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57" r:id="rId2"/>
    <p:sldMasterId id="2147483762" r:id="rId3"/>
  </p:sldMasterIdLst>
  <p:notesMasterIdLst>
    <p:notesMasterId r:id="rId17"/>
  </p:notesMasterIdLst>
  <p:sldIdLst>
    <p:sldId id="258" r:id="rId4"/>
    <p:sldId id="1742" r:id="rId5"/>
    <p:sldId id="3292" r:id="rId6"/>
    <p:sldId id="1708" r:id="rId7"/>
    <p:sldId id="3291" r:id="rId8"/>
    <p:sldId id="3279" r:id="rId9"/>
    <p:sldId id="535" r:id="rId10"/>
    <p:sldId id="3283" r:id="rId11"/>
    <p:sldId id="3285" r:id="rId12"/>
    <p:sldId id="3293" r:id="rId13"/>
    <p:sldId id="2601" r:id="rId14"/>
    <p:sldId id="3289" r:id="rId15"/>
    <p:sldId id="329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anda Myren" initials="AM" lastIdx="1" clrIdx="0">
    <p:extLst>
      <p:ext uri="{19B8F6BF-5375-455C-9EA6-DF929625EA0E}">
        <p15:presenceInfo xmlns:p15="http://schemas.microsoft.com/office/powerpoint/2012/main" userId="S::Amanda.Myren@alliedsolutions.net::9e17f465-d37e-40b1-b5ca-fd836c7166e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48FC"/>
    <a:srgbClr val="FFA000"/>
    <a:srgbClr val="445469"/>
    <a:srgbClr val="595959"/>
    <a:srgbClr val="222A35"/>
    <a:srgbClr val="00C0F3"/>
    <a:srgbClr val="182F4E"/>
    <a:srgbClr val="4EC3E9"/>
    <a:srgbClr val="5AC078"/>
    <a:srgbClr val="513D6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E7CFE9F-D671-A846-9D26-EDE1EDFA1C29}" v="2" dt="2021-05-14T22:08:10.5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02"/>
    <p:restoredTop sz="94673"/>
  </p:normalViewPr>
  <p:slideViewPr>
    <p:cSldViewPr snapToGrid="0">
      <p:cViewPr varScale="1">
        <p:scale>
          <a:sx n="105" d="100"/>
          <a:sy n="105" d="100"/>
        </p:scale>
        <p:origin x="222"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microsoft.com/office/2015/10/relationships/revisionInfo" Target="revisionInfo.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E4DD5D-E09B-48C9-A019-519948080A66}" type="datetimeFigureOut">
              <a:rPr lang="en-US" smtClean="0"/>
              <a:t>11/29/2022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F01D1E-F411-4B57-AAC5-47F9F9675E41}" type="slidenum">
              <a:rPr lang="en-US" smtClean="0"/>
              <a:t>‹#›</a:t>
            </a:fld>
            <a:endParaRPr lang="en-US"/>
          </a:p>
        </p:txBody>
      </p:sp>
    </p:spTree>
    <p:extLst>
      <p:ext uri="{BB962C8B-B14F-4D97-AF65-F5344CB8AC3E}">
        <p14:creationId xmlns:p14="http://schemas.microsoft.com/office/powerpoint/2010/main" val="41985457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Talk Track: https://</a:t>
            </a:r>
            <a:r>
              <a:rPr lang="en-US" err="1"/>
              <a:t>docs.google.com</a:t>
            </a:r>
            <a:r>
              <a:rPr lang="en-US"/>
              <a:t>/document/d/1_8rMUNAlg0SOWlOlQY8kaOa5ls8dlxAOfGgdjoZTiB4/</a:t>
            </a:r>
            <a:r>
              <a:rPr lang="en-US" err="1"/>
              <a:t>edit?usp</a:t>
            </a:r>
            <a:r>
              <a:rPr lang="en-US"/>
              <a:t>=sharing</a:t>
            </a:r>
          </a:p>
        </p:txBody>
      </p:sp>
      <p:sp>
        <p:nvSpPr>
          <p:cNvPr id="4" name="Slide Number Placeholder 3"/>
          <p:cNvSpPr>
            <a:spLocks noGrp="1"/>
          </p:cNvSpPr>
          <p:nvPr>
            <p:ph type="sldNum" sz="quarter" idx="5"/>
          </p:nvPr>
        </p:nvSpPr>
        <p:spPr/>
        <p:txBody>
          <a:bodyPr/>
          <a:lstStyle/>
          <a:p>
            <a:fld id="{55F01D1E-F411-4B57-AAC5-47F9F9675E41}" type="slidenum">
              <a:rPr lang="en-US" smtClean="0"/>
              <a:t>1</a:t>
            </a:fld>
            <a:endParaRPr lang="en-US"/>
          </a:p>
        </p:txBody>
      </p:sp>
    </p:spTree>
    <p:extLst>
      <p:ext uri="{BB962C8B-B14F-4D97-AF65-F5344CB8AC3E}">
        <p14:creationId xmlns:p14="http://schemas.microsoft.com/office/powerpoint/2010/main" val="17173714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a:solidFill>
                  <a:prstClr val="black">
                    <a:lumMod val="65000"/>
                    <a:lumOff val="35000"/>
                  </a:prstClr>
                </a:solidFill>
                <a:latin typeface="Arial"/>
              </a:rPr>
              <a:t>Allied referral fee is (10%) of fees collected</a:t>
            </a:r>
            <a:endParaRPr lang="en-US" altLang="en-US" sz="1200" strike="sngStrike">
              <a:solidFill>
                <a:srgbClr val="C00000"/>
              </a:solidFill>
              <a:latin typeface="Arial"/>
            </a:endParaRPr>
          </a:p>
          <a:p>
            <a:endParaRPr lang="en-US"/>
          </a:p>
        </p:txBody>
      </p:sp>
      <p:sp>
        <p:nvSpPr>
          <p:cNvPr id="4" name="Slide Number Placeholder 3"/>
          <p:cNvSpPr>
            <a:spLocks noGrp="1"/>
          </p:cNvSpPr>
          <p:nvPr>
            <p:ph type="sldNum" sz="quarter" idx="5"/>
          </p:nvPr>
        </p:nvSpPr>
        <p:spPr/>
        <p:txBody>
          <a:bodyPr/>
          <a:lstStyle/>
          <a:p>
            <a:fld id="{55F01D1E-F411-4B57-AAC5-47F9F9675E41}" type="slidenum">
              <a:rPr lang="en-US" smtClean="0"/>
              <a:t>10</a:t>
            </a:fld>
            <a:endParaRPr lang="en-US"/>
          </a:p>
        </p:txBody>
      </p:sp>
    </p:spTree>
    <p:extLst>
      <p:ext uri="{BB962C8B-B14F-4D97-AF65-F5344CB8AC3E}">
        <p14:creationId xmlns:p14="http://schemas.microsoft.com/office/powerpoint/2010/main" val="34913457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F01D1E-F411-4B57-AAC5-47F9F9675E41}" type="slidenum">
              <a:rPr lang="en-US" smtClean="0"/>
              <a:t>12</a:t>
            </a:fld>
            <a:endParaRPr lang="en-US"/>
          </a:p>
        </p:txBody>
      </p:sp>
    </p:spTree>
    <p:extLst>
      <p:ext uri="{BB962C8B-B14F-4D97-AF65-F5344CB8AC3E}">
        <p14:creationId xmlns:p14="http://schemas.microsoft.com/office/powerpoint/2010/main" val="42210178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F01D1E-F411-4B57-AAC5-47F9F9675E41}" type="slidenum">
              <a:rPr lang="en-US" smtClean="0"/>
              <a:t>13</a:t>
            </a:fld>
            <a:endParaRPr lang="en-US"/>
          </a:p>
        </p:txBody>
      </p:sp>
    </p:spTree>
    <p:extLst>
      <p:ext uri="{BB962C8B-B14F-4D97-AF65-F5344CB8AC3E}">
        <p14:creationId xmlns:p14="http://schemas.microsoft.com/office/powerpoint/2010/main" val="4018331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F01D1E-F411-4B57-AAC5-47F9F9675E41}" type="slidenum">
              <a:rPr lang="en-US" smtClean="0"/>
              <a:t>2</a:t>
            </a:fld>
            <a:endParaRPr lang="en-US"/>
          </a:p>
        </p:txBody>
      </p:sp>
    </p:spTree>
    <p:extLst>
      <p:ext uri="{BB962C8B-B14F-4D97-AF65-F5344CB8AC3E}">
        <p14:creationId xmlns:p14="http://schemas.microsoft.com/office/powerpoint/2010/main" val="1455821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55F01D1E-F411-4B57-AAC5-47F9F9675E41}" type="slidenum">
              <a:rPr lang="en-US" smtClean="0"/>
              <a:t>3</a:t>
            </a:fld>
            <a:endParaRPr lang="en-US"/>
          </a:p>
        </p:txBody>
      </p:sp>
    </p:spTree>
    <p:extLst>
      <p:ext uri="{BB962C8B-B14F-4D97-AF65-F5344CB8AC3E}">
        <p14:creationId xmlns:p14="http://schemas.microsoft.com/office/powerpoint/2010/main" val="3850359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F01D1E-F411-4B57-AAC5-47F9F9675E41}" type="slidenum">
              <a:rPr lang="en-US" smtClean="0"/>
              <a:t>4</a:t>
            </a:fld>
            <a:endParaRPr lang="en-US"/>
          </a:p>
        </p:txBody>
      </p:sp>
    </p:spTree>
    <p:extLst>
      <p:ext uri="{BB962C8B-B14F-4D97-AF65-F5344CB8AC3E}">
        <p14:creationId xmlns:p14="http://schemas.microsoft.com/office/powerpoint/2010/main" val="33474564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F01D1E-F411-4B57-AAC5-47F9F9675E41}" type="slidenum">
              <a:rPr lang="en-US" smtClean="0"/>
              <a:t>5</a:t>
            </a:fld>
            <a:endParaRPr lang="en-US"/>
          </a:p>
        </p:txBody>
      </p:sp>
    </p:spTree>
    <p:extLst>
      <p:ext uri="{BB962C8B-B14F-4D97-AF65-F5344CB8AC3E}">
        <p14:creationId xmlns:p14="http://schemas.microsoft.com/office/powerpoint/2010/main" val="21652308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F01D1E-F411-4B57-AAC5-47F9F9675E41}" type="slidenum">
              <a:rPr lang="en-US" smtClean="0"/>
              <a:t>6</a:t>
            </a:fld>
            <a:endParaRPr lang="en-US"/>
          </a:p>
        </p:txBody>
      </p:sp>
    </p:spTree>
    <p:extLst>
      <p:ext uri="{BB962C8B-B14F-4D97-AF65-F5344CB8AC3E}">
        <p14:creationId xmlns:p14="http://schemas.microsoft.com/office/powerpoint/2010/main" val="6097249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400" b="0" i="0" u="none" strike="noStrike" kern="1200" dirty="0">
                <a:solidFill>
                  <a:schemeClr val="tx1"/>
                </a:solidFill>
                <a:effectLst/>
                <a:latin typeface="+mn-lt"/>
                <a:ea typeface="+mn-ea"/>
                <a:cs typeface="+mn-cs"/>
              </a:rPr>
              <a:t>Most of your clients who are in collections and loan monitoring are going to be familiar with some of our competitors like TLO, Lexus, IDI, or Clear. And while these are competitors of Tracers, only Tracers is able to provide an all-in-one solution with complete loan monitoring services from the same company. For example, we're able to provide data for people searches, we're able to provide access to asset searches, were also able to provide other searches such as a social media report as well as vehicle sightings and license plate recognition. So when you're able to access all of these different searches from one account from one vendor it simplifies your loan monitoring services, the searches are saved in one place, and you get dedicated customer support from one company.</a:t>
            </a:r>
            <a:endParaRPr lang="en-US" sz="1400" b="0" dirty="0">
              <a:effectLst/>
            </a:endParaRPr>
          </a:p>
          <a:p>
            <a:pPr rtl="0"/>
            <a:br>
              <a:rPr lang="en-US" sz="1400" b="0" dirty="0">
                <a:effectLst/>
              </a:rPr>
            </a:br>
            <a:r>
              <a:rPr lang="en-US" sz="1400" b="0" i="0" u="none" strike="noStrike" kern="1200" dirty="0">
                <a:solidFill>
                  <a:schemeClr val="tx1"/>
                </a:solidFill>
                <a:effectLst/>
                <a:latin typeface="+mn-lt"/>
                <a:ea typeface="+mn-ea"/>
                <a:cs typeface="+mn-cs"/>
              </a:rPr>
              <a:t>Also, our willingness to work with any size business is also a huge benefit. We don't just work with huge companies or turn away smaller ones. We pride ourselves on the fact that whether you are a small company with maybe only one or two people searching, or if you are a company with 5,000 people who have offices across the country, we provide the same level of customer service and one-stop-shop service that our competitors don't provide.</a:t>
            </a:r>
            <a:endParaRPr lang="en-US" sz="1400" b="0" dirty="0">
              <a:effectLst/>
            </a:endParaRPr>
          </a:p>
          <a:p>
            <a:endParaRPr lang="en-US" sz="14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9770AEF-645F-2744-AB68-79620249A3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0799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F01D1E-F411-4B57-AAC5-47F9F9675E41}" type="slidenum">
              <a:rPr lang="en-US" smtClean="0"/>
              <a:t>8</a:t>
            </a:fld>
            <a:endParaRPr lang="en-US"/>
          </a:p>
        </p:txBody>
      </p:sp>
    </p:spTree>
    <p:extLst>
      <p:ext uri="{BB962C8B-B14F-4D97-AF65-F5344CB8AC3E}">
        <p14:creationId xmlns:p14="http://schemas.microsoft.com/office/powerpoint/2010/main" val="30024769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a:solidFill>
                  <a:prstClr val="black">
                    <a:lumMod val="65000"/>
                    <a:lumOff val="35000"/>
                  </a:prstClr>
                </a:solidFill>
                <a:latin typeface="Arial"/>
              </a:rPr>
              <a:t>Allied referral fee is (10%) of fees collected</a:t>
            </a:r>
            <a:endParaRPr lang="en-US" altLang="en-US" sz="1200" strike="sngStrike">
              <a:solidFill>
                <a:srgbClr val="C00000"/>
              </a:solidFill>
              <a:latin typeface="Arial"/>
            </a:endParaRPr>
          </a:p>
          <a:p>
            <a:endParaRPr lang="en-US"/>
          </a:p>
        </p:txBody>
      </p:sp>
      <p:sp>
        <p:nvSpPr>
          <p:cNvPr id="4" name="Slide Number Placeholder 3"/>
          <p:cNvSpPr>
            <a:spLocks noGrp="1"/>
          </p:cNvSpPr>
          <p:nvPr>
            <p:ph type="sldNum" sz="quarter" idx="5"/>
          </p:nvPr>
        </p:nvSpPr>
        <p:spPr/>
        <p:txBody>
          <a:bodyPr/>
          <a:lstStyle/>
          <a:p>
            <a:fld id="{55F01D1E-F411-4B57-AAC5-47F9F9675E41}" type="slidenum">
              <a:rPr lang="en-US" smtClean="0"/>
              <a:t>9</a:t>
            </a:fld>
            <a:endParaRPr lang="en-US"/>
          </a:p>
        </p:txBody>
      </p:sp>
    </p:spTree>
    <p:extLst>
      <p:ext uri="{BB962C8B-B14F-4D97-AF65-F5344CB8AC3E}">
        <p14:creationId xmlns:p14="http://schemas.microsoft.com/office/powerpoint/2010/main" val="7778519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9.png"/><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Master" Target="../slideMasters/slideMaster1.xml"/><Relationship Id="rId4" Type="http://schemas.openxmlformats.org/officeDocument/2006/relationships/image" Target="../media/image30.jpeg"/></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Presentation Titl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605745"/>
            <a:ext cx="9529011" cy="2717747"/>
          </a:xfrm>
          <a:effectLst/>
        </p:spPr>
        <p:txBody>
          <a:bodyPr anchor="b">
            <a:normAutofit/>
          </a:bodyPr>
          <a:lstStyle>
            <a:lvl1pPr algn="l">
              <a:defRPr sz="8000">
                <a:solidFill>
                  <a:schemeClr val="bg1"/>
                </a:solidFill>
                <a:effectLst/>
              </a:defRPr>
            </a:lvl1pPr>
          </a:lstStyle>
          <a:p>
            <a:r>
              <a:rPr lang="en-US"/>
              <a:t>Presentation Title</a:t>
            </a:r>
          </a:p>
        </p:txBody>
      </p:sp>
      <p:sp>
        <p:nvSpPr>
          <p:cNvPr id="3" name="Subtitle 2"/>
          <p:cNvSpPr>
            <a:spLocks noGrp="1"/>
          </p:cNvSpPr>
          <p:nvPr>
            <p:ph type="subTitle" idx="1" hasCustomPrompt="1"/>
          </p:nvPr>
        </p:nvSpPr>
        <p:spPr>
          <a:xfrm>
            <a:off x="685800" y="3462915"/>
            <a:ext cx="6869415" cy="1451667"/>
          </a:xfrm>
          <a:noFill/>
        </p:spPr>
        <p:txBody>
          <a:bodyPr anchor="ctr">
            <a:noAutofit/>
          </a:bodyPr>
          <a:lstStyle>
            <a:lvl1pPr marL="0" indent="0" algn="l">
              <a:buNone/>
              <a:defRPr sz="2800" b="0">
                <a:solidFill>
                  <a:srgbClr val="00C0F3"/>
                </a:solidFill>
                <a:effectLs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Presentation Subtitle</a:t>
            </a:r>
          </a:p>
        </p:txBody>
      </p:sp>
      <p:sp>
        <p:nvSpPr>
          <p:cNvPr id="7" name="Text Placeholder 6"/>
          <p:cNvSpPr>
            <a:spLocks noGrp="1"/>
          </p:cNvSpPr>
          <p:nvPr>
            <p:ph type="body" sz="quarter" idx="10" hasCustomPrompt="1"/>
          </p:nvPr>
        </p:nvSpPr>
        <p:spPr>
          <a:xfrm>
            <a:off x="7660224" y="3462915"/>
            <a:ext cx="2554587" cy="418057"/>
          </a:xfrm>
        </p:spPr>
        <p:txBody>
          <a:bodyPr anchor="ctr">
            <a:normAutofit/>
          </a:bodyPr>
          <a:lstStyle>
            <a:lvl1pPr marL="0" indent="0" algn="r">
              <a:buNone/>
              <a:defRPr sz="2000" b="1" i="0">
                <a:solidFill>
                  <a:schemeClr val="bg1"/>
                </a:solidFill>
              </a:defRPr>
            </a:lvl1pPr>
          </a:lstStyle>
          <a:p>
            <a:pPr lvl="0"/>
            <a:r>
              <a:rPr lang="en-US"/>
              <a:t>Date</a:t>
            </a:r>
          </a:p>
        </p:txBody>
      </p:sp>
    </p:spTree>
    <p:extLst>
      <p:ext uri="{BB962C8B-B14F-4D97-AF65-F5344CB8AC3E}">
        <p14:creationId xmlns:p14="http://schemas.microsoft.com/office/powerpoint/2010/main" val="21181586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ectio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1059780" y="1164478"/>
            <a:ext cx="10072439" cy="2241884"/>
          </a:xfrm>
        </p:spPr>
        <p:txBody>
          <a:bodyPr anchor="b">
            <a:normAutofit/>
          </a:bodyPr>
          <a:lstStyle>
            <a:lvl1pPr algn="ctr">
              <a:defRPr sz="6000" baseline="0">
                <a:solidFill>
                  <a:schemeClr val="bg1"/>
                </a:solidFill>
              </a:defRPr>
            </a:lvl1pPr>
          </a:lstStyle>
          <a:p>
            <a:r>
              <a:rPr lang="en-US"/>
              <a:t>Section Title</a:t>
            </a:r>
          </a:p>
        </p:txBody>
      </p:sp>
      <p:sp>
        <p:nvSpPr>
          <p:cNvPr id="11" name="Text Placeholder 3"/>
          <p:cNvSpPr>
            <a:spLocks noGrp="1"/>
          </p:cNvSpPr>
          <p:nvPr>
            <p:ph type="body" sz="quarter" idx="11" hasCustomPrompt="1"/>
          </p:nvPr>
        </p:nvSpPr>
        <p:spPr>
          <a:xfrm>
            <a:off x="1059746" y="3597441"/>
            <a:ext cx="10072723" cy="1355559"/>
          </a:xfrm>
        </p:spPr>
        <p:txBody>
          <a:bodyPr anchor="t">
            <a:normAutofit/>
          </a:bodyPr>
          <a:lstStyle>
            <a:lvl1pPr marL="0" indent="0" algn="ctr">
              <a:buNone/>
              <a:defRPr sz="3600">
                <a:solidFill>
                  <a:srgbClr val="00C0F3"/>
                </a:solidFill>
              </a:defRPr>
            </a:lvl1pPr>
          </a:lstStyle>
          <a:p>
            <a:pPr lvl="0"/>
            <a:r>
              <a:rPr lang="en-US"/>
              <a:t>Slide’s </a:t>
            </a:r>
            <a:r>
              <a:rPr lang="en-US" err="1"/>
              <a:t>Subpoints</a:t>
            </a:r>
            <a:endParaRPr lang="en-US"/>
          </a:p>
        </p:txBody>
      </p:sp>
    </p:spTree>
    <p:extLst>
      <p:ext uri="{BB962C8B-B14F-4D97-AF65-F5344CB8AC3E}">
        <p14:creationId xmlns:p14="http://schemas.microsoft.com/office/powerpoint/2010/main" val="7929700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Image Placeholder 16">
    <p:spTree>
      <p:nvGrpSpPr>
        <p:cNvPr id="1" name=""/>
        <p:cNvGrpSpPr/>
        <p:nvPr/>
      </p:nvGrpSpPr>
      <p:grpSpPr>
        <a:xfrm>
          <a:off x="0" y="0"/>
          <a:ext cx="0" cy="0"/>
          <a:chOff x="0" y="0"/>
          <a:chExt cx="0" cy="0"/>
        </a:xfrm>
      </p:grpSpPr>
      <p:sp>
        <p:nvSpPr>
          <p:cNvPr id="11" name="Espace réservé pour une image  10"/>
          <p:cNvSpPr>
            <a:spLocks noGrp="1"/>
          </p:cNvSpPr>
          <p:nvPr>
            <p:ph type="pic" sz="quarter" idx="10"/>
          </p:nvPr>
        </p:nvSpPr>
        <p:spPr>
          <a:xfrm>
            <a:off x="0" y="459073"/>
            <a:ext cx="12192000" cy="5515367"/>
          </a:xfrm>
          <a:custGeom>
            <a:avLst/>
            <a:gdLst>
              <a:gd name="connsiteX0" fmla="*/ 0 w 18288000"/>
              <a:gd name="connsiteY0" fmla="*/ 0 h 8273050"/>
              <a:gd name="connsiteX1" fmla="*/ 42505 w 18288000"/>
              <a:gd name="connsiteY1" fmla="*/ 0 h 8273050"/>
              <a:gd name="connsiteX2" fmla="*/ 89772 w 18288000"/>
              <a:gd name="connsiteY2" fmla="*/ 0 h 8273050"/>
              <a:gd name="connsiteX3" fmla="*/ 477371 w 18288000"/>
              <a:gd name="connsiteY3" fmla="*/ 28409 h 8273050"/>
              <a:gd name="connsiteX4" fmla="*/ 675897 w 18288000"/>
              <a:gd name="connsiteY4" fmla="*/ 56818 h 8273050"/>
              <a:gd name="connsiteX5" fmla="*/ 883877 w 18288000"/>
              <a:gd name="connsiteY5" fmla="*/ 85227 h 8273050"/>
              <a:gd name="connsiteX6" fmla="*/ 987867 w 18288000"/>
              <a:gd name="connsiteY6" fmla="*/ 94696 h 8273050"/>
              <a:gd name="connsiteX7" fmla="*/ 1091857 w 18288000"/>
              <a:gd name="connsiteY7" fmla="*/ 113636 h 8273050"/>
              <a:gd name="connsiteX8" fmla="*/ 1299836 w 18288000"/>
              <a:gd name="connsiteY8" fmla="*/ 151514 h 8273050"/>
              <a:gd name="connsiteX9" fmla="*/ 3114932 w 18288000"/>
              <a:gd name="connsiteY9" fmla="*/ 691283 h 8273050"/>
              <a:gd name="connsiteX10" fmla="*/ 3351274 w 18288000"/>
              <a:gd name="connsiteY10" fmla="*/ 795449 h 8273050"/>
              <a:gd name="connsiteX11" fmla="*/ 3474170 w 18288000"/>
              <a:gd name="connsiteY11" fmla="*/ 842797 h 8273050"/>
              <a:gd name="connsiteX12" fmla="*/ 3597067 w 18288000"/>
              <a:gd name="connsiteY12" fmla="*/ 899615 h 8273050"/>
              <a:gd name="connsiteX13" fmla="*/ 3833408 w 18288000"/>
              <a:gd name="connsiteY13" fmla="*/ 1013251 h 8273050"/>
              <a:gd name="connsiteX14" fmla="*/ 3956305 w 18288000"/>
              <a:gd name="connsiteY14" fmla="*/ 1079538 h 8273050"/>
              <a:gd name="connsiteX15" fmla="*/ 4079202 w 18288000"/>
              <a:gd name="connsiteY15" fmla="*/ 1136356 h 8273050"/>
              <a:gd name="connsiteX16" fmla="*/ 4315543 w 18288000"/>
              <a:gd name="connsiteY16" fmla="*/ 1268931 h 8273050"/>
              <a:gd name="connsiteX17" fmla="*/ 4438440 w 18288000"/>
              <a:gd name="connsiteY17" fmla="*/ 1344688 h 8273050"/>
              <a:gd name="connsiteX18" fmla="*/ 4561337 w 18288000"/>
              <a:gd name="connsiteY18" fmla="*/ 1410975 h 8273050"/>
              <a:gd name="connsiteX19" fmla="*/ 5043473 w 18288000"/>
              <a:gd name="connsiteY19" fmla="*/ 1714004 h 8273050"/>
              <a:gd name="connsiteX20" fmla="*/ 6905836 w 18288000"/>
              <a:gd name="connsiteY20" fmla="*/ 3115509 h 8273050"/>
              <a:gd name="connsiteX21" fmla="*/ 7822838 w 18288000"/>
              <a:gd name="connsiteY21" fmla="*/ 3854140 h 8273050"/>
              <a:gd name="connsiteX22" fmla="*/ 8276612 w 18288000"/>
              <a:gd name="connsiteY22" fmla="*/ 4223456 h 8273050"/>
              <a:gd name="connsiteX23" fmla="*/ 8503498 w 18288000"/>
              <a:gd name="connsiteY23" fmla="*/ 4393910 h 8273050"/>
              <a:gd name="connsiteX24" fmla="*/ 8626395 w 18288000"/>
              <a:gd name="connsiteY24" fmla="*/ 4488606 h 8273050"/>
              <a:gd name="connsiteX25" fmla="*/ 8739838 w 18288000"/>
              <a:gd name="connsiteY25" fmla="*/ 4573833 h 8273050"/>
              <a:gd name="connsiteX26" fmla="*/ 9656840 w 18288000"/>
              <a:gd name="connsiteY26" fmla="*/ 5217767 h 8273050"/>
              <a:gd name="connsiteX27" fmla="*/ 9893181 w 18288000"/>
              <a:gd name="connsiteY27" fmla="*/ 5359812 h 8273050"/>
              <a:gd name="connsiteX28" fmla="*/ 10129521 w 18288000"/>
              <a:gd name="connsiteY28" fmla="*/ 5501856 h 8273050"/>
              <a:gd name="connsiteX29" fmla="*/ 10602202 w 18288000"/>
              <a:gd name="connsiteY29" fmla="*/ 5767006 h 8273050"/>
              <a:gd name="connsiteX30" fmla="*/ 12502381 w 18288000"/>
              <a:gd name="connsiteY30" fmla="*/ 6543516 h 8273050"/>
              <a:gd name="connsiteX31" fmla="*/ 13447743 w 18288000"/>
              <a:gd name="connsiteY31" fmla="*/ 6780257 h 8273050"/>
              <a:gd name="connsiteX32" fmla="*/ 13674630 w 18288000"/>
              <a:gd name="connsiteY32" fmla="*/ 6827605 h 8273050"/>
              <a:gd name="connsiteX33" fmla="*/ 13788074 w 18288000"/>
              <a:gd name="connsiteY33" fmla="*/ 6846544 h 8273050"/>
              <a:gd name="connsiteX34" fmla="*/ 13910971 w 18288000"/>
              <a:gd name="connsiteY34" fmla="*/ 6865483 h 8273050"/>
              <a:gd name="connsiteX35" fmla="*/ 14137858 w 18288000"/>
              <a:gd name="connsiteY35" fmla="*/ 6903362 h 8273050"/>
              <a:gd name="connsiteX36" fmla="*/ 14355291 w 18288000"/>
              <a:gd name="connsiteY36" fmla="*/ 6922301 h 8273050"/>
              <a:gd name="connsiteX37" fmla="*/ 15225025 w 18288000"/>
              <a:gd name="connsiteY37" fmla="*/ 6988589 h 8273050"/>
              <a:gd name="connsiteX38" fmla="*/ 15640984 w 18288000"/>
              <a:gd name="connsiteY38" fmla="*/ 6988589 h 8273050"/>
              <a:gd name="connsiteX39" fmla="*/ 15848964 w 18288000"/>
              <a:gd name="connsiteY39" fmla="*/ 6988589 h 8273050"/>
              <a:gd name="connsiteX40" fmla="*/ 16047490 w 18288000"/>
              <a:gd name="connsiteY40" fmla="*/ 6979119 h 8273050"/>
              <a:gd name="connsiteX41" fmla="*/ 17474988 w 18288000"/>
              <a:gd name="connsiteY41" fmla="*/ 6808666 h 8273050"/>
              <a:gd name="connsiteX42" fmla="*/ 17902764 w 18288000"/>
              <a:gd name="connsiteY42" fmla="*/ 6713969 h 8273050"/>
              <a:gd name="connsiteX43" fmla="*/ 17958276 w 18288000"/>
              <a:gd name="connsiteY43" fmla="*/ 6700324 h 8273050"/>
              <a:gd name="connsiteX44" fmla="*/ 18288000 w 18288000"/>
              <a:gd name="connsiteY44" fmla="*/ 6598858 h 8273050"/>
              <a:gd name="connsiteX45" fmla="*/ 18288000 w 18288000"/>
              <a:gd name="connsiteY45" fmla="*/ 6599746 h 8273050"/>
              <a:gd name="connsiteX46" fmla="*/ 18288000 w 18288000"/>
              <a:gd name="connsiteY46" fmla="*/ 6605959 h 8273050"/>
              <a:gd name="connsiteX47" fmla="*/ 18288000 w 18288000"/>
              <a:gd name="connsiteY47" fmla="*/ 6619273 h 8273050"/>
              <a:gd name="connsiteX48" fmla="*/ 18288000 w 18288000"/>
              <a:gd name="connsiteY48" fmla="*/ 6622822 h 8273050"/>
              <a:gd name="connsiteX49" fmla="*/ 18288000 w 18288000"/>
              <a:gd name="connsiteY49" fmla="*/ 6655661 h 8273050"/>
              <a:gd name="connsiteX50" fmla="*/ 18288000 w 18288000"/>
              <a:gd name="connsiteY50" fmla="*/ 6709801 h 8273050"/>
              <a:gd name="connsiteX51" fmla="*/ 18288000 w 18288000"/>
              <a:gd name="connsiteY51" fmla="*/ 6746522 h 8273050"/>
              <a:gd name="connsiteX52" fmla="*/ 18288000 w 18288000"/>
              <a:gd name="connsiteY52" fmla="*/ 6790567 h 8273050"/>
              <a:gd name="connsiteX53" fmla="*/ 18288000 w 18288000"/>
              <a:gd name="connsiteY53" fmla="*/ 6818135 h 8273050"/>
              <a:gd name="connsiteX54" fmla="*/ 18288000 w 18288000"/>
              <a:gd name="connsiteY54" fmla="*/ 6842598 h 8273050"/>
              <a:gd name="connsiteX55" fmla="*/ 18288000 w 18288000"/>
              <a:gd name="connsiteY55" fmla="*/ 6937080 h 8273050"/>
              <a:gd name="connsiteX56" fmla="*/ 18288000 w 18288000"/>
              <a:gd name="connsiteY56" fmla="*/ 7053278 h 8273050"/>
              <a:gd name="connsiteX57" fmla="*/ 17408812 w 18288000"/>
              <a:gd name="connsiteY57" fmla="*/ 7431961 h 8273050"/>
              <a:gd name="connsiteX58" fmla="*/ 17200832 w 18288000"/>
              <a:gd name="connsiteY58" fmla="*/ 7517164 h 8273050"/>
              <a:gd name="connsiteX59" fmla="*/ 16973948 w 18288000"/>
              <a:gd name="connsiteY59" fmla="*/ 7592901 h 8273050"/>
              <a:gd name="connsiteX60" fmla="*/ 16520171 w 18288000"/>
              <a:gd name="connsiteY60" fmla="*/ 7744374 h 8273050"/>
              <a:gd name="connsiteX61" fmla="*/ 15565355 w 18288000"/>
              <a:gd name="connsiteY61" fmla="*/ 7999985 h 8273050"/>
              <a:gd name="connsiteX62" fmla="*/ 15310107 w 18288000"/>
              <a:gd name="connsiteY62" fmla="*/ 8047320 h 8273050"/>
              <a:gd name="connsiteX63" fmla="*/ 15054859 w 18288000"/>
              <a:gd name="connsiteY63" fmla="*/ 8094655 h 8273050"/>
              <a:gd name="connsiteX64" fmla="*/ 14931962 w 18288000"/>
              <a:gd name="connsiteY64" fmla="*/ 8123057 h 8273050"/>
              <a:gd name="connsiteX65" fmla="*/ 14799612 w 18288000"/>
              <a:gd name="connsiteY65" fmla="*/ 8141991 h 8273050"/>
              <a:gd name="connsiteX66" fmla="*/ 14534910 w 18288000"/>
              <a:gd name="connsiteY66" fmla="*/ 8179859 h 8273050"/>
              <a:gd name="connsiteX67" fmla="*/ 13466651 w 18288000"/>
              <a:gd name="connsiteY67" fmla="*/ 8265063 h 8273050"/>
              <a:gd name="connsiteX68" fmla="*/ 11216688 w 18288000"/>
              <a:gd name="connsiteY68" fmla="*/ 8123057 h 8273050"/>
              <a:gd name="connsiteX69" fmla="*/ 8947818 w 18288000"/>
              <a:gd name="connsiteY69" fmla="*/ 7488763 h 8273050"/>
              <a:gd name="connsiteX70" fmla="*/ 8806014 w 18288000"/>
              <a:gd name="connsiteY70" fmla="*/ 7441428 h 8273050"/>
              <a:gd name="connsiteX71" fmla="*/ 8673663 w 18288000"/>
              <a:gd name="connsiteY71" fmla="*/ 7384625 h 8273050"/>
              <a:gd name="connsiteX72" fmla="*/ 8399508 w 18288000"/>
              <a:gd name="connsiteY72" fmla="*/ 7271020 h 8273050"/>
              <a:gd name="connsiteX73" fmla="*/ 7851199 w 18288000"/>
              <a:gd name="connsiteY73" fmla="*/ 7053278 h 8273050"/>
              <a:gd name="connsiteX74" fmla="*/ 6792392 w 18288000"/>
              <a:gd name="connsiteY74" fmla="*/ 6598858 h 8273050"/>
              <a:gd name="connsiteX75" fmla="*/ 4769317 w 18288000"/>
              <a:gd name="connsiteY75" fmla="*/ 5832025 h 8273050"/>
              <a:gd name="connsiteX76" fmla="*/ 4287183 w 18288000"/>
              <a:gd name="connsiteY76" fmla="*/ 5708953 h 8273050"/>
              <a:gd name="connsiteX77" fmla="*/ 4164285 w 18288000"/>
              <a:gd name="connsiteY77" fmla="*/ 5680552 h 8273050"/>
              <a:gd name="connsiteX78" fmla="*/ 4050841 w 18288000"/>
              <a:gd name="connsiteY78" fmla="*/ 5652151 h 8273050"/>
              <a:gd name="connsiteX79" fmla="*/ 3814502 w 18288000"/>
              <a:gd name="connsiteY79" fmla="*/ 5614283 h 8273050"/>
              <a:gd name="connsiteX80" fmla="*/ 3701057 w 18288000"/>
              <a:gd name="connsiteY80" fmla="*/ 5585881 h 8273050"/>
              <a:gd name="connsiteX81" fmla="*/ 3578160 w 18288000"/>
              <a:gd name="connsiteY81" fmla="*/ 5576414 h 8273050"/>
              <a:gd name="connsiteX82" fmla="*/ 3351274 w 18288000"/>
              <a:gd name="connsiteY82" fmla="*/ 5538546 h 8273050"/>
              <a:gd name="connsiteX83" fmla="*/ 3237830 w 18288000"/>
              <a:gd name="connsiteY83" fmla="*/ 5529079 h 8273050"/>
              <a:gd name="connsiteX84" fmla="*/ 3124387 w 18288000"/>
              <a:gd name="connsiteY84" fmla="*/ 5519612 h 8273050"/>
              <a:gd name="connsiteX85" fmla="*/ 2897500 w 18288000"/>
              <a:gd name="connsiteY85" fmla="*/ 5500678 h 8273050"/>
              <a:gd name="connsiteX86" fmla="*/ 1214754 w 18288000"/>
              <a:gd name="connsiteY86" fmla="*/ 5566947 h 8273050"/>
              <a:gd name="connsiteX87" fmla="*/ 1016228 w 18288000"/>
              <a:gd name="connsiteY87" fmla="*/ 5604816 h 8273050"/>
              <a:gd name="connsiteX88" fmla="*/ 921692 w 18288000"/>
              <a:gd name="connsiteY88" fmla="*/ 5614283 h 8273050"/>
              <a:gd name="connsiteX89" fmla="*/ 827155 w 18288000"/>
              <a:gd name="connsiteY89" fmla="*/ 5633217 h 8273050"/>
              <a:gd name="connsiteX90" fmla="*/ 647536 w 18288000"/>
              <a:gd name="connsiteY90" fmla="*/ 5671085 h 8273050"/>
              <a:gd name="connsiteX91" fmla="*/ 467918 w 18288000"/>
              <a:gd name="connsiteY91" fmla="*/ 5708953 h 8273050"/>
              <a:gd name="connsiteX92" fmla="*/ 118133 w 18288000"/>
              <a:gd name="connsiteY92" fmla="*/ 5803624 h 8273050"/>
              <a:gd name="connsiteX93" fmla="*/ 60230 w 18288000"/>
              <a:gd name="connsiteY93" fmla="*/ 5817825 h 8273050"/>
              <a:gd name="connsiteX94" fmla="*/ 0 w 18288000"/>
              <a:gd name="connsiteY94" fmla="*/ 5830984 h 827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8288000" h="8273050">
                <a:moveTo>
                  <a:pt x="0" y="0"/>
                </a:moveTo>
                <a:lnTo>
                  <a:pt x="42505" y="0"/>
                </a:lnTo>
                <a:cubicBezTo>
                  <a:pt x="59049" y="0"/>
                  <a:pt x="75592" y="0"/>
                  <a:pt x="89772" y="0"/>
                </a:cubicBezTo>
                <a:cubicBezTo>
                  <a:pt x="212670" y="9470"/>
                  <a:pt x="345020" y="18939"/>
                  <a:pt x="477371" y="28409"/>
                </a:cubicBezTo>
                <a:cubicBezTo>
                  <a:pt x="543546" y="37879"/>
                  <a:pt x="609722" y="47348"/>
                  <a:pt x="675897" y="56818"/>
                </a:cubicBezTo>
                <a:cubicBezTo>
                  <a:pt x="742073" y="66288"/>
                  <a:pt x="808248" y="75757"/>
                  <a:pt x="883877" y="85227"/>
                </a:cubicBezTo>
                <a:cubicBezTo>
                  <a:pt x="912238" y="85227"/>
                  <a:pt x="950052" y="94696"/>
                  <a:pt x="987867" y="94696"/>
                </a:cubicBezTo>
                <a:cubicBezTo>
                  <a:pt x="1016228" y="104166"/>
                  <a:pt x="1054042" y="113636"/>
                  <a:pt x="1091857" y="113636"/>
                </a:cubicBezTo>
                <a:cubicBezTo>
                  <a:pt x="1158032" y="123105"/>
                  <a:pt x="1233661" y="142045"/>
                  <a:pt x="1299836" y="151514"/>
                </a:cubicBezTo>
                <a:cubicBezTo>
                  <a:pt x="1876508" y="265150"/>
                  <a:pt x="2481540" y="435603"/>
                  <a:pt x="3114932" y="691283"/>
                </a:cubicBezTo>
                <a:cubicBezTo>
                  <a:pt x="3200015" y="719692"/>
                  <a:pt x="3275644" y="757571"/>
                  <a:pt x="3351274" y="795449"/>
                </a:cubicBezTo>
                <a:cubicBezTo>
                  <a:pt x="3398541" y="814389"/>
                  <a:pt x="3436356" y="823858"/>
                  <a:pt x="3474170" y="842797"/>
                </a:cubicBezTo>
                <a:cubicBezTo>
                  <a:pt x="3511985" y="861737"/>
                  <a:pt x="3559253" y="880676"/>
                  <a:pt x="3597067" y="899615"/>
                </a:cubicBezTo>
                <a:cubicBezTo>
                  <a:pt x="3672697" y="937494"/>
                  <a:pt x="3757779" y="975372"/>
                  <a:pt x="3833408" y="1013251"/>
                </a:cubicBezTo>
                <a:cubicBezTo>
                  <a:pt x="3871222" y="1032190"/>
                  <a:pt x="3918490" y="1051129"/>
                  <a:pt x="3956305" y="1079538"/>
                </a:cubicBezTo>
                <a:cubicBezTo>
                  <a:pt x="3994120" y="1098478"/>
                  <a:pt x="4031934" y="1117417"/>
                  <a:pt x="4079202" y="1136356"/>
                </a:cubicBezTo>
                <a:cubicBezTo>
                  <a:pt x="4154831" y="1183704"/>
                  <a:pt x="4239914" y="1231052"/>
                  <a:pt x="4315543" y="1268931"/>
                </a:cubicBezTo>
                <a:cubicBezTo>
                  <a:pt x="4362812" y="1297340"/>
                  <a:pt x="4400627" y="1316279"/>
                  <a:pt x="4438440" y="1344688"/>
                </a:cubicBezTo>
                <a:cubicBezTo>
                  <a:pt x="4476255" y="1363627"/>
                  <a:pt x="4523524" y="1392036"/>
                  <a:pt x="4561337" y="1410975"/>
                </a:cubicBezTo>
                <a:cubicBezTo>
                  <a:pt x="4722050" y="1505672"/>
                  <a:pt x="4882762" y="1609838"/>
                  <a:pt x="5043473" y="1714004"/>
                </a:cubicBezTo>
                <a:cubicBezTo>
                  <a:pt x="5676865" y="2140137"/>
                  <a:pt x="6300805" y="2623088"/>
                  <a:pt x="6905836" y="3115509"/>
                </a:cubicBezTo>
                <a:cubicBezTo>
                  <a:pt x="7208353" y="3361719"/>
                  <a:pt x="7520322" y="3607930"/>
                  <a:pt x="7822838" y="3854140"/>
                </a:cubicBezTo>
                <a:cubicBezTo>
                  <a:pt x="7974096" y="3977246"/>
                  <a:pt x="8125355" y="4100351"/>
                  <a:pt x="8276612" y="4223456"/>
                </a:cubicBezTo>
                <a:cubicBezTo>
                  <a:pt x="8276612" y="4223456"/>
                  <a:pt x="8276612" y="4223456"/>
                  <a:pt x="8503498" y="4393910"/>
                </a:cubicBezTo>
                <a:cubicBezTo>
                  <a:pt x="8503498" y="4393910"/>
                  <a:pt x="8503498" y="4393910"/>
                  <a:pt x="8626395" y="4488606"/>
                </a:cubicBezTo>
                <a:cubicBezTo>
                  <a:pt x="8626395" y="4488606"/>
                  <a:pt x="8626395" y="4488606"/>
                  <a:pt x="8739838" y="4573833"/>
                </a:cubicBezTo>
                <a:cubicBezTo>
                  <a:pt x="9042354" y="4801104"/>
                  <a:pt x="9344870" y="5018905"/>
                  <a:pt x="9656840" y="5217767"/>
                </a:cubicBezTo>
                <a:cubicBezTo>
                  <a:pt x="9732469" y="5265116"/>
                  <a:pt x="9808098" y="5321933"/>
                  <a:pt x="9893181" y="5359812"/>
                </a:cubicBezTo>
                <a:cubicBezTo>
                  <a:pt x="9968810" y="5407160"/>
                  <a:pt x="10044439" y="5454508"/>
                  <a:pt x="10129521" y="5501856"/>
                </a:cubicBezTo>
                <a:cubicBezTo>
                  <a:pt x="10280779" y="5596553"/>
                  <a:pt x="10441491" y="5681779"/>
                  <a:pt x="10602202" y="5767006"/>
                </a:cubicBezTo>
                <a:cubicBezTo>
                  <a:pt x="11226142" y="6098443"/>
                  <a:pt x="11868988" y="6354123"/>
                  <a:pt x="12502381" y="6543516"/>
                </a:cubicBezTo>
                <a:cubicBezTo>
                  <a:pt x="12823804" y="6638212"/>
                  <a:pt x="13135774" y="6713969"/>
                  <a:pt x="13447743" y="6780257"/>
                </a:cubicBezTo>
                <a:cubicBezTo>
                  <a:pt x="13523372" y="6799196"/>
                  <a:pt x="13599001" y="6808666"/>
                  <a:pt x="13674630" y="6827605"/>
                </a:cubicBezTo>
                <a:cubicBezTo>
                  <a:pt x="13712445" y="6837075"/>
                  <a:pt x="13750259" y="6837075"/>
                  <a:pt x="13788074" y="6846544"/>
                </a:cubicBezTo>
                <a:cubicBezTo>
                  <a:pt x="13825888" y="6856014"/>
                  <a:pt x="13873156" y="6856014"/>
                  <a:pt x="13910971" y="6865483"/>
                </a:cubicBezTo>
                <a:cubicBezTo>
                  <a:pt x="13986600" y="6874953"/>
                  <a:pt x="14062229" y="6893892"/>
                  <a:pt x="14137858" y="6903362"/>
                </a:cubicBezTo>
                <a:cubicBezTo>
                  <a:pt x="14213487" y="6912832"/>
                  <a:pt x="14279662" y="6922301"/>
                  <a:pt x="14355291" y="6922301"/>
                </a:cubicBezTo>
                <a:cubicBezTo>
                  <a:pt x="14657807" y="6960180"/>
                  <a:pt x="14950870" y="6979119"/>
                  <a:pt x="15225025" y="6988589"/>
                </a:cubicBezTo>
                <a:cubicBezTo>
                  <a:pt x="15366829" y="6998058"/>
                  <a:pt x="15508633" y="6988589"/>
                  <a:pt x="15640984" y="6988589"/>
                </a:cubicBezTo>
                <a:cubicBezTo>
                  <a:pt x="15716613" y="6998058"/>
                  <a:pt x="15782789" y="6988589"/>
                  <a:pt x="15848964" y="6988589"/>
                </a:cubicBezTo>
                <a:cubicBezTo>
                  <a:pt x="15915139" y="6988589"/>
                  <a:pt x="15981315" y="6988589"/>
                  <a:pt x="16047490" y="6979119"/>
                </a:cubicBezTo>
                <a:cubicBezTo>
                  <a:pt x="16567439" y="6950710"/>
                  <a:pt x="17049576" y="6884423"/>
                  <a:pt x="17474988" y="6808666"/>
                </a:cubicBezTo>
                <a:cubicBezTo>
                  <a:pt x="17626244" y="6780257"/>
                  <a:pt x="17768048" y="6747113"/>
                  <a:pt x="17902764" y="6713969"/>
                </a:cubicBezTo>
                <a:lnTo>
                  <a:pt x="17958276" y="6700324"/>
                </a:lnTo>
                <a:lnTo>
                  <a:pt x="18288000" y="6598858"/>
                </a:lnTo>
                <a:lnTo>
                  <a:pt x="18288000" y="6599746"/>
                </a:lnTo>
                <a:lnTo>
                  <a:pt x="18288000" y="6605959"/>
                </a:lnTo>
                <a:lnTo>
                  <a:pt x="18288000" y="6619273"/>
                </a:lnTo>
                <a:lnTo>
                  <a:pt x="18288000" y="6622822"/>
                </a:lnTo>
                <a:lnTo>
                  <a:pt x="18288000" y="6655661"/>
                </a:lnTo>
                <a:lnTo>
                  <a:pt x="18288000" y="6709801"/>
                </a:lnTo>
                <a:lnTo>
                  <a:pt x="18288000" y="6746522"/>
                </a:lnTo>
                <a:lnTo>
                  <a:pt x="18288000" y="6790567"/>
                </a:lnTo>
                <a:lnTo>
                  <a:pt x="18288000" y="6818135"/>
                </a:lnTo>
                <a:lnTo>
                  <a:pt x="18288000" y="6842598"/>
                </a:lnTo>
                <a:lnTo>
                  <a:pt x="18288000" y="6937080"/>
                </a:lnTo>
                <a:lnTo>
                  <a:pt x="18288000" y="7053278"/>
                </a:lnTo>
                <a:cubicBezTo>
                  <a:pt x="18013844" y="7185817"/>
                  <a:pt x="17720784" y="7308889"/>
                  <a:pt x="17408812" y="7431961"/>
                </a:cubicBezTo>
                <a:cubicBezTo>
                  <a:pt x="17342636" y="7460362"/>
                  <a:pt x="17267008" y="7488763"/>
                  <a:pt x="17200832" y="7517164"/>
                </a:cubicBezTo>
                <a:cubicBezTo>
                  <a:pt x="17125204" y="7545566"/>
                  <a:pt x="17049576" y="7573967"/>
                  <a:pt x="16973948" y="7592901"/>
                </a:cubicBezTo>
                <a:cubicBezTo>
                  <a:pt x="16832140" y="7640236"/>
                  <a:pt x="16680883" y="7697039"/>
                  <a:pt x="16520171" y="7744374"/>
                </a:cubicBezTo>
                <a:cubicBezTo>
                  <a:pt x="16217655" y="7839045"/>
                  <a:pt x="15896232" y="7924248"/>
                  <a:pt x="15565355" y="7999985"/>
                </a:cubicBezTo>
                <a:cubicBezTo>
                  <a:pt x="15480273" y="8018919"/>
                  <a:pt x="15395190" y="8028386"/>
                  <a:pt x="15310107" y="8047320"/>
                </a:cubicBezTo>
                <a:cubicBezTo>
                  <a:pt x="15225025" y="8066255"/>
                  <a:pt x="15139942" y="8085189"/>
                  <a:pt x="15054859" y="8094655"/>
                </a:cubicBezTo>
                <a:cubicBezTo>
                  <a:pt x="15017045" y="8104123"/>
                  <a:pt x="14969777" y="8113589"/>
                  <a:pt x="14931962" y="8123057"/>
                </a:cubicBezTo>
                <a:cubicBezTo>
                  <a:pt x="14884694" y="8123057"/>
                  <a:pt x="14846880" y="8132524"/>
                  <a:pt x="14799612" y="8141991"/>
                </a:cubicBezTo>
                <a:cubicBezTo>
                  <a:pt x="14714529" y="8151458"/>
                  <a:pt x="14629446" y="8170392"/>
                  <a:pt x="14534910" y="8179859"/>
                </a:cubicBezTo>
                <a:cubicBezTo>
                  <a:pt x="14185126" y="8227195"/>
                  <a:pt x="13825888" y="8255595"/>
                  <a:pt x="13466651" y="8265063"/>
                </a:cubicBezTo>
                <a:cubicBezTo>
                  <a:pt x="12738722" y="8293464"/>
                  <a:pt x="11982432" y="8246129"/>
                  <a:pt x="11216688" y="8123057"/>
                </a:cubicBezTo>
                <a:cubicBezTo>
                  <a:pt x="10460398" y="7990517"/>
                  <a:pt x="9685201" y="7772775"/>
                  <a:pt x="8947818" y="7488763"/>
                </a:cubicBezTo>
                <a:cubicBezTo>
                  <a:pt x="8947818" y="7488763"/>
                  <a:pt x="8947818" y="7488763"/>
                  <a:pt x="8806014" y="7441428"/>
                </a:cubicBezTo>
                <a:cubicBezTo>
                  <a:pt x="8806014" y="7441428"/>
                  <a:pt x="8806014" y="7441428"/>
                  <a:pt x="8673663" y="7384625"/>
                </a:cubicBezTo>
                <a:cubicBezTo>
                  <a:pt x="8673663" y="7384625"/>
                  <a:pt x="8673663" y="7384625"/>
                  <a:pt x="8399508" y="7271020"/>
                </a:cubicBezTo>
                <a:cubicBezTo>
                  <a:pt x="8210437" y="7195284"/>
                  <a:pt x="8030817" y="7129014"/>
                  <a:pt x="7851199" y="7053278"/>
                </a:cubicBezTo>
                <a:cubicBezTo>
                  <a:pt x="7501415" y="6892338"/>
                  <a:pt x="7142177" y="6740864"/>
                  <a:pt x="6792392" y="6598858"/>
                </a:cubicBezTo>
                <a:cubicBezTo>
                  <a:pt x="6092824" y="6295912"/>
                  <a:pt x="5421618" y="6030834"/>
                  <a:pt x="4769317" y="5832025"/>
                </a:cubicBezTo>
                <a:cubicBezTo>
                  <a:pt x="4608606" y="5794157"/>
                  <a:pt x="4447894" y="5746822"/>
                  <a:pt x="4287183" y="5708953"/>
                </a:cubicBezTo>
                <a:cubicBezTo>
                  <a:pt x="4249368" y="5699486"/>
                  <a:pt x="4202101" y="5690019"/>
                  <a:pt x="4164285" y="5680552"/>
                </a:cubicBezTo>
                <a:cubicBezTo>
                  <a:pt x="4126471" y="5671085"/>
                  <a:pt x="4088656" y="5661618"/>
                  <a:pt x="4050841" y="5652151"/>
                </a:cubicBezTo>
                <a:cubicBezTo>
                  <a:pt x="3965759" y="5642684"/>
                  <a:pt x="3890130" y="5623750"/>
                  <a:pt x="3814502" y="5614283"/>
                </a:cubicBezTo>
                <a:cubicBezTo>
                  <a:pt x="3776686" y="5604816"/>
                  <a:pt x="3738872" y="5595349"/>
                  <a:pt x="3701057" y="5585881"/>
                </a:cubicBezTo>
                <a:cubicBezTo>
                  <a:pt x="3663243" y="5585881"/>
                  <a:pt x="3615975" y="5576414"/>
                  <a:pt x="3578160" y="5576414"/>
                </a:cubicBezTo>
                <a:cubicBezTo>
                  <a:pt x="3502531" y="5557480"/>
                  <a:pt x="3426902" y="5548013"/>
                  <a:pt x="3351274" y="5538546"/>
                </a:cubicBezTo>
                <a:cubicBezTo>
                  <a:pt x="3313459" y="5538546"/>
                  <a:pt x="3275644" y="5529079"/>
                  <a:pt x="3237830" y="5529079"/>
                </a:cubicBezTo>
                <a:cubicBezTo>
                  <a:pt x="3200015" y="5529079"/>
                  <a:pt x="3162201" y="5519612"/>
                  <a:pt x="3124387" y="5519612"/>
                </a:cubicBezTo>
                <a:cubicBezTo>
                  <a:pt x="3048757" y="5510145"/>
                  <a:pt x="2973128" y="5500678"/>
                  <a:pt x="2897500" y="5500678"/>
                </a:cubicBezTo>
                <a:cubicBezTo>
                  <a:pt x="2301921" y="5462809"/>
                  <a:pt x="1734703" y="5491211"/>
                  <a:pt x="1214754" y="5566947"/>
                </a:cubicBezTo>
                <a:cubicBezTo>
                  <a:pt x="1148578" y="5585881"/>
                  <a:pt x="1082403" y="5595349"/>
                  <a:pt x="1016228" y="5604816"/>
                </a:cubicBezTo>
                <a:cubicBezTo>
                  <a:pt x="987867" y="5604816"/>
                  <a:pt x="950052" y="5614283"/>
                  <a:pt x="921692" y="5614283"/>
                </a:cubicBezTo>
                <a:cubicBezTo>
                  <a:pt x="893331" y="5623750"/>
                  <a:pt x="855516" y="5633217"/>
                  <a:pt x="827155" y="5633217"/>
                </a:cubicBezTo>
                <a:cubicBezTo>
                  <a:pt x="770433" y="5652151"/>
                  <a:pt x="704258" y="5661618"/>
                  <a:pt x="647536" y="5671085"/>
                </a:cubicBezTo>
                <a:cubicBezTo>
                  <a:pt x="581361" y="5690019"/>
                  <a:pt x="524639" y="5699486"/>
                  <a:pt x="467918" y="5708953"/>
                </a:cubicBezTo>
                <a:cubicBezTo>
                  <a:pt x="345020" y="5737355"/>
                  <a:pt x="231577" y="5775223"/>
                  <a:pt x="118133" y="5803624"/>
                </a:cubicBezTo>
                <a:cubicBezTo>
                  <a:pt x="99226" y="5808358"/>
                  <a:pt x="80319" y="5813091"/>
                  <a:pt x="60230" y="5817825"/>
                </a:cubicBezTo>
                <a:lnTo>
                  <a:pt x="0" y="5830984"/>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Tree>
    <p:extLst>
      <p:ext uri="{BB962C8B-B14F-4D97-AF65-F5344CB8AC3E}">
        <p14:creationId xmlns:p14="http://schemas.microsoft.com/office/powerpoint/2010/main" val="1107386352"/>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Image Placeholder 17">
    <p:spTree>
      <p:nvGrpSpPr>
        <p:cNvPr id="1" name=""/>
        <p:cNvGrpSpPr/>
        <p:nvPr/>
      </p:nvGrpSpPr>
      <p:grpSpPr>
        <a:xfrm>
          <a:off x="0" y="0"/>
          <a:ext cx="0" cy="0"/>
          <a:chOff x="0" y="0"/>
          <a:chExt cx="0" cy="0"/>
        </a:xfrm>
      </p:grpSpPr>
      <p:sp>
        <p:nvSpPr>
          <p:cNvPr id="9" name="Espace réservé pour une image  8"/>
          <p:cNvSpPr>
            <a:spLocks noGrp="1"/>
          </p:cNvSpPr>
          <p:nvPr>
            <p:ph type="pic" sz="quarter" idx="10"/>
          </p:nvPr>
        </p:nvSpPr>
        <p:spPr>
          <a:xfrm>
            <a:off x="-3176" y="1"/>
            <a:ext cx="12195176" cy="5205197"/>
          </a:xfrm>
          <a:custGeom>
            <a:avLst/>
            <a:gdLst>
              <a:gd name="connsiteX0" fmla="*/ 0 w 18292764"/>
              <a:gd name="connsiteY0" fmla="*/ 0 h 7681407"/>
              <a:gd name="connsiteX1" fmla="*/ 18292764 w 18292764"/>
              <a:gd name="connsiteY1" fmla="*/ 0 h 7681407"/>
              <a:gd name="connsiteX2" fmla="*/ 18291676 w 18292764"/>
              <a:gd name="connsiteY2" fmla="*/ 7287803 h 7681407"/>
              <a:gd name="connsiteX3" fmla="*/ 17963040 w 18292764"/>
              <a:gd name="connsiteY3" fmla="*/ 7388934 h 7681407"/>
              <a:gd name="connsiteX4" fmla="*/ 17907528 w 18292764"/>
              <a:gd name="connsiteY4" fmla="*/ 7402579 h 7681407"/>
              <a:gd name="connsiteX5" fmla="*/ 17479752 w 18292764"/>
              <a:gd name="connsiteY5" fmla="*/ 7497276 h 7681407"/>
              <a:gd name="connsiteX6" fmla="*/ 16052253 w 18292764"/>
              <a:gd name="connsiteY6" fmla="*/ 7667729 h 7681407"/>
              <a:gd name="connsiteX7" fmla="*/ 15853727 w 18292764"/>
              <a:gd name="connsiteY7" fmla="*/ 7677199 h 7681407"/>
              <a:gd name="connsiteX8" fmla="*/ 15645747 w 18292764"/>
              <a:gd name="connsiteY8" fmla="*/ 7677199 h 7681407"/>
              <a:gd name="connsiteX9" fmla="*/ 15229788 w 18292764"/>
              <a:gd name="connsiteY9" fmla="*/ 7677199 h 7681407"/>
              <a:gd name="connsiteX10" fmla="*/ 14360054 w 18292764"/>
              <a:gd name="connsiteY10" fmla="*/ 7610911 h 7681407"/>
              <a:gd name="connsiteX11" fmla="*/ 14142621 w 18292764"/>
              <a:gd name="connsiteY11" fmla="*/ 7591972 h 7681407"/>
              <a:gd name="connsiteX12" fmla="*/ 13915734 w 18292764"/>
              <a:gd name="connsiteY12" fmla="*/ 7554093 h 7681407"/>
              <a:gd name="connsiteX13" fmla="*/ 13792837 w 18292764"/>
              <a:gd name="connsiteY13" fmla="*/ 7535154 h 7681407"/>
              <a:gd name="connsiteX14" fmla="*/ 13679393 w 18292764"/>
              <a:gd name="connsiteY14" fmla="*/ 7516215 h 7681407"/>
              <a:gd name="connsiteX15" fmla="*/ 13452506 w 18292764"/>
              <a:gd name="connsiteY15" fmla="*/ 7468867 h 7681407"/>
              <a:gd name="connsiteX16" fmla="*/ 12507144 w 18292764"/>
              <a:gd name="connsiteY16" fmla="*/ 7232126 h 7681407"/>
              <a:gd name="connsiteX17" fmla="*/ 10606965 w 18292764"/>
              <a:gd name="connsiteY17" fmla="*/ 6455616 h 7681407"/>
              <a:gd name="connsiteX18" fmla="*/ 10134284 w 18292764"/>
              <a:gd name="connsiteY18" fmla="*/ 6190466 h 7681407"/>
              <a:gd name="connsiteX19" fmla="*/ 9897944 w 18292764"/>
              <a:gd name="connsiteY19" fmla="*/ 6048422 h 7681407"/>
              <a:gd name="connsiteX20" fmla="*/ 9661603 w 18292764"/>
              <a:gd name="connsiteY20" fmla="*/ 5906377 h 7681407"/>
              <a:gd name="connsiteX21" fmla="*/ 8744601 w 18292764"/>
              <a:gd name="connsiteY21" fmla="*/ 5262443 h 7681407"/>
              <a:gd name="connsiteX22" fmla="*/ 8631158 w 18292764"/>
              <a:gd name="connsiteY22" fmla="*/ 5177216 h 7681407"/>
              <a:gd name="connsiteX23" fmla="*/ 8508261 w 18292764"/>
              <a:gd name="connsiteY23" fmla="*/ 5082520 h 7681407"/>
              <a:gd name="connsiteX24" fmla="*/ 8281375 w 18292764"/>
              <a:gd name="connsiteY24" fmla="*/ 4912066 h 7681407"/>
              <a:gd name="connsiteX25" fmla="*/ 7827601 w 18292764"/>
              <a:gd name="connsiteY25" fmla="*/ 4542750 h 7681407"/>
              <a:gd name="connsiteX26" fmla="*/ 6910599 w 18292764"/>
              <a:gd name="connsiteY26" fmla="*/ 3804119 h 7681407"/>
              <a:gd name="connsiteX27" fmla="*/ 5048236 w 18292764"/>
              <a:gd name="connsiteY27" fmla="*/ 2402614 h 7681407"/>
              <a:gd name="connsiteX28" fmla="*/ 4566100 w 18292764"/>
              <a:gd name="connsiteY28" fmla="*/ 2099585 h 7681407"/>
              <a:gd name="connsiteX29" fmla="*/ 4443203 w 18292764"/>
              <a:gd name="connsiteY29" fmla="*/ 2033298 h 7681407"/>
              <a:gd name="connsiteX30" fmla="*/ 4320306 w 18292764"/>
              <a:gd name="connsiteY30" fmla="*/ 1957541 h 7681407"/>
              <a:gd name="connsiteX31" fmla="*/ 4083965 w 18292764"/>
              <a:gd name="connsiteY31" fmla="*/ 1824966 h 7681407"/>
              <a:gd name="connsiteX32" fmla="*/ 3961068 w 18292764"/>
              <a:gd name="connsiteY32" fmla="*/ 1768148 h 7681407"/>
              <a:gd name="connsiteX33" fmla="*/ 3838171 w 18292764"/>
              <a:gd name="connsiteY33" fmla="*/ 1701861 h 7681407"/>
              <a:gd name="connsiteX34" fmla="*/ 3601830 w 18292764"/>
              <a:gd name="connsiteY34" fmla="*/ 1588225 h 7681407"/>
              <a:gd name="connsiteX35" fmla="*/ 3478933 w 18292764"/>
              <a:gd name="connsiteY35" fmla="*/ 1531407 h 7681407"/>
              <a:gd name="connsiteX36" fmla="*/ 3356037 w 18292764"/>
              <a:gd name="connsiteY36" fmla="*/ 1484059 h 7681407"/>
              <a:gd name="connsiteX37" fmla="*/ 3119695 w 18292764"/>
              <a:gd name="connsiteY37" fmla="*/ 1379893 h 7681407"/>
              <a:gd name="connsiteX38" fmla="*/ 1304599 w 18292764"/>
              <a:gd name="connsiteY38" fmla="*/ 840124 h 7681407"/>
              <a:gd name="connsiteX39" fmla="*/ 1096620 w 18292764"/>
              <a:gd name="connsiteY39" fmla="*/ 802246 h 7681407"/>
              <a:gd name="connsiteX40" fmla="*/ 992630 w 18292764"/>
              <a:gd name="connsiteY40" fmla="*/ 783306 h 7681407"/>
              <a:gd name="connsiteX41" fmla="*/ 888640 w 18292764"/>
              <a:gd name="connsiteY41" fmla="*/ 773837 h 7681407"/>
              <a:gd name="connsiteX42" fmla="*/ 680660 w 18292764"/>
              <a:gd name="connsiteY42" fmla="*/ 745428 h 7681407"/>
              <a:gd name="connsiteX43" fmla="*/ 482134 w 18292764"/>
              <a:gd name="connsiteY43" fmla="*/ 717019 h 7681407"/>
              <a:gd name="connsiteX44" fmla="*/ 94535 w 18292764"/>
              <a:gd name="connsiteY44" fmla="*/ 688610 h 7681407"/>
              <a:gd name="connsiteX45" fmla="*/ 3952 w 18292764"/>
              <a:gd name="connsiteY45" fmla="*/ 688610 h 7681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8292764" h="7681407">
                <a:moveTo>
                  <a:pt x="0" y="0"/>
                </a:moveTo>
                <a:lnTo>
                  <a:pt x="18292764" y="0"/>
                </a:lnTo>
                <a:lnTo>
                  <a:pt x="18291676" y="7287803"/>
                </a:lnTo>
                <a:lnTo>
                  <a:pt x="17963040" y="7388934"/>
                </a:lnTo>
                <a:lnTo>
                  <a:pt x="17907528" y="7402579"/>
                </a:lnTo>
                <a:cubicBezTo>
                  <a:pt x="17772812" y="7435723"/>
                  <a:pt x="17631008" y="7468867"/>
                  <a:pt x="17479752" y="7497276"/>
                </a:cubicBezTo>
                <a:cubicBezTo>
                  <a:pt x="17054340" y="7573033"/>
                  <a:pt x="16572202" y="7639320"/>
                  <a:pt x="16052253" y="7667729"/>
                </a:cubicBezTo>
                <a:cubicBezTo>
                  <a:pt x="15986078" y="7677199"/>
                  <a:pt x="15919902" y="7677199"/>
                  <a:pt x="15853727" y="7677199"/>
                </a:cubicBezTo>
                <a:cubicBezTo>
                  <a:pt x="15787552" y="7677199"/>
                  <a:pt x="15721376" y="7686668"/>
                  <a:pt x="15645747" y="7677199"/>
                </a:cubicBezTo>
                <a:cubicBezTo>
                  <a:pt x="15513396" y="7677199"/>
                  <a:pt x="15371592" y="7686668"/>
                  <a:pt x="15229788" y="7677199"/>
                </a:cubicBezTo>
                <a:cubicBezTo>
                  <a:pt x="14955633" y="7667729"/>
                  <a:pt x="14662570" y="7648790"/>
                  <a:pt x="14360054" y="7610911"/>
                </a:cubicBezTo>
                <a:cubicBezTo>
                  <a:pt x="14284425" y="7610911"/>
                  <a:pt x="14218250" y="7601442"/>
                  <a:pt x="14142621" y="7591972"/>
                </a:cubicBezTo>
                <a:cubicBezTo>
                  <a:pt x="14066992" y="7582502"/>
                  <a:pt x="13991363" y="7563563"/>
                  <a:pt x="13915734" y="7554093"/>
                </a:cubicBezTo>
                <a:cubicBezTo>
                  <a:pt x="13877919" y="7544624"/>
                  <a:pt x="13830651" y="7544624"/>
                  <a:pt x="13792837" y="7535154"/>
                </a:cubicBezTo>
                <a:cubicBezTo>
                  <a:pt x="13755022" y="7525685"/>
                  <a:pt x="13717208" y="7525685"/>
                  <a:pt x="13679393" y="7516215"/>
                </a:cubicBezTo>
                <a:cubicBezTo>
                  <a:pt x="13603764" y="7497276"/>
                  <a:pt x="13528135" y="7487806"/>
                  <a:pt x="13452506" y="7468867"/>
                </a:cubicBezTo>
                <a:cubicBezTo>
                  <a:pt x="13140537" y="7402579"/>
                  <a:pt x="12828567" y="7326822"/>
                  <a:pt x="12507144" y="7232126"/>
                </a:cubicBezTo>
                <a:cubicBezTo>
                  <a:pt x="11873751" y="7042733"/>
                  <a:pt x="11230905" y="6787053"/>
                  <a:pt x="10606965" y="6455616"/>
                </a:cubicBezTo>
                <a:cubicBezTo>
                  <a:pt x="10446254" y="6370389"/>
                  <a:pt x="10285542" y="6285163"/>
                  <a:pt x="10134284" y="6190466"/>
                </a:cubicBezTo>
                <a:cubicBezTo>
                  <a:pt x="10049202" y="6143118"/>
                  <a:pt x="9973573" y="6095770"/>
                  <a:pt x="9897944" y="6048422"/>
                </a:cubicBezTo>
                <a:cubicBezTo>
                  <a:pt x="9812861" y="6010543"/>
                  <a:pt x="9737232" y="5953726"/>
                  <a:pt x="9661603" y="5906377"/>
                </a:cubicBezTo>
                <a:cubicBezTo>
                  <a:pt x="9349633" y="5707515"/>
                  <a:pt x="9047117" y="5489714"/>
                  <a:pt x="8744601" y="5262443"/>
                </a:cubicBezTo>
                <a:cubicBezTo>
                  <a:pt x="8631158" y="5177216"/>
                  <a:pt x="8631158" y="5177216"/>
                  <a:pt x="8631158" y="5177216"/>
                </a:cubicBezTo>
                <a:cubicBezTo>
                  <a:pt x="8508261" y="5082520"/>
                  <a:pt x="8508261" y="5082520"/>
                  <a:pt x="8508261" y="5082520"/>
                </a:cubicBezTo>
                <a:cubicBezTo>
                  <a:pt x="8281375" y="4912066"/>
                  <a:pt x="8281375" y="4912066"/>
                  <a:pt x="8281375" y="4912066"/>
                </a:cubicBezTo>
                <a:cubicBezTo>
                  <a:pt x="8130118" y="4788961"/>
                  <a:pt x="7978859" y="4665856"/>
                  <a:pt x="7827601" y="4542750"/>
                </a:cubicBezTo>
                <a:cubicBezTo>
                  <a:pt x="7525085" y="4296540"/>
                  <a:pt x="7213116" y="4050329"/>
                  <a:pt x="6910599" y="3804119"/>
                </a:cubicBezTo>
                <a:cubicBezTo>
                  <a:pt x="6305568" y="3311698"/>
                  <a:pt x="5681628" y="2828747"/>
                  <a:pt x="5048236" y="2402614"/>
                </a:cubicBezTo>
                <a:cubicBezTo>
                  <a:pt x="4887525" y="2298448"/>
                  <a:pt x="4726813" y="2194282"/>
                  <a:pt x="4566100" y="2099585"/>
                </a:cubicBezTo>
                <a:cubicBezTo>
                  <a:pt x="4528287" y="2080646"/>
                  <a:pt x="4481018" y="2052237"/>
                  <a:pt x="4443203" y="2033298"/>
                </a:cubicBezTo>
                <a:cubicBezTo>
                  <a:pt x="4405390" y="2004889"/>
                  <a:pt x="4367575" y="1985950"/>
                  <a:pt x="4320306" y="1957541"/>
                </a:cubicBezTo>
                <a:cubicBezTo>
                  <a:pt x="4244677" y="1919662"/>
                  <a:pt x="4159594" y="1872314"/>
                  <a:pt x="4083965" y="1824966"/>
                </a:cubicBezTo>
                <a:cubicBezTo>
                  <a:pt x="4036697" y="1806027"/>
                  <a:pt x="3998883" y="1787088"/>
                  <a:pt x="3961068" y="1768148"/>
                </a:cubicBezTo>
                <a:cubicBezTo>
                  <a:pt x="3923253" y="1739739"/>
                  <a:pt x="3875985" y="1720800"/>
                  <a:pt x="3838171" y="1701861"/>
                </a:cubicBezTo>
                <a:cubicBezTo>
                  <a:pt x="3762542" y="1663982"/>
                  <a:pt x="3677460" y="1626104"/>
                  <a:pt x="3601830" y="1588225"/>
                </a:cubicBezTo>
                <a:cubicBezTo>
                  <a:pt x="3564016" y="1569286"/>
                  <a:pt x="3516748" y="1550347"/>
                  <a:pt x="3478933" y="1531407"/>
                </a:cubicBezTo>
                <a:cubicBezTo>
                  <a:pt x="3441119" y="1512468"/>
                  <a:pt x="3403304" y="1502999"/>
                  <a:pt x="3356037" y="1484059"/>
                </a:cubicBezTo>
                <a:cubicBezTo>
                  <a:pt x="3280407" y="1446181"/>
                  <a:pt x="3204778" y="1408302"/>
                  <a:pt x="3119695" y="1379893"/>
                </a:cubicBezTo>
                <a:cubicBezTo>
                  <a:pt x="2486303" y="1124213"/>
                  <a:pt x="1881271" y="953760"/>
                  <a:pt x="1304599" y="840124"/>
                </a:cubicBezTo>
                <a:cubicBezTo>
                  <a:pt x="1238424" y="830655"/>
                  <a:pt x="1162795" y="811715"/>
                  <a:pt x="1096620" y="802246"/>
                </a:cubicBezTo>
                <a:cubicBezTo>
                  <a:pt x="1058805" y="802246"/>
                  <a:pt x="1020991" y="792776"/>
                  <a:pt x="992630" y="783306"/>
                </a:cubicBezTo>
                <a:cubicBezTo>
                  <a:pt x="954815" y="783306"/>
                  <a:pt x="917001" y="773837"/>
                  <a:pt x="888640" y="773837"/>
                </a:cubicBezTo>
                <a:cubicBezTo>
                  <a:pt x="813011" y="764367"/>
                  <a:pt x="746836" y="754898"/>
                  <a:pt x="680660" y="745428"/>
                </a:cubicBezTo>
                <a:cubicBezTo>
                  <a:pt x="614485" y="735958"/>
                  <a:pt x="548309" y="726489"/>
                  <a:pt x="482134" y="717019"/>
                </a:cubicBezTo>
                <a:cubicBezTo>
                  <a:pt x="349783" y="707549"/>
                  <a:pt x="217433" y="698080"/>
                  <a:pt x="94535" y="688610"/>
                </a:cubicBezTo>
                <a:lnTo>
                  <a:pt x="3952" y="688610"/>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Tree>
    <p:extLst>
      <p:ext uri="{BB962C8B-B14F-4D97-AF65-F5344CB8AC3E}">
        <p14:creationId xmlns:p14="http://schemas.microsoft.com/office/powerpoint/2010/main" val="1378052301"/>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Image Placeholder 18">
    <p:spTree>
      <p:nvGrpSpPr>
        <p:cNvPr id="1" name=""/>
        <p:cNvGrpSpPr/>
        <p:nvPr/>
      </p:nvGrpSpPr>
      <p:grpSpPr>
        <a:xfrm>
          <a:off x="0" y="0"/>
          <a:ext cx="0" cy="0"/>
          <a:chOff x="0" y="0"/>
          <a:chExt cx="0" cy="0"/>
        </a:xfrm>
      </p:grpSpPr>
      <p:sp>
        <p:nvSpPr>
          <p:cNvPr id="8" name="Espace réservé pour une image  7"/>
          <p:cNvSpPr>
            <a:spLocks noGrp="1"/>
          </p:cNvSpPr>
          <p:nvPr>
            <p:ph type="pic" sz="quarter" idx="10"/>
          </p:nvPr>
        </p:nvSpPr>
        <p:spPr>
          <a:xfrm>
            <a:off x="0" y="0"/>
            <a:ext cx="12192000" cy="6453717"/>
          </a:xfrm>
          <a:custGeom>
            <a:avLst/>
            <a:gdLst>
              <a:gd name="connsiteX0" fmla="*/ 0 w 18288000"/>
              <a:gd name="connsiteY0" fmla="*/ 0 h 9680575"/>
              <a:gd name="connsiteX1" fmla="*/ 18288000 w 18288000"/>
              <a:gd name="connsiteY1" fmla="*/ 0 h 9680575"/>
              <a:gd name="connsiteX2" fmla="*/ 18288000 w 18288000"/>
              <a:gd name="connsiteY2" fmla="*/ 9680575 h 9680575"/>
              <a:gd name="connsiteX3" fmla="*/ 0 w 18288000"/>
              <a:gd name="connsiteY3" fmla="*/ 9680575 h 9680575"/>
              <a:gd name="connsiteX4" fmla="*/ 0 w 18288000"/>
              <a:gd name="connsiteY4" fmla="*/ 9678230 h 9680575"/>
              <a:gd name="connsiteX5" fmla="*/ 35291 w 18288000"/>
              <a:gd name="connsiteY5" fmla="*/ 9680004 h 9680575"/>
              <a:gd name="connsiteX6" fmla="*/ 2189488 w 18288000"/>
              <a:gd name="connsiteY6" fmla="*/ 8775122 h 9680575"/>
              <a:gd name="connsiteX7" fmla="*/ 6119664 w 18288000"/>
              <a:gd name="connsiteY7" fmla="*/ 4842997 h 9680575"/>
              <a:gd name="connsiteX8" fmla="*/ 2189488 w 18288000"/>
              <a:gd name="connsiteY8" fmla="*/ 894419 h 9680575"/>
              <a:gd name="connsiteX9" fmla="*/ 35291 w 18288000"/>
              <a:gd name="connsiteY9" fmla="*/ 5989 h 9680575"/>
              <a:gd name="connsiteX10" fmla="*/ 0 w 18288000"/>
              <a:gd name="connsiteY10" fmla="*/ 7677 h 968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288000" h="9680575">
                <a:moveTo>
                  <a:pt x="0" y="0"/>
                </a:moveTo>
                <a:lnTo>
                  <a:pt x="18288000" y="0"/>
                </a:lnTo>
                <a:lnTo>
                  <a:pt x="18288000" y="9680575"/>
                </a:lnTo>
                <a:lnTo>
                  <a:pt x="0" y="9680575"/>
                </a:lnTo>
                <a:lnTo>
                  <a:pt x="0" y="9678230"/>
                </a:lnTo>
                <a:lnTo>
                  <a:pt x="35291" y="9680004"/>
                </a:lnTo>
                <a:cubicBezTo>
                  <a:pt x="808171" y="9680004"/>
                  <a:pt x="1581051" y="9367408"/>
                  <a:pt x="2189488" y="8775122"/>
                </a:cubicBezTo>
                <a:cubicBezTo>
                  <a:pt x="6119664" y="4842997"/>
                  <a:pt x="6119664" y="4842997"/>
                  <a:pt x="6119664" y="4842997"/>
                </a:cubicBezTo>
                <a:cubicBezTo>
                  <a:pt x="2189488" y="894419"/>
                  <a:pt x="2189488" y="894419"/>
                  <a:pt x="2189488" y="894419"/>
                </a:cubicBezTo>
                <a:cubicBezTo>
                  <a:pt x="1581051" y="302133"/>
                  <a:pt x="808171" y="5989"/>
                  <a:pt x="35291" y="5989"/>
                </a:cubicBezTo>
                <a:lnTo>
                  <a:pt x="0" y="7677"/>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Tree>
    <p:extLst>
      <p:ext uri="{BB962C8B-B14F-4D97-AF65-F5344CB8AC3E}">
        <p14:creationId xmlns:p14="http://schemas.microsoft.com/office/powerpoint/2010/main" val="763709668"/>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Image Placeholder 19">
    <p:spTree>
      <p:nvGrpSpPr>
        <p:cNvPr id="1" name=""/>
        <p:cNvGrpSpPr/>
        <p:nvPr/>
      </p:nvGrpSpPr>
      <p:grpSpPr>
        <a:xfrm>
          <a:off x="0" y="0"/>
          <a:ext cx="0" cy="0"/>
          <a:chOff x="0" y="0"/>
          <a:chExt cx="0" cy="0"/>
        </a:xfrm>
      </p:grpSpPr>
      <p:sp>
        <p:nvSpPr>
          <p:cNvPr id="27" name="Espace réservé pour une image  26"/>
          <p:cNvSpPr>
            <a:spLocks noGrp="1"/>
          </p:cNvSpPr>
          <p:nvPr>
            <p:ph type="pic" sz="quarter" idx="10"/>
          </p:nvPr>
        </p:nvSpPr>
        <p:spPr>
          <a:xfrm>
            <a:off x="4032251" y="-7409"/>
            <a:ext cx="8159749" cy="3272415"/>
          </a:xfrm>
          <a:custGeom>
            <a:avLst/>
            <a:gdLst>
              <a:gd name="connsiteX0" fmla="*/ 0 w 12239624"/>
              <a:gd name="connsiteY0" fmla="*/ 0 h 4908622"/>
              <a:gd name="connsiteX1" fmla="*/ 12239624 w 12239624"/>
              <a:gd name="connsiteY1" fmla="*/ 0 h 4908622"/>
              <a:gd name="connsiteX2" fmla="*/ 12239624 w 12239624"/>
              <a:gd name="connsiteY2" fmla="*/ 4887673 h 4908622"/>
              <a:gd name="connsiteX3" fmla="*/ 5628663 w 12239624"/>
              <a:gd name="connsiteY3" fmla="*/ 4908622 h 4908622"/>
              <a:gd name="connsiteX4" fmla="*/ 5664758 w 12239624"/>
              <a:gd name="connsiteY4" fmla="*/ 4846183 h 4908622"/>
              <a:gd name="connsiteX5" fmla="*/ 4417442 w 12239624"/>
              <a:gd name="connsiteY5" fmla="*/ 2688532 h 4908622"/>
              <a:gd name="connsiteX6" fmla="*/ 1927661 w 12239624"/>
              <a:gd name="connsiteY6" fmla="*/ 2688532 h 4908622"/>
              <a:gd name="connsiteX7" fmla="*/ 1847475 w 12239624"/>
              <a:gd name="connsiteY7" fmla="*/ 2827508 h 4908622"/>
              <a:gd name="connsiteX8" fmla="*/ 221369 w 12239624"/>
              <a:gd name="connsiteY8" fmla="*/ 11114 h 4908622"/>
              <a:gd name="connsiteX9" fmla="*/ 0 w 12239624"/>
              <a:gd name="connsiteY9" fmla="*/ 10726 h 490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39624" h="4908622">
                <a:moveTo>
                  <a:pt x="0" y="0"/>
                </a:moveTo>
                <a:lnTo>
                  <a:pt x="12239624" y="0"/>
                </a:lnTo>
                <a:lnTo>
                  <a:pt x="12239624" y="4887673"/>
                </a:lnTo>
                <a:lnTo>
                  <a:pt x="5628663" y="4908622"/>
                </a:lnTo>
                <a:lnTo>
                  <a:pt x="5664758" y="4846183"/>
                </a:lnTo>
                <a:lnTo>
                  <a:pt x="4417442" y="2688532"/>
                </a:lnTo>
                <a:lnTo>
                  <a:pt x="1927661" y="2688532"/>
                </a:lnTo>
                <a:lnTo>
                  <a:pt x="1847475" y="2827508"/>
                </a:lnTo>
                <a:lnTo>
                  <a:pt x="221369" y="11114"/>
                </a:lnTo>
                <a:lnTo>
                  <a:pt x="0" y="10726"/>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Tree>
    <p:extLst>
      <p:ext uri="{BB962C8B-B14F-4D97-AF65-F5344CB8AC3E}">
        <p14:creationId xmlns:p14="http://schemas.microsoft.com/office/powerpoint/2010/main" val="872908372"/>
      </p:ext>
    </p:extLst>
  </p:cSld>
  <p:clrMapOvr>
    <a:masterClrMapping/>
  </p:clrMapOvr>
  <p:extLst>
    <p:ext uri="{DCECCB84-F9BA-43D5-87BE-67443E8EF086}">
      <p15:sldGuideLst xmlns:p15="http://schemas.microsoft.com/office/powerpoint/2012/main">
        <p15:guide id="0" orient="horz">
          <p15:clr>
            <a:srgbClr val="FBAE40"/>
          </p15:clr>
        </p15:guide>
        <p15:guide id="1" pos="5760">
          <p15:clr>
            <a:srgbClr val="FBAE40"/>
          </p15:clr>
        </p15:guide>
        <p15:guide id="2" orient="horz" pos="3240">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Image Placeholder 20">
    <p:spTree>
      <p:nvGrpSpPr>
        <p:cNvPr id="1" name=""/>
        <p:cNvGrpSpPr/>
        <p:nvPr/>
      </p:nvGrpSpPr>
      <p:grpSpPr>
        <a:xfrm>
          <a:off x="0" y="0"/>
          <a:ext cx="0" cy="0"/>
          <a:chOff x="0" y="0"/>
          <a:chExt cx="0" cy="0"/>
        </a:xfrm>
      </p:grpSpPr>
      <p:sp>
        <p:nvSpPr>
          <p:cNvPr id="9" name="Espace réservé pour une image  8"/>
          <p:cNvSpPr>
            <a:spLocks noGrp="1"/>
          </p:cNvSpPr>
          <p:nvPr>
            <p:ph type="pic" sz="quarter" idx="10"/>
          </p:nvPr>
        </p:nvSpPr>
        <p:spPr>
          <a:xfrm>
            <a:off x="24560" y="0"/>
            <a:ext cx="6599859" cy="5089070"/>
          </a:xfrm>
          <a:custGeom>
            <a:avLst/>
            <a:gdLst>
              <a:gd name="connsiteX0" fmla="*/ 3698565 w 9899789"/>
              <a:gd name="connsiteY0" fmla="*/ 5233268 h 7633605"/>
              <a:gd name="connsiteX1" fmla="*/ 4898733 w 9899789"/>
              <a:gd name="connsiteY1" fmla="*/ 6433437 h 7633605"/>
              <a:gd name="connsiteX2" fmla="*/ 3698565 w 9899789"/>
              <a:gd name="connsiteY2" fmla="*/ 7633605 h 7633605"/>
              <a:gd name="connsiteX3" fmla="*/ 2500530 w 9899789"/>
              <a:gd name="connsiteY3" fmla="*/ 6433437 h 7633605"/>
              <a:gd name="connsiteX4" fmla="*/ 1198036 w 9899789"/>
              <a:gd name="connsiteY4" fmla="*/ 5233268 h 7633605"/>
              <a:gd name="connsiteX5" fmla="*/ 2398205 w 9899789"/>
              <a:gd name="connsiteY5" fmla="*/ 6433437 h 7633605"/>
              <a:gd name="connsiteX6" fmla="*/ 1198036 w 9899789"/>
              <a:gd name="connsiteY6" fmla="*/ 7633605 h 7633605"/>
              <a:gd name="connsiteX7" fmla="*/ 0 w 9899789"/>
              <a:gd name="connsiteY7" fmla="*/ 6433437 h 7633605"/>
              <a:gd name="connsiteX8" fmla="*/ 7454687 w 9899789"/>
              <a:gd name="connsiteY8" fmla="*/ 3905195 h 7633605"/>
              <a:gd name="connsiteX9" fmla="*/ 8654855 w 9899789"/>
              <a:gd name="connsiteY9" fmla="*/ 5105363 h 7633605"/>
              <a:gd name="connsiteX10" fmla="*/ 7454687 w 9899789"/>
              <a:gd name="connsiteY10" fmla="*/ 6301268 h 7633605"/>
              <a:gd name="connsiteX11" fmla="*/ 6254518 w 9899789"/>
              <a:gd name="connsiteY11" fmla="*/ 5105363 h 7633605"/>
              <a:gd name="connsiteX12" fmla="*/ 4954159 w 9899789"/>
              <a:gd name="connsiteY12" fmla="*/ 3905195 h 7633605"/>
              <a:gd name="connsiteX13" fmla="*/ 6154326 w 9899789"/>
              <a:gd name="connsiteY13" fmla="*/ 5105363 h 7633605"/>
              <a:gd name="connsiteX14" fmla="*/ 4954159 w 9899789"/>
              <a:gd name="connsiteY14" fmla="*/ 6301268 h 7633605"/>
              <a:gd name="connsiteX15" fmla="*/ 3753991 w 9899789"/>
              <a:gd name="connsiteY15" fmla="*/ 5105363 h 7633605"/>
              <a:gd name="connsiteX16" fmla="*/ 2453630 w 9899789"/>
              <a:gd name="connsiteY16" fmla="*/ 3905195 h 7633605"/>
              <a:gd name="connsiteX17" fmla="*/ 3653799 w 9899789"/>
              <a:gd name="connsiteY17" fmla="*/ 5105363 h 7633605"/>
              <a:gd name="connsiteX18" fmla="*/ 2453630 w 9899789"/>
              <a:gd name="connsiteY18" fmla="*/ 6301268 h 7633605"/>
              <a:gd name="connsiteX19" fmla="*/ 1253462 w 9899789"/>
              <a:gd name="connsiteY19" fmla="*/ 5105363 h 7633605"/>
              <a:gd name="connsiteX20" fmla="*/ 6199093 w 9899789"/>
              <a:gd name="connsiteY20" fmla="*/ 2574991 h 7633605"/>
              <a:gd name="connsiteX21" fmla="*/ 7399261 w 9899789"/>
              <a:gd name="connsiteY21" fmla="*/ 3775158 h 7633605"/>
              <a:gd name="connsiteX22" fmla="*/ 6199093 w 9899789"/>
              <a:gd name="connsiteY22" fmla="*/ 4975327 h 7633605"/>
              <a:gd name="connsiteX23" fmla="*/ 5001057 w 9899789"/>
              <a:gd name="connsiteY23" fmla="*/ 3775158 h 7633605"/>
              <a:gd name="connsiteX24" fmla="*/ 3698565 w 9899789"/>
              <a:gd name="connsiteY24" fmla="*/ 2574991 h 7633605"/>
              <a:gd name="connsiteX25" fmla="*/ 4898733 w 9899789"/>
              <a:gd name="connsiteY25" fmla="*/ 3775158 h 7633605"/>
              <a:gd name="connsiteX26" fmla="*/ 3698565 w 9899789"/>
              <a:gd name="connsiteY26" fmla="*/ 4975327 h 7633605"/>
              <a:gd name="connsiteX27" fmla="*/ 2500528 w 9899789"/>
              <a:gd name="connsiteY27" fmla="*/ 3775158 h 7633605"/>
              <a:gd name="connsiteX28" fmla="*/ 1198037 w 9899789"/>
              <a:gd name="connsiteY28" fmla="*/ 2574991 h 7633605"/>
              <a:gd name="connsiteX29" fmla="*/ 2398205 w 9899789"/>
              <a:gd name="connsiteY29" fmla="*/ 3775158 h 7633605"/>
              <a:gd name="connsiteX30" fmla="*/ 1198037 w 9899789"/>
              <a:gd name="connsiteY30" fmla="*/ 4975327 h 7633605"/>
              <a:gd name="connsiteX31" fmla="*/ 0 w 9899789"/>
              <a:gd name="connsiteY31" fmla="*/ 3775158 h 7633605"/>
              <a:gd name="connsiteX32" fmla="*/ 8699621 w 9899789"/>
              <a:gd name="connsiteY32" fmla="*/ 2574990 h 7633605"/>
              <a:gd name="connsiteX33" fmla="*/ 9899789 w 9899789"/>
              <a:gd name="connsiteY33" fmla="*/ 3775158 h 7633605"/>
              <a:gd name="connsiteX34" fmla="*/ 8699621 w 9899789"/>
              <a:gd name="connsiteY34" fmla="*/ 4975327 h 7633605"/>
              <a:gd name="connsiteX35" fmla="*/ 7501585 w 9899789"/>
              <a:gd name="connsiteY35" fmla="*/ 3775158 h 7633605"/>
              <a:gd name="connsiteX36" fmla="*/ 4954159 w 9899789"/>
              <a:gd name="connsiteY36" fmla="*/ 1246919 h 7633605"/>
              <a:gd name="connsiteX37" fmla="*/ 6154326 w 9899789"/>
              <a:gd name="connsiteY37" fmla="*/ 2449220 h 7633605"/>
              <a:gd name="connsiteX38" fmla="*/ 4954159 w 9899789"/>
              <a:gd name="connsiteY38" fmla="*/ 3649387 h 7633605"/>
              <a:gd name="connsiteX39" fmla="*/ 3753991 w 9899789"/>
              <a:gd name="connsiteY39" fmla="*/ 2449220 h 7633605"/>
              <a:gd name="connsiteX40" fmla="*/ 2453631 w 9899789"/>
              <a:gd name="connsiteY40" fmla="*/ 1246919 h 7633605"/>
              <a:gd name="connsiteX41" fmla="*/ 3653799 w 9899789"/>
              <a:gd name="connsiteY41" fmla="*/ 2449220 h 7633605"/>
              <a:gd name="connsiteX42" fmla="*/ 2453631 w 9899789"/>
              <a:gd name="connsiteY42" fmla="*/ 3649387 h 7633605"/>
              <a:gd name="connsiteX43" fmla="*/ 1253463 w 9899789"/>
              <a:gd name="connsiteY43" fmla="*/ 2449220 h 7633605"/>
              <a:gd name="connsiteX44" fmla="*/ 7454687 w 9899789"/>
              <a:gd name="connsiteY44" fmla="*/ 1246918 h 7633605"/>
              <a:gd name="connsiteX45" fmla="*/ 8654855 w 9899789"/>
              <a:gd name="connsiteY45" fmla="*/ 2449219 h 7633605"/>
              <a:gd name="connsiteX46" fmla="*/ 7454687 w 9899789"/>
              <a:gd name="connsiteY46" fmla="*/ 3649387 h 7633605"/>
              <a:gd name="connsiteX47" fmla="*/ 6254518 w 9899789"/>
              <a:gd name="connsiteY47" fmla="*/ 2449219 h 7633605"/>
              <a:gd name="connsiteX48" fmla="*/ 6463578 w 9899789"/>
              <a:gd name="connsiteY48" fmla="*/ 0 h 7633605"/>
              <a:gd name="connsiteX49" fmla="*/ 8445796 w 9899789"/>
              <a:gd name="connsiteY49" fmla="*/ 0 h 7633605"/>
              <a:gd name="connsiteX50" fmla="*/ 7454687 w 9899789"/>
              <a:gd name="connsiteY50" fmla="*/ 991109 h 7633605"/>
              <a:gd name="connsiteX51" fmla="*/ 6120211 w 9899789"/>
              <a:gd name="connsiteY51" fmla="*/ 0 h 7633605"/>
              <a:gd name="connsiteX52" fmla="*/ 6278116 w 9899789"/>
              <a:gd name="connsiteY52" fmla="*/ 0 h 7633605"/>
              <a:gd name="connsiteX53" fmla="*/ 7399261 w 9899789"/>
              <a:gd name="connsiteY53" fmla="*/ 1121146 h 7633605"/>
              <a:gd name="connsiteX54" fmla="*/ 6199093 w 9899789"/>
              <a:gd name="connsiteY54" fmla="*/ 2317051 h 7633605"/>
              <a:gd name="connsiteX55" fmla="*/ 5001057 w 9899789"/>
              <a:gd name="connsiteY55" fmla="*/ 1121146 h 7633605"/>
              <a:gd name="connsiteX56" fmla="*/ 3963048 w 9899789"/>
              <a:gd name="connsiteY56" fmla="*/ 0 h 7633605"/>
              <a:gd name="connsiteX57" fmla="*/ 5945269 w 9899789"/>
              <a:gd name="connsiteY57" fmla="*/ 0 h 7633605"/>
              <a:gd name="connsiteX58" fmla="*/ 4954159 w 9899789"/>
              <a:gd name="connsiteY58" fmla="*/ 991111 h 7633605"/>
              <a:gd name="connsiteX59" fmla="*/ 3619684 w 9899789"/>
              <a:gd name="connsiteY59" fmla="*/ 0 h 7633605"/>
              <a:gd name="connsiteX60" fmla="*/ 3777587 w 9899789"/>
              <a:gd name="connsiteY60" fmla="*/ 0 h 7633605"/>
              <a:gd name="connsiteX61" fmla="*/ 4898733 w 9899789"/>
              <a:gd name="connsiteY61" fmla="*/ 1121146 h 7633605"/>
              <a:gd name="connsiteX62" fmla="*/ 3698565 w 9899789"/>
              <a:gd name="connsiteY62" fmla="*/ 2317051 h 7633605"/>
              <a:gd name="connsiteX63" fmla="*/ 2500530 w 9899789"/>
              <a:gd name="connsiteY63" fmla="*/ 1121146 h 7633605"/>
              <a:gd name="connsiteX64" fmla="*/ 1462520 w 9899789"/>
              <a:gd name="connsiteY64" fmla="*/ 0 h 7633605"/>
              <a:gd name="connsiteX65" fmla="*/ 3444742 w 9899789"/>
              <a:gd name="connsiteY65" fmla="*/ 0 h 7633605"/>
              <a:gd name="connsiteX66" fmla="*/ 2453631 w 9899789"/>
              <a:gd name="connsiteY66" fmla="*/ 991111 h 7633605"/>
              <a:gd name="connsiteX67" fmla="*/ 1119156 w 9899789"/>
              <a:gd name="connsiteY67" fmla="*/ 0 h 7633605"/>
              <a:gd name="connsiteX68" fmla="*/ 1277059 w 9899789"/>
              <a:gd name="connsiteY68" fmla="*/ 0 h 7633605"/>
              <a:gd name="connsiteX69" fmla="*/ 2398206 w 9899789"/>
              <a:gd name="connsiteY69" fmla="*/ 1121147 h 7633605"/>
              <a:gd name="connsiteX70" fmla="*/ 1198037 w 9899789"/>
              <a:gd name="connsiteY70" fmla="*/ 2317051 h 7633605"/>
              <a:gd name="connsiteX71" fmla="*/ 1 w 9899789"/>
              <a:gd name="connsiteY71" fmla="*/ 1121147 h 7633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9899789" h="7633605">
                <a:moveTo>
                  <a:pt x="3698565" y="5233268"/>
                </a:moveTo>
                <a:lnTo>
                  <a:pt x="4898733" y="6433437"/>
                </a:lnTo>
                <a:lnTo>
                  <a:pt x="3698565" y="7633605"/>
                </a:lnTo>
                <a:lnTo>
                  <a:pt x="2500530" y="6433437"/>
                </a:lnTo>
                <a:close/>
                <a:moveTo>
                  <a:pt x="1198036" y="5233268"/>
                </a:moveTo>
                <a:lnTo>
                  <a:pt x="2398205" y="6433437"/>
                </a:lnTo>
                <a:lnTo>
                  <a:pt x="1198036" y="7633605"/>
                </a:lnTo>
                <a:lnTo>
                  <a:pt x="0" y="6433437"/>
                </a:lnTo>
                <a:close/>
                <a:moveTo>
                  <a:pt x="7454687" y="3905195"/>
                </a:moveTo>
                <a:lnTo>
                  <a:pt x="8654855" y="5105363"/>
                </a:lnTo>
                <a:lnTo>
                  <a:pt x="7454687" y="6301268"/>
                </a:lnTo>
                <a:lnTo>
                  <a:pt x="6254518" y="5105363"/>
                </a:lnTo>
                <a:close/>
                <a:moveTo>
                  <a:pt x="4954159" y="3905195"/>
                </a:moveTo>
                <a:lnTo>
                  <a:pt x="6154326" y="5105363"/>
                </a:lnTo>
                <a:lnTo>
                  <a:pt x="4954159" y="6301268"/>
                </a:lnTo>
                <a:lnTo>
                  <a:pt x="3753991" y="5105363"/>
                </a:lnTo>
                <a:close/>
                <a:moveTo>
                  <a:pt x="2453630" y="3905195"/>
                </a:moveTo>
                <a:lnTo>
                  <a:pt x="3653799" y="5105363"/>
                </a:lnTo>
                <a:lnTo>
                  <a:pt x="2453630" y="6301268"/>
                </a:lnTo>
                <a:lnTo>
                  <a:pt x="1253462" y="5105363"/>
                </a:lnTo>
                <a:close/>
                <a:moveTo>
                  <a:pt x="6199093" y="2574991"/>
                </a:moveTo>
                <a:lnTo>
                  <a:pt x="7399261" y="3775158"/>
                </a:lnTo>
                <a:lnTo>
                  <a:pt x="6199093" y="4975327"/>
                </a:lnTo>
                <a:lnTo>
                  <a:pt x="5001057" y="3775158"/>
                </a:lnTo>
                <a:close/>
                <a:moveTo>
                  <a:pt x="3698565" y="2574991"/>
                </a:moveTo>
                <a:lnTo>
                  <a:pt x="4898733" y="3775158"/>
                </a:lnTo>
                <a:lnTo>
                  <a:pt x="3698565" y="4975327"/>
                </a:lnTo>
                <a:lnTo>
                  <a:pt x="2500528" y="3775158"/>
                </a:lnTo>
                <a:close/>
                <a:moveTo>
                  <a:pt x="1198037" y="2574991"/>
                </a:moveTo>
                <a:lnTo>
                  <a:pt x="2398205" y="3775158"/>
                </a:lnTo>
                <a:lnTo>
                  <a:pt x="1198037" y="4975327"/>
                </a:lnTo>
                <a:lnTo>
                  <a:pt x="0" y="3775158"/>
                </a:lnTo>
                <a:close/>
                <a:moveTo>
                  <a:pt x="8699621" y="2574990"/>
                </a:moveTo>
                <a:lnTo>
                  <a:pt x="9899789" y="3775158"/>
                </a:lnTo>
                <a:lnTo>
                  <a:pt x="8699621" y="4975327"/>
                </a:lnTo>
                <a:lnTo>
                  <a:pt x="7501585" y="3775158"/>
                </a:lnTo>
                <a:close/>
                <a:moveTo>
                  <a:pt x="4954159" y="1246919"/>
                </a:moveTo>
                <a:lnTo>
                  <a:pt x="6154326" y="2449220"/>
                </a:lnTo>
                <a:lnTo>
                  <a:pt x="4954159" y="3649387"/>
                </a:lnTo>
                <a:lnTo>
                  <a:pt x="3753991" y="2449220"/>
                </a:lnTo>
                <a:close/>
                <a:moveTo>
                  <a:pt x="2453631" y="1246919"/>
                </a:moveTo>
                <a:lnTo>
                  <a:pt x="3653799" y="2449220"/>
                </a:lnTo>
                <a:lnTo>
                  <a:pt x="2453631" y="3649387"/>
                </a:lnTo>
                <a:lnTo>
                  <a:pt x="1253463" y="2449220"/>
                </a:lnTo>
                <a:close/>
                <a:moveTo>
                  <a:pt x="7454687" y="1246918"/>
                </a:moveTo>
                <a:lnTo>
                  <a:pt x="8654855" y="2449219"/>
                </a:lnTo>
                <a:lnTo>
                  <a:pt x="7454687" y="3649387"/>
                </a:lnTo>
                <a:lnTo>
                  <a:pt x="6254518" y="2449219"/>
                </a:lnTo>
                <a:close/>
                <a:moveTo>
                  <a:pt x="6463578" y="0"/>
                </a:moveTo>
                <a:lnTo>
                  <a:pt x="8445796" y="0"/>
                </a:lnTo>
                <a:lnTo>
                  <a:pt x="7454687" y="991109"/>
                </a:lnTo>
                <a:close/>
                <a:moveTo>
                  <a:pt x="6120211" y="0"/>
                </a:moveTo>
                <a:lnTo>
                  <a:pt x="6278116" y="0"/>
                </a:lnTo>
                <a:lnTo>
                  <a:pt x="7399261" y="1121146"/>
                </a:lnTo>
                <a:lnTo>
                  <a:pt x="6199093" y="2317051"/>
                </a:lnTo>
                <a:lnTo>
                  <a:pt x="5001057" y="1121146"/>
                </a:lnTo>
                <a:close/>
                <a:moveTo>
                  <a:pt x="3963048" y="0"/>
                </a:moveTo>
                <a:lnTo>
                  <a:pt x="5945269" y="0"/>
                </a:lnTo>
                <a:lnTo>
                  <a:pt x="4954159" y="991111"/>
                </a:lnTo>
                <a:close/>
                <a:moveTo>
                  <a:pt x="3619684" y="0"/>
                </a:moveTo>
                <a:lnTo>
                  <a:pt x="3777587" y="0"/>
                </a:lnTo>
                <a:lnTo>
                  <a:pt x="4898733" y="1121146"/>
                </a:lnTo>
                <a:lnTo>
                  <a:pt x="3698565" y="2317051"/>
                </a:lnTo>
                <a:lnTo>
                  <a:pt x="2500530" y="1121146"/>
                </a:lnTo>
                <a:close/>
                <a:moveTo>
                  <a:pt x="1462520" y="0"/>
                </a:moveTo>
                <a:lnTo>
                  <a:pt x="3444742" y="0"/>
                </a:lnTo>
                <a:lnTo>
                  <a:pt x="2453631" y="991111"/>
                </a:lnTo>
                <a:close/>
                <a:moveTo>
                  <a:pt x="1119156" y="0"/>
                </a:moveTo>
                <a:lnTo>
                  <a:pt x="1277059" y="0"/>
                </a:lnTo>
                <a:lnTo>
                  <a:pt x="2398206" y="1121147"/>
                </a:lnTo>
                <a:lnTo>
                  <a:pt x="1198037" y="2317051"/>
                </a:lnTo>
                <a:lnTo>
                  <a:pt x="1" y="1121147"/>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Tree>
    <p:extLst>
      <p:ext uri="{BB962C8B-B14F-4D97-AF65-F5344CB8AC3E}">
        <p14:creationId xmlns:p14="http://schemas.microsoft.com/office/powerpoint/2010/main" val="3807130413"/>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guide id="3" orient="horz">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Image Placeholder 21">
    <p:spTree>
      <p:nvGrpSpPr>
        <p:cNvPr id="1" name=""/>
        <p:cNvGrpSpPr/>
        <p:nvPr/>
      </p:nvGrpSpPr>
      <p:grpSpPr>
        <a:xfrm>
          <a:off x="0" y="0"/>
          <a:ext cx="0" cy="0"/>
          <a:chOff x="0" y="0"/>
          <a:chExt cx="0" cy="0"/>
        </a:xfrm>
      </p:grpSpPr>
      <p:sp>
        <p:nvSpPr>
          <p:cNvPr id="21" name="Espace réservé pour une image  20"/>
          <p:cNvSpPr>
            <a:spLocks noGrp="1"/>
          </p:cNvSpPr>
          <p:nvPr>
            <p:ph type="pic" sz="quarter" idx="10"/>
          </p:nvPr>
        </p:nvSpPr>
        <p:spPr>
          <a:xfrm>
            <a:off x="6024365" y="0"/>
            <a:ext cx="6167635" cy="6457950"/>
          </a:xfrm>
          <a:custGeom>
            <a:avLst/>
            <a:gdLst>
              <a:gd name="connsiteX0" fmla="*/ 2133092 w 9251452"/>
              <a:gd name="connsiteY0" fmla="*/ 0 h 9686925"/>
              <a:gd name="connsiteX1" fmla="*/ 9251452 w 9251452"/>
              <a:gd name="connsiteY1" fmla="*/ 0 h 9686925"/>
              <a:gd name="connsiteX2" fmla="*/ 9251452 w 9251452"/>
              <a:gd name="connsiteY2" fmla="*/ 9686925 h 9686925"/>
              <a:gd name="connsiteX3" fmla="*/ 2266676 w 9251452"/>
              <a:gd name="connsiteY3" fmla="*/ 9686925 h 9686925"/>
              <a:gd name="connsiteX4" fmla="*/ 23735 w 9251452"/>
              <a:gd name="connsiteY4" fmla="*/ 2855126 h 9686925"/>
              <a:gd name="connsiteX5" fmla="*/ 0 w 9251452"/>
              <a:gd name="connsiteY5" fmla="*/ 2855126 h 9686925"/>
              <a:gd name="connsiteX6" fmla="*/ 595795 w 9251452"/>
              <a:gd name="connsiteY6" fmla="*/ 2516631 h 9686925"/>
              <a:gd name="connsiteX7" fmla="*/ 1265145 w 9251452"/>
              <a:gd name="connsiteY7" fmla="*/ 1427563 h 9686925"/>
              <a:gd name="connsiteX8" fmla="*/ 1934495 w 9251452"/>
              <a:gd name="connsiteY8" fmla="*/ 338494 h 9686925"/>
              <a:gd name="connsiteX9" fmla="*/ 2132705 w 9251452"/>
              <a:gd name="connsiteY9" fmla="*/ 660 h 9686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51452" h="9686925">
                <a:moveTo>
                  <a:pt x="2133092" y="0"/>
                </a:moveTo>
                <a:lnTo>
                  <a:pt x="9251452" y="0"/>
                </a:lnTo>
                <a:lnTo>
                  <a:pt x="9251452" y="9686925"/>
                </a:lnTo>
                <a:lnTo>
                  <a:pt x="2266676" y="9686925"/>
                </a:lnTo>
                <a:lnTo>
                  <a:pt x="23735" y="2855126"/>
                </a:lnTo>
                <a:lnTo>
                  <a:pt x="0" y="2855126"/>
                </a:lnTo>
                <a:cubicBezTo>
                  <a:pt x="220664" y="2855126"/>
                  <a:pt x="485462" y="2700596"/>
                  <a:pt x="595795" y="2516631"/>
                </a:cubicBezTo>
                <a:cubicBezTo>
                  <a:pt x="1265145" y="1427563"/>
                  <a:pt x="1265145" y="1427563"/>
                  <a:pt x="1265145" y="1427563"/>
                </a:cubicBezTo>
                <a:cubicBezTo>
                  <a:pt x="1934495" y="338494"/>
                  <a:pt x="1934495" y="338494"/>
                  <a:pt x="1934495" y="338494"/>
                </a:cubicBezTo>
                <a:cubicBezTo>
                  <a:pt x="2108268" y="42311"/>
                  <a:pt x="2129990" y="5288"/>
                  <a:pt x="2132705" y="660"/>
                </a:cubicBez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Tree>
    <p:extLst>
      <p:ext uri="{BB962C8B-B14F-4D97-AF65-F5344CB8AC3E}">
        <p14:creationId xmlns:p14="http://schemas.microsoft.com/office/powerpoint/2010/main" val="1143158001"/>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Image Placeholder 22">
    <p:spTree>
      <p:nvGrpSpPr>
        <p:cNvPr id="1" name=""/>
        <p:cNvGrpSpPr/>
        <p:nvPr/>
      </p:nvGrpSpPr>
      <p:grpSpPr>
        <a:xfrm>
          <a:off x="0" y="0"/>
          <a:ext cx="0" cy="0"/>
          <a:chOff x="0" y="0"/>
          <a:chExt cx="0" cy="0"/>
        </a:xfrm>
      </p:grpSpPr>
      <p:sp>
        <p:nvSpPr>
          <p:cNvPr id="17" name="Espace réservé pour une image  16"/>
          <p:cNvSpPr>
            <a:spLocks noGrp="1"/>
          </p:cNvSpPr>
          <p:nvPr>
            <p:ph type="pic" sz="quarter" idx="10"/>
          </p:nvPr>
        </p:nvSpPr>
        <p:spPr>
          <a:xfrm>
            <a:off x="0" y="1"/>
            <a:ext cx="12192000" cy="6453336"/>
          </a:xfrm>
          <a:custGeom>
            <a:avLst/>
            <a:gdLst>
              <a:gd name="connsiteX0" fmla="*/ 7183672 w 18288000"/>
              <a:gd name="connsiteY0" fmla="*/ 0 h 9680004"/>
              <a:gd name="connsiteX1" fmla="*/ 18288000 w 18288000"/>
              <a:gd name="connsiteY1" fmla="*/ 0 h 9680004"/>
              <a:gd name="connsiteX2" fmla="*/ 18288000 w 18288000"/>
              <a:gd name="connsiteY2" fmla="*/ 9680004 h 9680004"/>
              <a:gd name="connsiteX3" fmla="*/ 0 w 18288000"/>
              <a:gd name="connsiteY3" fmla="*/ 9680004 h 9680004"/>
              <a:gd name="connsiteX4" fmla="*/ 0 w 18288000"/>
              <a:gd name="connsiteY4" fmla="*/ 9680003 h 9680004"/>
              <a:gd name="connsiteX5" fmla="*/ 414577 w 18288000"/>
              <a:gd name="connsiteY5" fmla="*/ 9680003 h 9680004"/>
              <a:gd name="connsiteX6" fmla="*/ 2355217 w 18288000"/>
              <a:gd name="connsiteY6" fmla="*/ 9680003 h 9680004"/>
              <a:gd name="connsiteX7" fmla="*/ 8781594 w 18288000"/>
              <a:gd name="connsiteY7" fmla="*/ 9680003 h 9680004"/>
              <a:gd name="connsiteX8" fmla="*/ 7241504 w 18288000"/>
              <a:gd name="connsiteY8" fmla="*/ 7448333 h 9680004"/>
              <a:gd name="connsiteX9" fmla="*/ 7238753 w 18288000"/>
              <a:gd name="connsiteY9" fmla="*/ 7433656 h 9680004"/>
              <a:gd name="connsiteX10" fmla="*/ 7237911 w 18288000"/>
              <a:gd name="connsiteY10" fmla="*/ 7392334 h 9680004"/>
              <a:gd name="connsiteX11" fmla="*/ 7274318 w 18288000"/>
              <a:gd name="connsiteY11" fmla="*/ 6966161 h 9680004"/>
              <a:gd name="connsiteX12" fmla="*/ 7305236 w 18288000"/>
              <a:gd name="connsiteY12" fmla="*/ 6811340 h 9680004"/>
              <a:gd name="connsiteX13" fmla="*/ 7326023 w 18288000"/>
              <a:gd name="connsiteY13" fmla="*/ 6751239 h 9680004"/>
              <a:gd name="connsiteX14" fmla="*/ 8815263 w 18288000"/>
              <a:gd name="connsiteY14" fmla="*/ 3013508 h 9680004"/>
              <a:gd name="connsiteX15" fmla="*/ 7183975 w 18288000"/>
              <a:gd name="connsiteY15" fmla="*/ 254758 h 968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288000" h="9680004">
                <a:moveTo>
                  <a:pt x="7183672" y="0"/>
                </a:moveTo>
                <a:lnTo>
                  <a:pt x="18288000" y="0"/>
                </a:lnTo>
                <a:lnTo>
                  <a:pt x="18288000" y="9680004"/>
                </a:lnTo>
                <a:lnTo>
                  <a:pt x="0" y="9680004"/>
                </a:lnTo>
                <a:lnTo>
                  <a:pt x="0" y="9680003"/>
                </a:lnTo>
                <a:lnTo>
                  <a:pt x="414577" y="9680003"/>
                </a:lnTo>
                <a:cubicBezTo>
                  <a:pt x="2355217" y="9680003"/>
                  <a:pt x="2355217" y="9680003"/>
                  <a:pt x="2355217" y="9680003"/>
                </a:cubicBezTo>
                <a:cubicBezTo>
                  <a:pt x="8781594" y="9680003"/>
                  <a:pt x="8781594" y="9680003"/>
                  <a:pt x="8781594" y="9680003"/>
                </a:cubicBezTo>
                <a:cubicBezTo>
                  <a:pt x="8024560" y="9163063"/>
                  <a:pt x="7442592" y="8343523"/>
                  <a:pt x="7241504" y="7448333"/>
                </a:cubicBezTo>
                <a:lnTo>
                  <a:pt x="7238753" y="7433656"/>
                </a:lnTo>
                <a:lnTo>
                  <a:pt x="7237911" y="7392334"/>
                </a:lnTo>
                <a:cubicBezTo>
                  <a:pt x="7239043" y="7249044"/>
                  <a:pt x="7252068" y="7107072"/>
                  <a:pt x="7274318" y="6966161"/>
                </a:cubicBezTo>
                <a:lnTo>
                  <a:pt x="7305236" y="6811340"/>
                </a:lnTo>
                <a:lnTo>
                  <a:pt x="7326023" y="6751239"/>
                </a:lnTo>
                <a:cubicBezTo>
                  <a:pt x="7764808" y="5586089"/>
                  <a:pt x="9113302" y="4488239"/>
                  <a:pt x="8815263" y="3013508"/>
                </a:cubicBezTo>
                <a:cubicBezTo>
                  <a:pt x="8578724" y="1808199"/>
                  <a:pt x="7270367" y="1481761"/>
                  <a:pt x="7183975" y="254758"/>
                </a:cubicBez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Tree>
    <p:extLst>
      <p:ext uri="{BB962C8B-B14F-4D97-AF65-F5344CB8AC3E}">
        <p14:creationId xmlns:p14="http://schemas.microsoft.com/office/powerpoint/2010/main" val="4048833813"/>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guide id="3" orient="horz">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Image Placeholder 23">
    <p:spTree>
      <p:nvGrpSpPr>
        <p:cNvPr id="1" name=""/>
        <p:cNvGrpSpPr/>
        <p:nvPr/>
      </p:nvGrpSpPr>
      <p:grpSpPr>
        <a:xfrm>
          <a:off x="0" y="0"/>
          <a:ext cx="0" cy="0"/>
          <a:chOff x="0" y="0"/>
          <a:chExt cx="0" cy="0"/>
        </a:xfrm>
      </p:grpSpPr>
      <p:sp>
        <p:nvSpPr>
          <p:cNvPr id="10" name="Espace réservé pour une image  9"/>
          <p:cNvSpPr>
            <a:spLocks noGrp="1"/>
          </p:cNvSpPr>
          <p:nvPr>
            <p:ph type="pic" sz="quarter" idx="10"/>
          </p:nvPr>
        </p:nvSpPr>
        <p:spPr>
          <a:xfrm>
            <a:off x="-42041" y="-1"/>
            <a:ext cx="12250373" cy="4807741"/>
          </a:xfrm>
          <a:custGeom>
            <a:avLst/>
            <a:gdLst>
              <a:gd name="connsiteX0" fmla="*/ 1 w 18375560"/>
              <a:gd name="connsiteY0" fmla="*/ 1513440 h 7211611"/>
              <a:gd name="connsiteX1" fmla="*/ 1 w 18375560"/>
              <a:gd name="connsiteY1" fmla="*/ 1513467 h 7211611"/>
              <a:gd name="connsiteX2" fmla="*/ 0 w 18375560"/>
              <a:gd name="connsiteY2" fmla="*/ 1513466 h 7211611"/>
              <a:gd name="connsiteX3" fmla="*/ 151057 w 18375560"/>
              <a:gd name="connsiteY3" fmla="*/ 0 h 7211611"/>
              <a:gd name="connsiteX4" fmla="*/ 18351062 w 18375560"/>
              <a:gd name="connsiteY4" fmla="*/ 0 h 7211611"/>
              <a:gd name="connsiteX5" fmla="*/ 18375560 w 18375560"/>
              <a:gd name="connsiteY5" fmla="*/ 5536828 h 7211611"/>
              <a:gd name="connsiteX6" fmla="*/ 14945582 w 18375560"/>
              <a:gd name="connsiteY6" fmla="*/ 7211611 h 721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75560" h="7211611">
                <a:moveTo>
                  <a:pt x="1" y="1513440"/>
                </a:moveTo>
                <a:lnTo>
                  <a:pt x="1" y="1513467"/>
                </a:lnTo>
                <a:lnTo>
                  <a:pt x="0" y="1513466"/>
                </a:lnTo>
                <a:close/>
                <a:moveTo>
                  <a:pt x="151057" y="0"/>
                </a:moveTo>
                <a:lnTo>
                  <a:pt x="18351062" y="0"/>
                </a:lnTo>
                <a:lnTo>
                  <a:pt x="18375560" y="5536828"/>
                </a:lnTo>
                <a:lnTo>
                  <a:pt x="14945582" y="7211611"/>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Tree>
    <p:extLst>
      <p:ext uri="{BB962C8B-B14F-4D97-AF65-F5344CB8AC3E}">
        <p14:creationId xmlns:p14="http://schemas.microsoft.com/office/powerpoint/2010/main" val="2738594785"/>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guide id="3" orient="horz">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Image Placeholder 24">
    <p:spTree>
      <p:nvGrpSpPr>
        <p:cNvPr id="1" name=""/>
        <p:cNvGrpSpPr/>
        <p:nvPr/>
      </p:nvGrpSpPr>
      <p:grpSpPr>
        <a:xfrm>
          <a:off x="0" y="0"/>
          <a:ext cx="0" cy="0"/>
          <a:chOff x="0" y="0"/>
          <a:chExt cx="0" cy="0"/>
        </a:xfrm>
      </p:grpSpPr>
      <p:sp>
        <p:nvSpPr>
          <p:cNvPr id="26" name="Espace réservé pour une image  25"/>
          <p:cNvSpPr>
            <a:spLocks noGrp="1"/>
          </p:cNvSpPr>
          <p:nvPr>
            <p:ph type="pic" sz="quarter" idx="10"/>
          </p:nvPr>
        </p:nvSpPr>
        <p:spPr>
          <a:xfrm>
            <a:off x="7232671" y="0"/>
            <a:ext cx="4959329" cy="6433609"/>
          </a:xfrm>
          <a:custGeom>
            <a:avLst/>
            <a:gdLst>
              <a:gd name="connsiteX0" fmla="*/ 592808 w 7438994"/>
              <a:gd name="connsiteY0" fmla="*/ 0 h 9650413"/>
              <a:gd name="connsiteX1" fmla="*/ 7438994 w 7438994"/>
              <a:gd name="connsiteY1" fmla="*/ 0 h 9650413"/>
              <a:gd name="connsiteX2" fmla="*/ 7438994 w 7438994"/>
              <a:gd name="connsiteY2" fmla="*/ 9650413 h 9650413"/>
              <a:gd name="connsiteX3" fmla="*/ 0 w 7438994"/>
              <a:gd name="connsiteY3" fmla="*/ 9650413 h 9650413"/>
              <a:gd name="connsiteX4" fmla="*/ 571007 w 7438994"/>
              <a:gd name="connsiteY4" fmla="*/ 8883496 h 9650413"/>
              <a:gd name="connsiteX5" fmla="*/ 3888499 w 7438994"/>
              <a:gd name="connsiteY5" fmla="*/ 4425915 h 965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38994" h="9650413">
                <a:moveTo>
                  <a:pt x="592808" y="0"/>
                </a:moveTo>
                <a:lnTo>
                  <a:pt x="7438994" y="0"/>
                </a:lnTo>
                <a:lnTo>
                  <a:pt x="7438994" y="9650413"/>
                </a:lnTo>
                <a:lnTo>
                  <a:pt x="0" y="9650413"/>
                </a:lnTo>
                <a:lnTo>
                  <a:pt x="571007" y="8883496"/>
                </a:lnTo>
                <a:lnTo>
                  <a:pt x="3888499" y="4425915"/>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Tree>
    <p:extLst>
      <p:ext uri="{BB962C8B-B14F-4D97-AF65-F5344CB8AC3E}">
        <p14:creationId xmlns:p14="http://schemas.microsoft.com/office/powerpoint/2010/main" val="292557588"/>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guide id="3" orient="horz">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Image Placeholder 25">
    <p:spTree>
      <p:nvGrpSpPr>
        <p:cNvPr id="1" name=""/>
        <p:cNvGrpSpPr/>
        <p:nvPr/>
      </p:nvGrpSpPr>
      <p:grpSpPr>
        <a:xfrm>
          <a:off x="0" y="0"/>
          <a:ext cx="0" cy="0"/>
          <a:chOff x="0" y="0"/>
          <a:chExt cx="0" cy="0"/>
        </a:xfrm>
      </p:grpSpPr>
      <p:sp>
        <p:nvSpPr>
          <p:cNvPr id="21" name="Espace réservé pour une image  20"/>
          <p:cNvSpPr>
            <a:spLocks noGrp="1"/>
          </p:cNvSpPr>
          <p:nvPr>
            <p:ph type="pic" sz="quarter" idx="10"/>
          </p:nvPr>
        </p:nvSpPr>
        <p:spPr>
          <a:xfrm>
            <a:off x="4259556" y="0"/>
            <a:ext cx="7932445" cy="6549347"/>
          </a:xfrm>
          <a:custGeom>
            <a:avLst/>
            <a:gdLst>
              <a:gd name="connsiteX0" fmla="*/ 1501285 w 12014985"/>
              <a:gd name="connsiteY0" fmla="*/ 0 h 9824020"/>
              <a:gd name="connsiteX1" fmla="*/ 12014985 w 12014985"/>
              <a:gd name="connsiteY1" fmla="*/ 0 h 9824020"/>
              <a:gd name="connsiteX2" fmla="*/ 12014985 w 12014985"/>
              <a:gd name="connsiteY2" fmla="*/ 9824020 h 9824020"/>
              <a:gd name="connsiteX3" fmla="*/ 0 w 12014985"/>
              <a:gd name="connsiteY3" fmla="*/ 9824020 h 9824020"/>
              <a:gd name="connsiteX4" fmla="*/ 3816 w 12014985"/>
              <a:gd name="connsiteY4" fmla="*/ 9817568 h 9824020"/>
              <a:gd name="connsiteX5" fmla="*/ 116317 w 12014985"/>
              <a:gd name="connsiteY5" fmla="*/ 9817568 h 9824020"/>
              <a:gd name="connsiteX6" fmla="*/ 6039337 w 12014985"/>
              <a:gd name="connsiteY6" fmla="*/ 11234 h 9824020"/>
              <a:gd name="connsiteX7" fmla="*/ 5802794 w 12014985"/>
              <a:gd name="connsiteY7" fmla="*/ 11234 h 9824020"/>
              <a:gd name="connsiteX8" fmla="*/ 5807749 w 12014985"/>
              <a:gd name="connsiteY8" fmla="*/ 2855 h 9824020"/>
              <a:gd name="connsiteX9" fmla="*/ 2933375 w 12014985"/>
              <a:gd name="connsiteY9" fmla="*/ 2855 h 9824020"/>
              <a:gd name="connsiteX10" fmla="*/ 2928821 w 12014985"/>
              <a:gd name="connsiteY10" fmla="*/ 14717 h 9824020"/>
              <a:gd name="connsiteX11" fmla="*/ 2431489 w 12014985"/>
              <a:gd name="connsiteY11" fmla="*/ 9590 h 9824020"/>
              <a:gd name="connsiteX12" fmla="*/ 1960093 w 12014985"/>
              <a:gd name="connsiteY12" fmla="*/ 2855 h 9824020"/>
              <a:gd name="connsiteX13" fmla="*/ 1959515 w 12014985"/>
              <a:gd name="connsiteY13" fmla="*/ 4724 h 9824020"/>
              <a:gd name="connsiteX0" fmla="*/ 1501285 w 12014985"/>
              <a:gd name="connsiteY0" fmla="*/ 0 h 9824020"/>
              <a:gd name="connsiteX1" fmla="*/ 12014985 w 12014985"/>
              <a:gd name="connsiteY1" fmla="*/ 0 h 9824020"/>
              <a:gd name="connsiteX2" fmla="*/ 12014985 w 12014985"/>
              <a:gd name="connsiteY2" fmla="*/ 9824020 h 9824020"/>
              <a:gd name="connsiteX3" fmla="*/ 0 w 12014985"/>
              <a:gd name="connsiteY3" fmla="*/ 9824020 h 9824020"/>
              <a:gd name="connsiteX4" fmla="*/ 116317 w 12014985"/>
              <a:gd name="connsiteY4" fmla="*/ 9817568 h 9824020"/>
              <a:gd name="connsiteX5" fmla="*/ 6039337 w 12014985"/>
              <a:gd name="connsiteY5" fmla="*/ 11234 h 9824020"/>
              <a:gd name="connsiteX6" fmla="*/ 5802794 w 12014985"/>
              <a:gd name="connsiteY6" fmla="*/ 11234 h 9824020"/>
              <a:gd name="connsiteX7" fmla="*/ 5807749 w 12014985"/>
              <a:gd name="connsiteY7" fmla="*/ 2855 h 9824020"/>
              <a:gd name="connsiteX8" fmla="*/ 2933375 w 12014985"/>
              <a:gd name="connsiteY8" fmla="*/ 2855 h 9824020"/>
              <a:gd name="connsiteX9" fmla="*/ 2928821 w 12014985"/>
              <a:gd name="connsiteY9" fmla="*/ 14717 h 9824020"/>
              <a:gd name="connsiteX10" fmla="*/ 2431489 w 12014985"/>
              <a:gd name="connsiteY10" fmla="*/ 9590 h 9824020"/>
              <a:gd name="connsiteX11" fmla="*/ 1960093 w 12014985"/>
              <a:gd name="connsiteY11" fmla="*/ 2855 h 9824020"/>
              <a:gd name="connsiteX12" fmla="*/ 1959515 w 12014985"/>
              <a:gd name="connsiteY12" fmla="*/ 4724 h 9824020"/>
              <a:gd name="connsiteX13" fmla="*/ 1501285 w 12014985"/>
              <a:gd name="connsiteY13" fmla="*/ 0 h 9824020"/>
              <a:gd name="connsiteX0" fmla="*/ 1384968 w 11898668"/>
              <a:gd name="connsiteY0" fmla="*/ 0 h 9824020"/>
              <a:gd name="connsiteX1" fmla="*/ 11898668 w 11898668"/>
              <a:gd name="connsiteY1" fmla="*/ 0 h 9824020"/>
              <a:gd name="connsiteX2" fmla="*/ 11898668 w 11898668"/>
              <a:gd name="connsiteY2" fmla="*/ 9824020 h 9824020"/>
              <a:gd name="connsiteX3" fmla="*/ 0 w 11898668"/>
              <a:gd name="connsiteY3" fmla="*/ 9817568 h 9824020"/>
              <a:gd name="connsiteX4" fmla="*/ 5923020 w 11898668"/>
              <a:gd name="connsiteY4" fmla="*/ 11234 h 9824020"/>
              <a:gd name="connsiteX5" fmla="*/ 5686477 w 11898668"/>
              <a:gd name="connsiteY5" fmla="*/ 11234 h 9824020"/>
              <a:gd name="connsiteX6" fmla="*/ 5691432 w 11898668"/>
              <a:gd name="connsiteY6" fmla="*/ 2855 h 9824020"/>
              <a:gd name="connsiteX7" fmla="*/ 2817058 w 11898668"/>
              <a:gd name="connsiteY7" fmla="*/ 2855 h 9824020"/>
              <a:gd name="connsiteX8" fmla="*/ 2812504 w 11898668"/>
              <a:gd name="connsiteY8" fmla="*/ 14717 h 9824020"/>
              <a:gd name="connsiteX9" fmla="*/ 2315172 w 11898668"/>
              <a:gd name="connsiteY9" fmla="*/ 9590 h 9824020"/>
              <a:gd name="connsiteX10" fmla="*/ 1843776 w 11898668"/>
              <a:gd name="connsiteY10" fmla="*/ 2855 h 9824020"/>
              <a:gd name="connsiteX11" fmla="*/ 1843198 w 11898668"/>
              <a:gd name="connsiteY11" fmla="*/ 4724 h 9824020"/>
              <a:gd name="connsiteX12" fmla="*/ 1384968 w 11898668"/>
              <a:gd name="connsiteY12" fmla="*/ 0 h 9824020"/>
              <a:gd name="connsiteX0" fmla="*/ 1843198 w 11898668"/>
              <a:gd name="connsiteY0" fmla="*/ 4724 h 9824020"/>
              <a:gd name="connsiteX1" fmla="*/ 11898668 w 11898668"/>
              <a:gd name="connsiteY1" fmla="*/ 0 h 9824020"/>
              <a:gd name="connsiteX2" fmla="*/ 11898668 w 11898668"/>
              <a:gd name="connsiteY2" fmla="*/ 9824020 h 9824020"/>
              <a:gd name="connsiteX3" fmla="*/ 0 w 11898668"/>
              <a:gd name="connsiteY3" fmla="*/ 9817568 h 9824020"/>
              <a:gd name="connsiteX4" fmla="*/ 5923020 w 11898668"/>
              <a:gd name="connsiteY4" fmla="*/ 11234 h 9824020"/>
              <a:gd name="connsiteX5" fmla="*/ 5686477 w 11898668"/>
              <a:gd name="connsiteY5" fmla="*/ 11234 h 9824020"/>
              <a:gd name="connsiteX6" fmla="*/ 5691432 w 11898668"/>
              <a:gd name="connsiteY6" fmla="*/ 2855 h 9824020"/>
              <a:gd name="connsiteX7" fmla="*/ 2817058 w 11898668"/>
              <a:gd name="connsiteY7" fmla="*/ 2855 h 9824020"/>
              <a:gd name="connsiteX8" fmla="*/ 2812504 w 11898668"/>
              <a:gd name="connsiteY8" fmla="*/ 14717 h 9824020"/>
              <a:gd name="connsiteX9" fmla="*/ 2315172 w 11898668"/>
              <a:gd name="connsiteY9" fmla="*/ 9590 h 9824020"/>
              <a:gd name="connsiteX10" fmla="*/ 1843776 w 11898668"/>
              <a:gd name="connsiteY10" fmla="*/ 2855 h 9824020"/>
              <a:gd name="connsiteX11" fmla="*/ 1843198 w 11898668"/>
              <a:gd name="connsiteY11" fmla="*/ 4724 h 9824020"/>
              <a:gd name="connsiteX0" fmla="*/ 1843776 w 11898668"/>
              <a:gd name="connsiteY0" fmla="*/ 2855 h 9824020"/>
              <a:gd name="connsiteX1" fmla="*/ 11898668 w 11898668"/>
              <a:gd name="connsiteY1" fmla="*/ 0 h 9824020"/>
              <a:gd name="connsiteX2" fmla="*/ 11898668 w 11898668"/>
              <a:gd name="connsiteY2" fmla="*/ 9824020 h 9824020"/>
              <a:gd name="connsiteX3" fmla="*/ 0 w 11898668"/>
              <a:gd name="connsiteY3" fmla="*/ 9817568 h 9824020"/>
              <a:gd name="connsiteX4" fmla="*/ 5923020 w 11898668"/>
              <a:gd name="connsiteY4" fmla="*/ 11234 h 9824020"/>
              <a:gd name="connsiteX5" fmla="*/ 5686477 w 11898668"/>
              <a:gd name="connsiteY5" fmla="*/ 11234 h 9824020"/>
              <a:gd name="connsiteX6" fmla="*/ 5691432 w 11898668"/>
              <a:gd name="connsiteY6" fmla="*/ 2855 h 9824020"/>
              <a:gd name="connsiteX7" fmla="*/ 2817058 w 11898668"/>
              <a:gd name="connsiteY7" fmla="*/ 2855 h 9824020"/>
              <a:gd name="connsiteX8" fmla="*/ 2812504 w 11898668"/>
              <a:gd name="connsiteY8" fmla="*/ 14717 h 9824020"/>
              <a:gd name="connsiteX9" fmla="*/ 2315172 w 11898668"/>
              <a:gd name="connsiteY9" fmla="*/ 9590 h 9824020"/>
              <a:gd name="connsiteX10" fmla="*/ 1843776 w 11898668"/>
              <a:gd name="connsiteY10" fmla="*/ 2855 h 9824020"/>
              <a:gd name="connsiteX0" fmla="*/ 2315172 w 11898668"/>
              <a:gd name="connsiteY0" fmla="*/ 9590 h 9824020"/>
              <a:gd name="connsiteX1" fmla="*/ 11898668 w 11898668"/>
              <a:gd name="connsiteY1" fmla="*/ 0 h 9824020"/>
              <a:gd name="connsiteX2" fmla="*/ 11898668 w 11898668"/>
              <a:gd name="connsiteY2" fmla="*/ 9824020 h 9824020"/>
              <a:gd name="connsiteX3" fmla="*/ 0 w 11898668"/>
              <a:gd name="connsiteY3" fmla="*/ 9817568 h 9824020"/>
              <a:gd name="connsiteX4" fmla="*/ 5923020 w 11898668"/>
              <a:gd name="connsiteY4" fmla="*/ 11234 h 9824020"/>
              <a:gd name="connsiteX5" fmla="*/ 5686477 w 11898668"/>
              <a:gd name="connsiteY5" fmla="*/ 11234 h 9824020"/>
              <a:gd name="connsiteX6" fmla="*/ 5691432 w 11898668"/>
              <a:gd name="connsiteY6" fmla="*/ 2855 h 9824020"/>
              <a:gd name="connsiteX7" fmla="*/ 2817058 w 11898668"/>
              <a:gd name="connsiteY7" fmla="*/ 2855 h 9824020"/>
              <a:gd name="connsiteX8" fmla="*/ 2812504 w 11898668"/>
              <a:gd name="connsiteY8" fmla="*/ 14717 h 9824020"/>
              <a:gd name="connsiteX9" fmla="*/ 2315172 w 11898668"/>
              <a:gd name="connsiteY9" fmla="*/ 9590 h 9824020"/>
              <a:gd name="connsiteX0" fmla="*/ 2812504 w 11898668"/>
              <a:gd name="connsiteY0" fmla="*/ 14717 h 9824020"/>
              <a:gd name="connsiteX1" fmla="*/ 11898668 w 11898668"/>
              <a:gd name="connsiteY1" fmla="*/ 0 h 9824020"/>
              <a:gd name="connsiteX2" fmla="*/ 11898668 w 11898668"/>
              <a:gd name="connsiteY2" fmla="*/ 9824020 h 9824020"/>
              <a:gd name="connsiteX3" fmla="*/ 0 w 11898668"/>
              <a:gd name="connsiteY3" fmla="*/ 9817568 h 9824020"/>
              <a:gd name="connsiteX4" fmla="*/ 5923020 w 11898668"/>
              <a:gd name="connsiteY4" fmla="*/ 11234 h 9824020"/>
              <a:gd name="connsiteX5" fmla="*/ 5686477 w 11898668"/>
              <a:gd name="connsiteY5" fmla="*/ 11234 h 9824020"/>
              <a:gd name="connsiteX6" fmla="*/ 5691432 w 11898668"/>
              <a:gd name="connsiteY6" fmla="*/ 2855 h 9824020"/>
              <a:gd name="connsiteX7" fmla="*/ 2817058 w 11898668"/>
              <a:gd name="connsiteY7" fmla="*/ 2855 h 9824020"/>
              <a:gd name="connsiteX8" fmla="*/ 2812504 w 11898668"/>
              <a:gd name="connsiteY8" fmla="*/ 14717 h 9824020"/>
              <a:gd name="connsiteX0" fmla="*/ 2817058 w 11898668"/>
              <a:gd name="connsiteY0" fmla="*/ 2855 h 9824020"/>
              <a:gd name="connsiteX1" fmla="*/ 11898668 w 11898668"/>
              <a:gd name="connsiteY1" fmla="*/ 0 h 9824020"/>
              <a:gd name="connsiteX2" fmla="*/ 11898668 w 11898668"/>
              <a:gd name="connsiteY2" fmla="*/ 9824020 h 9824020"/>
              <a:gd name="connsiteX3" fmla="*/ 0 w 11898668"/>
              <a:gd name="connsiteY3" fmla="*/ 9817568 h 9824020"/>
              <a:gd name="connsiteX4" fmla="*/ 5923020 w 11898668"/>
              <a:gd name="connsiteY4" fmla="*/ 11234 h 9824020"/>
              <a:gd name="connsiteX5" fmla="*/ 5686477 w 11898668"/>
              <a:gd name="connsiteY5" fmla="*/ 11234 h 9824020"/>
              <a:gd name="connsiteX6" fmla="*/ 5691432 w 11898668"/>
              <a:gd name="connsiteY6" fmla="*/ 2855 h 9824020"/>
              <a:gd name="connsiteX7" fmla="*/ 2817058 w 11898668"/>
              <a:gd name="connsiteY7" fmla="*/ 2855 h 9824020"/>
              <a:gd name="connsiteX0" fmla="*/ 5691432 w 11898668"/>
              <a:gd name="connsiteY0" fmla="*/ 2855 h 9824020"/>
              <a:gd name="connsiteX1" fmla="*/ 11898668 w 11898668"/>
              <a:gd name="connsiteY1" fmla="*/ 0 h 9824020"/>
              <a:gd name="connsiteX2" fmla="*/ 11898668 w 11898668"/>
              <a:gd name="connsiteY2" fmla="*/ 9824020 h 9824020"/>
              <a:gd name="connsiteX3" fmla="*/ 0 w 11898668"/>
              <a:gd name="connsiteY3" fmla="*/ 9817568 h 9824020"/>
              <a:gd name="connsiteX4" fmla="*/ 5923020 w 11898668"/>
              <a:gd name="connsiteY4" fmla="*/ 11234 h 9824020"/>
              <a:gd name="connsiteX5" fmla="*/ 5686477 w 11898668"/>
              <a:gd name="connsiteY5" fmla="*/ 11234 h 9824020"/>
              <a:gd name="connsiteX6" fmla="*/ 5691432 w 11898668"/>
              <a:gd name="connsiteY6" fmla="*/ 2855 h 9824020"/>
              <a:gd name="connsiteX0" fmla="*/ 5686477 w 11898668"/>
              <a:gd name="connsiteY0" fmla="*/ 11234 h 9824020"/>
              <a:gd name="connsiteX1" fmla="*/ 11898668 w 11898668"/>
              <a:gd name="connsiteY1" fmla="*/ 0 h 9824020"/>
              <a:gd name="connsiteX2" fmla="*/ 11898668 w 11898668"/>
              <a:gd name="connsiteY2" fmla="*/ 9824020 h 9824020"/>
              <a:gd name="connsiteX3" fmla="*/ 0 w 11898668"/>
              <a:gd name="connsiteY3" fmla="*/ 9817568 h 9824020"/>
              <a:gd name="connsiteX4" fmla="*/ 5923020 w 11898668"/>
              <a:gd name="connsiteY4" fmla="*/ 11234 h 9824020"/>
              <a:gd name="connsiteX5" fmla="*/ 5686477 w 11898668"/>
              <a:gd name="connsiteY5" fmla="*/ 11234 h 9824020"/>
              <a:gd name="connsiteX0" fmla="*/ 5923020 w 11898668"/>
              <a:gd name="connsiteY0" fmla="*/ 11234 h 9824020"/>
              <a:gd name="connsiteX1" fmla="*/ 11898668 w 11898668"/>
              <a:gd name="connsiteY1" fmla="*/ 0 h 9824020"/>
              <a:gd name="connsiteX2" fmla="*/ 11898668 w 11898668"/>
              <a:gd name="connsiteY2" fmla="*/ 9824020 h 9824020"/>
              <a:gd name="connsiteX3" fmla="*/ 0 w 11898668"/>
              <a:gd name="connsiteY3" fmla="*/ 9817568 h 9824020"/>
              <a:gd name="connsiteX4" fmla="*/ 5923020 w 11898668"/>
              <a:gd name="connsiteY4" fmla="*/ 11234 h 98240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98668" h="9824020">
                <a:moveTo>
                  <a:pt x="5923020" y="11234"/>
                </a:moveTo>
                <a:lnTo>
                  <a:pt x="11898668" y="0"/>
                </a:lnTo>
                <a:lnTo>
                  <a:pt x="11898668" y="9824020"/>
                </a:lnTo>
                <a:lnTo>
                  <a:pt x="0" y="9817568"/>
                </a:lnTo>
                <a:lnTo>
                  <a:pt x="5923020" y="11234"/>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Tree>
    <p:extLst>
      <p:ext uri="{BB962C8B-B14F-4D97-AF65-F5344CB8AC3E}">
        <p14:creationId xmlns:p14="http://schemas.microsoft.com/office/powerpoint/2010/main" val="538679077"/>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guide id="3" orient="horz">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ection Titl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1059780" y="76200"/>
            <a:ext cx="10072439" cy="2013284"/>
          </a:xfrm>
        </p:spPr>
        <p:txBody>
          <a:bodyPr anchor="b">
            <a:normAutofit/>
          </a:bodyPr>
          <a:lstStyle>
            <a:lvl1pPr algn="ctr">
              <a:defRPr sz="6000" baseline="0">
                <a:solidFill>
                  <a:schemeClr val="bg1"/>
                </a:solidFill>
              </a:defRPr>
            </a:lvl1pPr>
          </a:lstStyle>
          <a:p>
            <a:r>
              <a:rPr lang="en-US"/>
              <a:t>Section Title</a:t>
            </a:r>
          </a:p>
        </p:txBody>
      </p:sp>
      <p:sp>
        <p:nvSpPr>
          <p:cNvPr id="11" name="Text Placeholder 3"/>
          <p:cNvSpPr>
            <a:spLocks noGrp="1"/>
          </p:cNvSpPr>
          <p:nvPr>
            <p:ph type="body" sz="quarter" idx="11" hasCustomPrompt="1"/>
          </p:nvPr>
        </p:nvSpPr>
        <p:spPr>
          <a:xfrm>
            <a:off x="1059746" y="2280563"/>
            <a:ext cx="10072723" cy="1355559"/>
          </a:xfrm>
        </p:spPr>
        <p:txBody>
          <a:bodyPr anchor="t">
            <a:normAutofit/>
          </a:bodyPr>
          <a:lstStyle>
            <a:lvl1pPr marL="0" indent="0" algn="ctr">
              <a:buNone/>
              <a:defRPr sz="3600">
                <a:solidFill>
                  <a:srgbClr val="00C0F3"/>
                </a:solidFill>
              </a:defRPr>
            </a:lvl1pPr>
          </a:lstStyle>
          <a:p>
            <a:pPr lvl="0"/>
            <a:r>
              <a:rPr lang="en-US"/>
              <a:t>Slide’s </a:t>
            </a:r>
            <a:r>
              <a:rPr lang="en-US" err="1"/>
              <a:t>Subpoints</a:t>
            </a:r>
            <a:endParaRPr lang="en-US"/>
          </a:p>
        </p:txBody>
      </p:sp>
      <p:pic>
        <p:nvPicPr>
          <p:cNvPr id="3" name="Picture 2">
            <a:extLst>
              <a:ext uri="{FF2B5EF4-FFF2-40B4-BE49-F238E27FC236}">
                <a16:creationId xmlns:a16="http://schemas.microsoft.com/office/drawing/2014/main" id="{6D23BA2E-E90E-2140-AA13-8DD99FB740E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26572" b="35928"/>
          <a:stretch/>
        </p:blipFill>
        <p:spPr>
          <a:xfrm>
            <a:off x="0" y="3812059"/>
            <a:ext cx="12192000" cy="3048000"/>
          </a:xfrm>
          <a:prstGeom prst="rect">
            <a:avLst/>
          </a:prstGeom>
        </p:spPr>
      </p:pic>
    </p:spTree>
    <p:extLst>
      <p:ext uri="{BB962C8B-B14F-4D97-AF65-F5344CB8AC3E}">
        <p14:creationId xmlns:p14="http://schemas.microsoft.com/office/powerpoint/2010/main" val="361321818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Image Placeholder 26">
    <p:spTree>
      <p:nvGrpSpPr>
        <p:cNvPr id="1" name=""/>
        <p:cNvGrpSpPr/>
        <p:nvPr/>
      </p:nvGrpSpPr>
      <p:grpSpPr>
        <a:xfrm>
          <a:off x="0" y="0"/>
          <a:ext cx="0" cy="0"/>
          <a:chOff x="0" y="0"/>
          <a:chExt cx="0" cy="0"/>
        </a:xfrm>
      </p:grpSpPr>
      <p:sp>
        <p:nvSpPr>
          <p:cNvPr id="13" name="Espace réservé pour une image  12"/>
          <p:cNvSpPr>
            <a:spLocks noGrp="1"/>
          </p:cNvSpPr>
          <p:nvPr>
            <p:ph type="pic" sz="quarter" idx="11"/>
          </p:nvPr>
        </p:nvSpPr>
        <p:spPr>
          <a:xfrm>
            <a:off x="5666327" y="2291530"/>
            <a:ext cx="6525673" cy="4161805"/>
          </a:xfrm>
          <a:custGeom>
            <a:avLst/>
            <a:gdLst>
              <a:gd name="connsiteX0" fmla="*/ 2647348 w 9788510"/>
              <a:gd name="connsiteY0" fmla="*/ 0 h 6242708"/>
              <a:gd name="connsiteX1" fmla="*/ 7413262 w 9788510"/>
              <a:gd name="connsiteY1" fmla="*/ 0 h 6242708"/>
              <a:gd name="connsiteX2" fmla="*/ 8493810 w 9788510"/>
              <a:gd name="connsiteY2" fmla="*/ 0 h 6242708"/>
              <a:gd name="connsiteX3" fmla="*/ 9788510 w 9788510"/>
              <a:gd name="connsiteY3" fmla="*/ 0 h 6242708"/>
              <a:gd name="connsiteX4" fmla="*/ 9788510 w 9788510"/>
              <a:gd name="connsiteY4" fmla="*/ 6242708 h 6242708"/>
              <a:gd name="connsiteX5" fmla="*/ 8493810 w 9788510"/>
              <a:gd name="connsiteY5" fmla="*/ 6242708 h 6242708"/>
              <a:gd name="connsiteX6" fmla="*/ 7413262 w 9788510"/>
              <a:gd name="connsiteY6" fmla="*/ 6242708 h 6242708"/>
              <a:gd name="connsiteX7" fmla="*/ 2671189 w 9788510"/>
              <a:gd name="connsiteY7" fmla="*/ 6242708 h 6242708"/>
              <a:gd name="connsiteX8" fmla="*/ 0 w 9788510"/>
              <a:gd name="connsiteY8" fmla="*/ 3123429 h 6242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88510" h="6242708">
                <a:moveTo>
                  <a:pt x="2647348" y="0"/>
                </a:moveTo>
                <a:lnTo>
                  <a:pt x="7413262" y="0"/>
                </a:lnTo>
                <a:lnTo>
                  <a:pt x="8493810" y="0"/>
                </a:lnTo>
                <a:lnTo>
                  <a:pt x="9788510" y="0"/>
                </a:lnTo>
                <a:lnTo>
                  <a:pt x="9788510" y="6242708"/>
                </a:lnTo>
                <a:lnTo>
                  <a:pt x="8493810" y="6242708"/>
                </a:lnTo>
                <a:lnTo>
                  <a:pt x="7413262" y="6242708"/>
                </a:lnTo>
                <a:lnTo>
                  <a:pt x="2671189" y="6242708"/>
                </a:lnTo>
                <a:lnTo>
                  <a:pt x="0" y="3123429"/>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
        <p:nvSpPr>
          <p:cNvPr id="7" name="Espace réservé pour une image  6"/>
          <p:cNvSpPr>
            <a:spLocks noGrp="1"/>
          </p:cNvSpPr>
          <p:nvPr>
            <p:ph type="pic" sz="quarter" idx="10"/>
          </p:nvPr>
        </p:nvSpPr>
        <p:spPr>
          <a:xfrm>
            <a:off x="0" y="0"/>
            <a:ext cx="7138209" cy="4148667"/>
          </a:xfrm>
          <a:custGeom>
            <a:avLst/>
            <a:gdLst>
              <a:gd name="connsiteX0" fmla="*/ 0 w 10707313"/>
              <a:gd name="connsiteY0" fmla="*/ 0 h 6223000"/>
              <a:gd name="connsiteX1" fmla="*/ 8046852 w 10707313"/>
              <a:gd name="connsiteY1" fmla="*/ 0 h 6223000"/>
              <a:gd name="connsiteX2" fmla="*/ 10707313 w 10707313"/>
              <a:gd name="connsiteY2" fmla="*/ 3124141 h 6223000"/>
              <a:gd name="connsiteX3" fmla="*/ 10628388 w 10707313"/>
              <a:gd name="connsiteY3" fmla="*/ 3213250 h 6223000"/>
              <a:gd name="connsiteX4" fmla="*/ 10628387 w 10707313"/>
              <a:gd name="connsiteY4" fmla="*/ 3213250 h 6223000"/>
              <a:gd name="connsiteX5" fmla="*/ 8042414 w 10707313"/>
              <a:gd name="connsiteY5" fmla="*/ 6223000 h 6223000"/>
              <a:gd name="connsiteX6" fmla="*/ 0 w 10707313"/>
              <a:gd name="connsiteY6" fmla="*/ 6223000 h 622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07313" h="6223000">
                <a:moveTo>
                  <a:pt x="0" y="0"/>
                </a:moveTo>
                <a:lnTo>
                  <a:pt x="8046852" y="0"/>
                </a:lnTo>
                <a:lnTo>
                  <a:pt x="10707313" y="3124141"/>
                </a:lnTo>
                <a:lnTo>
                  <a:pt x="10628388" y="3213250"/>
                </a:lnTo>
                <a:lnTo>
                  <a:pt x="10628387" y="3213250"/>
                </a:lnTo>
                <a:lnTo>
                  <a:pt x="8042414" y="6223000"/>
                </a:lnTo>
                <a:lnTo>
                  <a:pt x="0" y="6223000"/>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Tree>
    <p:extLst>
      <p:ext uri="{BB962C8B-B14F-4D97-AF65-F5344CB8AC3E}">
        <p14:creationId xmlns:p14="http://schemas.microsoft.com/office/powerpoint/2010/main" val="2323866128"/>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guide id="3" orient="horz">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Image Placeholder 27">
    <p:spTree>
      <p:nvGrpSpPr>
        <p:cNvPr id="1" name=""/>
        <p:cNvGrpSpPr/>
        <p:nvPr/>
      </p:nvGrpSpPr>
      <p:grpSpPr>
        <a:xfrm>
          <a:off x="0" y="0"/>
          <a:ext cx="0" cy="0"/>
          <a:chOff x="0" y="0"/>
          <a:chExt cx="0" cy="0"/>
        </a:xfrm>
      </p:grpSpPr>
      <p:sp>
        <p:nvSpPr>
          <p:cNvPr id="8" name="Espace réservé pour une image  7"/>
          <p:cNvSpPr>
            <a:spLocks noGrp="1"/>
          </p:cNvSpPr>
          <p:nvPr>
            <p:ph type="pic" sz="quarter" idx="10"/>
          </p:nvPr>
        </p:nvSpPr>
        <p:spPr>
          <a:xfrm>
            <a:off x="876028" y="0"/>
            <a:ext cx="11313674" cy="6453336"/>
          </a:xfrm>
          <a:custGeom>
            <a:avLst/>
            <a:gdLst>
              <a:gd name="connsiteX0" fmla="*/ 0 w 16970511"/>
              <a:gd name="connsiteY0" fmla="*/ 0 h 9680004"/>
              <a:gd name="connsiteX1" fmla="*/ 16970511 w 16970511"/>
              <a:gd name="connsiteY1" fmla="*/ 0 h 9680004"/>
              <a:gd name="connsiteX2" fmla="*/ 16970511 w 16970511"/>
              <a:gd name="connsiteY2" fmla="*/ 9680004 h 9680004"/>
              <a:gd name="connsiteX3" fmla="*/ 7135444 w 16970511"/>
              <a:gd name="connsiteY3" fmla="*/ 9680004 h 9680004"/>
              <a:gd name="connsiteX4" fmla="*/ 0 w 16970511"/>
              <a:gd name="connsiteY4" fmla="*/ 7626 h 9680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70511" h="9680004">
                <a:moveTo>
                  <a:pt x="0" y="0"/>
                </a:moveTo>
                <a:lnTo>
                  <a:pt x="16970511" y="0"/>
                </a:lnTo>
                <a:lnTo>
                  <a:pt x="16970511" y="9680004"/>
                </a:lnTo>
                <a:lnTo>
                  <a:pt x="7135444" y="9680004"/>
                </a:lnTo>
                <a:lnTo>
                  <a:pt x="0" y="7626"/>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Tree>
    <p:extLst>
      <p:ext uri="{BB962C8B-B14F-4D97-AF65-F5344CB8AC3E}">
        <p14:creationId xmlns:p14="http://schemas.microsoft.com/office/powerpoint/2010/main" val="729313927"/>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guide id="3" orient="horz">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Image Placeholder 28">
    <p:spTree>
      <p:nvGrpSpPr>
        <p:cNvPr id="1" name=""/>
        <p:cNvGrpSpPr/>
        <p:nvPr/>
      </p:nvGrpSpPr>
      <p:grpSpPr>
        <a:xfrm>
          <a:off x="0" y="0"/>
          <a:ext cx="0" cy="0"/>
          <a:chOff x="0" y="0"/>
          <a:chExt cx="0" cy="0"/>
        </a:xfrm>
      </p:grpSpPr>
      <p:sp>
        <p:nvSpPr>
          <p:cNvPr id="3" name="Espace réservé pour une image  2"/>
          <p:cNvSpPr>
            <a:spLocks noGrp="1"/>
          </p:cNvSpPr>
          <p:nvPr>
            <p:ph type="pic" sz="quarter" idx="10"/>
          </p:nvPr>
        </p:nvSpPr>
        <p:spPr>
          <a:xfrm>
            <a:off x="0" y="0"/>
            <a:ext cx="12192000" cy="4197085"/>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Tree>
    <p:extLst>
      <p:ext uri="{BB962C8B-B14F-4D97-AF65-F5344CB8AC3E}">
        <p14:creationId xmlns:p14="http://schemas.microsoft.com/office/powerpoint/2010/main" val="3922448936"/>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guide id="3" orient="horz">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Image Placeholder 29">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6768075" y="1844825"/>
            <a:ext cx="4814325" cy="4281340"/>
          </a:xfrm>
          <a:noFill/>
        </p:spPr>
        <p:txBody>
          <a:bodyPr>
            <a:normAutofit/>
          </a:bodyPr>
          <a:lstStyle>
            <a:lvl1pPr marL="0" indent="0" algn="l">
              <a:lnSpc>
                <a:spcPct val="100000"/>
              </a:lnSpc>
              <a:buFont typeface="Arial" pitchFamily="34" charset="0"/>
              <a:buNone/>
              <a:defRPr sz="1333" b="0">
                <a:solidFill>
                  <a:schemeClr val="tx1"/>
                </a:solidFill>
                <a:latin typeface="Roboto Light" pitchFamily="2" charset="0"/>
                <a:ea typeface="Roboto Light" pitchFamily="2" charset="0"/>
              </a:defRPr>
            </a:lvl1pPr>
            <a:lvl2pPr marL="0" indent="0" algn="l">
              <a:buNone/>
              <a:defRPr sz="1500">
                <a:solidFill>
                  <a:srgbClr val="3B3B3B"/>
                </a:solidFill>
              </a:defRPr>
            </a:lvl2pPr>
            <a:lvl3pPr marL="0" indent="0" algn="l">
              <a:buNone/>
              <a:defRPr>
                <a:solidFill>
                  <a:srgbClr val="3B3B3B"/>
                </a:solidFill>
              </a:defRPr>
            </a:lvl3pPr>
            <a:lvl4pPr marL="0" indent="0" algn="l">
              <a:buNone/>
              <a:defRPr>
                <a:solidFill>
                  <a:srgbClr val="3B3B3B"/>
                </a:solidFill>
              </a:defRPr>
            </a:lvl4pPr>
            <a:lvl5pPr marL="0" indent="0" algn="l">
              <a:buNone/>
              <a:defRPr>
                <a:solidFill>
                  <a:srgbClr val="3B3B3B"/>
                </a:solidFill>
              </a:defRPr>
            </a:lvl5pPr>
          </a:lstStyle>
          <a:p>
            <a:pPr lvl="0"/>
            <a:r>
              <a:rPr lang="fr-FR"/>
              <a:t>Cliquez pour modifier les styles du texte du masque</a:t>
            </a:r>
          </a:p>
        </p:txBody>
      </p:sp>
      <p:sp>
        <p:nvSpPr>
          <p:cNvPr id="12" name="Espace réservé du texte 11"/>
          <p:cNvSpPr>
            <a:spLocks noGrp="1"/>
          </p:cNvSpPr>
          <p:nvPr>
            <p:ph type="body" sz="quarter" idx="10" hasCustomPrompt="1"/>
          </p:nvPr>
        </p:nvSpPr>
        <p:spPr>
          <a:xfrm>
            <a:off x="6768075" y="346032"/>
            <a:ext cx="4814365"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6768075" y="836712"/>
            <a:ext cx="4813968"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sp>
        <p:nvSpPr>
          <p:cNvPr id="4" name="Espace réservé pour une image  3"/>
          <p:cNvSpPr>
            <a:spLocks noGrp="1"/>
          </p:cNvSpPr>
          <p:nvPr>
            <p:ph type="pic" sz="quarter" idx="12"/>
          </p:nvPr>
        </p:nvSpPr>
        <p:spPr>
          <a:xfrm>
            <a:off x="0" y="0"/>
            <a:ext cx="6096000" cy="6453336"/>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Tree>
    <p:extLst>
      <p:ext uri="{BB962C8B-B14F-4D97-AF65-F5344CB8AC3E}">
        <p14:creationId xmlns:p14="http://schemas.microsoft.com/office/powerpoint/2010/main" val="802931887"/>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Image Placeholder 30">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4895867" y="1844825"/>
            <a:ext cx="6686533" cy="4281340"/>
          </a:xfrm>
          <a:noFill/>
        </p:spPr>
        <p:txBody>
          <a:bodyPr>
            <a:normAutofit/>
          </a:bodyPr>
          <a:lstStyle>
            <a:lvl1pPr marL="0" indent="0" algn="l">
              <a:lnSpc>
                <a:spcPct val="100000"/>
              </a:lnSpc>
              <a:buFont typeface="Arial" pitchFamily="34" charset="0"/>
              <a:buNone/>
              <a:defRPr sz="1333" b="0">
                <a:solidFill>
                  <a:schemeClr val="tx1"/>
                </a:solidFill>
                <a:latin typeface="Roboto Light" pitchFamily="2" charset="0"/>
                <a:ea typeface="Roboto Light" pitchFamily="2" charset="0"/>
              </a:defRPr>
            </a:lvl1pPr>
            <a:lvl2pPr marL="0" indent="0" algn="l">
              <a:buNone/>
              <a:defRPr sz="1500">
                <a:solidFill>
                  <a:srgbClr val="3B3B3B"/>
                </a:solidFill>
              </a:defRPr>
            </a:lvl2pPr>
            <a:lvl3pPr marL="0" indent="0" algn="l">
              <a:buNone/>
              <a:defRPr>
                <a:solidFill>
                  <a:srgbClr val="3B3B3B"/>
                </a:solidFill>
              </a:defRPr>
            </a:lvl3pPr>
            <a:lvl4pPr marL="0" indent="0" algn="l">
              <a:buNone/>
              <a:defRPr>
                <a:solidFill>
                  <a:srgbClr val="3B3B3B"/>
                </a:solidFill>
              </a:defRPr>
            </a:lvl4pPr>
            <a:lvl5pPr marL="0" indent="0" algn="l">
              <a:buNone/>
              <a:defRPr>
                <a:solidFill>
                  <a:srgbClr val="3B3B3B"/>
                </a:solidFill>
              </a:defRPr>
            </a:lvl5pPr>
          </a:lstStyle>
          <a:p>
            <a:pPr lvl="0"/>
            <a:r>
              <a:rPr lang="fr-FR"/>
              <a:t>Cliquez pour modifier les styles du texte du masque</a:t>
            </a:r>
          </a:p>
        </p:txBody>
      </p:sp>
      <p:sp>
        <p:nvSpPr>
          <p:cNvPr id="12" name="Espace réservé du texte 11"/>
          <p:cNvSpPr>
            <a:spLocks noGrp="1"/>
          </p:cNvSpPr>
          <p:nvPr>
            <p:ph type="body" sz="quarter" idx="10" hasCustomPrompt="1"/>
          </p:nvPr>
        </p:nvSpPr>
        <p:spPr>
          <a:xfrm>
            <a:off x="4895851" y="346032"/>
            <a:ext cx="6686589"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4896005" y="836712"/>
            <a:ext cx="6686037"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sp>
        <p:nvSpPr>
          <p:cNvPr id="4" name="Espace réservé pour une image  3"/>
          <p:cNvSpPr>
            <a:spLocks noGrp="1"/>
          </p:cNvSpPr>
          <p:nvPr>
            <p:ph type="pic" sz="quarter" idx="12"/>
          </p:nvPr>
        </p:nvSpPr>
        <p:spPr>
          <a:xfrm>
            <a:off x="0" y="0"/>
            <a:ext cx="4223792" cy="6453336"/>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Tree>
    <p:extLst>
      <p:ext uri="{BB962C8B-B14F-4D97-AF65-F5344CB8AC3E}">
        <p14:creationId xmlns:p14="http://schemas.microsoft.com/office/powerpoint/2010/main" val="1606809579"/>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Image Placeholder 31">
    <p:spTree>
      <p:nvGrpSpPr>
        <p:cNvPr id="1" name=""/>
        <p:cNvGrpSpPr/>
        <p:nvPr/>
      </p:nvGrpSpPr>
      <p:grpSpPr>
        <a:xfrm>
          <a:off x="0" y="0"/>
          <a:ext cx="0" cy="0"/>
          <a:chOff x="0" y="0"/>
          <a:chExt cx="0" cy="0"/>
        </a:xfrm>
      </p:grpSpPr>
      <p:sp>
        <p:nvSpPr>
          <p:cNvPr id="5" name="Espace réservé pour une image  4"/>
          <p:cNvSpPr>
            <a:spLocks noGrp="1"/>
          </p:cNvSpPr>
          <p:nvPr>
            <p:ph type="pic" sz="quarter" idx="12"/>
          </p:nvPr>
        </p:nvSpPr>
        <p:spPr>
          <a:xfrm>
            <a:off x="3505284" y="1"/>
            <a:ext cx="8688965" cy="6453336"/>
          </a:xfrm>
          <a:custGeom>
            <a:avLst/>
            <a:gdLst>
              <a:gd name="connsiteX0" fmla="*/ 5409625 w 13033447"/>
              <a:gd name="connsiteY0" fmla="*/ 0 h 10286999"/>
              <a:gd name="connsiteX1" fmla="*/ 13033447 w 13033447"/>
              <a:gd name="connsiteY1" fmla="*/ 0 h 10286999"/>
              <a:gd name="connsiteX2" fmla="*/ 7623823 w 13033447"/>
              <a:gd name="connsiteY2" fmla="*/ 10286999 h 10286999"/>
              <a:gd name="connsiteX3" fmla="*/ 0 w 13033447"/>
              <a:gd name="connsiteY3" fmla="*/ 10286999 h 10286999"/>
            </a:gdLst>
            <a:ahLst/>
            <a:cxnLst>
              <a:cxn ang="0">
                <a:pos x="connsiteX0" y="connsiteY0"/>
              </a:cxn>
              <a:cxn ang="0">
                <a:pos x="connsiteX1" y="connsiteY1"/>
              </a:cxn>
              <a:cxn ang="0">
                <a:pos x="connsiteX2" y="connsiteY2"/>
              </a:cxn>
              <a:cxn ang="0">
                <a:pos x="connsiteX3" y="connsiteY3"/>
              </a:cxn>
            </a:cxnLst>
            <a:rect l="l" t="t" r="r" b="b"/>
            <a:pathLst>
              <a:path w="13033447" h="10286999">
                <a:moveTo>
                  <a:pt x="5409625" y="0"/>
                </a:moveTo>
                <a:lnTo>
                  <a:pt x="13033447" y="0"/>
                </a:lnTo>
                <a:lnTo>
                  <a:pt x="7623823" y="10286999"/>
                </a:lnTo>
                <a:lnTo>
                  <a:pt x="0" y="10286999"/>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dirty="0">
                <a:latin typeface="+mj-lt"/>
              </a:defRPr>
            </a:lvl1pPr>
          </a:lstStyle>
          <a:p>
            <a:pPr marL="0" lvl="0" indent="0" algn="ctr" defTabSz="609630">
              <a:lnSpc>
                <a:spcPct val="100000"/>
              </a:lnSpc>
              <a:spcBef>
                <a:spcPts val="667"/>
              </a:spcBef>
              <a:buFontTx/>
            </a:pPr>
            <a:endParaRPr lang="fr-FR"/>
          </a:p>
        </p:txBody>
      </p:sp>
    </p:spTree>
    <p:extLst>
      <p:ext uri="{BB962C8B-B14F-4D97-AF65-F5344CB8AC3E}">
        <p14:creationId xmlns:p14="http://schemas.microsoft.com/office/powerpoint/2010/main" val="819532949"/>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Image Placeholder 32">
    <p:spTree>
      <p:nvGrpSpPr>
        <p:cNvPr id="1" name=""/>
        <p:cNvGrpSpPr/>
        <p:nvPr/>
      </p:nvGrpSpPr>
      <p:grpSpPr>
        <a:xfrm>
          <a:off x="0" y="0"/>
          <a:ext cx="0" cy="0"/>
          <a:chOff x="0" y="0"/>
          <a:chExt cx="0" cy="0"/>
        </a:xfrm>
      </p:grpSpPr>
      <p:sp>
        <p:nvSpPr>
          <p:cNvPr id="9" name="Espace réservé pour une image  8"/>
          <p:cNvSpPr>
            <a:spLocks noGrp="1"/>
          </p:cNvSpPr>
          <p:nvPr>
            <p:ph type="pic" sz="quarter" idx="12"/>
          </p:nvPr>
        </p:nvSpPr>
        <p:spPr>
          <a:xfrm>
            <a:off x="3353499" y="1900283"/>
            <a:ext cx="5480140" cy="3630140"/>
          </a:xfrm>
          <a:custGeom>
            <a:avLst/>
            <a:gdLst>
              <a:gd name="connsiteX0" fmla="*/ 7745538 w 8220210"/>
              <a:gd name="connsiteY0" fmla="*/ 0 h 5445210"/>
              <a:gd name="connsiteX1" fmla="*/ 7879562 w 8220210"/>
              <a:gd name="connsiteY1" fmla="*/ 33542 h 5445210"/>
              <a:gd name="connsiteX2" fmla="*/ 7896316 w 8220210"/>
              <a:gd name="connsiteY2" fmla="*/ 55904 h 5445210"/>
              <a:gd name="connsiteX3" fmla="*/ 7901900 w 8220210"/>
              <a:gd name="connsiteY3" fmla="*/ 61494 h 5445210"/>
              <a:gd name="connsiteX4" fmla="*/ 7918654 w 8220210"/>
              <a:gd name="connsiteY4" fmla="*/ 78265 h 5445210"/>
              <a:gd name="connsiteX5" fmla="*/ 7924238 w 8220210"/>
              <a:gd name="connsiteY5" fmla="*/ 89446 h 5445210"/>
              <a:gd name="connsiteX6" fmla="*/ 7940991 w 8220210"/>
              <a:gd name="connsiteY6" fmla="*/ 106217 h 5445210"/>
              <a:gd name="connsiteX7" fmla="*/ 7957744 w 8220210"/>
              <a:gd name="connsiteY7" fmla="*/ 139760 h 5445210"/>
              <a:gd name="connsiteX8" fmla="*/ 7974497 w 8220210"/>
              <a:gd name="connsiteY8" fmla="*/ 162121 h 5445210"/>
              <a:gd name="connsiteX9" fmla="*/ 7980082 w 8220210"/>
              <a:gd name="connsiteY9" fmla="*/ 167711 h 5445210"/>
              <a:gd name="connsiteX10" fmla="*/ 7996834 w 8220210"/>
              <a:gd name="connsiteY10" fmla="*/ 190073 h 5445210"/>
              <a:gd name="connsiteX11" fmla="*/ 8114106 w 8220210"/>
              <a:gd name="connsiteY11" fmla="*/ 234796 h 5445210"/>
              <a:gd name="connsiteX12" fmla="*/ 8214626 w 8220210"/>
              <a:gd name="connsiteY12" fmla="*/ 268338 h 5445210"/>
              <a:gd name="connsiteX13" fmla="*/ 8220210 w 8220210"/>
              <a:gd name="connsiteY13" fmla="*/ 318651 h 5445210"/>
              <a:gd name="connsiteX14" fmla="*/ 8097354 w 8220210"/>
              <a:gd name="connsiteY14" fmla="*/ 508724 h 5445210"/>
              <a:gd name="connsiteX15" fmla="*/ 8086185 w 8220210"/>
              <a:gd name="connsiteY15" fmla="*/ 525495 h 5445210"/>
              <a:gd name="connsiteX16" fmla="*/ 8052678 w 8220210"/>
              <a:gd name="connsiteY16" fmla="*/ 564628 h 5445210"/>
              <a:gd name="connsiteX17" fmla="*/ 7985666 w 8220210"/>
              <a:gd name="connsiteY17" fmla="*/ 682026 h 5445210"/>
              <a:gd name="connsiteX18" fmla="*/ 7957744 w 8220210"/>
              <a:gd name="connsiteY18" fmla="*/ 682026 h 5445210"/>
              <a:gd name="connsiteX19" fmla="*/ 7952160 w 8220210"/>
              <a:gd name="connsiteY19" fmla="*/ 866508 h 5445210"/>
              <a:gd name="connsiteX20" fmla="*/ 8008004 w 8220210"/>
              <a:gd name="connsiteY20" fmla="*/ 900051 h 5445210"/>
              <a:gd name="connsiteX21" fmla="*/ 7985666 w 8220210"/>
              <a:gd name="connsiteY21" fmla="*/ 961544 h 5445210"/>
              <a:gd name="connsiteX22" fmla="*/ 8008004 w 8220210"/>
              <a:gd name="connsiteY22" fmla="*/ 967135 h 5445210"/>
              <a:gd name="connsiteX23" fmla="*/ 8130860 w 8220210"/>
              <a:gd name="connsiteY23" fmla="*/ 1023039 h 5445210"/>
              <a:gd name="connsiteX24" fmla="*/ 8091769 w 8220210"/>
              <a:gd name="connsiteY24" fmla="*/ 944774 h 5445210"/>
              <a:gd name="connsiteX25" fmla="*/ 8102938 w 8220210"/>
              <a:gd name="connsiteY25" fmla="*/ 950364 h 5445210"/>
              <a:gd name="connsiteX26" fmla="*/ 8108522 w 8220210"/>
              <a:gd name="connsiteY26" fmla="*/ 955954 h 5445210"/>
              <a:gd name="connsiteX27" fmla="*/ 8114106 w 8220210"/>
              <a:gd name="connsiteY27" fmla="*/ 955954 h 5445210"/>
              <a:gd name="connsiteX28" fmla="*/ 8192288 w 8220210"/>
              <a:gd name="connsiteY28" fmla="*/ 1000677 h 5445210"/>
              <a:gd name="connsiteX29" fmla="*/ 8192288 w 8220210"/>
              <a:gd name="connsiteY29" fmla="*/ 1006268 h 5445210"/>
              <a:gd name="connsiteX30" fmla="*/ 8192288 w 8220210"/>
              <a:gd name="connsiteY30" fmla="*/ 1011858 h 5445210"/>
              <a:gd name="connsiteX31" fmla="*/ 8192288 w 8220210"/>
              <a:gd name="connsiteY31" fmla="*/ 1017448 h 5445210"/>
              <a:gd name="connsiteX32" fmla="*/ 8192288 w 8220210"/>
              <a:gd name="connsiteY32" fmla="*/ 1023039 h 5445210"/>
              <a:gd name="connsiteX33" fmla="*/ 8186704 w 8220210"/>
              <a:gd name="connsiteY33" fmla="*/ 1028629 h 5445210"/>
              <a:gd name="connsiteX34" fmla="*/ 8047094 w 8220210"/>
              <a:gd name="connsiteY34" fmla="*/ 1140437 h 5445210"/>
              <a:gd name="connsiteX35" fmla="*/ 7968913 w 8220210"/>
              <a:gd name="connsiteY35" fmla="*/ 1229883 h 5445210"/>
              <a:gd name="connsiteX36" fmla="*/ 7896316 w 8220210"/>
              <a:gd name="connsiteY36" fmla="*/ 1246654 h 5445210"/>
              <a:gd name="connsiteX37" fmla="*/ 7918654 w 8220210"/>
              <a:gd name="connsiteY37" fmla="*/ 1280196 h 5445210"/>
              <a:gd name="connsiteX38" fmla="*/ 7968913 w 8220210"/>
              <a:gd name="connsiteY38" fmla="*/ 1257834 h 5445210"/>
              <a:gd name="connsiteX39" fmla="*/ 7946576 w 8220210"/>
              <a:gd name="connsiteY39" fmla="*/ 1324919 h 5445210"/>
              <a:gd name="connsiteX40" fmla="*/ 7924238 w 8220210"/>
              <a:gd name="connsiteY40" fmla="*/ 1347280 h 5445210"/>
              <a:gd name="connsiteX41" fmla="*/ 7924238 w 8220210"/>
              <a:gd name="connsiteY41" fmla="*/ 1352871 h 5445210"/>
              <a:gd name="connsiteX42" fmla="*/ 7907484 w 8220210"/>
              <a:gd name="connsiteY42" fmla="*/ 1369642 h 5445210"/>
              <a:gd name="connsiteX43" fmla="*/ 7901900 w 8220210"/>
              <a:gd name="connsiteY43" fmla="*/ 1369642 h 5445210"/>
              <a:gd name="connsiteX44" fmla="*/ 7857225 w 8220210"/>
              <a:gd name="connsiteY44" fmla="*/ 1408775 h 5445210"/>
              <a:gd name="connsiteX45" fmla="*/ 7812550 w 8220210"/>
              <a:gd name="connsiteY45" fmla="*/ 1447907 h 5445210"/>
              <a:gd name="connsiteX46" fmla="*/ 7762290 w 8220210"/>
              <a:gd name="connsiteY46" fmla="*/ 1487040 h 5445210"/>
              <a:gd name="connsiteX47" fmla="*/ 7818134 w 8220210"/>
              <a:gd name="connsiteY47" fmla="*/ 1677113 h 5445210"/>
              <a:gd name="connsiteX48" fmla="*/ 7773460 w 8220210"/>
              <a:gd name="connsiteY48" fmla="*/ 1839233 h 5445210"/>
              <a:gd name="connsiteX49" fmla="*/ 7812550 w 8220210"/>
              <a:gd name="connsiteY49" fmla="*/ 2096391 h 5445210"/>
              <a:gd name="connsiteX50" fmla="*/ 7806966 w 8220210"/>
              <a:gd name="connsiteY50" fmla="*/ 2101981 h 5445210"/>
              <a:gd name="connsiteX51" fmla="*/ 7806966 w 8220210"/>
              <a:gd name="connsiteY51" fmla="*/ 2118752 h 5445210"/>
              <a:gd name="connsiteX52" fmla="*/ 7806966 w 8220210"/>
              <a:gd name="connsiteY52" fmla="*/ 2129933 h 5445210"/>
              <a:gd name="connsiteX53" fmla="*/ 7806966 w 8220210"/>
              <a:gd name="connsiteY53" fmla="*/ 2141114 h 5445210"/>
              <a:gd name="connsiteX54" fmla="*/ 7806966 w 8220210"/>
              <a:gd name="connsiteY54" fmla="*/ 2152294 h 5445210"/>
              <a:gd name="connsiteX55" fmla="*/ 7806966 w 8220210"/>
              <a:gd name="connsiteY55" fmla="*/ 2163475 h 5445210"/>
              <a:gd name="connsiteX56" fmla="*/ 7801382 w 8220210"/>
              <a:gd name="connsiteY56" fmla="*/ 2180246 h 5445210"/>
              <a:gd name="connsiteX57" fmla="*/ 7801382 w 8220210"/>
              <a:gd name="connsiteY57" fmla="*/ 2185837 h 5445210"/>
              <a:gd name="connsiteX58" fmla="*/ 7801382 w 8220210"/>
              <a:gd name="connsiteY58" fmla="*/ 2208198 h 5445210"/>
              <a:gd name="connsiteX59" fmla="*/ 7795797 w 8220210"/>
              <a:gd name="connsiteY59" fmla="*/ 2230560 h 5445210"/>
              <a:gd name="connsiteX60" fmla="*/ 7712032 w 8220210"/>
              <a:gd name="connsiteY60" fmla="*/ 2101981 h 5445210"/>
              <a:gd name="connsiteX61" fmla="*/ 7784628 w 8220210"/>
              <a:gd name="connsiteY61" fmla="*/ 2101981 h 5445210"/>
              <a:gd name="connsiteX62" fmla="*/ 7605928 w 8220210"/>
              <a:gd name="connsiteY62" fmla="*/ 2018125 h 5445210"/>
              <a:gd name="connsiteX63" fmla="*/ 7723200 w 8220210"/>
              <a:gd name="connsiteY63" fmla="*/ 2197017 h 5445210"/>
              <a:gd name="connsiteX64" fmla="*/ 7795797 w 8220210"/>
              <a:gd name="connsiteY64" fmla="*/ 2247331 h 5445210"/>
              <a:gd name="connsiteX65" fmla="*/ 7846056 w 8220210"/>
              <a:gd name="connsiteY65" fmla="*/ 2308825 h 5445210"/>
              <a:gd name="connsiteX66" fmla="*/ 7896316 w 8220210"/>
              <a:gd name="connsiteY66" fmla="*/ 2370319 h 5445210"/>
              <a:gd name="connsiteX67" fmla="*/ 7896316 w 8220210"/>
              <a:gd name="connsiteY67" fmla="*/ 2375909 h 5445210"/>
              <a:gd name="connsiteX68" fmla="*/ 7907484 w 8220210"/>
              <a:gd name="connsiteY68" fmla="*/ 2415042 h 5445210"/>
              <a:gd name="connsiteX69" fmla="*/ 7980082 w 8220210"/>
              <a:gd name="connsiteY69" fmla="*/ 2459765 h 5445210"/>
              <a:gd name="connsiteX70" fmla="*/ 7879562 w 8220210"/>
              <a:gd name="connsiteY70" fmla="*/ 2593934 h 5445210"/>
              <a:gd name="connsiteX71" fmla="*/ 7929822 w 8220210"/>
              <a:gd name="connsiteY71" fmla="*/ 2616296 h 5445210"/>
              <a:gd name="connsiteX72" fmla="*/ 7929822 w 8220210"/>
              <a:gd name="connsiteY72" fmla="*/ 2633067 h 5445210"/>
              <a:gd name="connsiteX73" fmla="*/ 7924238 w 8220210"/>
              <a:gd name="connsiteY73" fmla="*/ 2661019 h 5445210"/>
              <a:gd name="connsiteX74" fmla="*/ 7840472 w 8220210"/>
              <a:gd name="connsiteY74" fmla="*/ 2739284 h 5445210"/>
              <a:gd name="connsiteX75" fmla="*/ 7801382 w 8220210"/>
              <a:gd name="connsiteY75" fmla="*/ 2772826 h 5445210"/>
              <a:gd name="connsiteX76" fmla="*/ 7795797 w 8220210"/>
              <a:gd name="connsiteY76" fmla="*/ 2778417 h 5445210"/>
              <a:gd name="connsiteX77" fmla="*/ 7790212 w 8220210"/>
              <a:gd name="connsiteY77" fmla="*/ 2784007 h 5445210"/>
              <a:gd name="connsiteX78" fmla="*/ 7784628 w 8220210"/>
              <a:gd name="connsiteY78" fmla="*/ 2795188 h 5445210"/>
              <a:gd name="connsiteX79" fmla="*/ 7745538 w 8220210"/>
              <a:gd name="connsiteY79" fmla="*/ 2940537 h 5445210"/>
              <a:gd name="connsiteX80" fmla="*/ 7622681 w 8220210"/>
              <a:gd name="connsiteY80" fmla="*/ 3035574 h 5445210"/>
              <a:gd name="connsiteX81" fmla="*/ 7617097 w 8220210"/>
              <a:gd name="connsiteY81" fmla="*/ 3052345 h 5445210"/>
              <a:gd name="connsiteX82" fmla="*/ 7617097 w 8220210"/>
              <a:gd name="connsiteY82" fmla="*/ 3057935 h 5445210"/>
              <a:gd name="connsiteX83" fmla="*/ 7611512 w 8220210"/>
              <a:gd name="connsiteY83" fmla="*/ 3074706 h 5445210"/>
              <a:gd name="connsiteX84" fmla="*/ 7611512 w 8220210"/>
              <a:gd name="connsiteY84" fmla="*/ 3080297 h 5445210"/>
              <a:gd name="connsiteX85" fmla="*/ 7611512 w 8220210"/>
              <a:gd name="connsiteY85" fmla="*/ 3085887 h 5445210"/>
              <a:gd name="connsiteX86" fmla="*/ 7566838 w 8220210"/>
              <a:gd name="connsiteY86" fmla="*/ 3231237 h 5445210"/>
              <a:gd name="connsiteX87" fmla="*/ 7399306 w 8220210"/>
              <a:gd name="connsiteY87" fmla="*/ 3533117 h 5445210"/>
              <a:gd name="connsiteX88" fmla="*/ 7399306 w 8220210"/>
              <a:gd name="connsiteY88" fmla="*/ 3561069 h 5445210"/>
              <a:gd name="connsiteX89" fmla="*/ 7399306 w 8220210"/>
              <a:gd name="connsiteY89" fmla="*/ 3583431 h 5445210"/>
              <a:gd name="connsiteX90" fmla="*/ 7404890 w 8220210"/>
              <a:gd name="connsiteY90" fmla="*/ 3639334 h 5445210"/>
              <a:gd name="connsiteX91" fmla="*/ 7416059 w 8220210"/>
              <a:gd name="connsiteY91" fmla="*/ 3734371 h 5445210"/>
              <a:gd name="connsiteX92" fmla="*/ 7421644 w 8220210"/>
              <a:gd name="connsiteY92" fmla="*/ 3756732 h 5445210"/>
              <a:gd name="connsiteX93" fmla="*/ 7421644 w 8220210"/>
              <a:gd name="connsiteY93" fmla="*/ 3767913 h 5445210"/>
              <a:gd name="connsiteX94" fmla="*/ 7427228 w 8220210"/>
              <a:gd name="connsiteY94" fmla="*/ 3773503 h 5445210"/>
              <a:gd name="connsiteX95" fmla="*/ 7427228 w 8220210"/>
              <a:gd name="connsiteY95" fmla="*/ 3779094 h 5445210"/>
              <a:gd name="connsiteX96" fmla="*/ 7432812 w 8220210"/>
              <a:gd name="connsiteY96" fmla="*/ 3790274 h 5445210"/>
              <a:gd name="connsiteX97" fmla="*/ 7438396 w 8220210"/>
              <a:gd name="connsiteY97" fmla="*/ 3795865 h 5445210"/>
              <a:gd name="connsiteX98" fmla="*/ 7443981 w 8220210"/>
              <a:gd name="connsiteY98" fmla="*/ 3801455 h 5445210"/>
              <a:gd name="connsiteX99" fmla="*/ 7443981 w 8220210"/>
              <a:gd name="connsiteY99" fmla="*/ 3807046 h 5445210"/>
              <a:gd name="connsiteX100" fmla="*/ 7455150 w 8220210"/>
              <a:gd name="connsiteY100" fmla="*/ 3818226 h 5445210"/>
              <a:gd name="connsiteX101" fmla="*/ 7656188 w 8220210"/>
              <a:gd name="connsiteY101" fmla="*/ 4047432 h 5445210"/>
              <a:gd name="connsiteX102" fmla="*/ 7834888 w 8220210"/>
              <a:gd name="connsiteY102" fmla="*/ 4265457 h 5445210"/>
              <a:gd name="connsiteX103" fmla="*/ 7974497 w 8220210"/>
              <a:gd name="connsiteY103" fmla="*/ 4405216 h 5445210"/>
              <a:gd name="connsiteX104" fmla="*/ 7985666 w 8220210"/>
              <a:gd name="connsiteY104" fmla="*/ 4427577 h 5445210"/>
              <a:gd name="connsiteX105" fmla="*/ 7985666 w 8220210"/>
              <a:gd name="connsiteY105" fmla="*/ 4433168 h 5445210"/>
              <a:gd name="connsiteX106" fmla="*/ 7996834 w 8220210"/>
              <a:gd name="connsiteY106" fmla="*/ 4449939 h 5445210"/>
              <a:gd name="connsiteX107" fmla="*/ 8024756 w 8220210"/>
              <a:gd name="connsiteY107" fmla="*/ 4522614 h 5445210"/>
              <a:gd name="connsiteX108" fmla="*/ 8030341 w 8220210"/>
              <a:gd name="connsiteY108" fmla="*/ 4522614 h 5445210"/>
              <a:gd name="connsiteX109" fmla="*/ 8035926 w 8220210"/>
              <a:gd name="connsiteY109" fmla="*/ 4561746 h 5445210"/>
              <a:gd name="connsiteX110" fmla="*/ 8041510 w 8220210"/>
              <a:gd name="connsiteY110" fmla="*/ 4561746 h 5445210"/>
              <a:gd name="connsiteX111" fmla="*/ 8058263 w 8220210"/>
              <a:gd name="connsiteY111" fmla="*/ 4634421 h 5445210"/>
              <a:gd name="connsiteX112" fmla="*/ 8058263 w 8220210"/>
              <a:gd name="connsiteY112" fmla="*/ 4640012 h 5445210"/>
              <a:gd name="connsiteX113" fmla="*/ 8063848 w 8220210"/>
              <a:gd name="connsiteY113" fmla="*/ 4673554 h 5445210"/>
              <a:gd name="connsiteX114" fmla="*/ 8063848 w 8220210"/>
              <a:gd name="connsiteY114" fmla="*/ 4679144 h 5445210"/>
              <a:gd name="connsiteX115" fmla="*/ 8069432 w 8220210"/>
              <a:gd name="connsiteY115" fmla="*/ 4712687 h 5445210"/>
              <a:gd name="connsiteX116" fmla="*/ 8069432 w 8220210"/>
              <a:gd name="connsiteY116" fmla="*/ 4718277 h 5445210"/>
              <a:gd name="connsiteX117" fmla="*/ 8069432 w 8220210"/>
              <a:gd name="connsiteY117" fmla="*/ 4757410 h 5445210"/>
              <a:gd name="connsiteX118" fmla="*/ 7873978 w 8220210"/>
              <a:gd name="connsiteY118" fmla="*/ 4885988 h 5445210"/>
              <a:gd name="connsiteX119" fmla="*/ 7862810 w 8220210"/>
              <a:gd name="connsiteY119" fmla="*/ 4818904 h 5445210"/>
              <a:gd name="connsiteX120" fmla="*/ 7790212 w 8220210"/>
              <a:gd name="connsiteY120" fmla="*/ 4757410 h 5445210"/>
              <a:gd name="connsiteX121" fmla="*/ 7717616 w 8220210"/>
              <a:gd name="connsiteY121" fmla="*/ 4757410 h 5445210"/>
              <a:gd name="connsiteX122" fmla="*/ 7416059 w 8220210"/>
              <a:gd name="connsiteY122" fmla="*/ 4505843 h 5445210"/>
              <a:gd name="connsiteX123" fmla="*/ 7399306 w 8220210"/>
              <a:gd name="connsiteY123" fmla="*/ 4466710 h 5445210"/>
              <a:gd name="connsiteX124" fmla="*/ 7393722 w 8220210"/>
              <a:gd name="connsiteY124" fmla="*/ 4461120 h 5445210"/>
              <a:gd name="connsiteX125" fmla="*/ 7382552 w 8220210"/>
              <a:gd name="connsiteY125" fmla="*/ 4405216 h 5445210"/>
              <a:gd name="connsiteX126" fmla="*/ 7371384 w 8220210"/>
              <a:gd name="connsiteY126" fmla="*/ 4444349 h 5445210"/>
              <a:gd name="connsiteX127" fmla="*/ 7293202 w 8220210"/>
              <a:gd name="connsiteY127" fmla="*/ 4203962 h 5445210"/>
              <a:gd name="connsiteX128" fmla="*/ 7192684 w 8220210"/>
              <a:gd name="connsiteY128" fmla="*/ 4176010 h 5445210"/>
              <a:gd name="connsiteX129" fmla="*/ 7064243 w 8220210"/>
              <a:gd name="connsiteY129" fmla="*/ 4097745 h 5445210"/>
              <a:gd name="connsiteX130" fmla="*/ 6952556 w 8220210"/>
              <a:gd name="connsiteY130" fmla="*/ 4058612 h 5445210"/>
              <a:gd name="connsiteX131" fmla="*/ 6930218 w 8220210"/>
              <a:gd name="connsiteY131" fmla="*/ 4080974 h 5445210"/>
              <a:gd name="connsiteX132" fmla="*/ 6840868 w 8220210"/>
              <a:gd name="connsiteY132" fmla="*/ 4170420 h 5445210"/>
              <a:gd name="connsiteX133" fmla="*/ 6824114 w 8220210"/>
              <a:gd name="connsiteY133" fmla="*/ 4181601 h 5445210"/>
              <a:gd name="connsiteX134" fmla="*/ 6818530 w 8220210"/>
              <a:gd name="connsiteY134" fmla="*/ 4187191 h 5445210"/>
              <a:gd name="connsiteX135" fmla="*/ 6812946 w 8220210"/>
              <a:gd name="connsiteY135" fmla="*/ 4187191 h 5445210"/>
              <a:gd name="connsiteX136" fmla="*/ 6801777 w 8220210"/>
              <a:gd name="connsiteY136" fmla="*/ 4192782 h 5445210"/>
              <a:gd name="connsiteX137" fmla="*/ 6796192 w 8220210"/>
              <a:gd name="connsiteY137" fmla="*/ 4192782 h 5445210"/>
              <a:gd name="connsiteX138" fmla="*/ 6790608 w 8220210"/>
              <a:gd name="connsiteY138" fmla="*/ 4198372 h 5445210"/>
              <a:gd name="connsiteX139" fmla="*/ 6779440 w 8220210"/>
              <a:gd name="connsiteY139" fmla="*/ 4198372 h 5445210"/>
              <a:gd name="connsiteX140" fmla="*/ 6773855 w 8220210"/>
              <a:gd name="connsiteY140" fmla="*/ 4198372 h 5445210"/>
              <a:gd name="connsiteX141" fmla="*/ 6762686 w 8220210"/>
              <a:gd name="connsiteY141" fmla="*/ 4203962 h 5445210"/>
              <a:gd name="connsiteX142" fmla="*/ 6740349 w 8220210"/>
              <a:gd name="connsiteY142" fmla="*/ 4192782 h 5445210"/>
              <a:gd name="connsiteX143" fmla="*/ 6561648 w 8220210"/>
              <a:gd name="connsiteY143" fmla="*/ 4142468 h 5445210"/>
              <a:gd name="connsiteX144" fmla="*/ 6483468 w 8220210"/>
              <a:gd name="connsiteY144" fmla="*/ 4136878 h 5445210"/>
              <a:gd name="connsiteX145" fmla="*/ 6455546 w 8220210"/>
              <a:gd name="connsiteY145" fmla="*/ 4136878 h 5445210"/>
              <a:gd name="connsiteX146" fmla="*/ 6433208 w 8220210"/>
              <a:gd name="connsiteY146" fmla="*/ 4142468 h 5445210"/>
              <a:gd name="connsiteX147" fmla="*/ 6388533 w 8220210"/>
              <a:gd name="connsiteY147" fmla="*/ 4153649 h 5445210"/>
              <a:gd name="connsiteX148" fmla="*/ 6248923 w 8220210"/>
              <a:gd name="connsiteY148" fmla="*/ 4220734 h 5445210"/>
              <a:gd name="connsiteX149" fmla="*/ 6181910 w 8220210"/>
              <a:gd name="connsiteY149" fmla="*/ 4176010 h 5445210"/>
              <a:gd name="connsiteX150" fmla="*/ 6142820 w 8220210"/>
              <a:gd name="connsiteY150" fmla="*/ 4226324 h 5445210"/>
              <a:gd name="connsiteX151" fmla="*/ 5830094 w 8220210"/>
              <a:gd name="connsiteY151" fmla="*/ 4287818 h 5445210"/>
              <a:gd name="connsiteX152" fmla="*/ 5958536 w 8220210"/>
              <a:gd name="connsiteY152" fmla="*/ 4371674 h 5445210"/>
              <a:gd name="connsiteX153" fmla="*/ 5902692 w 8220210"/>
              <a:gd name="connsiteY153" fmla="*/ 4416397 h 5445210"/>
              <a:gd name="connsiteX154" fmla="*/ 6031132 w 8220210"/>
              <a:gd name="connsiteY154" fmla="*/ 4455529 h 5445210"/>
              <a:gd name="connsiteX155" fmla="*/ 6036716 w 8220210"/>
              <a:gd name="connsiteY155" fmla="*/ 4461120 h 5445210"/>
              <a:gd name="connsiteX156" fmla="*/ 6036716 w 8220210"/>
              <a:gd name="connsiteY156" fmla="*/ 4539385 h 5445210"/>
              <a:gd name="connsiteX157" fmla="*/ 5858016 w 8220210"/>
              <a:gd name="connsiteY157" fmla="*/ 4483481 h 5445210"/>
              <a:gd name="connsiteX158" fmla="*/ 5835679 w 8220210"/>
              <a:gd name="connsiteY158" fmla="*/ 4544975 h 5445210"/>
              <a:gd name="connsiteX159" fmla="*/ 5656979 w 8220210"/>
              <a:gd name="connsiteY159" fmla="*/ 4567337 h 5445210"/>
              <a:gd name="connsiteX160" fmla="*/ 5467110 w 8220210"/>
              <a:gd name="connsiteY160" fmla="*/ 4449939 h 5445210"/>
              <a:gd name="connsiteX161" fmla="*/ 5511785 w 8220210"/>
              <a:gd name="connsiteY161" fmla="*/ 4533795 h 5445210"/>
              <a:gd name="connsiteX162" fmla="*/ 5282825 w 8220210"/>
              <a:gd name="connsiteY162" fmla="*/ 4528204 h 5445210"/>
              <a:gd name="connsiteX163" fmla="*/ 4931009 w 8220210"/>
              <a:gd name="connsiteY163" fmla="*/ 4612060 h 5445210"/>
              <a:gd name="connsiteX164" fmla="*/ 4886334 w 8220210"/>
              <a:gd name="connsiteY164" fmla="*/ 4589698 h 5445210"/>
              <a:gd name="connsiteX165" fmla="*/ 4891918 w 8220210"/>
              <a:gd name="connsiteY165" fmla="*/ 4651192 h 5445210"/>
              <a:gd name="connsiteX166" fmla="*/ 4875166 w 8220210"/>
              <a:gd name="connsiteY166" fmla="*/ 4673554 h 5445210"/>
              <a:gd name="connsiteX167" fmla="*/ 4696465 w 8220210"/>
              <a:gd name="connsiteY167" fmla="*/ 4813313 h 5445210"/>
              <a:gd name="connsiteX168" fmla="*/ 4690880 w 8220210"/>
              <a:gd name="connsiteY168" fmla="*/ 4818904 h 5445210"/>
              <a:gd name="connsiteX169" fmla="*/ 4646206 w 8220210"/>
              <a:gd name="connsiteY169" fmla="*/ 4841265 h 5445210"/>
              <a:gd name="connsiteX170" fmla="*/ 4445168 w 8220210"/>
              <a:gd name="connsiteY170" fmla="*/ 5025748 h 5445210"/>
              <a:gd name="connsiteX171" fmla="*/ 4422830 w 8220210"/>
              <a:gd name="connsiteY171" fmla="*/ 5165507 h 5445210"/>
              <a:gd name="connsiteX172" fmla="*/ 4422830 w 8220210"/>
              <a:gd name="connsiteY172" fmla="*/ 5182278 h 5445210"/>
              <a:gd name="connsiteX173" fmla="*/ 4478674 w 8220210"/>
              <a:gd name="connsiteY173" fmla="*/ 5366760 h 5445210"/>
              <a:gd name="connsiteX174" fmla="*/ 4478674 w 8220210"/>
              <a:gd name="connsiteY174" fmla="*/ 5383532 h 5445210"/>
              <a:gd name="connsiteX175" fmla="*/ 4484258 w 8220210"/>
              <a:gd name="connsiteY175" fmla="*/ 5400303 h 5445210"/>
              <a:gd name="connsiteX176" fmla="*/ 4333480 w 8220210"/>
              <a:gd name="connsiteY176" fmla="*/ 5439435 h 5445210"/>
              <a:gd name="connsiteX177" fmla="*/ 4054261 w 8220210"/>
              <a:gd name="connsiteY177" fmla="*/ 5344399 h 5445210"/>
              <a:gd name="connsiteX178" fmla="*/ 4043092 w 8220210"/>
              <a:gd name="connsiteY178" fmla="*/ 5327628 h 5445210"/>
              <a:gd name="connsiteX179" fmla="*/ 3970496 w 8220210"/>
              <a:gd name="connsiteY179" fmla="*/ 5187868 h 5445210"/>
              <a:gd name="connsiteX180" fmla="*/ 3964911 w 8220210"/>
              <a:gd name="connsiteY180" fmla="*/ 5165507 h 5445210"/>
              <a:gd name="connsiteX181" fmla="*/ 3830886 w 8220210"/>
              <a:gd name="connsiteY181" fmla="*/ 4997796 h 5445210"/>
              <a:gd name="connsiteX182" fmla="*/ 3819717 w 8220210"/>
              <a:gd name="connsiteY182" fmla="*/ 4986615 h 5445210"/>
              <a:gd name="connsiteX183" fmla="*/ 3814133 w 8220210"/>
              <a:gd name="connsiteY183" fmla="*/ 4981025 h 5445210"/>
              <a:gd name="connsiteX184" fmla="*/ 3808548 w 8220210"/>
              <a:gd name="connsiteY184" fmla="*/ 4975434 h 5445210"/>
              <a:gd name="connsiteX185" fmla="*/ 3802964 w 8220210"/>
              <a:gd name="connsiteY185" fmla="*/ 4969844 h 5445210"/>
              <a:gd name="connsiteX186" fmla="*/ 3797380 w 8220210"/>
              <a:gd name="connsiteY186" fmla="*/ 4958663 h 5445210"/>
              <a:gd name="connsiteX187" fmla="*/ 3791795 w 8220210"/>
              <a:gd name="connsiteY187" fmla="*/ 4953073 h 5445210"/>
              <a:gd name="connsiteX188" fmla="*/ 3786211 w 8220210"/>
              <a:gd name="connsiteY188" fmla="*/ 4941892 h 5445210"/>
              <a:gd name="connsiteX189" fmla="*/ 3780626 w 8220210"/>
              <a:gd name="connsiteY189" fmla="*/ 4936302 h 5445210"/>
              <a:gd name="connsiteX190" fmla="*/ 3780626 w 8220210"/>
              <a:gd name="connsiteY190" fmla="*/ 4930711 h 5445210"/>
              <a:gd name="connsiteX191" fmla="*/ 3775042 w 8220210"/>
              <a:gd name="connsiteY191" fmla="*/ 4925121 h 5445210"/>
              <a:gd name="connsiteX192" fmla="*/ 3769458 w 8220210"/>
              <a:gd name="connsiteY192" fmla="*/ 4919530 h 5445210"/>
              <a:gd name="connsiteX193" fmla="*/ 3735952 w 8220210"/>
              <a:gd name="connsiteY193" fmla="*/ 4846856 h 5445210"/>
              <a:gd name="connsiteX194" fmla="*/ 3730367 w 8220210"/>
              <a:gd name="connsiteY194" fmla="*/ 4830084 h 5445210"/>
              <a:gd name="connsiteX195" fmla="*/ 3724783 w 8220210"/>
              <a:gd name="connsiteY195" fmla="*/ 4818904 h 5445210"/>
              <a:gd name="connsiteX196" fmla="*/ 3719198 w 8220210"/>
              <a:gd name="connsiteY196" fmla="*/ 4813313 h 5445210"/>
              <a:gd name="connsiteX197" fmla="*/ 3691276 w 8220210"/>
              <a:gd name="connsiteY197" fmla="*/ 4774181 h 5445210"/>
              <a:gd name="connsiteX198" fmla="*/ 3691276 w 8220210"/>
              <a:gd name="connsiteY198" fmla="*/ 4768590 h 5445210"/>
              <a:gd name="connsiteX199" fmla="*/ 3674523 w 8220210"/>
              <a:gd name="connsiteY199" fmla="*/ 4757410 h 5445210"/>
              <a:gd name="connsiteX200" fmla="*/ 3551667 w 8220210"/>
              <a:gd name="connsiteY200" fmla="*/ 4651192 h 5445210"/>
              <a:gd name="connsiteX201" fmla="*/ 3333876 w 8220210"/>
              <a:gd name="connsiteY201" fmla="*/ 4662373 h 5445210"/>
              <a:gd name="connsiteX202" fmla="*/ 3233357 w 8220210"/>
              <a:gd name="connsiteY202" fmla="*/ 4818904 h 5445210"/>
              <a:gd name="connsiteX203" fmla="*/ 2931801 w 8220210"/>
              <a:gd name="connsiteY203" fmla="*/ 4645602 h 5445210"/>
              <a:gd name="connsiteX204" fmla="*/ 2875957 w 8220210"/>
              <a:gd name="connsiteY204" fmla="*/ 4455529 h 5445210"/>
              <a:gd name="connsiteX205" fmla="*/ 2686088 w 8220210"/>
              <a:gd name="connsiteY205" fmla="*/ 4287818 h 5445210"/>
              <a:gd name="connsiteX206" fmla="*/ 2535310 w 8220210"/>
              <a:gd name="connsiteY206" fmla="*/ 4192782 h 5445210"/>
              <a:gd name="connsiteX207" fmla="*/ 2278428 w 8220210"/>
              <a:gd name="connsiteY207" fmla="*/ 4181601 h 5445210"/>
              <a:gd name="connsiteX208" fmla="*/ 2284012 w 8220210"/>
              <a:gd name="connsiteY208" fmla="*/ 4282228 h 5445210"/>
              <a:gd name="connsiteX209" fmla="*/ 1759080 w 8220210"/>
              <a:gd name="connsiteY209" fmla="*/ 4220734 h 5445210"/>
              <a:gd name="connsiteX210" fmla="*/ 1747912 w 8220210"/>
              <a:gd name="connsiteY210" fmla="*/ 4220734 h 5445210"/>
              <a:gd name="connsiteX211" fmla="*/ 1736743 w 8220210"/>
              <a:gd name="connsiteY211" fmla="*/ 4215143 h 5445210"/>
              <a:gd name="connsiteX212" fmla="*/ 1731159 w 8220210"/>
              <a:gd name="connsiteY212" fmla="*/ 4215143 h 5445210"/>
              <a:gd name="connsiteX213" fmla="*/ 1719990 w 8220210"/>
              <a:gd name="connsiteY213" fmla="*/ 4215143 h 5445210"/>
              <a:gd name="connsiteX214" fmla="*/ 1714406 w 8220210"/>
              <a:gd name="connsiteY214" fmla="*/ 4209553 h 5445210"/>
              <a:gd name="connsiteX215" fmla="*/ 1708822 w 8220210"/>
              <a:gd name="connsiteY215" fmla="*/ 4209553 h 5445210"/>
              <a:gd name="connsiteX216" fmla="*/ 1703237 w 8220210"/>
              <a:gd name="connsiteY216" fmla="*/ 4209553 h 5445210"/>
              <a:gd name="connsiteX217" fmla="*/ 1692068 w 8220210"/>
              <a:gd name="connsiteY217" fmla="*/ 4203962 h 5445210"/>
              <a:gd name="connsiteX218" fmla="*/ 1680900 w 8220210"/>
              <a:gd name="connsiteY218" fmla="*/ 4198372 h 5445210"/>
              <a:gd name="connsiteX219" fmla="*/ 1552459 w 8220210"/>
              <a:gd name="connsiteY219" fmla="*/ 4131287 h 5445210"/>
              <a:gd name="connsiteX220" fmla="*/ 1524537 w 8220210"/>
              <a:gd name="connsiteY220" fmla="*/ 4114516 h 5445210"/>
              <a:gd name="connsiteX221" fmla="*/ 1061033 w 8220210"/>
              <a:gd name="connsiteY221" fmla="*/ 3857359 h 5445210"/>
              <a:gd name="connsiteX222" fmla="*/ 1072201 w 8220210"/>
              <a:gd name="connsiteY222" fmla="*/ 3801455 h 5445210"/>
              <a:gd name="connsiteX223" fmla="*/ 988436 w 8220210"/>
              <a:gd name="connsiteY223" fmla="*/ 3795865 h 5445210"/>
              <a:gd name="connsiteX224" fmla="*/ 625452 w 8220210"/>
              <a:gd name="connsiteY224" fmla="*/ 3751142 h 5445210"/>
              <a:gd name="connsiteX225" fmla="*/ 603114 w 8220210"/>
              <a:gd name="connsiteY225" fmla="*/ 3566659 h 5445210"/>
              <a:gd name="connsiteX226" fmla="*/ 497011 w 8220210"/>
              <a:gd name="connsiteY226" fmla="*/ 3449262 h 5445210"/>
              <a:gd name="connsiteX227" fmla="*/ 480258 w 8220210"/>
              <a:gd name="connsiteY227" fmla="*/ 3393358 h 5445210"/>
              <a:gd name="connsiteX228" fmla="*/ 379739 w 8220210"/>
              <a:gd name="connsiteY228" fmla="*/ 3326273 h 5445210"/>
              <a:gd name="connsiteX229" fmla="*/ 357401 w 8220210"/>
              <a:gd name="connsiteY229" fmla="*/ 3309502 h 5445210"/>
              <a:gd name="connsiteX230" fmla="*/ 167532 w 8220210"/>
              <a:gd name="connsiteY230" fmla="*/ 3180924 h 5445210"/>
              <a:gd name="connsiteX231" fmla="*/ 195454 w 8220210"/>
              <a:gd name="connsiteY231" fmla="*/ 3041164 h 5445210"/>
              <a:gd name="connsiteX232" fmla="*/ 72597 w 8220210"/>
              <a:gd name="connsiteY232" fmla="*/ 2784007 h 5445210"/>
              <a:gd name="connsiteX233" fmla="*/ 67013 w 8220210"/>
              <a:gd name="connsiteY233" fmla="*/ 2767236 h 5445210"/>
              <a:gd name="connsiteX234" fmla="*/ 122857 w 8220210"/>
              <a:gd name="connsiteY234" fmla="*/ 2677790 h 5445210"/>
              <a:gd name="connsiteX235" fmla="*/ 78182 w 8220210"/>
              <a:gd name="connsiteY235" fmla="*/ 2571573 h 5445210"/>
              <a:gd name="connsiteX236" fmla="*/ 83766 w 8220210"/>
              <a:gd name="connsiteY236" fmla="*/ 2482127 h 5445210"/>
              <a:gd name="connsiteX237" fmla="*/ 5585 w 8220210"/>
              <a:gd name="connsiteY237" fmla="*/ 2219379 h 5445210"/>
              <a:gd name="connsiteX238" fmla="*/ 0 w 8220210"/>
              <a:gd name="connsiteY238" fmla="*/ 2191427 h 5445210"/>
              <a:gd name="connsiteX239" fmla="*/ 16753 w 8220210"/>
              <a:gd name="connsiteY239" fmla="*/ 1872776 h 5445210"/>
              <a:gd name="connsiteX240" fmla="*/ 178700 w 8220210"/>
              <a:gd name="connsiteY240" fmla="*/ 1531763 h 5445210"/>
              <a:gd name="connsiteX241" fmla="*/ 284804 w 8220210"/>
              <a:gd name="connsiteY241" fmla="*/ 1319329 h 5445210"/>
              <a:gd name="connsiteX242" fmla="*/ 480258 w 8220210"/>
              <a:gd name="connsiteY242" fmla="*/ 1006268 h 5445210"/>
              <a:gd name="connsiteX243" fmla="*/ 502595 w 8220210"/>
              <a:gd name="connsiteY243" fmla="*/ 961544 h 5445210"/>
              <a:gd name="connsiteX244" fmla="*/ 502595 w 8220210"/>
              <a:gd name="connsiteY244" fmla="*/ 955954 h 5445210"/>
              <a:gd name="connsiteX245" fmla="*/ 530516 w 8220210"/>
              <a:gd name="connsiteY245" fmla="*/ 849737 h 5445210"/>
              <a:gd name="connsiteX246" fmla="*/ 530516 w 8220210"/>
              <a:gd name="connsiteY246" fmla="*/ 844147 h 5445210"/>
              <a:gd name="connsiteX247" fmla="*/ 580776 w 8220210"/>
              <a:gd name="connsiteY247" fmla="*/ 575809 h 5445210"/>
              <a:gd name="connsiteX248" fmla="*/ 580776 w 8220210"/>
              <a:gd name="connsiteY248" fmla="*/ 559038 h 5445210"/>
              <a:gd name="connsiteX249" fmla="*/ 586361 w 8220210"/>
              <a:gd name="connsiteY249" fmla="*/ 542267 h 5445210"/>
              <a:gd name="connsiteX250" fmla="*/ 591945 w 8220210"/>
              <a:gd name="connsiteY250" fmla="*/ 503134 h 5445210"/>
              <a:gd name="connsiteX251" fmla="*/ 614282 w 8220210"/>
              <a:gd name="connsiteY251" fmla="*/ 503134 h 5445210"/>
              <a:gd name="connsiteX252" fmla="*/ 636620 w 8220210"/>
              <a:gd name="connsiteY252" fmla="*/ 514314 h 5445210"/>
              <a:gd name="connsiteX253" fmla="*/ 815321 w 8220210"/>
              <a:gd name="connsiteY253" fmla="*/ 654074 h 5445210"/>
              <a:gd name="connsiteX254" fmla="*/ 820905 w 8220210"/>
              <a:gd name="connsiteY254" fmla="*/ 670845 h 5445210"/>
              <a:gd name="connsiteX255" fmla="*/ 826489 w 8220210"/>
              <a:gd name="connsiteY255" fmla="*/ 687616 h 5445210"/>
              <a:gd name="connsiteX256" fmla="*/ 826489 w 8220210"/>
              <a:gd name="connsiteY256" fmla="*/ 693206 h 5445210"/>
              <a:gd name="connsiteX257" fmla="*/ 832074 w 8220210"/>
              <a:gd name="connsiteY257" fmla="*/ 721159 h 5445210"/>
              <a:gd name="connsiteX258" fmla="*/ 882333 w 8220210"/>
              <a:gd name="connsiteY258" fmla="*/ 480772 h 5445210"/>
              <a:gd name="connsiteX259" fmla="*/ 915839 w 8220210"/>
              <a:gd name="connsiteY259" fmla="*/ 475182 h 5445210"/>
              <a:gd name="connsiteX260" fmla="*/ 988436 w 8220210"/>
              <a:gd name="connsiteY260" fmla="*/ 503134 h 5445210"/>
              <a:gd name="connsiteX261" fmla="*/ 1211811 w 8220210"/>
              <a:gd name="connsiteY261" fmla="*/ 570218 h 5445210"/>
              <a:gd name="connsiteX262" fmla="*/ 1250902 w 8220210"/>
              <a:gd name="connsiteY262" fmla="*/ 581399 h 5445210"/>
              <a:gd name="connsiteX263" fmla="*/ 1256487 w 8220210"/>
              <a:gd name="connsiteY263" fmla="*/ 586989 h 5445210"/>
              <a:gd name="connsiteX264" fmla="*/ 1306746 w 8220210"/>
              <a:gd name="connsiteY264" fmla="*/ 598170 h 5445210"/>
              <a:gd name="connsiteX265" fmla="*/ 1485446 w 8220210"/>
              <a:gd name="connsiteY265" fmla="*/ 654074 h 5445210"/>
              <a:gd name="connsiteX266" fmla="*/ 1602718 w 8220210"/>
              <a:gd name="connsiteY266" fmla="*/ 687616 h 5445210"/>
              <a:gd name="connsiteX267" fmla="*/ 1692068 w 8220210"/>
              <a:gd name="connsiteY267" fmla="*/ 709978 h 5445210"/>
              <a:gd name="connsiteX268" fmla="*/ 1708822 w 8220210"/>
              <a:gd name="connsiteY268" fmla="*/ 709978 h 5445210"/>
              <a:gd name="connsiteX269" fmla="*/ 1781419 w 8220210"/>
              <a:gd name="connsiteY269" fmla="*/ 726749 h 5445210"/>
              <a:gd name="connsiteX270" fmla="*/ 2049469 w 8220210"/>
              <a:gd name="connsiteY270" fmla="*/ 782652 h 5445210"/>
              <a:gd name="connsiteX271" fmla="*/ 2161156 w 8220210"/>
              <a:gd name="connsiteY271" fmla="*/ 799424 h 5445210"/>
              <a:gd name="connsiteX272" fmla="*/ 2423622 w 8220210"/>
              <a:gd name="connsiteY272" fmla="*/ 844147 h 5445210"/>
              <a:gd name="connsiteX273" fmla="*/ 2909464 w 8220210"/>
              <a:gd name="connsiteY273" fmla="*/ 877689 h 5445210"/>
              <a:gd name="connsiteX274" fmla="*/ 2987644 w 8220210"/>
              <a:gd name="connsiteY274" fmla="*/ 883279 h 5445210"/>
              <a:gd name="connsiteX275" fmla="*/ 2998813 w 8220210"/>
              <a:gd name="connsiteY275" fmla="*/ 883279 h 5445210"/>
              <a:gd name="connsiteX276" fmla="*/ 3054657 w 8220210"/>
              <a:gd name="connsiteY276" fmla="*/ 888870 h 5445210"/>
              <a:gd name="connsiteX277" fmla="*/ 3238942 w 8220210"/>
              <a:gd name="connsiteY277" fmla="*/ 900051 h 5445210"/>
              <a:gd name="connsiteX278" fmla="*/ 3495823 w 8220210"/>
              <a:gd name="connsiteY278" fmla="*/ 911231 h 5445210"/>
              <a:gd name="connsiteX279" fmla="*/ 3546082 w 8220210"/>
              <a:gd name="connsiteY279" fmla="*/ 911231 h 5445210"/>
              <a:gd name="connsiteX280" fmla="*/ 3551667 w 8220210"/>
              <a:gd name="connsiteY280" fmla="*/ 911231 h 5445210"/>
              <a:gd name="connsiteX281" fmla="*/ 3590758 w 8220210"/>
              <a:gd name="connsiteY281" fmla="*/ 911231 h 5445210"/>
              <a:gd name="connsiteX282" fmla="*/ 3601926 w 8220210"/>
              <a:gd name="connsiteY282" fmla="*/ 911231 h 5445210"/>
              <a:gd name="connsiteX283" fmla="*/ 3652186 w 8220210"/>
              <a:gd name="connsiteY283" fmla="*/ 911231 h 5445210"/>
              <a:gd name="connsiteX284" fmla="*/ 4350234 w 8220210"/>
              <a:gd name="connsiteY284" fmla="*/ 849737 h 5445210"/>
              <a:gd name="connsiteX285" fmla="*/ 4378156 w 8220210"/>
              <a:gd name="connsiteY285" fmla="*/ 771472 h 5445210"/>
              <a:gd name="connsiteX286" fmla="*/ 4456336 w 8220210"/>
              <a:gd name="connsiteY286" fmla="*/ 883279 h 5445210"/>
              <a:gd name="connsiteX287" fmla="*/ 4623868 w 8220210"/>
              <a:gd name="connsiteY287" fmla="*/ 888870 h 5445210"/>
              <a:gd name="connsiteX288" fmla="*/ 4841659 w 8220210"/>
              <a:gd name="connsiteY288" fmla="*/ 922412 h 5445210"/>
              <a:gd name="connsiteX289" fmla="*/ 4992438 w 8220210"/>
              <a:gd name="connsiteY289" fmla="*/ 916822 h 5445210"/>
              <a:gd name="connsiteX290" fmla="*/ 5042697 w 8220210"/>
              <a:gd name="connsiteY290" fmla="*/ 900051 h 5445210"/>
              <a:gd name="connsiteX291" fmla="*/ 5148800 w 8220210"/>
              <a:gd name="connsiteY291" fmla="*/ 916822 h 5445210"/>
              <a:gd name="connsiteX292" fmla="*/ 4897503 w 8220210"/>
              <a:gd name="connsiteY292" fmla="*/ 1173979 h 5445210"/>
              <a:gd name="connsiteX293" fmla="*/ 4998022 w 8220210"/>
              <a:gd name="connsiteY293" fmla="*/ 1129256 h 5445210"/>
              <a:gd name="connsiteX294" fmla="*/ 5042697 w 8220210"/>
              <a:gd name="connsiteY294" fmla="*/ 1185160 h 5445210"/>
              <a:gd name="connsiteX295" fmla="*/ 5266072 w 8220210"/>
              <a:gd name="connsiteY295" fmla="*/ 1028629 h 5445210"/>
              <a:gd name="connsiteX296" fmla="*/ 5405682 w 8220210"/>
              <a:gd name="connsiteY296" fmla="*/ 939183 h 5445210"/>
              <a:gd name="connsiteX297" fmla="*/ 5333084 w 8220210"/>
              <a:gd name="connsiteY297" fmla="*/ 1062171 h 5445210"/>
              <a:gd name="connsiteX298" fmla="*/ 5422434 w 8220210"/>
              <a:gd name="connsiteY298" fmla="*/ 1067762 h 5445210"/>
              <a:gd name="connsiteX299" fmla="*/ 5495032 w 8220210"/>
              <a:gd name="connsiteY299" fmla="*/ 1123666 h 5445210"/>
              <a:gd name="connsiteX300" fmla="*/ 5718407 w 8220210"/>
              <a:gd name="connsiteY300" fmla="*/ 1000677 h 5445210"/>
              <a:gd name="connsiteX301" fmla="*/ 5807757 w 8220210"/>
              <a:gd name="connsiteY301" fmla="*/ 1023039 h 5445210"/>
              <a:gd name="connsiteX302" fmla="*/ 5913860 w 8220210"/>
              <a:gd name="connsiteY302" fmla="*/ 995087 h 5445210"/>
              <a:gd name="connsiteX303" fmla="*/ 5969704 w 8220210"/>
              <a:gd name="connsiteY303" fmla="*/ 1078942 h 5445210"/>
              <a:gd name="connsiteX304" fmla="*/ 5880354 w 8220210"/>
              <a:gd name="connsiteY304" fmla="*/ 1140437 h 5445210"/>
              <a:gd name="connsiteX305" fmla="*/ 5863601 w 8220210"/>
              <a:gd name="connsiteY305" fmla="*/ 1146027 h 5445210"/>
              <a:gd name="connsiteX306" fmla="*/ 5858016 w 8220210"/>
              <a:gd name="connsiteY306" fmla="*/ 1146027 h 5445210"/>
              <a:gd name="connsiteX307" fmla="*/ 5841264 w 8220210"/>
              <a:gd name="connsiteY307" fmla="*/ 1146027 h 5445210"/>
              <a:gd name="connsiteX308" fmla="*/ 5835679 w 8220210"/>
              <a:gd name="connsiteY308" fmla="*/ 1151617 h 5445210"/>
              <a:gd name="connsiteX309" fmla="*/ 5818926 w 8220210"/>
              <a:gd name="connsiteY309" fmla="*/ 1151617 h 5445210"/>
              <a:gd name="connsiteX310" fmla="*/ 5796588 w 8220210"/>
              <a:gd name="connsiteY310" fmla="*/ 1157208 h 5445210"/>
              <a:gd name="connsiteX311" fmla="*/ 5701654 w 8220210"/>
              <a:gd name="connsiteY311" fmla="*/ 1196340 h 5445210"/>
              <a:gd name="connsiteX312" fmla="*/ 5556460 w 8220210"/>
              <a:gd name="connsiteY312" fmla="*/ 1274606 h 5445210"/>
              <a:gd name="connsiteX313" fmla="*/ 5522954 w 8220210"/>
              <a:gd name="connsiteY313" fmla="*/ 1419955 h 5445210"/>
              <a:gd name="connsiteX314" fmla="*/ 5601135 w 8220210"/>
              <a:gd name="connsiteY314" fmla="*/ 1313738 h 5445210"/>
              <a:gd name="connsiteX315" fmla="*/ 5595550 w 8220210"/>
              <a:gd name="connsiteY315" fmla="*/ 1364052 h 5445210"/>
              <a:gd name="connsiteX316" fmla="*/ 5595550 w 8220210"/>
              <a:gd name="connsiteY316" fmla="*/ 1375232 h 5445210"/>
              <a:gd name="connsiteX317" fmla="*/ 5589966 w 8220210"/>
              <a:gd name="connsiteY317" fmla="*/ 1414365 h 5445210"/>
              <a:gd name="connsiteX318" fmla="*/ 5589966 w 8220210"/>
              <a:gd name="connsiteY318" fmla="*/ 1419955 h 5445210"/>
              <a:gd name="connsiteX319" fmla="*/ 5573213 w 8220210"/>
              <a:gd name="connsiteY319" fmla="*/ 1682703 h 5445210"/>
              <a:gd name="connsiteX320" fmla="*/ 5573213 w 8220210"/>
              <a:gd name="connsiteY320" fmla="*/ 1733016 h 5445210"/>
              <a:gd name="connsiteX321" fmla="*/ 5612304 w 8220210"/>
              <a:gd name="connsiteY321" fmla="*/ 1783330 h 5445210"/>
              <a:gd name="connsiteX322" fmla="*/ 5707238 w 8220210"/>
              <a:gd name="connsiteY322" fmla="*/ 1984583 h 5445210"/>
              <a:gd name="connsiteX323" fmla="*/ 5818926 w 8220210"/>
              <a:gd name="connsiteY323" fmla="*/ 1839233 h 5445210"/>
              <a:gd name="connsiteX324" fmla="*/ 5824510 w 8220210"/>
              <a:gd name="connsiteY324" fmla="*/ 1828053 h 5445210"/>
              <a:gd name="connsiteX325" fmla="*/ 5824510 w 8220210"/>
              <a:gd name="connsiteY325" fmla="*/ 1822462 h 5445210"/>
              <a:gd name="connsiteX326" fmla="*/ 5824510 w 8220210"/>
              <a:gd name="connsiteY326" fmla="*/ 1811282 h 5445210"/>
              <a:gd name="connsiteX327" fmla="*/ 5824510 w 8220210"/>
              <a:gd name="connsiteY327" fmla="*/ 1805691 h 5445210"/>
              <a:gd name="connsiteX328" fmla="*/ 5818926 w 8220210"/>
              <a:gd name="connsiteY328" fmla="*/ 1794510 h 5445210"/>
              <a:gd name="connsiteX329" fmla="*/ 5818926 w 8220210"/>
              <a:gd name="connsiteY329" fmla="*/ 1777739 h 5445210"/>
              <a:gd name="connsiteX330" fmla="*/ 5813342 w 8220210"/>
              <a:gd name="connsiteY330" fmla="*/ 1760968 h 5445210"/>
              <a:gd name="connsiteX331" fmla="*/ 5807757 w 8220210"/>
              <a:gd name="connsiteY331" fmla="*/ 1749787 h 5445210"/>
              <a:gd name="connsiteX332" fmla="*/ 5802172 w 8220210"/>
              <a:gd name="connsiteY332" fmla="*/ 1733016 h 5445210"/>
              <a:gd name="connsiteX333" fmla="*/ 5796588 w 8220210"/>
              <a:gd name="connsiteY333" fmla="*/ 1721836 h 5445210"/>
              <a:gd name="connsiteX334" fmla="*/ 5791004 w 8220210"/>
              <a:gd name="connsiteY334" fmla="*/ 1705064 h 5445210"/>
              <a:gd name="connsiteX335" fmla="*/ 5779835 w 8220210"/>
              <a:gd name="connsiteY335" fmla="*/ 1693884 h 5445210"/>
              <a:gd name="connsiteX336" fmla="*/ 5774251 w 8220210"/>
              <a:gd name="connsiteY336" fmla="*/ 1677113 h 5445210"/>
              <a:gd name="connsiteX337" fmla="*/ 5735160 w 8220210"/>
              <a:gd name="connsiteY337" fmla="*/ 1621209 h 5445210"/>
              <a:gd name="connsiteX338" fmla="*/ 5729576 w 8220210"/>
              <a:gd name="connsiteY338" fmla="*/ 1615618 h 5445210"/>
              <a:gd name="connsiteX339" fmla="*/ 5735160 w 8220210"/>
              <a:gd name="connsiteY339" fmla="*/ 1582076 h 5445210"/>
              <a:gd name="connsiteX340" fmla="*/ 5696070 w 8220210"/>
              <a:gd name="connsiteY340" fmla="*/ 1531763 h 5445210"/>
              <a:gd name="connsiteX341" fmla="*/ 5723992 w 8220210"/>
              <a:gd name="connsiteY341" fmla="*/ 1487040 h 5445210"/>
              <a:gd name="connsiteX342" fmla="*/ 5701654 w 8220210"/>
              <a:gd name="connsiteY342" fmla="*/ 1403184 h 5445210"/>
              <a:gd name="connsiteX343" fmla="*/ 5818926 w 8220210"/>
              <a:gd name="connsiteY343" fmla="*/ 1241063 h 5445210"/>
              <a:gd name="connsiteX344" fmla="*/ 5824510 w 8220210"/>
              <a:gd name="connsiteY344" fmla="*/ 1235473 h 5445210"/>
              <a:gd name="connsiteX345" fmla="*/ 5885938 w 8220210"/>
              <a:gd name="connsiteY345" fmla="*/ 1146027 h 5445210"/>
              <a:gd name="connsiteX346" fmla="*/ 5913860 w 8220210"/>
              <a:gd name="connsiteY346" fmla="*/ 1146027 h 5445210"/>
              <a:gd name="connsiteX347" fmla="*/ 5941782 w 8220210"/>
              <a:gd name="connsiteY347" fmla="*/ 1151617 h 5445210"/>
              <a:gd name="connsiteX348" fmla="*/ 5947366 w 8220210"/>
              <a:gd name="connsiteY348" fmla="*/ 1151617 h 5445210"/>
              <a:gd name="connsiteX349" fmla="*/ 5964120 w 8220210"/>
              <a:gd name="connsiteY349" fmla="*/ 1157208 h 5445210"/>
              <a:gd name="connsiteX350" fmla="*/ 5980873 w 8220210"/>
              <a:gd name="connsiteY350" fmla="*/ 1157208 h 5445210"/>
              <a:gd name="connsiteX351" fmla="*/ 5986458 w 8220210"/>
              <a:gd name="connsiteY351" fmla="*/ 1157208 h 5445210"/>
              <a:gd name="connsiteX352" fmla="*/ 6003210 w 8220210"/>
              <a:gd name="connsiteY352" fmla="*/ 1162798 h 5445210"/>
              <a:gd name="connsiteX353" fmla="*/ 6008795 w 8220210"/>
              <a:gd name="connsiteY353" fmla="*/ 1162798 h 5445210"/>
              <a:gd name="connsiteX354" fmla="*/ 6031132 w 8220210"/>
              <a:gd name="connsiteY354" fmla="*/ 1162798 h 5445210"/>
              <a:gd name="connsiteX355" fmla="*/ 6031132 w 8220210"/>
              <a:gd name="connsiteY355" fmla="*/ 1168388 h 5445210"/>
              <a:gd name="connsiteX356" fmla="*/ 6036716 w 8220210"/>
              <a:gd name="connsiteY356" fmla="*/ 1168388 h 5445210"/>
              <a:gd name="connsiteX357" fmla="*/ 6075808 w 8220210"/>
              <a:gd name="connsiteY357" fmla="*/ 1179569 h 5445210"/>
              <a:gd name="connsiteX358" fmla="*/ 6159573 w 8220210"/>
              <a:gd name="connsiteY358" fmla="*/ 1341690 h 5445210"/>
              <a:gd name="connsiteX359" fmla="*/ 6103730 w 8220210"/>
              <a:gd name="connsiteY359" fmla="*/ 1492630 h 5445210"/>
              <a:gd name="connsiteX360" fmla="*/ 6187495 w 8220210"/>
              <a:gd name="connsiteY360" fmla="*/ 1380823 h 5445210"/>
              <a:gd name="connsiteX361" fmla="*/ 6260092 w 8220210"/>
              <a:gd name="connsiteY361" fmla="*/ 1380823 h 5445210"/>
              <a:gd name="connsiteX362" fmla="*/ 6366195 w 8220210"/>
              <a:gd name="connsiteY362" fmla="*/ 1542944 h 5445210"/>
              <a:gd name="connsiteX363" fmla="*/ 6366195 w 8220210"/>
              <a:gd name="connsiteY363" fmla="*/ 1554124 h 5445210"/>
              <a:gd name="connsiteX364" fmla="*/ 6332689 w 8220210"/>
              <a:gd name="connsiteY364" fmla="*/ 1677113 h 5445210"/>
              <a:gd name="connsiteX365" fmla="*/ 6332689 w 8220210"/>
              <a:gd name="connsiteY365" fmla="*/ 1682703 h 5445210"/>
              <a:gd name="connsiteX366" fmla="*/ 6327104 w 8220210"/>
              <a:gd name="connsiteY366" fmla="*/ 1688293 h 5445210"/>
              <a:gd name="connsiteX367" fmla="*/ 6327104 w 8220210"/>
              <a:gd name="connsiteY367" fmla="*/ 1693884 h 5445210"/>
              <a:gd name="connsiteX368" fmla="*/ 6315936 w 8220210"/>
              <a:gd name="connsiteY368" fmla="*/ 1800101 h 5445210"/>
              <a:gd name="connsiteX369" fmla="*/ 6449961 w 8220210"/>
              <a:gd name="connsiteY369" fmla="*/ 1828053 h 5445210"/>
              <a:gd name="connsiteX370" fmla="*/ 6678920 w 8220210"/>
              <a:gd name="connsiteY370" fmla="*/ 1626799 h 5445210"/>
              <a:gd name="connsiteX371" fmla="*/ 6768270 w 8220210"/>
              <a:gd name="connsiteY371" fmla="*/ 1537353 h 5445210"/>
              <a:gd name="connsiteX372" fmla="*/ 6835284 w 8220210"/>
              <a:gd name="connsiteY372" fmla="*/ 1447907 h 5445210"/>
              <a:gd name="connsiteX373" fmla="*/ 6857621 w 8220210"/>
              <a:gd name="connsiteY373" fmla="*/ 1414365 h 5445210"/>
              <a:gd name="connsiteX374" fmla="*/ 6773855 w 8220210"/>
              <a:gd name="connsiteY374" fmla="*/ 1330509 h 5445210"/>
              <a:gd name="connsiteX375" fmla="*/ 6924634 w 8220210"/>
              <a:gd name="connsiteY375" fmla="*/ 1257834 h 5445210"/>
              <a:gd name="connsiteX376" fmla="*/ 7108918 w 8220210"/>
              <a:gd name="connsiteY376" fmla="*/ 1190750 h 5445210"/>
              <a:gd name="connsiteX377" fmla="*/ 7148008 w 8220210"/>
              <a:gd name="connsiteY377" fmla="*/ 1073352 h 5445210"/>
              <a:gd name="connsiteX378" fmla="*/ 7069828 w 8220210"/>
              <a:gd name="connsiteY378" fmla="*/ 1045400 h 5445210"/>
              <a:gd name="connsiteX379" fmla="*/ 7231774 w 8220210"/>
              <a:gd name="connsiteY379" fmla="*/ 782652 h 5445210"/>
              <a:gd name="connsiteX380" fmla="*/ 7578006 w 8220210"/>
              <a:gd name="connsiteY380" fmla="*/ 603760 h 5445210"/>
              <a:gd name="connsiteX381" fmla="*/ 7605928 w 8220210"/>
              <a:gd name="connsiteY381" fmla="*/ 586989 h 5445210"/>
              <a:gd name="connsiteX382" fmla="*/ 7672940 w 8220210"/>
              <a:gd name="connsiteY382" fmla="*/ 491953 h 5445210"/>
              <a:gd name="connsiteX383" fmla="*/ 7672940 w 8220210"/>
              <a:gd name="connsiteY383" fmla="*/ 469592 h 5445210"/>
              <a:gd name="connsiteX384" fmla="*/ 7672940 w 8220210"/>
              <a:gd name="connsiteY384" fmla="*/ 464001 h 5445210"/>
              <a:gd name="connsiteX385" fmla="*/ 7672940 w 8220210"/>
              <a:gd name="connsiteY385" fmla="*/ 452821 h 5445210"/>
              <a:gd name="connsiteX386" fmla="*/ 7672940 w 8220210"/>
              <a:gd name="connsiteY386" fmla="*/ 447230 h 5445210"/>
              <a:gd name="connsiteX387" fmla="*/ 7672940 w 8220210"/>
              <a:gd name="connsiteY387" fmla="*/ 430459 h 5445210"/>
              <a:gd name="connsiteX388" fmla="*/ 7672940 w 8220210"/>
              <a:gd name="connsiteY388" fmla="*/ 424869 h 5445210"/>
              <a:gd name="connsiteX389" fmla="*/ 7672940 w 8220210"/>
              <a:gd name="connsiteY389" fmla="*/ 413688 h 5445210"/>
              <a:gd name="connsiteX390" fmla="*/ 7633850 w 8220210"/>
              <a:gd name="connsiteY390" fmla="*/ 61494 h 5445210"/>
              <a:gd name="connsiteX391" fmla="*/ 7633850 w 8220210"/>
              <a:gd name="connsiteY391" fmla="*/ 55904 h 5445210"/>
              <a:gd name="connsiteX392" fmla="*/ 7639434 w 8220210"/>
              <a:gd name="connsiteY392" fmla="*/ 44723 h 5445210"/>
              <a:gd name="connsiteX393" fmla="*/ 7717616 w 8220210"/>
              <a:gd name="connsiteY393" fmla="*/ 55904 h 5445210"/>
              <a:gd name="connsiteX394" fmla="*/ 7745538 w 8220210"/>
              <a:gd name="connsiteY394" fmla="*/ 0 h 5445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Lst>
            <a:rect l="l" t="t" r="r" b="b"/>
            <a:pathLst>
              <a:path w="8220210" h="5445210">
                <a:moveTo>
                  <a:pt x="7745538" y="0"/>
                </a:moveTo>
                <a:cubicBezTo>
                  <a:pt x="7790212" y="5591"/>
                  <a:pt x="7846056" y="-11181"/>
                  <a:pt x="7879562" y="33542"/>
                </a:cubicBezTo>
                <a:cubicBezTo>
                  <a:pt x="7885147" y="39133"/>
                  <a:pt x="7890732" y="44723"/>
                  <a:pt x="7896316" y="55904"/>
                </a:cubicBezTo>
                <a:cubicBezTo>
                  <a:pt x="7901900" y="55904"/>
                  <a:pt x="7901900" y="61494"/>
                  <a:pt x="7901900" y="61494"/>
                </a:cubicBezTo>
                <a:cubicBezTo>
                  <a:pt x="7907484" y="67085"/>
                  <a:pt x="7913069" y="72675"/>
                  <a:pt x="7918654" y="78265"/>
                </a:cubicBezTo>
                <a:cubicBezTo>
                  <a:pt x="7918654" y="83856"/>
                  <a:pt x="7924238" y="83856"/>
                  <a:pt x="7924238" y="89446"/>
                </a:cubicBezTo>
                <a:cubicBezTo>
                  <a:pt x="7929822" y="95037"/>
                  <a:pt x="7935406" y="100627"/>
                  <a:pt x="7940991" y="106217"/>
                </a:cubicBezTo>
                <a:cubicBezTo>
                  <a:pt x="7946576" y="117398"/>
                  <a:pt x="7952160" y="128579"/>
                  <a:pt x="7957744" y="139760"/>
                </a:cubicBezTo>
                <a:cubicBezTo>
                  <a:pt x="7963328" y="150940"/>
                  <a:pt x="7968913" y="156531"/>
                  <a:pt x="7974497" y="162121"/>
                </a:cubicBezTo>
                <a:cubicBezTo>
                  <a:pt x="7980082" y="162121"/>
                  <a:pt x="7980082" y="167711"/>
                  <a:pt x="7980082" y="167711"/>
                </a:cubicBezTo>
                <a:cubicBezTo>
                  <a:pt x="7985666" y="173302"/>
                  <a:pt x="7991250" y="184483"/>
                  <a:pt x="7996834" y="190073"/>
                </a:cubicBezTo>
                <a:cubicBezTo>
                  <a:pt x="8041510" y="201253"/>
                  <a:pt x="8080600" y="212434"/>
                  <a:pt x="8114106" y="234796"/>
                </a:cubicBezTo>
                <a:cubicBezTo>
                  <a:pt x="8147613" y="245977"/>
                  <a:pt x="8181120" y="257157"/>
                  <a:pt x="8214626" y="268338"/>
                </a:cubicBezTo>
                <a:cubicBezTo>
                  <a:pt x="8214626" y="268338"/>
                  <a:pt x="8214626" y="268338"/>
                  <a:pt x="8220210" y="318651"/>
                </a:cubicBezTo>
                <a:cubicBezTo>
                  <a:pt x="8192288" y="391326"/>
                  <a:pt x="8153198" y="458411"/>
                  <a:pt x="8097354" y="508724"/>
                </a:cubicBezTo>
                <a:cubicBezTo>
                  <a:pt x="8091769" y="514314"/>
                  <a:pt x="8091769" y="519905"/>
                  <a:pt x="8086185" y="525495"/>
                </a:cubicBezTo>
                <a:cubicBezTo>
                  <a:pt x="8075016" y="536676"/>
                  <a:pt x="8063848" y="547857"/>
                  <a:pt x="8052678" y="564628"/>
                </a:cubicBezTo>
                <a:cubicBezTo>
                  <a:pt x="8030341" y="603760"/>
                  <a:pt x="8008004" y="642893"/>
                  <a:pt x="7985666" y="682026"/>
                </a:cubicBezTo>
                <a:cubicBezTo>
                  <a:pt x="7980082" y="687616"/>
                  <a:pt x="7963328" y="682026"/>
                  <a:pt x="7957744" y="682026"/>
                </a:cubicBezTo>
                <a:cubicBezTo>
                  <a:pt x="7963328" y="743520"/>
                  <a:pt x="7957744" y="805014"/>
                  <a:pt x="7952160" y="866508"/>
                </a:cubicBezTo>
                <a:cubicBezTo>
                  <a:pt x="7968913" y="877689"/>
                  <a:pt x="7991250" y="888870"/>
                  <a:pt x="8008004" y="900051"/>
                </a:cubicBezTo>
                <a:cubicBezTo>
                  <a:pt x="8002419" y="922412"/>
                  <a:pt x="7991250" y="944774"/>
                  <a:pt x="7985666" y="961544"/>
                </a:cubicBezTo>
                <a:cubicBezTo>
                  <a:pt x="7991250" y="967135"/>
                  <a:pt x="7996834" y="967135"/>
                  <a:pt x="8008004" y="967135"/>
                </a:cubicBezTo>
                <a:cubicBezTo>
                  <a:pt x="8052678" y="983906"/>
                  <a:pt x="8091769" y="1000677"/>
                  <a:pt x="8130860" y="1023039"/>
                </a:cubicBezTo>
                <a:cubicBezTo>
                  <a:pt x="8119691" y="995087"/>
                  <a:pt x="8108522" y="972725"/>
                  <a:pt x="8091769" y="944774"/>
                </a:cubicBezTo>
                <a:cubicBezTo>
                  <a:pt x="8097354" y="944774"/>
                  <a:pt x="8097354" y="944774"/>
                  <a:pt x="8102938" y="950364"/>
                </a:cubicBezTo>
                <a:cubicBezTo>
                  <a:pt x="8102938" y="950364"/>
                  <a:pt x="8108522" y="950364"/>
                  <a:pt x="8108522" y="955954"/>
                </a:cubicBezTo>
                <a:cubicBezTo>
                  <a:pt x="8108522" y="955954"/>
                  <a:pt x="8114106" y="955954"/>
                  <a:pt x="8114106" y="955954"/>
                </a:cubicBezTo>
                <a:cubicBezTo>
                  <a:pt x="8142028" y="967135"/>
                  <a:pt x="8181120" y="978316"/>
                  <a:pt x="8192288" y="1000677"/>
                </a:cubicBezTo>
                <a:cubicBezTo>
                  <a:pt x="8192288" y="1000677"/>
                  <a:pt x="8192288" y="1006268"/>
                  <a:pt x="8192288" y="1006268"/>
                </a:cubicBezTo>
                <a:cubicBezTo>
                  <a:pt x="8192288" y="1006268"/>
                  <a:pt x="8192288" y="1011858"/>
                  <a:pt x="8192288" y="1011858"/>
                </a:cubicBezTo>
                <a:cubicBezTo>
                  <a:pt x="8192288" y="1017448"/>
                  <a:pt x="8192288" y="1017448"/>
                  <a:pt x="8192288" y="1017448"/>
                </a:cubicBezTo>
                <a:cubicBezTo>
                  <a:pt x="8192288" y="1017448"/>
                  <a:pt x="8192288" y="1023039"/>
                  <a:pt x="8192288" y="1023039"/>
                </a:cubicBezTo>
                <a:cubicBezTo>
                  <a:pt x="8186704" y="1023039"/>
                  <a:pt x="8186704" y="1028629"/>
                  <a:pt x="8186704" y="1028629"/>
                </a:cubicBezTo>
                <a:cubicBezTo>
                  <a:pt x="8142028" y="1067762"/>
                  <a:pt x="8086185" y="1095714"/>
                  <a:pt x="8047094" y="1140437"/>
                </a:cubicBezTo>
                <a:cubicBezTo>
                  <a:pt x="8019172" y="1173979"/>
                  <a:pt x="8002419" y="1207521"/>
                  <a:pt x="7968913" y="1229883"/>
                </a:cubicBezTo>
                <a:cubicBezTo>
                  <a:pt x="7946576" y="1235473"/>
                  <a:pt x="7918654" y="1241063"/>
                  <a:pt x="7896316" y="1246654"/>
                </a:cubicBezTo>
                <a:cubicBezTo>
                  <a:pt x="7896316" y="1246654"/>
                  <a:pt x="7896316" y="1246654"/>
                  <a:pt x="7918654" y="1280196"/>
                </a:cubicBezTo>
                <a:cubicBezTo>
                  <a:pt x="7929822" y="1269015"/>
                  <a:pt x="7952160" y="1263425"/>
                  <a:pt x="7968913" y="1257834"/>
                </a:cubicBezTo>
                <a:cubicBezTo>
                  <a:pt x="7980082" y="1285786"/>
                  <a:pt x="7957744" y="1308148"/>
                  <a:pt x="7946576" y="1324919"/>
                </a:cubicBezTo>
                <a:cubicBezTo>
                  <a:pt x="7940991" y="1336100"/>
                  <a:pt x="7935406" y="1341690"/>
                  <a:pt x="7924238" y="1347280"/>
                </a:cubicBezTo>
                <a:cubicBezTo>
                  <a:pt x="7924238" y="1347280"/>
                  <a:pt x="7924238" y="1352871"/>
                  <a:pt x="7924238" y="1352871"/>
                </a:cubicBezTo>
                <a:cubicBezTo>
                  <a:pt x="7918654" y="1358461"/>
                  <a:pt x="7913069" y="1364052"/>
                  <a:pt x="7907484" y="1369642"/>
                </a:cubicBezTo>
                <a:cubicBezTo>
                  <a:pt x="7901900" y="1369642"/>
                  <a:pt x="7901900" y="1369642"/>
                  <a:pt x="7901900" y="1369642"/>
                </a:cubicBezTo>
                <a:cubicBezTo>
                  <a:pt x="7885147" y="1386413"/>
                  <a:pt x="7873978" y="1397594"/>
                  <a:pt x="7857225" y="1408775"/>
                </a:cubicBezTo>
                <a:cubicBezTo>
                  <a:pt x="7840472" y="1425546"/>
                  <a:pt x="7829304" y="1436726"/>
                  <a:pt x="7812550" y="1447907"/>
                </a:cubicBezTo>
                <a:cubicBezTo>
                  <a:pt x="7795797" y="1459088"/>
                  <a:pt x="7779044" y="1475859"/>
                  <a:pt x="7762290" y="1487040"/>
                </a:cubicBezTo>
                <a:cubicBezTo>
                  <a:pt x="7784628" y="1548534"/>
                  <a:pt x="7812550" y="1610028"/>
                  <a:pt x="7818134" y="1677113"/>
                </a:cubicBezTo>
                <a:cubicBezTo>
                  <a:pt x="7812550" y="1733016"/>
                  <a:pt x="7790212" y="1788920"/>
                  <a:pt x="7773460" y="1839233"/>
                </a:cubicBezTo>
                <a:cubicBezTo>
                  <a:pt x="7806966" y="1923089"/>
                  <a:pt x="7812550" y="2012535"/>
                  <a:pt x="7812550" y="2096391"/>
                </a:cubicBezTo>
                <a:cubicBezTo>
                  <a:pt x="7812550" y="2101981"/>
                  <a:pt x="7812550" y="2101981"/>
                  <a:pt x="7806966" y="2101981"/>
                </a:cubicBezTo>
                <a:cubicBezTo>
                  <a:pt x="7806966" y="2107571"/>
                  <a:pt x="7806966" y="2113162"/>
                  <a:pt x="7806966" y="2118752"/>
                </a:cubicBezTo>
                <a:cubicBezTo>
                  <a:pt x="7806966" y="2124343"/>
                  <a:pt x="7806966" y="2124343"/>
                  <a:pt x="7806966" y="2129933"/>
                </a:cubicBezTo>
                <a:cubicBezTo>
                  <a:pt x="7806966" y="2129933"/>
                  <a:pt x="7806966" y="2135523"/>
                  <a:pt x="7806966" y="2141114"/>
                </a:cubicBezTo>
                <a:cubicBezTo>
                  <a:pt x="7806966" y="2146704"/>
                  <a:pt x="7806966" y="2146704"/>
                  <a:pt x="7806966" y="2152294"/>
                </a:cubicBezTo>
                <a:cubicBezTo>
                  <a:pt x="7806966" y="2157885"/>
                  <a:pt x="7806966" y="2157885"/>
                  <a:pt x="7806966" y="2163475"/>
                </a:cubicBezTo>
                <a:cubicBezTo>
                  <a:pt x="7806966" y="2169066"/>
                  <a:pt x="7801382" y="2174656"/>
                  <a:pt x="7801382" y="2180246"/>
                </a:cubicBezTo>
                <a:cubicBezTo>
                  <a:pt x="7801382" y="2180246"/>
                  <a:pt x="7801382" y="2185837"/>
                  <a:pt x="7801382" y="2185837"/>
                </a:cubicBezTo>
                <a:cubicBezTo>
                  <a:pt x="7801382" y="2191427"/>
                  <a:pt x="7801382" y="2197017"/>
                  <a:pt x="7801382" y="2208198"/>
                </a:cubicBezTo>
                <a:cubicBezTo>
                  <a:pt x="7801382" y="2219379"/>
                  <a:pt x="7795797" y="2224969"/>
                  <a:pt x="7795797" y="2230560"/>
                </a:cubicBezTo>
                <a:cubicBezTo>
                  <a:pt x="7751122" y="2202608"/>
                  <a:pt x="7723200" y="2157885"/>
                  <a:pt x="7712032" y="2101981"/>
                </a:cubicBezTo>
                <a:cubicBezTo>
                  <a:pt x="7739953" y="2124343"/>
                  <a:pt x="7779044" y="2174656"/>
                  <a:pt x="7784628" y="2101981"/>
                </a:cubicBezTo>
                <a:cubicBezTo>
                  <a:pt x="7723200" y="2079620"/>
                  <a:pt x="7667356" y="2046077"/>
                  <a:pt x="7605928" y="2018125"/>
                </a:cubicBezTo>
                <a:cubicBezTo>
                  <a:pt x="7656188" y="2068439"/>
                  <a:pt x="7706447" y="2129933"/>
                  <a:pt x="7723200" y="2197017"/>
                </a:cubicBezTo>
                <a:cubicBezTo>
                  <a:pt x="7723200" y="2236150"/>
                  <a:pt x="7773460" y="2236150"/>
                  <a:pt x="7795797" y="2247331"/>
                </a:cubicBezTo>
                <a:cubicBezTo>
                  <a:pt x="7812550" y="2269692"/>
                  <a:pt x="7829304" y="2286463"/>
                  <a:pt x="7846056" y="2308825"/>
                </a:cubicBezTo>
                <a:cubicBezTo>
                  <a:pt x="7862810" y="2325596"/>
                  <a:pt x="7879562" y="2347958"/>
                  <a:pt x="7896316" y="2370319"/>
                </a:cubicBezTo>
                <a:cubicBezTo>
                  <a:pt x="7896316" y="2370319"/>
                  <a:pt x="7896316" y="2370319"/>
                  <a:pt x="7896316" y="2375909"/>
                </a:cubicBezTo>
                <a:cubicBezTo>
                  <a:pt x="7901900" y="2387090"/>
                  <a:pt x="7901900" y="2403861"/>
                  <a:pt x="7907484" y="2415042"/>
                </a:cubicBezTo>
                <a:cubicBezTo>
                  <a:pt x="7929822" y="2426223"/>
                  <a:pt x="7957744" y="2442994"/>
                  <a:pt x="7980082" y="2459765"/>
                </a:cubicBezTo>
                <a:cubicBezTo>
                  <a:pt x="7957744" y="2510078"/>
                  <a:pt x="7924238" y="2554801"/>
                  <a:pt x="7879562" y="2593934"/>
                </a:cubicBezTo>
                <a:cubicBezTo>
                  <a:pt x="7896316" y="2599524"/>
                  <a:pt x="7913069" y="2610705"/>
                  <a:pt x="7929822" y="2616296"/>
                </a:cubicBezTo>
                <a:cubicBezTo>
                  <a:pt x="7929822" y="2621886"/>
                  <a:pt x="7929822" y="2627476"/>
                  <a:pt x="7929822" y="2633067"/>
                </a:cubicBezTo>
                <a:cubicBezTo>
                  <a:pt x="7929822" y="2644247"/>
                  <a:pt x="7924238" y="2655428"/>
                  <a:pt x="7924238" y="2661019"/>
                </a:cubicBezTo>
                <a:cubicBezTo>
                  <a:pt x="7907484" y="2694561"/>
                  <a:pt x="7868394" y="2716922"/>
                  <a:pt x="7840472" y="2739284"/>
                </a:cubicBezTo>
                <a:cubicBezTo>
                  <a:pt x="7823719" y="2750465"/>
                  <a:pt x="7812550" y="2761645"/>
                  <a:pt x="7801382" y="2772826"/>
                </a:cubicBezTo>
                <a:cubicBezTo>
                  <a:pt x="7795797" y="2778417"/>
                  <a:pt x="7795797" y="2778417"/>
                  <a:pt x="7795797" y="2778417"/>
                </a:cubicBezTo>
                <a:cubicBezTo>
                  <a:pt x="7795797" y="2784007"/>
                  <a:pt x="7795797" y="2784007"/>
                  <a:pt x="7790212" y="2784007"/>
                </a:cubicBezTo>
                <a:cubicBezTo>
                  <a:pt x="7790212" y="2789597"/>
                  <a:pt x="7790212" y="2789597"/>
                  <a:pt x="7784628" y="2795188"/>
                </a:cubicBezTo>
                <a:cubicBezTo>
                  <a:pt x="7762290" y="2839911"/>
                  <a:pt x="7751122" y="2890224"/>
                  <a:pt x="7745538" y="2940537"/>
                </a:cubicBezTo>
                <a:cubicBezTo>
                  <a:pt x="7700862" y="2974080"/>
                  <a:pt x="7650603" y="2990851"/>
                  <a:pt x="7622681" y="3035574"/>
                </a:cubicBezTo>
                <a:cubicBezTo>
                  <a:pt x="7617097" y="3041164"/>
                  <a:pt x="7617097" y="3046755"/>
                  <a:pt x="7617097" y="3052345"/>
                </a:cubicBezTo>
                <a:cubicBezTo>
                  <a:pt x="7617097" y="3052345"/>
                  <a:pt x="7617097" y="3052345"/>
                  <a:pt x="7617097" y="3057935"/>
                </a:cubicBezTo>
                <a:cubicBezTo>
                  <a:pt x="7611512" y="3063526"/>
                  <a:pt x="7611512" y="3069116"/>
                  <a:pt x="7611512" y="3074706"/>
                </a:cubicBezTo>
                <a:cubicBezTo>
                  <a:pt x="7611512" y="3074706"/>
                  <a:pt x="7611512" y="3074706"/>
                  <a:pt x="7611512" y="3080297"/>
                </a:cubicBezTo>
                <a:cubicBezTo>
                  <a:pt x="7611512" y="3080297"/>
                  <a:pt x="7611512" y="3085887"/>
                  <a:pt x="7611512" y="3085887"/>
                </a:cubicBezTo>
                <a:cubicBezTo>
                  <a:pt x="7600344" y="3136201"/>
                  <a:pt x="7600344" y="3192104"/>
                  <a:pt x="7566838" y="3231237"/>
                </a:cubicBezTo>
                <a:cubicBezTo>
                  <a:pt x="7505409" y="3326273"/>
                  <a:pt x="7410474" y="3415719"/>
                  <a:pt x="7399306" y="3533117"/>
                </a:cubicBezTo>
                <a:cubicBezTo>
                  <a:pt x="7399306" y="3544298"/>
                  <a:pt x="7399306" y="3549888"/>
                  <a:pt x="7399306" y="3561069"/>
                </a:cubicBezTo>
                <a:cubicBezTo>
                  <a:pt x="7399306" y="3566659"/>
                  <a:pt x="7399306" y="3572250"/>
                  <a:pt x="7399306" y="3583431"/>
                </a:cubicBezTo>
                <a:cubicBezTo>
                  <a:pt x="7399306" y="3600202"/>
                  <a:pt x="7404890" y="3616973"/>
                  <a:pt x="7404890" y="3639334"/>
                </a:cubicBezTo>
                <a:cubicBezTo>
                  <a:pt x="7404890" y="3672877"/>
                  <a:pt x="7404890" y="3700828"/>
                  <a:pt x="7416059" y="3734371"/>
                </a:cubicBezTo>
                <a:cubicBezTo>
                  <a:pt x="7416059" y="3739961"/>
                  <a:pt x="7416059" y="3745551"/>
                  <a:pt x="7421644" y="3756732"/>
                </a:cubicBezTo>
                <a:cubicBezTo>
                  <a:pt x="7421644" y="3762323"/>
                  <a:pt x="7421644" y="3762323"/>
                  <a:pt x="7421644" y="3767913"/>
                </a:cubicBezTo>
                <a:cubicBezTo>
                  <a:pt x="7427228" y="3767913"/>
                  <a:pt x="7427228" y="3767913"/>
                  <a:pt x="7427228" y="3773503"/>
                </a:cubicBezTo>
                <a:cubicBezTo>
                  <a:pt x="7427228" y="3773503"/>
                  <a:pt x="7427228" y="3773503"/>
                  <a:pt x="7427228" y="3779094"/>
                </a:cubicBezTo>
                <a:cubicBezTo>
                  <a:pt x="7432812" y="3784684"/>
                  <a:pt x="7432812" y="3784684"/>
                  <a:pt x="7432812" y="3790274"/>
                </a:cubicBezTo>
                <a:cubicBezTo>
                  <a:pt x="7438396" y="3790274"/>
                  <a:pt x="7438396" y="3795865"/>
                  <a:pt x="7438396" y="3795865"/>
                </a:cubicBezTo>
                <a:cubicBezTo>
                  <a:pt x="7438396" y="3795865"/>
                  <a:pt x="7438396" y="3801455"/>
                  <a:pt x="7443981" y="3801455"/>
                </a:cubicBezTo>
                <a:cubicBezTo>
                  <a:pt x="7443981" y="3807046"/>
                  <a:pt x="7443981" y="3807046"/>
                  <a:pt x="7443981" y="3807046"/>
                </a:cubicBezTo>
                <a:cubicBezTo>
                  <a:pt x="7449566" y="3812636"/>
                  <a:pt x="7449566" y="3818226"/>
                  <a:pt x="7455150" y="3818226"/>
                </a:cubicBezTo>
                <a:cubicBezTo>
                  <a:pt x="7505409" y="3907672"/>
                  <a:pt x="7566838" y="3991528"/>
                  <a:pt x="7656188" y="4047432"/>
                </a:cubicBezTo>
                <a:cubicBezTo>
                  <a:pt x="7739953" y="4097745"/>
                  <a:pt x="7773460" y="4198372"/>
                  <a:pt x="7834888" y="4265457"/>
                </a:cubicBezTo>
                <a:cubicBezTo>
                  <a:pt x="7879562" y="4310180"/>
                  <a:pt x="7935406" y="4349312"/>
                  <a:pt x="7974497" y="4405216"/>
                </a:cubicBezTo>
                <a:cubicBezTo>
                  <a:pt x="7980082" y="4416397"/>
                  <a:pt x="7980082" y="4421987"/>
                  <a:pt x="7985666" y="4427577"/>
                </a:cubicBezTo>
                <a:cubicBezTo>
                  <a:pt x="7985666" y="4427577"/>
                  <a:pt x="7985666" y="4427577"/>
                  <a:pt x="7985666" y="4433168"/>
                </a:cubicBezTo>
                <a:cubicBezTo>
                  <a:pt x="7991250" y="4438758"/>
                  <a:pt x="7996834" y="4444349"/>
                  <a:pt x="7996834" y="4449939"/>
                </a:cubicBezTo>
                <a:cubicBezTo>
                  <a:pt x="8008004" y="4472300"/>
                  <a:pt x="8019172" y="4494662"/>
                  <a:pt x="8024756" y="4522614"/>
                </a:cubicBezTo>
                <a:cubicBezTo>
                  <a:pt x="8024756" y="4522614"/>
                  <a:pt x="8024756" y="4522614"/>
                  <a:pt x="8030341" y="4522614"/>
                </a:cubicBezTo>
                <a:cubicBezTo>
                  <a:pt x="8030341" y="4533795"/>
                  <a:pt x="8035926" y="4544975"/>
                  <a:pt x="8035926" y="4561746"/>
                </a:cubicBezTo>
                <a:cubicBezTo>
                  <a:pt x="8035926" y="4561746"/>
                  <a:pt x="8041510" y="4561746"/>
                  <a:pt x="8041510" y="4561746"/>
                </a:cubicBezTo>
                <a:cubicBezTo>
                  <a:pt x="8047094" y="4584108"/>
                  <a:pt x="8052678" y="4612060"/>
                  <a:pt x="8058263" y="4634421"/>
                </a:cubicBezTo>
                <a:cubicBezTo>
                  <a:pt x="8058263" y="4634421"/>
                  <a:pt x="8058263" y="4640012"/>
                  <a:pt x="8058263" y="4640012"/>
                </a:cubicBezTo>
                <a:cubicBezTo>
                  <a:pt x="8058263" y="4651192"/>
                  <a:pt x="8058263" y="4662373"/>
                  <a:pt x="8063848" y="4673554"/>
                </a:cubicBezTo>
                <a:cubicBezTo>
                  <a:pt x="8063848" y="4673554"/>
                  <a:pt x="8063848" y="4679144"/>
                  <a:pt x="8063848" y="4679144"/>
                </a:cubicBezTo>
                <a:cubicBezTo>
                  <a:pt x="8063848" y="4690325"/>
                  <a:pt x="8063848" y="4701506"/>
                  <a:pt x="8069432" y="4712687"/>
                </a:cubicBezTo>
                <a:cubicBezTo>
                  <a:pt x="8069432" y="4718277"/>
                  <a:pt x="8069432" y="4718277"/>
                  <a:pt x="8069432" y="4718277"/>
                </a:cubicBezTo>
                <a:cubicBezTo>
                  <a:pt x="8069432" y="4729458"/>
                  <a:pt x="8069432" y="4740638"/>
                  <a:pt x="8069432" y="4757410"/>
                </a:cubicBezTo>
                <a:cubicBezTo>
                  <a:pt x="8035926" y="4830084"/>
                  <a:pt x="7957744" y="4874807"/>
                  <a:pt x="7873978" y="4885988"/>
                </a:cubicBezTo>
                <a:cubicBezTo>
                  <a:pt x="7873978" y="4869217"/>
                  <a:pt x="7868394" y="4835675"/>
                  <a:pt x="7862810" y="4818904"/>
                </a:cubicBezTo>
                <a:cubicBezTo>
                  <a:pt x="7840472" y="4796542"/>
                  <a:pt x="7812550" y="4779771"/>
                  <a:pt x="7790212" y="4757410"/>
                </a:cubicBezTo>
                <a:cubicBezTo>
                  <a:pt x="7767875" y="4757410"/>
                  <a:pt x="7745538" y="4757410"/>
                  <a:pt x="7717616" y="4757410"/>
                </a:cubicBezTo>
                <a:cubicBezTo>
                  <a:pt x="7633850" y="4651192"/>
                  <a:pt x="7516578" y="4589698"/>
                  <a:pt x="7416059" y="4505843"/>
                </a:cubicBezTo>
                <a:cubicBezTo>
                  <a:pt x="7410474" y="4494662"/>
                  <a:pt x="7399306" y="4472300"/>
                  <a:pt x="7399306" y="4466710"/>
                </a:cubicBezTo>
                <a:cubicBezTo>
                  <a:pt x="7399306" y="4461120"/>
                  <a:pt x="7393722" y="4461120"/>
                  <a:pt x="7393722" y="4461120"/>
                </a:cubicBezTo>
                <a:cubicBezTo>
                  <a:pt x="7427228" y="4455529"/>
                  <a:pt x="7471903" y="4405216"/>
                  <a:pt x="7382552" y="4405216"/>
                </a:cubicBezTo>
                <a:cubicBezTo>
                  <a:pt x="7376968" y="4421987"/>
                  <a:pt x="7371384" y="4438758"/>
                  <a:pt x="7371384" y="4444349"/>
                </a:cubicBezTo>
                <a:cubicBezTo>
                  <a:pt x="7304372" y="4388445"/>
                  <a:pt x="7321124" y="4282228"/>
                  <a:pt x="7293202" y="4203962"/>
                </a:cubicBezTo>
                <a:cubicBezTo>
                  <a:pt x="7270865" y="4170420"/>
                  <a:pt x="7226190" y="4181601"/>
                  <a:pt x="7192684" y="4176010"/>
                </a:cubicBezTo>
                <a:cubicBezTo>
                  <a:pt x="7153593" y="4148059"/>
                  <a:pt x="7108918" y="4120107"/>
                  <a:pt x="7064243" y="4097745"/>
                </a:cubicBezTo>
                <a:cubicBezTo>
                  <a:pt x="7030736" y="4080974"/>
                  <a:pt x="6991646" y="4069793"/>
                  <a:pt x="6952556" y="4058612"/>
                </a:cubicBezTo>
                <a:cubicBezTo>
                  <a:pt x="6946971" y="4069793"/>
                  <a:pt x="6941386" y="4075384"/>
                  <a:pt x="6930218" y="4080974"/>
                </a:cubicBezTo>
                <a:cubicBezTo>
                  <a:pt x="6902296" y="4114516"/>
                  <a:pt x="6874374" y="4148059"/>
                  <a:pt x="6840868" y="4170420"/>
                </a:cubicBezTo>
                <a:cubicBezTo>
                  <a:pt x="6835284" y="4176010"/>
                  <a:pt x="6829699" y="4176010"/>
                  <a:pt x="6824114" y="4181601"/>
                </a:cubicBezTo>
                <a:cubicBezTo>
                  <a:pt x="6818530" y="4181601"/>
                  <a:pt x="6818530" y="4181601"/>
                  <a:pt x="6818530" y="4187191"/>
                </a:cubicBezTo>
                <a:cubicBezTo>
                  <a:pt x="6812946" y="4187191"/>
                  <a:pt x="6812946" y="4187191"/>
                  <a:pt x="6812946" y="4187191"/>
                </a:cubicBezTo>
                <a:cubicBezTo>
                  <a:pt x="6807362" y="4187191"/>
                  <a:pt x="6807362" y="4187191"/>
                  <a:pt x="6801777" y="4192782"/>
                </a:cubicBezTo>
                <a:cubicBezTo>
                  <a:pt x="6801777" y="4192782"/>
                  <a:pt x="6796192" y="4192782"/>
                  <a:pt x="6796192" y="4192782"/>
                </a:cubicBezTo>
                <a:cubicBezTo>
                  <a:pt x="6790608" y="4192782"/>
                  <a:pt x="6790608" y="4192782"/>
                  <a:pt x="6790608" y="4198372"/>
                </a:cubicBezTo>
                <a:cubicBezTo>
                  <a:pt x="6785024" y="4198372"/>
                  <a:pt x="6785024" y="4198372"/>
                  <a:pt x="6779440" y="4198372"/>
                </a:cubicBezTo>
                <a:cubicBezTo>
                  <a:pt x="6779440" y="4198372"/>
                  <a:pt x="6779440" y="4198372"/>
                  <a:pt x="6773855" y="4198372"/>
                </a:cubicBezTo>
                <a:cubicBezTo>
                  <a:pt x="6773855" y="4198372"/>
                  <a:pt x="6768270" y="4203962"/>
                  <a:pt x="6762686" y="4203962"/>
                </a:cubicBezTo>
                <a:cubicBezTo>
                  <a:pt x="6757102" y="4198372"/>
                  <a:pt x="6745933" y="4198372"/>
                  <a:pt x="6740349" y="4192782"/>
                </a:cubicBezTo>
                <a:cubicBezTo>
                  <a:pt x="6678920" y="4176010"/>
                  <a:pt x="6623077" y="4153649"/>
                  <a:pt x="6561648" y="4142468"/>
                </a:cubicBezTo>
                <a:cubicBezTo>
                  <a:pt x="6533726" y="4136878"/>
                  <a:pt x="6511389" y="4136878"/>
                  <a:pt x="6483468" y="4136878"/>
                </a:cubicBezTo>
                <a:cubicBezTo>
                  <a:pt x="6472298" y="4136878"/>
                  <a:pt x="6466714" y="4136878"/>
                  <a:pt x="6455546" y="4136878"/>
                </a:cubicBezTo>
                <a:cubicBezTo>
                  <a:pt x="6449961" y="4136878"/>
                  <a:pt x="6438792" y="4142468"/>
                  <a:pt x="6433208" y="4142468"/>
                </a:cubicBezTo>
                <a:cubicBezTo>
                  <a:pt x="6416454" y="4148059"/>
                  <a:pt x="6405286" y="4148059"/>
                  <a:pt x="6388533" y="4153649"/>
                </a:cubicBezTo>
                <a:cubicBezTo>
                  <a:pt x="6338274" y="4170420"/>
                  <a:pt x="6293598" y="4198372"/>
                  <a:pt x="6248923" y="4220734"/>
                </a:cubicBezTo>
                <a:cubicBezTo>
                  <a:pt x="6226586" y="4203962"/>
                  <a:pt x="6204248" y="4187191"/>
                  <a:pt x="6181910" y="4176010"/>
                </a:cubicBezTo>
                <a:cubicBezTo>
                  <a:pt x="6170742" y="4192782"/>
                  <a:pt x="6159573" y="4209553"/>
                  <a:pt x="6142820" y="4226324"/>
                </a:cubicBezTo>
                <a:cubicBezTo>
                  <a:pt x="6064638" y="4226324"/>
                  <a:pt x="5919444" y="4271047"/>
                  <a:pt x="5830094" y="4287818"/>
                </a:cubicBezTo>
                <a:cubicBezTo>
                  <a:pt x="5930614" y="4304589"/>
                  <a:pt x="5947366" y="4343722"/>
                  <a:pt x="5958536" y="4371674"/>
                </a:cubicBezTo>
                <a:cubicBezTo>
                  <a:pt x="5936198" y="4388445"/>
                  <a:pt x="5919444" y="4399626"/>
                  <a:pt x="5902692" y="4416397"/>
                </a:cubicBezTo>
                <a:cubicBezTo>
                  <a:pt x="5941782" y="4433168"/>
                  <a:pt x="6031132" y="4455529"/>
                  <a:pt x="6031132" y="4455529"/>
                </a:cubicBezTo>
                <a:cubicBezTo>
                  <a:pt x="6031132" y="4455529"/>
                  <a:pt x="6031132" y="4455529"/>
                  <a:pt x="6036716" y="4461120"/>
                </a:cubicBezTo>
                <a:cubicBezTo>
                  <a:pt x="6036716" y="4461120"/>
                  <a:pt x="6036716" y="4517023"/>
                  <a:pt x="6036716" y="4539385"/>
                </a:cubicBezTo>
                <a:cubicBezTo>
                  <a:pt x="5980873" y="4517023"/>
                  <a:pt x="5919444" y="4500252"/>
                  <a:pt x="5858016" y="4483481"/>
                </a:cubicBezTo>
                <a:cubicBezTo>
                  <a:pt x="5852432" y="4494662"/>
                  <a:pt x="5841264" y="4528204"/>
                  <a:pt x="5835679" y="4544975"/>
                </a:cubicBezTo>
                <a:cubicBezTo>
                  <a:pt x="5779835" y="4556156"/>
                  <a:pt x="5718407" y="4567337"/>
                  <a:pt x="5656979" y="4567337"/>
                </a:cubicBezTo>
                <a:cubicBezTo>
                  <a:pt x="5578798" y="4561746"/>
                  <a:pt x="5522954" y="4500252"/>
                  <a:pt x="5467110" y="4449939"/>
                </a:cubicBezTo>
                <a:cubicBezTo>
                  <a:pt x="5483863" y="4477891"/>
                  <a:pt x="5495032" y="4500252"/>
                  <a:pt x="5511785" y="4533795"/>
                </a:cubicBezTo>
                <a:cubicBezTo>
                  <a:pt x="5433604" y="4533795"/>
                  <a:pt x="5355422" y="4533795"/>
                  <a:pt x="5282825" y="4528204"/>
                </a:cubicBezTo>
                <a:cubicBezTo>
                  <a:pt x="5159969" y="4511433"/>
                  <a:pt x="5042697" y="4567337"/>
                  <a:pt x="4931009" y="4612060"/>
                </a:cubicBezTo>
                <a:cubicBezTo>
                  <a:pt x="4919840" y="4606469"/>
                  <a:pt x="4897503" y="4595289"/>
                  <a:pt x="4886334" y="4589698"/>
                </a:cubicBezTo>
                <a:cubicBezTo>
                  <a:pt x="4886334" y="4606469"/>
                  <a:pt x="4891918" y="4640012"/>
                  <a:pt x="4891918" y="4651192"/>
                </a:cubicBezTo>
                <a:cubicBezTo>
                  <a:pt x="4886334" y="4662373"/>
                  <a:pt x="4880750" y="4667964"/>
                  <a:pt x="4875166" y="4673554"/>
                </a:cubicBezTo>
                <a:cubicBezTo>
                  <a:pt x="4819322" y="4729458"/>
                  <a:pt x="4763478" y="4774181"/>
                  <a:pt x="4696465" y="4813313"/>
                </a:cubicBezTo>
                <a:cubicBezTo>
                  <a:pt x="4690880" y="4818904"/>
                  <a:pt x="4690880" y="4818904"/>
                  <a:pt x="4690880" y="4818904"/>
                </a:cubicBezTo>
                <a:cubicBezTo>
                  <a:pt x="4674128" y="4824494"/>
                  <a:pt x="4657374" y="4835675"/>
                  <a:pt x="4646206" y="4841265"/>
                </a:cubicBezTo>
                <a:cubicBezTo>
                  <a:pt x="4556856" y="4885988"/>
                  <a:pt x="4506596" y="4958663"/>
                  <a:pt x="4445168" y="5025748"/>
                </a:cubicBezTo>
                <a:cubicBezTo>
                  <a:pt x="4433999" y="5076061"/>
                  <a:pt x="4417246" y="5120784"/>
                  <a:pt x="4422830" y="5165507"/>
                </a:cubicBezTo>
                <a:cubicBezTo>
                  <a:pt x="4422830" y="5171097"/>
                  <a:pt x="4422830" y="5176688"/>
                  <a:pt x="4422830" y="5182278"/>
                </a:cubicBezTo>
                <a:cubicBezTo>
                  <a:pt x="4433999" y="5249363"/>
                  <a:pt x="4467506" y="5305266"/>
                  <a:pt x="4478674" y="5366760"/>
                </a:cubicBezTo>
                <a:cubicBezTo>
                  <a:pt x="4478674" y="5372351"/>
                  <a:pt x="4478674" y="5377941"/>
                  <a:pt x="4478674" y="5383532"/>
                </a:cubicBezTo>
                <a:cubicBezTo>
                  <a:pt x="4478674" y="5389122"/>
                  <a:pt x="4484258" y="5394712"/>
                  <a:pt x="4484258" y="5400303"/>
                </a:cubicBezTo>
                <a:cubicBezTo>
                  <a:pt x="4461921" y="5467387"/>
                  <a:pt x="4383740" y="5439435"/>
                  <a:pt x="4333480" y="5439435"/>
                </a:cubicBezTo>
                <a:cubicBezTo>
                  <a:pt x="4227377" y="5439435"/>
                  <a:pt x="4160364" y="5338809"/>
                  <a:pt x="4054261" y="5344399"/>
                </a:cubicBezTo>
                <a:cubicBezTo>
                  <a:pt x="4048677" y="5338809"/>
                  <a:pt x="4043092" y="5333218"/>
                  <a:pt x="4043092" y="5327628"/>
                </a:cubicBezTo>
                <a:cubicBezTo>
                  <a:pt x="4009586" y="5282905"/>
                  <a:pt x="3981664" y="5238182"/>
                  <a:pt x="3970496" y="5187868"/>
                </a:cubicBezTo>
                <a:cubicBezTo>
                  <a:pt x="3964911" y="5182278"/>
                  <a:pt x="3964911" y="5176688"/>
                  <a:pt x="3964911" y="5165507"/>
                </a:cubicBezTo>
                <a:cubicBezTo>
                  <a:pt x="3953742" y="5087242"/>
                  <a:pt x="3875561" y="5053699"/>
                  <a:pt x="3830886" y="4997796"/>
                </a:cubicBezTo>
                <a:cubicBezTo>
                  <a:pt x="3825302" y="4997796"/>
                  <a:pt x="3819717" y="4992205"/>
                  <a:pt x="3819717" y="4986615"/>
                </a:cubicBezTo>
                <a:cubicBezTo>
                  <a:pt x="3819717" y="4986615"/>
                  <a:pt x="3814133" y="4986615"/>
                  <a:pt x="3814133" y="4981025"/>
                </a:cubicBezTo>
                <a:cubicBezTo>
                  <a:pt x="3814133" y="4981025"/>
                  <a:pt x="3808548" y="4975434"/>
                  <a:pt x="3808548" y="4975434"/>
                </a:cubicBezTo>
                <a:cubicBezTo>
                  <a:pt x="3808548" y="4975434"/>
                  <a:pt x="3802964" y="4969844"/>
                  <a:pt x="3802964" y="4969844"/>
                </a:cubicBezTo>
                <a:cubicBezTo>
                  <a:pt x="3802964" y="4964253"/>
                  <a:pt x="3797380" y="4964253"/>
                  <a:pt x="3797380" y="4958663"/>
                </a:cubicBezTo>
                <a:cubicBezTo>
                  <a:pt x="3797380" y="4958663"/>
                  <a:pt x="3791795" y="4958663"/>
                  <a:pt x="3791795" y="4953073"/>
                </a:cubicBezTo>
                <a:cubicBezTo>
                  <a:pt x="3791795" y="4953073"/>
                  <a:pt x="3786211" y="4947482"/>
                  <a:pt x="3786211" y="4941892"/>
                </a:cubicBezTo>
                <a:cubicBezTo>
                  <a:pt x="3786211" y="4941892"/>
                  <a:pt x="3786211" y="4941892"/>
                  <a:pt x="3780626" y="4936302"/>
                </a:cubicBezTo>
                <a:cubicBezTo>
                  <a:pt x="3780626" y="4936302"/>
                  <a:pt x="3780626" y="4930711"/>
                  <a:pt x="3780626" y="4930711"/>
                </a:cubicBezTo>
                <a:cubicBezTo>
                  <a:pt x="3775042" y="4930711"/>
                  <a:pt x="3775042" y="4925121"/>
                  <a:pt x="3775042" y="4925121"/>
                </a:cubicBezTo>
                <a:cubicBezTo>
                  <a:pt x="3775042" y="4919530"/>
                  <a:pt x="3775042" y="4919530"/>
                  <a:pt x="3769458" y="4919530"/>
                </a:cubicBezTo>
                <a:cubicBezTo>
                  <a:pt x="3758289" y="4891579"/>
                  <a:pt x="3747120" y="4869217"/>
                  <a:pt x="3735952" y="4846856"/>
                </a:cubicBezTo>
                <a:cubicBezTo>
                  <a:pt x="3735952" y="4841265"/>
                  <a:pt x="3730367" y="4835675"/>
                  <a:pt x="3730367" y="4830084"/>
                </a:cubicBezTo>
                <a:cubicBezTo>
                  <a:pt x="3724783" y="4824494"/>
                  <a:pt x="3724783" y="4818904"/>
                  <a:pt x="3724783" y="4818904"/>
                </a:cubicBezTo>
                <a:cubicBezTo>
                  <a:pt x="3719198" y="4813313"/>
                  <a:pt x="3719198" y="4813313"/>
                  <a:pt x="3719198" y="4813313"/>
                </a:cubicBezTo>
                <a:cubicBezTo>
                  <a:pt x="3713614" y="4796542"/>
                  <a:pt x="3702445" y="4785361"/>
                  <a:pt x="3691276" y="4774181"/>
                </a:cubicBezTo>
                <a:cubicBezTo>
                  <a:pt x="3691276" y="4774181"/>
                  <a:pt x="3691276" y="4774181"/>
                  <a:pt x="3691276" y="4768590"/>
                </a:cubicBezTo>
                <a:cubicBezTo>
                  <a:pt x="3685692" y="4768590"/>
                  <a:pt x="3680108" y="4763000"/>
                  <a:pt x="3674523" y="4757410"/>
                </a:cubicBezTo>
                <a:cubicBezTo>
                  <a:pt x="3635432" y="4718277"/>
                  <a:pt x="3596342" y="4679144"/>
                  <a:pt x="3551667" y="4651192"/>
                </a:cubicBezTo>
                <a:cubicBezTo>
                  <a:pt x="3479070" y="4634421"/>
                  <a:pt x="3400888" y="4645602"/>
                  <a:pt x="3333876" y="4662373"/>
                </a:cubicBezTo>
                <a:cubicBezTo>
                  <a:pt x="3305955" y="4718277"/>
                  <a:pt x="3272449" y="4768590"/>
                  <a:pt x="3233357" y="4818904"/>
                </a:cubicBezTo>
                <a:cubicBezTo>
                  <a:pt x="3127255" y="4774181"/>
                  <a:pt x="3004398" y="4746229"/>
                  <a:pt x="2931801" y="4645602"/>
                </a:cubicBezTo>
                <a:cubicBezTo>
                  <a:pt x="2903879" y="4589698"/>
                  <a:pt x="2903879" y="4517023"/>
                  <a:pt x="2875957" y="4455529"/>
                </a:cubicBezTo>
                <a:cubicBezTo>
                  <a:pt x="2792191" y="4427577"/>
                  <a:pt x="2747517" y="4349312"/>
                  <a:pt x="2686088" y="4287818"/>
                </a:cubicBezTo>
                <a:cubicBezTo>
                  <a:pt x="2641413" y="4254276"/>
                  <a:pt x="2602323" y="4198372"/>
                  <a:pt x="2535310" y="4192782"/>
                </a:cubicBezTo>
                <a:cubicBezTo>
                  <a:pt x="2451544" y="4187191"/>
                  <a:pt x="2362194" y="4181601"/>
                  <a:pt x="2278428" y="4181601"/>
                </a:cubicBezTo>
                <a:cubicBezTo>
                  <a:pt x="2278428" y="4215143"/>
                  <a:pt x="2278428" y="4248685"/>
                  <a:pt x="2284012" y="4282228"/>
                </a:cubicBezTo>
                <a:cubicBezTo>
                  <a:pt x="2105312" y="4265457"/>
                  <a:pt x="1932196" y="4237505"/>
                  <a:pt x="1759080" y="4220734"/>
                </a:cubicBezTo>
                <a:cubicBezTo>
                  <a:pt x="1753496" y="4220734"/>
                  <a:pt x="1747912" y="4220734"/>
                  <a:pt x="1747912" y="4220734"/>
                </a:cubicBezTo>
                <a:cubicBezTo>
                  <a:pt x="1742328" y="4215143"/>
                  <a:pt x="1742328" y="4215143"/>
                  <a:pt x="1736743" y="4215143"/>
                </a:cubicBezTo>
                <a:cubicBezTo>
                  <a:pt x="1736743" y="4215143"/>
                  <a:pt x="1731159" y="4215143"/>
                  <a:pt x="1731159" y="4215143"/>
                </a:cubicBezTo>
                <a:cubicBezTo>
                  <a:pt x="1725575" y="4215143"/>
                  <a:pt x="1725575" y="4215143"/>
                  <a:pt x="1719990" y="4215143"/>
                </a:cubicBezTo>
                <a:cubicBezTo>
                  <a:pt x="1719990" y="4215143"/>
                  <a:pt x="1719990" y="4215143"/>
                  <a:pt x="1714406" y="4209553"/>
                </a:cubicBezTo>
                <a:cubicBezTo>
                  <a:pt x="1714406" y="4209553"/>
                  <a:pt x="1708822" y="4209553"/>
                  <a:pt x="1708822" y="4209553"/>
                </a:cubicBezTo>
                <a:cubicBezTo>
                  <a:pt x="1708822" y="4209553"/>
                  <a:pt x="1703237" y="4209553"/>
                  <a:pt x="1703237" y="4209553"/>
                </a:cubicBezTo>
                <a:cubicBezTo>
                  <a:pt x="1697653" y="4209553"/>
                  <a:pt x="1697653" y="4203962"/>
                  <a:pt x="1692068" y="4203962"/>
                </a:cubicBezTo>
                <a:cubicBezTo>
                  <a:pt x="1686483" y="4203962"/>
                  <a:pt x="1680900" y="4198372"/>
                  <a:pt x="1680900" y="4198372"/>
                </a:cubicBezTo>
                <a:cubicBezTo>
                  <a:pt x="1636225" y="4181601"/>
                  <a:pt x="1591550" y="4153649"/>
                  <a:pt x="1552459" y="4131287"/>
                </a:cubicBezTo>
                <a:cubicBezTo>
                  <a:pt x="1541290" y="4125697"/>
                  <a:pt x="1535706" y="4120107"/>
                  <a:pt x="1524537" y="4114516"/>
                </a:cubicBezTo>
                <a:cubicBezTo>
                  <a:pt x="1373759" y="4030661"/>
                  <a:pt x="1217396" y="3941215"/>
                  <a:pt x="1061033" y="3857359"/>
                </a:cubicBezTo>
                <a:cubicBezTo>
                  <a:pt x="1066618" y="3840588"/>
                  <a:pt x="1066618" y="3818226"/>
                  <a:pt x="1072201" y="3801455"/>
                </a:cubicBezTo>
                <a:cubicBezTo>
                  <a:pt x="1044280" y="3801455"/>
                  <a:pt x="1016358" y="3795865"/>
                  <a:pt x="988436" y="3795865"/>
                </a:cubicBezTo>
                <a:cubicBezTo>
                  <a:pt x="865580" y="3779094"/>
                  <a:pt x="748308" y="3767913"/>
                  <a:pt x="625452" y="3751142"/>
                </a:cubicBezTo>
                <a:cubicBezTo>
                  <a:pt x="619867" y="3689648"/>
                  <a:pt x="642205" y="3622563"/>
                  <a:pt x="603114" y="3566659"/>
                </a:cubicBezTo>
                <a:cubicBezTo>
                  <a:pt x="575192" y="3516346"/>
                  <a:pt x="541685" y="3482804"/>
                  <a:pt x="497011" y="3449262"/>
                </a:cubicBezTo>
                <a:cubicBezTo>
                  <a:pt x="491426" y="3426900"/>
                  <a:pt x="485842" y="3410129"/>
                  <a:pt x="480258" y="3393358"/>
                </a:cubicBezTo>
                <a:cubicBezTo>
                  <a:pt x="441166" y="3376587"/>
                  <a:pt x="407661" y="3354225"/>
                  <a:pt x="379739" y="3326273"/>
                </a:cubicBezTo>
                <a:cubicBezTo>
                  <a:pt x="374154" y="3320683"/>
                  <a:pt x="362986" y="3315093"/>
                  <a:pt x="357401" y="3309502"/>
                </a:cubicBezTo>
                <a:cubicBezTo>
                  <a:pt x="312726" y="3248008"/>
                  <a:pt x="228960" y="3231237"/>
                  <a:pt x="167532" y="3180924"/>
                </a:cubicBezTo>
                <a:cubicBezTo>
                  <a:pt x="167532" y="3136201"/>
                  <a:pt x="184285" y="3085887"/>
                  <a:pt x="195454" y="3041164"/>
                </a:cubicBezTo>
                <a:cubicBezTo>
                  <a:pt x="156363" y="2951718"/>
                  <a:pt x="100520" y="2873453"/>
                  <a:pt x="72597" y="2784007"/>
                </a:cubicBezTo>
                <a:cubicBezTo>
                  <a:pt x="67013" y="2778417"/>
                  <a:pt x="67013" y="2772826"/>
                  <a:pt x="67013" y="2767236"/>
                </a:cubicBezTo>
                <a:cubicBezTo>
                  <a:pt x="67013" y="2733694"/>
                  <a:pt x="100520" y="2705742"/>
                  <a:pt x="122857" y="2677790"/>
                </a:cubicBezTo>
                <a:cubicBezTo>
                  <a:pt x="89350" y="2649838"/>
                  <a:pt x="78182" y="2610705"/>
                  <a:pt x="78182" y="2571573"/>
                </a:cubicBezTo>
                <a:cubicBezTo>
                  <a:pt x="72597" y="2543621"/>
                  <a:pt x="78182" y="2515669"/>
                  <a:pt x="83766" y="2482127"/>
                </a:cubicBezTo>
                <a:cubicBezTo>
                  <a:pt x="39091" y="2403861"/>
                  <a:pt x="67013" y="2297644"/>
                  <a:pt x="5585" y="2219379"/>
                </a:cubicBezTo>
                <a:cubicBezTo>
                  <a:pt x="5585" y="2219379"/>
                  <a:pt x="5585" y="2219379"/>
                  <a:pt x="0" y="2191427"/>
                </a:cubicBezTo>
                <a:cubicBezTo>
                  <a:pt x="50260" y="2090800"/>
                  <a:pt x="22338" y="1978993"/>
                  <a:pt x="16753" y="1872776"/>
                </a:cubicBezTo>
                <a:cubicBezTo>
                  <a:pt x="134026" y="1794510"/>
                  <a:pt x="161947" y="1654751"/>
                  <a:pt x="178700" y="1531763"/>
                </a:cubicBezTo>
                <a:cubicBezTo>
                  <a:pt x="184285" y="1447907"/>
                  <a:pt x="240129" y="1386413"/>
                  <a:pt x="284804" y="1319329"/>
                </a:cubicBezTo>
                <a:cubicBezTo>
                  <a:pt x="362986" y="1224292"/>
                  <a:pt x="424413" y="1118075"/>
                  <a:pt x="480258" y="1006268"/>
                </a:cubicBezTo>
                <a:cubicBezTo>
                  <a:pt x="485842" y="995087"/>
                  <a:pt x="497011" y="978316"/>
                  <a:pt x="502595" y="961544"/>
                </a:cubicBezTo>
                <a:cubicBezTo>
                  <a:pt x="502595" y="961544"/>
                  <a:pt x="502595" y="955954"/>
                  <a:pt x="502595" y="955954"/>
                </a:cubicBezTo>
                <a:cubicBezTo>
                  <a:pt x="513764" y="922412"/>
                  <a:pt x="524932" y="883279"/>
                  <a:pt x="530516" y="849737"/>
                </a:cubicBezTo>
                <a:cubicBezTo>
                  <a:pt x="530516" y="849737"/>
                  <a:pt x="530516" y="844147"/>
                  <a:pt x="530516" y="844147"/>
                </a:cubicBezTo>
                <a:cubicBezTo>
                  <a:pt x="552855" y="760291"/>
                  <a:pt x="564023" y="665255"/>
                  <a:pt x="580776" y="575809"/>
                </a:cubicBezTo>
                <a:cubicBezTo>
                  <a:pt x="580776" y="570218"/>
                  <a:pt x="580776" y="564628"/>
                  <a:pt x="580776" y="559038"/>
                </a:cubicBezTo>
                <a:cubicBezTo>
                  <a:pt x="580776" y="553447"/>
                  <a:pt x="586361" y="547857"/>
                  <a:pt x="586361" y="542267"/>
                </a:cubicBezTo>
                <a:cubicBezTo>
                  <a:pt x="586361" y="531086"/>
                  <a:pt x="591945" y="519905"/>
                  <a:pt x="591945" y="503134"/>
                </a:cubicBezTo>
                <a:cubicBezTo>
                  <a:pt x="591945" y="503134"/>
                  <a:pt x="591945" y="503134"/>
                  <a:pt x="614282" y="503134"/>
                </a:cubicBezTo>
                <a:cubicBezTo>
                  <a:pt x="625452" y="508724"/>
                  <a:pt x="631035" y="508724"/>
                  <a:pt x="636620" y="514314"/>
                </a:cubicBezTo>
                <a:cubicBezTo>
                  <a:pt x="709217" y="547857"/>
                  <a:pt x="781814" y="570218"/>
                  <a:pt x="815321" y="654074"/>
                </a:cubicBezTo>
                <a:cubicBezTo>
                  <a:pt x="815321" y="659664"/>
                  <a:pt x="820905" y="665255"/>
                  <a:pt x="820905" y="670845"/>
                </a:cubicBezTo>
                <a:cubicBezTo>
                  <a:pt x="820905" y="676435"/>
                  <a:pt x="826489" y="682026"/>
                  <a:pt x="826489" y="687616"/>
                </a:cubicBezTo>
                <a:cubicBezTo>
                  <a:pt x="826489" y="693206"/>
                  <a:pt x="826489" y="693206"/>
                  <a:pt x="826489" y="693206"/>
                </a:cubicBezTo>
                <a:cubicBezTo>
                  <a:pt x="826489" y="704387"/>
                  <a:pt x="832074" y="715568"/>
                  <a:pt x="832074" y="721159"/>
                </a:cubicBezTo>
                <a:cubicBezTo>
                  <a:pt x="826489" y="659664"/>
                  <a:pt x="876748" y="547857"/>
                  <a:pt x="882333" y="480772"/>
                </a:cubicBezTo>
                <a:cubicBezTo>
                  <a:pt x="882333" y="480772"/>
                  <a:pt x="882333" y="480772"/>
                  <a:pt x="915839" y="475182"/>
                </a:cubicBezTo>
                <a:cubicBezTo>
                  <a:pt x="938177" y="486363"/>
                  <a:pt x="966098" y="497543"/>
                  <a:pt x="988436" y="503134"/>
                </a:cubicBezTo>
                <a:cubicBezTo>
                  <a:pt x="1061033" y="525495"/>
                  <a:pt x="1133630" y="547857"/>
                  <a:pt x="1211811" y="570218"/>
                </a:cubicBezTo>
                <a:cubicBezTo>
                  <a:pt x="1222980" y="575809"/>
                  <a:pt x="1234149" y="581399"/>
                  <a:pt x="1250902" y="581399"/>
                </a:cubicBezTo>
                <a:cubicBezTo>
                  <a:pt x="1250902" y="581399"/>
                  <a:pt x="1250902" y="586989"/>
                  <a:pt x="1256487" y="586989"/>
                </a:cubicBezTo>
                <a:cubicBezTo>
                  <a:pt x="1273240" y="586989"/>
                  <a:pt x="1289993" y="592580"/>
                  <a:pt x="1306746" y="598170"/>
                </a:cubicBezTo>
                <a:cubicBezTo>
                  <a:pt x="1368174" y="614941"/>
                  <a:pt x="1429603" y="637303"/>
                  <a:pt x="1485446" y="654074"/>
                </a:cubicBezTo>
                <a:cubicBezTo>
                  <a:pt x="1524537" y="665255"/>
                  <a:pt x="1563627" y="676435"/>
                  <a:pt x="1602718" y="687616"/>
                </a:cubicBezTo>
                <a:cubicBezTo>
                  <a:pt x="1630640" y="693206"/>
                  <a:pt x="1664146" y="698797"/>
                  <a:pt x="1692068" y="709978"/>
                </a:cubicBezTo>
                <a:cubicBezTo>
                  <a:pt x="1697653" y="709978"/>
                  <a:pt x="1703237" y="709978"/>
                  <a:pt x="1708822" y="709978"/>
                </a:cubicBezTo>
                <a:cubicBezTo>
                  <a:pt x="1736743" y="715568"/>
                  <a:pt x="1759080" y="721159"/>
                  <a:pt x="1781419" y="726749"/>
                </a:cubicBezTo>
                <a:cubicBezTo>
                  <a:pt x="1870769" y="749110"/>
                  <a:pt x="1960119" y="765882"/>
                  <a:pt x="2049469" y="782652"/>
                </a:cubicBezTo>
                <a:cubicBezTo>
                  <a:pt x="2088559" y="788243"/>
                  <a:pt x="2122065" y="793833"/>
                  <a:pt x="2161156" y="799424"/>
                </a:cubicBezTo>
                <a:cubicBezTo>
                  <a:pt x="2244922" y="816195"/>
                  <a:pt x="2334272" y="827376"/>
                  <a:pt x="2423622" y="844147"/>
                </a:cubicBezTo>
                <a:cubicBezTo>
                  <a:pt x="2585570" y="866508"/>
                  <a:pt x="2747517" y="866508"/>
                  <a:pt x="2909464" y="877689"/>
                </a:cubicBezTo>
                <a:cubicBezTo>
                  <a:pt x="2937386" y="877689"/>
                  <a:pt x="2959723" y="883279"/>
                  <a:pt x="2987644" y="883279"/>
                </a:cubicBezTo>
                <a:cubicBezTo>
                  <a:pt x="2993230" y="883279"/>
                  <a:pt x="2993230" y="883279"/>
                  <a:pt x="2998813" y="883279"/>
                </a:cubicBezTo>
                <a:cubicBezTo>
                  <a:pt x="3021151" y="883279"/>
                  <a:pt x="3037904" y="883279"/>
                  <a:pt x="3054657" y="888870"/>
                </a:cubicBezTo>
                <a:cubicBezTo>
                  <a:pt x="3116086" y="888870"/>
                  <a:pt x="3177513" y="894460"/>
                  <a:pt x="3238942" y="900051"/>
                </a:cubicBezTo>
                <a:cubicBezTo>
                  <a:pt x="3322708" y="905641"/>
                  <a:pt x="3412057" y="911231"/>
                  <a:pt x="3495823" y="911231"/>
                </a:cubicBezTo>
                <a:cubicBezTo>
                  <a:pt x="3512576" y="911231"/>
                  <a:pt x="3529329" y="911231"/>
                  <a:pt x="3546082" y="911231"/>
                </a:cubicBezTo>
                <a:cubicBezTo>
                  <a:pt x="3546082" y="911231"/>
                  <a:pt x="3546082" y="911231"/>
                  <a:pt x="3551667" y="911231"/>
                </a:cubicBezTo>
                <a:cubicBezTo>
                  <a:pt x="3562836" y="911231"/>
                  <a:pt x="3579589" y="911231"/>
                  <a:pt x="3590758" y="911231"/>
                </a:cubicBezTo>
                <a:cubicBezTo>
                  <a:pt x="3596342" y="911231"/>
                  <a:pt x="3596342" y="911231"/>
                  <a:pt x="3601926" y="911231"/>
                </a:cubicBezTo>
                <a:cubicBezTo>
                  <a:pt x="3618680" y="911231"/>
                  <a:pt x="3635432" y="911231"/>
                  <a:pt x="3652186" y="911231"/>
                </a:cubicBezTo>
                <a:cubicBezTo>
                  <a:pt x="3881145" y="888870"/>
                  <a:pt x="4121274" y="877689"/>
                  <a:pt x="4350234" y="849737"/>
                </a:cubicBezTo>
                <a:cubicBezTo>
                  <a:pt x="4361402" y="821785"/>
                  <a:pt x="4366986" y="799424"/>
                  <a:pt x="4378156" y="771472"/>
                </a:cubicBezTo>
                <a:cubicBezTo>
                  <a:pt x="4406077" y="805014"/>
                  <a:pt x="4433999" y="844147"/>
                  <a:pt x="4456336" y="883279"/>
                </a:cubicBezTo>
                <a:cubicBezTo>
                  <a:pt x="4512180" y="888870"/>
                  <a:pt x="4568024" y="888870"/>
                  <a:pt x="4623868" y="888870"/>
                </a:cubicBezTo>
                <a:cubicBezTo>
                  <a:pt x="4702050" y="883279"/>
                  <a:pt x="4769062" y="916822"/>
                  <a:pt x="4841659" y="922412"/>
                </a:cubicBezTo>
                <a:cubicBezTo>
                  <a:pt x="4891918" y="922412"/>
                  <a:pt x="4942178" y="916822"/>
                  <a:pt x="4992438" y="916822"/>
                </a:cubicBezTo>
                <a:cubicBezTo>
                  <a:pt x="5009190" y="911231"/>
                  <a:pt x="5025944" y="905641"/>
                  <a:pt x="5042697" y="900051"/>
                </a:cubicBezTo>
                <a:cubicBezTo>
                  <a:pt x="5081788" y="905641"/>
                  <a:pt x="5115294" y="911231"/>
                  <a:pt x="5148800" y="916822"/>
                </a:cubicBezTo>
                <a:cubicBezTo>
                  <a:pt x="5053866" y="995087"/>
                  <a:pt x="4964516" y="1073352"/>
                  <a:pt x="4897503" y="1173979"/>
                </a:cubicBezTo>
                <a:cubicBezTo>
                  <a:pt x="4931009" y="1162798"/>
                  <a:pt x="4964516" y="1140437"/>
                  <a:pt x="4998022" y="1129256"/>
                </a:cubicBezTo>
                <a:cubicBezTo>
                  <a:pt x="5009190" y="1146027"/>
                  <a:pt x="5031528" y="1173979"/>
                  <a:pt x="5042697" y="1185160"/>
                </a:cubicBezTo>
                <a:cubicBezTo>
                  <a:pt x="5126462" y="1146027"/>
                  <a:pt x="5210228" y="1101304"/>
                  <a:pt x="5266072" y="1028629"/>
                </a:cubicBezTo>
                <a:cubicBezTo>
                  <a:pt x="5299578" y="978316"/>
                  <a:pt x="5349838" y="955954"/>
                  <a:pt x="5405682" y="939183"/>
                </a:cubicBezTo>
                <a:cubicBezTo>
                  <a:pt x="5383344" y="983906"/>
                  <a:pt x="5355422" y="1023039"/>
                  <a:pt x="5333084" y="1062171"/>
                </a:cubicBezTo>
                <a:cubicBezTo>
                  <a:pt x="5361006" y="1062171"/>
                  <a:pt x="5388928" y="1062171"/>
                  <a:pt x="5422434" y="1067762"/>
                </a:cubicBezTo>
                <a:cubicBezTo>
                  <a:pt x="5444772" y="1084533"/>
                  <a:pt x="5472694" y="1101304"/>
                  <a:pt x="5495032" y="1123666"/>
                </a:cubicBezTo>
                <a:cubicBezTo>
                  <a:pt x="5573213" y="1090123"/>
                  <a:pt x="5640226" y="1023039"/>
                  <a:pt x="5718407" y="1000677"/>
                </a:cubicBezTo>
                <a:cubicBezTo>
                  <a:pt x="5751913" y="983906"/>
                  <a:pt x="5785420" y="995087"/>
                  <a:pt x="5807757" y="1023039"/>
                </a:cubicBezTo>
                <a:cubicBezTo>
                  <a:pt x="5841264" y="1011858"/>
                  <a:pt x="5880354" y="1000677"/>
                  <a:pt x="5913860" y="995087"/>
                </a:cubicBezTo>
                <a:cubicBezTo>
                  <a:pt x="5930614" y="1023039"/>
                  <a:pt x="5952951" y="1050991"/>
                  <a:pt x="5969704" y="1078942"/>
                </a:cubicBezTo>
                <a:cubicBezTo>
                  <a:pt x="5941782" y="1101304"/>
                  <a:pt x="5913860" y="1123666"/>
                  <a:pt x="5880354" y="1140437"/>
                </a:cubicBezTo>
                <a:cubicBezTo>
                  <a:pt x="5874770" y="1140437"/>
                  <a:pt x="5869186" y="1146027"/>
                  <a:pt x="5863601" y="1146027"/>
                </a:cubicBezTo>
                <a:cubicBezTo>
                  <a:pt x="5863601" y="1146027"/>
                  <a:pt x="5858016" y="1146027"/>
                  <a:pt x="5858016" y="1146027"/>
                </a:cubicBezTo>
                <a:cubicBezTo>
                  <a:pt x="5852432" y="1146027"/>
                  <a:pt x="5846848" y="1146027"/>
                  <a:pt x="5841264" y="1146027"/>
                </a:cubicBezTo>
                <a:cubicBezTo>
                  <a:pt x="5841264" y="1146027"/>
                  <a:pt x="5835679" y="1146027"/>
                  <a:pt x="5835679" y="1151617"/>
                </a:cubicBezTo>
                <a:cubicBezTo>
                  <a:pt x="5830094" y="1151617"/>
                  <a:pt x="5824510" y="1151617"/>
                  <a:pt x="5818926" y="1151617"/>
                </a:cubicBezTo>
                <a:cubicBezTo>
                  <a:pt x="5807757" y="1157208"/>
                  <a:pt x="5802172" y="1157208"/>
                  <a:pt x="5796588" y="1157208"/>
                </a:cubicBezTo>
                <a:cubicBezTo>
                  <a:pt x="5763082" y="1168388"/>
                  <a:pt x="5735160" y="1179569"/>
                  <a:pt x="5701654" y="1196340"/>
                </a:cubicBezTo>
                <a:cubicBezTo>
                  <a:pt x="5645810" y="1218702"/>
                  <a:pt x="5595550" y="1246654"/>
                  <a:pt x="5556460" y="1274606"/>
                </a:cubicBezTo>
                <a:cubicBezTo>
                  <a:pt x="5550876" y="1324919"/>
                  <a:pt x="5539706" y="1375232"/>
                  <a:pt x="5522954" y="1419955"/>
                </a:cubicBezTo>
                <a:cubicBezTo>
                  <a:pt x="5539706" y="1380823"/>
                  <a:pt x="5562044" y="1341690"/>
                  <a:pt x="5601135" y="1313738"/>
                </a:cubicBezTo>
                <a:cubicBezTo>
                  <a:pt x="5595550" y="1330509"/>
                  <a:pt x="5595550" y="1347280"/>
                  <a:pt x="5595550" y="1364052"/>
                </a:cubicBezTo>
                <a:cubicBezTo>
                  <a:pt x="5595550" y="1364052"/>
                  <a:pt x="5595550" y="1369642"/>
                  <a:pt x="5595550" y="1375232"/>
                </a:cubicBezTo>
                <a:cubicBezTo>
                  <a:pt x="5589966" y="1386413"/>
                  <a:pt x="5589966" y="1403184"/>
                  <a:pt x="5589966" y="1414365"/>
                </a:cubicBezTo>
                <a:cubicBezTo>
                  <a:pt x="5589966" y="1419955"/>
                  <a:pt x="5589966" y="1419955"/>
                  <a:pt x="5589966" y="1419955"/>
                </a:cubicBezTo>
                <a:cubicBezTo>
                  <a:pt x="5584382" y="1509401"/>
                  <a:pt x="5578798" y="1593257"/>
                  <a:pt x="5573213" y="1682703"/>
                </a:cubicBezTo>
                <a:cubicBezTo>
                  <a:pt x="5573213" y="1699474"/>
                  <a:pt x="5573213" y="1716245"/>
                  <a:pt x="5573213" y="1733016"/>
                </a:cubicBezTo>
                <a:cubicBezTo>
                  <a:pt x="5584382" y="1749787"/>
                  <a:pt x="5601135" y="1766559"/>
                  <a:pt x="5612304" y="1783330"/>
                </a:cubicBezTo>
                <a:cubicBezTo>
                  <a:pt x="5612304" y="1861595"/>
                  <a:pt x="5662563" y="1923089"/>
                  <a:pt x="5707238" y="1984583"/>
                </a:cubicBezTo>
                <a:cubicBezTo>
                  <a:pt x="5779835" y="1984583"/>
                  <a:pt x="5824510" y="1911908"/>
                  <a:pt x="5818926" y="1839233"/>
                </a:cubicBezTo>
                <a:cubicBezTo>
                  <a:pt x="5818926" y="1833643"/>
                  <a:pt x="5818926" y="1828053"/>
                  <a:pt x="5824510" y="1828053"/>
                </a:cubicBezTo>
                <a:cubicBezTo>
                  <a:pt x="5824510" y="1822462"/>
                  <a:pt x="5824510" y="1822462"/>
                  <a:pt x="5824510" y="1822462"/>
                </a:cubicBezTo>
                <a:cubicBezTo>
                  <a:pt x="5824510" y="1816872"/>
                  <a:pt x="5824510" y="1816872"/>
                  <a:pt x="5824510" y="1811282"/>
                </a:cubicBezTo>
                <a:cubicBezTo>
                  <a:pt x="5824510" y="1811282"/>
                  <a:pt x="5824510" y="1811282"/>
                  <a:pt x="5824510" y="1805691"/>
                </a:cubicBezTo>
                <a:cubicBezTo>
                  <a:pt x="5824510" y="1805691"/>
                  <a:pt x="5824510" y="1800101"/>
                  <a:pt x="5818926" y="1794510"/>
                </a:cubicBezTo>
                <a:cubicBezTo>
                  <a:pt x="5818926" y="1788920"/>
                  <a:pt x="5818926" y="1783330"/>
                  <a:pt x="5818926" y="1777739"/>
                </a:cubicBezTo>
                <a:cubicBezTo>
                  <a:pt x="5818926" y="1772149"/>
                  <a:pt x="5818926" y="1766559"/>
                  <a:pt x="5813342" y="1760968"/>
                </a:cubicBezTo>
                <a:cubicBezTo>
                  <a:pt x="5813342" y="1755378"/>
                  <a:pt x="5813342" y="1755378"/>
                  <a:pt x="5807757" y="1749787"/>
                </a:cubicBezTo>
                <a:cubicBezTo>
                  <a:pt x="5807757" y="1744197"/>
                  <a:pt x="5807757" y="1738607"/>
                  <a:pt x="5802172" y="1733016"/>
                </a:cubicBezTo>
                <a:cubicBezTo>
                  <a:pt x="5802172" y="1727426"/>
                  <a:pt x="5802172" y="1727426"/>
                  <a:pt x="5796588" y="1721836"/>
                </a:cubicBezTo>
                <a:cubicBezTo>
                  <a:pt x="5796588" y="1716245"/>
                  <a:pt x="5791004" y="1710655"/>
                  <a:pt x="5791004" y="1705064"/>
                </a:cubicBezTo>
                <a:cubicBezTo>
                  <a:pt x="5785420" y="1699474"/>
                  <a:pt x="5785420" y="1699474"/>
                  <a:pt x="5779835" y="1693884"/>
                </a:cubicBezTo>
                <a:cubicBezTo>
                  <a:pt x="5779835" y="1688293"/>
                  <a:pt x="5774251" y="1682703"/>
                  <a:pt x="5774251" y="1677113"/>
                </a:cubicBezTo>
                <a:cubicBezTo>
                  <a:pt x="5763082" y="1660341"/>
                  <a:pt x="5746329" y="1643570"/>
                  <a:pt x="5735160" y="1621209"/>
                </a:cubicBezTo>
                <a:cubicBezTo>
                  <a:pt x="5729576" y="1621209"/>
                  <a:pt x="5729576" y="1615618"/>
                  <a:pt x="5729576" y="1615618"/>
                </a:cubicBezTo>
                <a:cubicBezTo>
                  <a:pt x="5729576" y="1604438"/>
                  <a:pt x="5735160" y="1587667"/>
                  <a:pt x="5735160" y="1582076"/>
                </a:cubicBezTo>
                <a:cubicBezTo>
                  <a:pt x="5723992" y="1565305"/>
                  <a:pt x="5707238" y="1548534"/>
                  <a:pt x="5696070" y="1531763"/>
                </a:cubicBezTo>
                <a:cubicBezTo>
                  <a:pt x="5707238" y="1520582"/>
                  <a:pt x="5718407" y="1498221"/>
                  <a:pt x="5723992" y="1487040"/>
                </a:cubicBezTo>
                <a:cubicBezTo>
                  <a:pt x="5718407" y="1459088"/>
                  <a:pt x="5707238" y="1431136"/>
                  <a:pt x="5701654" y="1403184"/>
                </a:cubicBezTo>
                <a:cubicBezTo>
                  <a:pt x="5729576" y="1341690"/>
                  <a:pt x="5785420" y="1296967"/>
                  <a:pt x="5818926" y="1241063"/>
                </a:cubicBezTo>
                <a:cubicBezTo>
                  <a:pt x="5818926" y="1241063"/>
                  <a:pt x="5824510" y="1235473"/>
                  <a:pt x="5824510" y="1235473"/>
                </a:cubicBezTo>
                <a:cubicBezTo>
                  <a:pt x="5841264" y="1213112"/>
                  <a:pt x="5885938" y="1146027"/>
                  <a:pt x="5885938" y="1146027"/>
                </a:cubicBezTo>
                <a:cubicBezTo>
                  <a:pt x="5897107" y="1146027"/>
                  <a:pt x="5902692" y="1146027"/>
                  <a:pt x="5913860" y="1146027"/>
                </a:cubicBezTo>
                <a:cubicBezTo>
                  <a:pt x="5925029" y="1151617"/>
                  <a:pt x="5930614" y="1151617"/>
                  <a:pt x="5941782" y="1151617"/>
                </a:cubicBezTo>
                <a:cubicBezTo>
                  <a:pt x="5941782" y="1151617"/>
                  <a:pt x="5941782" y="1151617"/>
                  <a:pt x="5947366" y="1151617"/>
                </a:cubicBezTo>
                <a:cubicBezTo>
                  <a:pt x="5952951" y="1151617"/>
                  <a:pt x="5958536" y="1151617"/>
                  <a:pt x="5964120" y="1157208"/>
                </a:cubicBezTo>
                <a:cubicBezTo>
                  <a:pt x="5969704" y="1157208"/>
                  <a:pt x="5975288" y="1157208"/>
                  <a:pt x="5980873" y="1157208"/>
                </a:cubicBezTo>
                <a:cubicBezTo>
                  <a:pt x="5980873" y="1157208"/>
                  <a:pt x="5986458" y="1157208"/>
                  <a:pt x="5986458" y="1157208"/>
                </a:cubicBezTo>
                <a:cubicBezTo>
                  <a:pt x="5992042" y="1157208"/>
                  <a:pt x="5997626" y="1157208"/>
                  <a:pt x="6003210" y="1162798"/>
                </a:cubicBezTo>
                <a:cubicBezTo>
                  <a:pt x="6003210" y="1162798"/>
                  <a:pt x="6008795" y="1162798"/>
                  <a:pt x="6008795" y="1162798"/>
                </a:cubicBezTo>
                <a:cubicBezTo>
                  <a:pt x="6014379" y="1162798"/>
                  <a:pt x="6019964" y="1162798"/>
                  <a:pt x="6031132" y="1162798"/>
                </a:cubicBezTo>
                <a:cubicBezTo>
                  <a:pt x="6031132" y="1168388"/>
                  <a:pt x="6031132" y="1168388"/>
                  <a:pt x="6031132" y="1168388"/>
                </a:cubicBezTo>
                <a:cubicBezTo>
                  <a:pt x="6036716" y="1168388"/>
                  <a:pt x="6036716" y="1168388"/>
                  <a:pt x="6036716" y="1168388"/>
                </a:cubicBezTo>
                <a:cubicBezTo>
                  <a:pt x="6053470" y="1173979"/>
                  <a:pt x="6064638" y="1173979"/>
                  <a:pt x="6075808" y="1179569"/>
                </a:cubicBezTo>
                <a:cubicBezTo>
                  <a:pt x="6114898" y="1229883"/>
                  <a:pt x="6142820" y="1285786"/>
                  <a:pt x="6159573" y="1341690"/>
                </a:cubicBezTo>
                <a:cubicBezTo>
                  <a:pt x="6153988" y="1397594"/>
                  <a:pt x="6120482" y="1442317"/>
                  <a:pt x="6103730" y="1492630"/>
                </a:cubicBezTo>
                <a:cubicBezTo>
                  <a:pt x="6137236" y="1459088"/>
                  <a:pt x="6165158" y="1425546"/>
                  <a:pt x="6187495" y="1380823"/>
                </a:cubicBezTo>
                <a:cubicBezTo>
                  <a:pt x="6209832" y="1380823"/>
                  <a:pt x="6237754" y="1380823"/>
                  <a:pt x="6260092" y="1380823"/>
                </a:cubicBezTo>
                <a:cubicBezTo>
                  <a:pt x="6293598" y="1431136"/>
                  <a:pt x="6338274" y="1481449"/>
                  <a:pt x="6366195" y="1542944"/>
                </a:cubicBezTo>
                <a:cubicBezTo>
                  <a:pt x="6366195" y="1548534"/>
                  <a:pt x="6366195" y="1548534"/>
                  <a:pt x="6366195" y="1554124"/>
                </a:cubicBezTo>
                <a:cubicBezTo>
                  <a:pt x="6382948" y="1593257"/>
                  <a:pt x="6355026" y="1637980"/>
                  <a:pt x="6332689" y="1677113"/>
                </a:cubicBezTo>
                <a:cubicBezTo>
                  <a:pt x="6332689" y="1682703"/>
                  <a:pt x="6332689" y="1682703"/>
                  <a:pt x="6332689" y="1682703"/>
                </a:cubicBezTo>
                <a:cubicBezTo>
                  <a:pt x="6332689" y="1682703"/>
                  <a:pt x="6327104" y="1688293"/>
                  <a:pt x="6327104" y="1688293"/>
                </a:cubicBezTo>
                <a:cubicBezTo>
                  <a:pt x="6327104" y="1688293"/>
                  <a:pt x="6327104" y="1693884"/>
                  <a:pt x="6327104" y="1693884"/>
                </a:cubicBezTo>
                <a:cubicBezTo>
                  <a:pt x="6321520" y="1733016"/>
                  <a:pt x="6321520" y="1766559"/>
                  <a:pt x="6315936" y="1800101"/>
                </a:cubicBezTo>
                <a:cubicBezTo>
                  <a:pt x="6360611" y="1811282"/>
                  <a:pt x="6405286" y="1822462"/>
                  <a:pt x="6449961" y="1828053"/>
                </a:cubicBezTo>
                <a:cubicBezTo>
                  <a:pt x="6539311" y="1783330"/>
                  <a:pt x="6600740" y="1693884"/>
                  <a:pt x="6678920" y="1626799"/>
                </a:cubicBezTo>
                <a:cubicBezTo>
                  <a:pt x="6712427" y="1598847"/>
                  <a:pt x="6740349" y="1570895"/>
                  <a:pt x="6768270" y="1537353"/>
                </a:cubicBezTo>
                <a:cubicBezTo>
                  <a:pt x="6790608" y="1509401"/>
                  <a:pt x="6812946" y="1475859"/>
                  <a:pt x="6835284" y="1447907"/>
                </a:cubicBezTo>
                <a:cubicBezTo>
                  <a:pt x="6840868" y="1436726"/>
                  <a:pt x="6846452" y="1425546"/>
                  <a:pt x="6857621" y="1414365"/>
                </a:cubicBezTo>
                <a:cubicBezTo>
                  <a:pt x="6829699" y="1386413"/>
                  <a:pt x="6801777" y="1358461"/>
                  <a:pt x="6773855" y="1330509"/>
                </a:cubicBezTo>
                <a:cubicBezTo>
                  <a:pt x="6824114" y="1302558"/>
                  <a:pt x="6868790" y="1263425"/>
                  <a:pt x="6924634" y="1257834"/>
                </a:cubicBezTo>
                <a:cubicBezTo>
                  <a:pt x="6986062" y="1246654"/>
                  <a:pt x="7058658" y="1241063"/>
                  <a:pt x="7108918" y="1190750"/>
                </a:cubicBezTo>
                <a:cubicBezTo>
                  <a:pt x="7142424" y="1162798"/>
                  <a:pt x="7142424" y="1112485"/>
                  <a:pt x="7148008" y="1073352"/>
                </a:cubicBezTo>
                <a:cubicBezTo>
                  <a:pt x="7125671" y="1062171"/>
                  <a:pt x="7097750" y="1056581"/>
                  <a:pt x="7069828" y="1045400"/>
                </a:cubicBezTo>
                <a:cubicBezTo>
                  <a:pt x="7120087" y="961544"/>
                  <a:pt x="7159178" y="860918"/>
                  <a:pt x="7231774" y="782652"/>
                </a:cubicBezTo>
                <a:cubicBezTo>
                  <a:pt x="7349046" y="726749"/>
                  <a:pt x="7466318" y="670845"/>
                  <a:pt x="7578006" y="603760"/>
                </a:cubicBezTo>
                <a:cubicBezTo>
                  <a:pt x="7589175" y="598170"/>
                  <a:pt x="7600344" y="592580"/>
                  <a:pt x="7605928" y="586989"/>
                </a:cubicBezTo>
                <a:cubicBezTo>
                  <a:pt x="7622681" y="553447"/>
                  <a:pt x="7645018" y="519905"/>
                  <a:pt x="7672940" y="491953"/>
                </a:cubicBezTo>
                <a:cubicBezTo>
                  <a:pt x="7672940" y="486363"/>
                  <a:pt x="7672940" y="475182"/>
                  <a:pt x="7672940" y="469592"/>
                </a:cubicBezTo>
                <a:cubicBezTo>
                  <a:pt x="7672940" y="469592"/>
                  <a:pt x="7672940" y="469592"/>
                  <a:pt x="7672940" y="464001"/>
                </a:cubicBezTo>
                <a:cubicBezTo>
                  <a:pt x="7672940" y="464001"/>
                  <a:pt x="7672940" y="458411"/>
                  <a:pt x="7672940" y="452821"/>
                </a:cubicBezTo>
                <a:cubicBezTo>
                  <a:pt x="7672940" y="452821"/>
                  <a:pt x="7672940" y="447230"/>
                  <a:pt x="7672940" y="447230"/>
                </a:cubicBezTo>
                <a:cubicBezTo>
                  <a:pt x="7672940" y="441640"/>
                  <a:pt x="7672940" y="436049"/>
                  <a:pt x="7672940" y="430459"/>
                </a:cubicBezTo>
                <a:cubicBezTo>
                  <a:pt x="7672940" y="430459"/>
                  <a:pt x="7672940" y="424869"/>
                  <a:pt x="7672940" y="424869"/>
                </a:cubicBezTo>
                <a:cubicBezTo>
                  <a:pt x="7672940" y="419278"/>
                  <a:pt x="7672940" y="419278"/>
                  <a:pt x="7672940" y="413688"/>
                </a:cubicBezTo>
                <a:cubicBezTo>
                  <a:pt x="7661772" y="296290"/>
                  <a:pt x="7600344" y="178892"/>
                  <a:pt x="7633850" y="61494"/>
                </a:cubicBezTo>
                <a:cubicBezTo>
                  <a:pt x="7633850" y="61494"/>
                  <a:pt x="7633850" y="61494"/>
                  <a:pt x="7633850" y="55904"/>
                </a:cubicBezTo>
                <a:cubicBezTo>
                  <a:pt x="7633850" y="55904"/>
                  <a:pt x="7639434" y="50314"/>
                  <a:pt x="7639434" y="44723"/>
                </a:cubicBezTo>
                <a:cubicBezTo>
                  <a:pt x="7667356" y="44723"/>
                  <a:pt x="7689694" y="50314"/>
                  <a:pt x="7717616" y="55904"/>
                </a:cubicBezTo>
                <a:cubicBezTo>
                  <a:pt x="7723200" y="39133"/>
                  <a:pt x="7739953" y="11181"/>
                  <a:pt x="7745538" y="0"/>
                </a:cubicBez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
        <p:nvSpPr>
          <p:cNvPr id="12" name="Espace réservé du texte 11"/>
          <p:cNvSpPr>
            <a:spLocks noGrp="1"/>
          </p:cNvSpPr>
          <p:nvPr>
            <p:ph type="body" sz="quarter" idx="10" hasCustomPrompt="1"/>
          </p:nvPr>
        </p:nvSpPr>
        <p:spPr>
          <a:xfrm>
            <a:off x="609561" y="346032"/>
            <a:ext cx="10972879"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609164" y="836712"/>
            <a:ext cx="10972879"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spTree>
    <p:extLst>
      <p:ext uri="{BB962C8B-B14F-4D97-AF65-F5344CB8AC3E}">
        <p14:creationId xmlns:p14="http://schemas.microsoft.com/office/powerpoint/2010/main" val="2807090101"/>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Image Placeholder 33">
    <p:spTree>
      <p:nvGrpSpPr>
        <p:cNvPr id="1" name=""/>
        <p:cNvGrpSpPr/>
        <p:nvPr/>
      </p:nvGrpSpPr>
      <p:grpSpPr>
        <a:xfrm>
          <a:off x="0" y="0"/>
          <a:ext cx="0" cy="0"/>
          <a:chOff x="0" y="0"/>
          <a:chExt cx="0" cy="0"/>
        </a:xfrm>
      </p:grpSpPr>
      <p:sp>
        <p:nvSpPr>
          <p:cNvPr id="9" name="Espace réservé pour une image  8"/>
          <p:cNvSpPr>
            <a:spLocks noGrp="1"/>
          </p:cNvSpPr>
          <p:nvPr>
            <p:ph type="pic" sz="quarter" idx="12"/>
          </p:nvPr>
        </p:nvSpPr>
        <p:spPr>
          <a:xfrm>
            <a:off x="1" y="0"/>
            <a:ext cx="12192001" cy="3445319"/>
          </a:xfrm>
          <a:custGeom>
            <a:avLst/>
            <a:gdLst>
              <a:gd name="connsiteX0" fmla="*/ 0 w 18288001"/>
              <a:gd name="connsiteY0" fmla="*/ 0 h 5167978"/>
              <a:gd name="connsiteX1" fmla="*/ 17053589 w 18288001"/>
              <a:gd name="connsiteY1" fmla="*/ 0 h 5167978"/>
              <a:gd name="connsiteX2" fmla="*/ 16549097 w 18288001"/>
              <a:gd name="connsiteY2" fmla="*/ 152032 h 5167978"/>
              <a:gd name="connsiteX3" fmla="*/ 15791453 w 18288001"/>
              <a:gd name="connsiteY3" fmla="*/ 361909 h 5167978"/>
              <a:gd name="connsiteX4" fmla="*/ 15830369 w 18288001"/>
              <a:gd name="connsiteY4" fmla="*/ 510934 h 5167978"/>
              <a:gd name="connsiteX5" fmla="*/ 16190341 w 18288001"/>
              <a:gd name="connsiteY5" fmla="*/ 421519 h 5167978"/>
              <a:gd name="connsiteX6" fmla="*/ 16277901 w 18288001"/>
              <a:gd name="connsiteY6" fmla="*/ 739439 h 5167978"/>
              <a:gd name="connsiteX7" fmla="*/ 15470397 w 18288001"/>
              <a:gd name="connsiteY7" fmla="*/ 987812 h 5167978"/>
              <a:gd name="connsiteX8" fmla="*/ 15236901 w 18288001"/>
              <a:gd name="connsiteY8" fmla="*/ 1047424 h 5167978"/>
              <a:gd name="connsiteX9" fmla="*/ 15003405 w 18288001"/>
              <a:gd name="connsiteY9" fmla="*/ 1116968 h 5167978"/>
              <a:gd name="connsiteX10" fmla="*/ 14565601 w 18288001"/>
              <a:gd name="connsiteY10" fmla="*/ 1246122 h 5167978"/>
              <a:gd name="connsiteX11" fmla="*/ 14186169 w 18288001"/>
              <a:gd name="connsiteY11" fmla="*/ 1385211 h 5167978"/>
              <a:gd name="connsiteX12" fmla="*/ 13913757 w 18288001"/>
              <a:gd name="connsiteY12" fmla="*/ 1534237 h 5167978"/>
              <a:gd name="connsiteX13" fmla="*/ 13865109 w 18288001"/>
              <a:gd name="connsiteY13" fmla="*/ 1862091 h 5167978"/>
              <a:gd name="connsiteX14" fmla="*/ 14234813 w 18288001"/>
              <a:gd name="connsiteY14" fmla="*/ 1792545 h 5167978"/>
              <a:gd name="connsiteX15" fmla="*/ 14283457 w 18288001"/>
              <a:gd name="connsiteY15" fmla="*/ 2030985 h 5167978"/>
              <a:gd name="connsiteX16" fmla="*/ 14886657 w 18288001"/>
              <a:gd name="connsiteY16" fmla="*/ 1971376 h 5167978"/>
              <a:gd name="connsiteX17" fmla="*/ 15528769 w 18288001"/>
              <a:gd name="connsiteY17" fmla="*/ 1891896 h 5167978"/>
              <a:gd name="connsiteX18" fmla="*/ 16764353 w 18288001"/>
              <a:gd name="connsiteY18" fmla="*/ 1703131 h 5167978"/>
              <a:gd name="connsiteX19" fmla="*/ 16842185 w 18288001"/>
              <a:gd name="connsiteY19" fmla="*/ 1941571 h 5167978"/>
              <a:gd name="connsiteX20" fmla="*/ 16277901 w 18288001"/>
              <a:gd name="connsiteY20" fmla="*/ 2090595 h 5167978"/>
              <a:gd name="connsiteX21" fmla="*/ 16647605 w 18288001"/>
              <a:gd name="connsiteY21" fmla="*/ 2030985 h 5167978"/>
              <a:gd name="connsiteX22" fmla="*/ 16929745 w 18288001"/>
              <a:gd name="connsiteY22" fmla="*/ 2050855 h 5167978"/>
              <a:gd name="connsiteX23" fmla="*/ 17318905 w 18288001"/>
              <a:gd name="connsiteY23" fmla="*/ 2140270 h 5167978"/>
              <a:gd name="connsiteX24" fmla="*/ 17922105 w 18288001"/>
              <a:gd name="connsiteY24" fmla="*/ 2130335 h 5167978"/>
              <a:gd name="connsiteX25" fmla="*/ 18102393 w 18288001"/>
              <a:gd name="connsiteY25" fmla="*/ 2095097 h 5167978"/>
              <a:gd name="connsiteX26" fmla="*/ 18288001 w 18288001"/>
              <a:gd name="connsiteY26" fmla="*/ 2050527 h 5167978"/>
              <a:gd name="connsiteX27" fmla="*/ 18288001 w 18288001"/>
              <a:gd name="connsiteY27" fmla="*/ 2594266 h 5167978"/>
              <a:gd name="connsiteX28" fmla="*/ 17727525 w 18288001"/>
              <a:gd name="connsiteY28" fmla="*/ 2761051 h 5167978"/>
              <a:gd name="connsiteX29" fmla="*/ 15976305 w 18288001"/>
              <a:gd name="connsiteY29" fmla="*/ 3243053 h 5167978"/>
              <a:gd name="connsiteX30" fmla="*/ 13651073 w 18288001"/>
              <a:gd name="connsiteY30" fmla="*/ 3888827 h 5167978"/>
              <a:gd name="connsiteX31" fmla="*/ 13106249 w 18288001"/>
              <a:gd name="connsiteY31" fmla="*/ 4226616 h 5167978"/>
              <a:gd name="connsiteX32" fmla="*/ 12512780 w 18288001"/>
              <a:gd name="connsiteY32" fmla="*/ 4306096 h 5167978"/>
              <a:gd name="connsiteX33" fmla="*/ 12357116 w 18288001"/>
              <a:gd name="connsiteY33" fmla="*/ 4653820 h 5167978"/>
              <a:gd name="connsiteX34" fmla="*/ 9613538 w 18288001"/>
              <a:gd name="connsiteY34" fmla="*/ 5110829 h 5167978"/>
              <a:gd name="connsiteX35" fmla="*/ 6996438 w 18288001"/>
              <a:gd name="connsiteY35" fmla="*/ 5041284 h 5167978"/>
              <a:gd name="connsiteX36" fmla="*/ 5031184 w 18288001"/>
              <a:gd name="connsiteY36" fmla="*/ 4882324 h 5167978"/>
              <a:gd name="connsiteX37" fmla="*/ 5031184 w 18288001"/>
              <a:gd name="connsiteY37" fmla="*/ 5041284 h 5167978"/>
              <a:gd name="connsiteX38" fmla="*/ 4447442 w 18288001"/>
              <a:gd name="connsiteY38" fmla="*/ 4951868 h 5167978"/>
              <a:gd name="connsiteX39" fmla="*/ 4447442 w 18288001"/>
              <a:gd name="connsiteY39" fmla="*/ 4782974 h 5167978"/>
              <a:gd name="connsiteX40" fmla="*/ 4058283 w 18288001"/>
              <a:gd name="connsiteY40" fmla="*/ 4693560 h 5167978"/>
              <a:gd name="connsiteX41" fmla="*/ 4068011 w 18288001"/>
              <a:gd name="connsiteY41" fmla="*/ 4524664 h 5167978"/>
              <a:gd name="connsiteX42" fmla="*/ 2900530 w 18288001"/>
              <a:gd name="connsiteY42" fmla="*/ 4564404 h 5167978"/>
              <a:gd name="connsiteX43" fmla="*/ 2910260 w 18288001"/>
              <a:gd name="connsiteY43" fmla="*/ 4395510 h 5167978"/>
              <a:gd name="connsiteX44" fmla="*/ 2131941 w 18288001"/>
              <a:gd name="connsiteY44" fmla="*/ 4435250 h 5167978"/>
              <a:gd name="connsiteX45" fmla="*/ 2141666 w 18288001"/>
              <a:gd name="connsiteY45" fmla="*/ 4266356 h 5167978"/>
              <a:gd name="connsiteX46" fmla="*/ 1937361 w 18288001"/>
              <a:gd name="connsiteY46" fmla="*/ 4415380 h 5167978"/>
              <a:gd name="connsiteX47" fmla="*/ 1334163 w 18288001"/>
              <a:gd name="connsiteY47" fmla="*/ 4415380 h 5167978"/>
              <a:gd name="connsiteX48" fmla="*/ 1159040 w 18288001"/>
              <a:gd name="connsiteY48" fmla="*/ 4445185 h 5167978"/>
              <a:gd name="connsiteX49" fmla="*/ 79122 w 18288001"/>
              <a:gd name="connsiteY49" fmla="*/ 4296161 h 5167978"/>
              <a:gd name="connsiteX50" fmla="*/ 0 w 18288001"/>
              <a:gd name="connsiteY50" fmla="*/ 4279944 h 5167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8288001" h="5167978">
                <a:moveTo>
                  <a:pt x="0" y="0"/>
                </a:moveTo>
                <a:lnTo>
                  <a:pt x="17053589" y="0"/>
                </a:lnTo>
                <a:lnTo>
                  <a:pt x="16549097" y="152032"/>
                </a:lnTo>
                <a:cubicBezTo>
                  <a:pt x="16304657" y="222819"/>
                  <a:pt x="16054137" y="292364"/>
                  <a:pt x="15791453" y="361909"/>
                </a:cubicBezTo>
                <a:cubicBezTo>
                  <a:pt x="15791453" y="361909"/>
                  <a:pt x="15791453" y="361909"/>
                  <a:pt x="15830369" y="510934"/>
                </a:cubicBezTo>
                <a:cubicBezTo>
                  <a:pt x="15830369" y="510934"/>
                  <a:pt x="15830369" y="510934"/>
                  <a:pt x="16190341" y="421519"/>
                </a:cubicBezTo>
                <a:cubicBezTo>
                  <a:pt x="16209797" y="500999"/>
                  <a:pt x="16258445" y="659959"/>
                  <a:pt x="16277901" y="739439"/>
                </a:cubicBezTo>
                <a:cubicBezTo>
                  <a:pt x="16063865" y="808983"/>
                  <a:pt x="15771993" y="898398"/>
                  <a:pt x="15470397" y="987812"/>
                </a:cubicBezTo>
                <a:cubicBezTo>
                  <a:pt x="15392565" y="1007682"/>
                  <a:pt x="15314733" y="1027552"/>
                  <a:pt x="15236901" y="1047424"/>
                </a:cubicBezTo>
                <a:cubicBezTo>
                  <a:pt x="15159069" y="1077228"/>
                  <a:pt x="15081237" y="1097098"/>
                  <a:pt x="15003405" y="1116968"/>
                </a:cubicBezTo>
                <a:cubicBezTo>
                  <a:pt x="14857469" y="1156708"/>
                  <a:pt x="14701805" y="1206382"/>
                  <a:pt x="14565601" y="1246122"/>
                </a:cubicBezTo>
                <a:cubicBezTo>
                  <a:pt x="14429393" y="1295797"/>
                  <a:pt x="14302913" y="1335536"/>
                  <a:pt x="14186169" y="1385211"/>
                </a:cubicBezTo>
                <a:cubicBezTo>
                  <a:pt x="14079149" y="1434886"/>
                  <a:pt x="13981861" y="1474627"/>
                  <a:pt x="13913757" y="1534237"/>
                </a:cubicBezTo>
                <a:cubicBezTo>
                  <a:pt x="13777549" y="1633586"/>
                  <a:pt x="13738633" y="1742870"/>
                  <a:pt x="13865109" y="1862091"/>
                </a:cubicBezTo>
                <a:cubicBezTo>
                  <a:pt x="13865109" y="1862091"/>
                  <a:pt x="13865109" y="1862091"/>
                  <a:pt x="14234813" y="1792545"/>
                </a:cubicBezTo>
                <a:cubicBezTo>
                  <a:pt x="14244541" y="1872026"/>
                  <a:pt x="14283457" y="2030985"/>
                  <a:pt x="14283457" y="2030985"/>
                </a:cubicBezTo>
                <a:cubicBezTo>
                  <a:pt x="14478037" y="2021050"/>
                  <a:pt x="14672617" y="1991246"/>
                  <a:pt x="14886657" y="1971376"/>
                </a:cubicBezTo>
                <a:cubicBezTo>
                  <a:pt x="15090965" y="1951506"/>
                  <a:pt x="15305005" y="1921701"/>
                  <a:pt x="15528769" y="1891896"/>
                </a:cubicBezTo>
                <a:cubicBezTo>
                  <a:pt x="15956845" y="1832285"/>
                  <a:pt x="16384921" y="1772675"/>
                  <a:pt x="16764353" y="1703131"/>
                </a:cubicBezTo>
                <a:cubicBezTo>
                  <a:pt x="16764353" y="1703131"/>
                  <a:pt x="16812997" y="1862091"/>
                  <a:pt x="16842185" y="1941571"/>
                </a:cubicBezTo>
                <a:cubicBezTo>
                  <a:pt x="16647605" y="1991246"/>
                  <a:pt x="16462753" y="2040920"/>
                  <a:pt x="16277901" y="2090595"/>
                </a:cubicBezTo>
                <a:cubicBezTo>
                  <a:pt x="16414109" y="2050855"/>
                  <a:pt x="16540585" y="2040920"/>
                  <a:pt x="16647605" y="2030985"/>
                </a:cubicBezTo>
                <a:cubicBezTo>
                  <a:pt x="16754625" y="2030985"/>
                  <a:pt x="16842185" y="2040920"/>
                  <a:pt x="16929745" y="2050855"/>
                </a:cubicBezTo>
                <a:cubicBezTo>
                  <a:pt x="17085409" y="2080660"/>
                  <a:pt x="17211885" y="2130335"/>
                  <a:pt x="17318905" y="2140270"/>
                </a:cubicBezTo>
                <a:cubicBezTo>
                  <a:pt x="17484301" y="2180009"/>
                  <a:pt x="17688609" y="2170075"/>
                  <a:pt x="17922105" y="2130335"/>
                </a:cubicBezTo>
                <a:cubicBezTo>
                  <a:pt x="17980477" y="2120400"/>
                  <a:pt x="18040677" y="2108602"/>
                  <a:pt x="18102393" y="2095097"/>
                </a:cubicBezTo>
                <a:lnTo>
                  <a:pt x="18288001" y="2050527"/>
                </a:lnTo>
                <a:lnTo>
                  <a:pt x="18288001" y="2594266"/>
                </a:lnTo>
                <a:lnTo>
                  <a:pt x="17727525" y="2761051"/>
                </a:lnTo>
                <a:cubicBezTo>
                  <a:pt x="17143785" y="2930102"/>
                  <a:pt x="16560045" y="3086578"/>
                  <a:pt x="15976305" y="3243053"/>
                </a:cubicBezTo>
                <a:cubicBezTo>
                  <a:pt x="15197985" y="3451688"/>
                  <a:pt x="14429393" y="3660322"/>
                  <a:pt x="13651073" y="3888827"/>
                </a:cubicBezTo>
                <a:cubicBezTo>
                  <a:pt x="13261913" y="3948436"/>
                  <a:pt x="13505138" y="4157070"/>
                  <a:pt x="13106249" y="4226616"/>
                </a:cubicBezTo>
                <a:cubicBezTo>
                  <a:pt x="12911669" y="4246486"/>
                  <a:pt x="12707359" y="4276291"/>
                  <a:pt x="12512780" y="4306096"/>
                </a:cubicBezTo>
                <a:cubicBezTo>
                  <a:pt x="12736547" y="4445185"/>
                  <a:pt x="12561426" y="4633950"/>
                  <a:pt x="12357116" y="4653820"/>
                </a:cubicBezTo>
                <a:cubicBezTo>
                  <a:pt x="11471776" y="4852519"/>
                  <a:pt x="10528064" y="5031350"/>
                  <a:pt x="9613538" y="5110829"/>
                </a:cubicBezTo>
                <a:cubicBezTo>
                  <a:pt x="8689284" y="5200243"/>
                  <a:pt x="7794217" y="5190308"/>
                  <a:pt x="6996438" y="5041284"/>
                </a:cubicBezTo>
                <a:cubicBezTo>
                  <a:pt x="6402971" y="4971740"/>
                  <a:pt x="5819231" y="4892259"/>
                  <a:pt x="5031184" y="4882324"/>
                </a:cubicBezTo>
                <a:cubicBezTo>
                  <a:pt x="5031184" y="4961805"/>
                  <a:pt x="5031184" y="4961805"/>
                  <a:pt x="5031184" y="5041284"/>
                </a:cubicBezTo>
                <a:cubicBezTo>
                  <a:pt x="5031184" y="4882324"/>
                  <a:pt x="4642023" y="5031350"/>
                  <a:pt x="4447442" y="4951868"/>
                </a:cubicBezTo>
                <a:cubicBezTo>
                  <a:pt x="4447442" y="4862454"/>
                  <a:pt x="4447442" y="4862454"/>
                  <a:pt x="4447442" y="4782974"/>
                </a:cubicBezTo>
                <a:cubicBezTo>
                  <a:pt x="4447442" y="4703495"/>
                  <a:pt x="4252863" y="4703495"/>
                  <a:pt x="4058283" y="4693560"/>
                </a:cubicBezTo>
                <a:cubicBezTo>
                  <a:pt x="4068011" y="4614081"/>
                  <a:pt x="4068011" y="4614081"/>
                  <a:pt x="4068011" y="4524664"/>
                </a:cubicBezTo>
                <a:cubicBezTo>
                  <a:pt x="3678851" y="4594211"/>
                  <a:pt x="3299421" y="4415380"/>
                  <a:pt x="2900530" y="4564404"/>
                </a:cubicBezTo>
                <a:cubicBezTo>
                  <a:pt x="2910260" y="4474990"/>
                  <a:pt x="2910260" y="4474990"/>
                  <a:pt x="2910260" y="4395510"/>
                </a:cubicBezTo>
                <a:cubicBezTo>
                  <a:pt x="2715680" y="4465055"/>
                  <a:pt x="2336248" y="4286226"/>
                  <a:pt x="2131941" y="4435250"/>
                </a:cubicBezTo>
                <a:cubicBezTo>
                  <a:pt x="2141666" y="4355770"/>
                  <a:pt x="2141666" y="4355770"/>
                  <a:pt x="2141666" y="4266356"/>
                </a:cubicBezTo>
                <a:cubicBezTo>
                  <a:pt x="2141666" y="4355770"/>
                  <a:pt x="2131941" y="4435250"/>
                  <a:pt x="1937361" y="4415380"/>
                </a:cubicBezTo>
                <a:cubicBezTo>
                  <a:pt x="1645489" y="4395510"/>
                  <a:pt x="1450911" y="4405445"/>
                  <a:pt x="1334163" y="4415380"/>
                </a:cubicBezTo>
                <a:cubicBezTo>
                  <a:pt x="1207684" y="4425315"/>
                  <a:pt x="1159040" y="4445185"/>
                  <a:pt x="1159040" y="4445185"/>
                </a:cubicBezTo>
                <a:cubicBezTo>
                  <a:pt x="867169" y="4415380"/>
                  <a:pt x="439094" y="4355770"/>
                  <a:pt x="79122" y="4296161"/>
                </a:cubicBezTo>
                <a:lnTo>
                  <a:pt x="0" y="4279944"/>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Tree>
    <p:extLst>
      <p:ext uri="{BB962C8B-B14F-4D97-AF65-F5344CB8AC3E}">
        <p14:creationId xmlns:p14="http://schemas.microsoft.com/office/powerpoint/2010/main" val="1001113308"/>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Image Placeholder 34">
    <p:spTree>
      <p:nvGrpSpPr>
        <p:cNvPr id="1" name=""/>
        <p:cNvGrpSpPr/>
        <p:nvPr/>
      </p:nvGrpSpPr>
      <p:grpSpPr>
        <a:xfrm>
          <a:off x="0" y="0"/>
          <a:ext cx="0" cy="0"/>
          <a:chOff x="0" y="0"/>
          <a:chExt cx="0" cy="0"/>
        </a:xfrm>
      </p:grpSpPr>
      <p:sp>
        <p:nvSpPr>
          <p:cNvPr id="6" name="Espace réservé pour une image  5"/>
          <p:cNvSpPr>
            <a:spLocks noGrp="1"/>
          </p:cNvSpPr>
          <p:nvPr>
            <p:ph type="pic" sz="quarter" idx="10"/>
          </p:nvPr>
        </p:nvSpPr>
        <p:spPr>
          <a:xfrm>
            <a:off x="1391478" y="290118"/>
            <a:ext cx="9409045" cy="3137037"/>
          </a:xfrm>
          <a:custGeom>
            <a:avLst/>
            <a:gdLst>
              <a:gd name="connsiteX0" fmla="*/ 12555644 w 14113568"/>
              <a:gd name="connsiteY0" fmla="*/ 887963 h 4705556"/>
              <a:gd name="connsiteX1" fmla="*/ 12804062 w 14113568"/>
              <a:gd name="connsiteY1" fmla="*/ 931055 h 4705556"/>
              <a:gd name="connsiteX2" fmla="*/ 13005524 w 14113568"/>
              <a:gd name="connsiteY2" fmla="*/ 970316 h 4705556"/>
              <a:gd name="connsiteX3" fmla="*/ 12999928 w 14113568"/>
              <a:gd name="connsiteY3" fmla="*/ 970316 h 4705556"/>
              <a:gd name="connsiteX4" fmla="*/ 12860023 w 14113568"/>
              <a:gd name="connsiteY4" fmla="*/ 947881 h 4705556"/>
              <a:gd name="connsiteX5" fmla="*/ 12708227 w 14113568"/>
              <a:gd name="connsiteY5" fmla="*/ 918435 h 4705556"/>
              <a:gd name="connsiteX6" fmla="*/ 12518656 w 14113568"/>
              <a:gd name="connsiteY6" fmla="*/ 880576 h 4705556"/>
              <a:gd name="connsiteX7" fmla="*/ 12555644 w 14113568"/>
              <a:gd name="connsiteY7" fmla="*/ 887963 h 4705556"/>
              <a:gd name="connsiteX8" fmla="*/ 12519827 w 14113568"/>
              <a:gd name="connsiteY8" fmla="*/ 881750 h 4705556"/>
              <a:gd name="connsiteX9" fmla="*/ 12457098 w 14113568"/>
              <a:gd name="connsiteY9" fmla="*/ 858141 h 4705556"/>
              <a:gd name="connsiteX10" fmla="*/ 12473887 w 14113568"/>
              <a:gd name="connsiteY10" fmla="*/ 858141 h 4705556"/>
              <a:gd name="connsiteX11" fmla="*/ 12513060 w 14113568"/>
              <a:gd name="connsiteY11" fmla="*/ 880576 h 4705556"/>
              <a:gd name="connsiteX12" fmla="*/ 12519827 w 14113568"/>
              <a:gd name="connsiteY12" fmla="*/ 881750 h 4705556"/>
              <a:gd name="connsiteX13" fmla="*/ 12524253 w 14113568"/>
              <a:gd name="connsiteY13" fmla="*/ 886184 h 4705556"/>
              <a:gd name="connsiteX14" fmla="*/ 12529849 w 14113568"/>
              <a:gd name="connsiteY14" fmla="*/ 891793 h 4705556"/>
              <a:gd name="connsiteX15" fmla="*/ 12524253 w 14113568"/>
              <a:gd name="connsiteY15" fmla="*/ 908620 h 4705556"/>
              <a:gd name="connsiteX16" fmla="*/ 12468291 w 14113568"/>
              <a:gd name="connsiteY16" fmla="*/ 874967 h 4705556"/>
              <a:gd name="connsiteX17" fmla="*/ 12462695 w 14113568"/>
              <a:gd name="connsiteY17" fmla="*/ 869358 h 4705556"/>
              <a:gd name="connsiteX18" fmla="*/ 12457098 w 14113568"/>
              <a:gd name="connsiteY18" fmla="*/ 858141 h 4705556"/>
              <a:gd name="connsiteX19" fmla="*/ 12311598 w 14113568"/>
              <a:gd name="connsiteY19" fmla="*/ 841314 h 4705556"/>
              <a:gd name="connsiteX20" fmla="*/ 12462695 w 14113568"/>
              <a:gd name="connsiteY20" fmla="*/ 869358 h 4705556"/>
              <a:gd name="connsiteX21" fmla="*/ 12311598 w 14113568"/>
              <a:gd name="connsiteY21" fmla="*/ 841314 h 4705556"/>
              <a:gd name="connsiteX22" fmla="*/ 12020596 w 14113568"/>
              <a:gd name="connsiteY22" fmla="*/ 684269 h 4705556"/>
              <a:gd name="connsiteX23" fmla="*/ 12026193 w 14113568"/>
              <a:gd name="connsiteY23" fmla="*/ 684269 h 4705556"/>
              <a:gd name="connsiteX24" fmla="*/ 12042981 w 14113568"/>
              <a:gd name="connsiteY24" fmla="*/ 695487 h 4705556"/>
              <a:gd name="connsiteX25" fmla="*/ 12020596 w 14113568"/>
              <a:gd name="connsiteY25" fmla="*/ 684269 h 4705556"/>
              <a:gd name="connsiteX26" fmla="*/ 11922498 w 14113568"/>
              <a:gd name="connsiteY26" fmla="*/ 632800 h 4705556"/>
              <a:gd name="connsiteX27" fmla="*/ 11925461 w 14113568"/>
              <a:gd name="connsiteY27" fmla="*/ 633790 h 4705556"/>
              <a:gd name="connsiteX28" fmla="*/ 11922663 w 14113568"/>
              <a:gd name="connsiteY28" fmla="*/ 633089 h 4705556"/>
              <a:gd name="connsiteX29" fmla="*/ 11919865 w 14113568"/>
              <a:gd name="connsiteY29" fmla="*/ 628181 h 4705556"/>
              <a:gd name="connsiteX30" fmla="*/ 11925461 w 14113568"/>
              <a:gd name="connsiteY30" fmla="*/ 633790 h 4705556"/>
              <a:gd name="connsiteX31" fmla="*/ 11922313 w 14113568"/>
              <a:gd name="connsiteY31" fmla="*/ 632476 h 4705556"/>
              <a:gd name="connsiteX32" fmla="*/ 11908673 w 14113568"/>
              <a:gd name="connsiteY32" fmla="*/ 628181 h 4705556"/>
              <a:gd name="connsiteX33" fmla="*/ 11914462 w 14113568"/>
              <a:gd name="connsiteY33" fmla="*/ 630115 h 4705556"/>
              <a:gd name="connsiteX34" fmla="*/ 11916295 w 14113568"/>
              <a:gd name="connsiteY34" fmla="*/ 631535 h 4705556"/>
              <a:gd name="connsiteX35" fmla="*/ 11897480 w 14113568"/>
              <a:gd name="connsiteY35" fmla="*/ 616964 h 4705556"/>
              <a:gd name="connsiteX36" fmla="*/ 11908673 w 14113568"/>
              <a:gd name="connsiteY36" fmla="*/ 622573 h 4705556"/>
              <a:gd name="connsiteX37" fmla="*/ 11917067 w 14113568"/>
              <a:gd name="connsiteY37" fmla="*/ 630285 h 4705556"/>
              <a:gd name="connsiteX38" fmla="*/ 11922313 w 14113568"/>
              <a:gd name="connsiteY38" fmla="*/ 632476 h 4705556"/>
              <a:gd name="connsiteX39" fmla="*/ 11922498 w 14113568"/>
              <a:gd name="connsiteY39" fmla="*/ 632800 h 4705556"/>
              <a:gd name="connsiteX40" fmla="*/ 11917067 w 14113568"/>
              <a:gd name="connsiteY40" fmla="*/ 630986 h 4705556"/>
              <a:gd name="connsiteX41" fmla="*/ 11914462 w 14113568"/>
              <a:gd name="connsiteY41" fmla="*/ 630115 h 4705556"/>
              <a:gd name="connsiteX42" fmla="*/ 11858307 w 14113568"/>
              <a:gd name="connsiteY42" fmla="*/ 594529 h 4705556"/>
              <a:gd name="connsiteX43" fmla="*/ 11858307 w 14113568"/>
              <a:gd name="connsiteY43" fmla="*/ 594529 h 4705556"/>
              <a:gd name="connsiteX44" fmla="*/ 11869499 w 14113568"/>
              <a:gd name="connsiteY44" fmla="*/ 600138 h 4705556"/>
              <a:gd name="connsiteX45" fmla="*/ 11875096 w 14113568"/>
              <a:gd name="connsiteY45" fmla="*/ 605746 h 4705556"/>
              <a:gd name="connsiteX46" fmla="*/ 11880692 w 14113568"/>
              <a:gd name="connsiteY46" fmla="*/ 605746 h 4705556"/>
              <a:gd name="connsiteX47" fmla="*/ 11886288 w 14113568"/>
              <a:gd name="connsiteY47" fmla="*/ 611355 h 4705556"/>
              <a:gd name="connsiteX48" fmla="*/ 11897480 w 14113568"/>
              <a:gd name="connsiteY48" fmla="*/ 616964 h 4705556"/>
              <a:gd name="connsiteX49" fmla="*/ 11869499 w 14113568"/>
              <a:gd name="connsiteY49" fmla="*/ 605746 h 4705556"/>
              <a:gd name="connsiteX50" fmla="*/ 11852711 w 14113568"/>
              <a:gd name="connsiteY50" fmla="*/ 588920 h 4705556"/>
              <a:gd name="connsiteX51" fmla="*/ 11858307 w 14113568"/>
              <a:gd name="connsiteY51" fmla="*/ 594529 h 4705556"/>
              <a:gd name="connsiteX52" fmla="*/ 11853410 w 14113568"/>
              <a:gd name="connsiteY52" fmla="*/ 591725 h 4705556"/>
              <a:gd name="connsiteX53" fmla="*/ 11852711 w 14113568"/>
              <a:gd name="connsiteY53" fmla="*/ 588920 h 4705556"/>
              <a:gd name="connsiteX54" fmla="*/ 11813538 w 14113568"/>
              <a:gd name="connsiteY54" fmla="*/ 560876 h 4705556"/>
              <a:gd name="connsiteX55" fmla="*/ 11824730 w 14113568"/>
              <a:gd name="connsiteY55" fmla="*/ 566485 h 4705556"/>
              <a:gd name="connsiteX56" fmla="*/ 11824730 w 14113568"/>
              <a:gd name="connsiteY56" fmla="*/ 572094 h 4705556"/>
              <a:gd name="connsiteX57" fmla="*/ 11830326 w 14113568"/>
              <a:gd name="connsiteY57" fmla="*/ 572094 h 4705556"/>
              <a:gd name="connsiteX58" fmla="*/ 11830326 w 14113568"/>
              <a:gd name="connsiteY58" fmla="*/ 577703 h 4705556"/>
              <a:gd name="connsiteX59" fmla="*/ 11824730 w 14113568"/>
              <a:gd name="connsiteY59" fmla="*/ 577703 h 4705556"/>
              <a:gd name="connsiteX60" fmla="*/ 11819134 w 14113568"/>
              <a:gd name="connsiteY60" fmla="*/ 577703 h 4705556"/>
              <a:gd name="connsiteX61" fmla="*/ 11819134 w 14113568"/>
              <a:gd name="connsiteY61" fmla="*/ 572094 h 4705556"/>
              <a:gd name="connsiteX62" fmla="*/ 11819134 w 14113568"/>
              <a:gd name="connsiteY62" fmla="*/ 566485 h 4705556"/>
              <a:gd name="connsiteX63" fmla="*/ 11813538 w 14113568"/>
              <a:gd name="connsiteY63" fmla="*/ 566485 h 4705556"/>
              <a:gd name="connsiteX64" fmla="*/ 11813538 w 14113568"/>
              <a:gd name="connsiteY64" fmla="*/ 560876 h 4705556"/>
              <a:gd name="connsiteX65" fmla="*/ 11797633 w 14113568"/>
              <a:gd name="connsiteY65" fmla="*/ 554677 h 4705556"/>
              <a:gd name="connsiteX66" fmla="*/ 11802345 w 14113568"/>
              <a:gd name="connsiteY66" fmla="*/ 555267 h 4705556"/>
              <a:gd name="connsiteX67" fmla="*/ 11813538 w 14113568"/>
              <a:gd name="connsiteY67" fmla="*/ 560876 h 4705556"/>
              <a:gd name="connsiteX68" fmla="*/ 11807942 w 14113568"/>
              <a:gd name="connsiteY68" fmla="*/ 560876 h 4705556"/>
              <a:gd name="connsiteX69" fmla="*/ 11795222 w 14113568"/>
              <a:gd name="connsiteY69" fmla="*/ 553227 h 4705556"/>
              <a:gd name="connsiteX70" fmla="*/ 11797633 w 14113568"/>
              <a:gd name="connsiteY70" fmla="*/ 554677 h 4705556"/>
              <a:gd name="connsiteX71" fmla="*/ 11796749 w 14113568"/>
              <a:gd name="connsiteY71" fmla="*/ 554566 h 4705556"/>
              <a:gd name="connsiteX72" fmla="*/ 11779961 w 14113568"/>
              <a:gd name="connsiteY72" fmla="*/ 544050 h 4705556"/>
              <a:gd name="connsiteX73" fmla="*/ 11785557 w 14113568"/>
              <a:gd name="connsiteY73" fmla="*/ 544050 h 4705556"/>
              <a:gd name="connsiteX74" fmla="*/ 11791153 w 14113568"/>
              <a:gd name="connsiteY74" fmla="*/ 549659 h 4705556"/>
              <a:gd name="connsiteX75" fmla="*/ 11795222 w 14113568"/>
              <a:gd name="connsiteY75" fmla="*/ 553227 h 4705556"/>
              <a:gd name="connsiteX76" fmla="*/ 11425439 w 14113568"/>
              <a:gd name="connsiteY76" fmla="*/ 200792 h 4705556"/>
              <a:gd name="connsiteX77" fmla="*/ 11427401 w 14113568"/>
              <a:gd name="connsiteY77" fmla="*/ 201916 h 4705556"/>
              <a:gd name="connsiteX78" fmla="*/ 11470955 w 14113568"/>
              <a:gd name="connsiteY78" fmla="*/ 254802 h 4705556"/>
              <a:gd name="connsiteX79" fmla="*/ 11463077 w 14113568"/>
              <a:gd name="connsiteY79" fmla="*/ 245646 h 4705556"/>
              <a:gd name="connsiteX80" fmla="*/ 11444190 w 14113568"/>
              <a:gd name="connsiteY80" fmla="*/ 224351 h 4705556"/>
              <a:gd name="connsiteX81" fmla="*/ 11432386 w 14113568"/>
              <a:gd name="connsiteY81" fmla="*/ 209365 h 4705556"/>
              <a:gd name="connsiteX82" fmla="*/ 11421805 w 14113568"/>
              <a:gd name="connsiteY82" fmla="*/ 196307 h 4705556"/>
              <a:gd name="connsiteX83" fmla="*/ 11425439 w 14113568"/>
              <a:gd name="connsiteY83" fmla="*/ 200792 h 4705556"/>
              <a:gd name="connsiteX84" fmla="*/ 11422505 w 14113568"/>
              <a:gd name="connsiteY84" fmla="*/ 199111 h 4705556"/>
              <a:gd name="connsiteX85" fmla="*/ 11421805 w 14113568"/>
              <a:gd name="connsiteY85" fmla="*/ 196307 h 4705556"/>
              <a:gd name="connsiteX86" fmla="*/ 11276304 w 14113568"/>
              <a:gd name="connsiteY86" fmla="*/ 0 h 4705556"/>
              <a:gd name="connsiteX87" fmla="*/ 11444190 w 14113568"/>
              <a:gd name="connsiteY87" fmla="*/ 235568 h 4705556"/>
              <a:gd name="connsiteX88" fmla="*/ 11606479 w 14113568"/>
              <a:gd name="connsiteY88" fmla="*/ 420657 h 4705556"/>
              <a:gd name="connsiteX89" fmla="*/ 11584094 w 14113568"/>
              <a:gd name="connsiteY89" fmla="*/ 387005 h 4705556"/>
              <a:gd name="connsiteX90" fmla="*/ 11556113 w 14113568"/>
              <a:gd name="connsiteY90" fmla="*/ 353352 h 4705556"/>
              <a:gd name="connsiteX91" fmla="*/ 11500152 w 14113568"/>
              <a:gd name="connsiteY91" fmla="*/ 290254 h 4705556"/>
              <a:gd name="connsiteX92" fmla="*/ 11470955 w 14113568"/>
              <a:gd name="connsiteY92" fmla="*/ 254802 h 4705556"/>
              <a:gd name="connsiteX93" fmla="*/ 11483363 w 14113568"/>
              <a:gd name="connsiteY93" fmla="*/ 269221 h 4705556"/>
              <a:gd name="connsiteX94" fmla="*/ 11505748 w 14113568"/>
              <a:gd name="connsiteY94" fmla="*/ 291656 h 4705556"/>
              <a:gd name="connsiteX95" fmla="*/ 11600883 w 14113568"/>
              <a:gd name="connsiteY95" fmla="*/ 398222 h 4705556"/>
              <a:gd name="connsiteX96" fmla="*/ 11595287 w 14113568"/>
              <a:gd name="connsiteY96" fmla="*/ 387005 h 4705556"/>
              <a:gd name="connsiteX97" fmla="*/ 11623268 w 14113568"/>
              <a:gd name="connsiteY97" fmla="*/ 420657 h 4705556"/>
              <a:gd name="connsiteX98" fmla="*/ 11673633 w 14113568"/>
              <a:gd name="connsiteY98" fmla="*/ 459919 h 4705556"/>
              <a:gd name="connsiteX99" fmla="*/ 11600883 w 14113568"/>
              <a:gd name="connsiteY99" fmla="*/ 392613 h 4705556"/>
              <a:gd name="connsiteX100" fmla="*/ 11598785 w 14113568"/>
              <a:gd name="connsiteY100" fmla="*/ 390510 h 4705556"/>
              <a:gd name="connsiteX101" fmla="*/ 11598085 w 14113568"/>
              <a:gd name="connsiteY101" fmla="*/ 389809 h 4705556"/>
              <a:gd name="connsiteX102" fmla="*/ 11595287 w 14113568"/>
              <a:gd name="connsiteY102" fmla="*/ 387005 h 4705556"/>
              <a:gd name="connsiteX103" fmla="*/ 11634460 w 14113568"/>
              <a:gd name="connsiteY103" fmla="*/ 420657 h 4705556"/>
              <a:gd name="connsiteX104" fmla="*/ 11656845 w 14113568"/>
              <a:gd name="connsiteY104" fmla="*/ 443092 h 4705556"/>
              <a:gd name="connsiteX105" fmla="*/ 11668037 w 14113568"/>
              <a:gd name="connsiteY105" fmla="*/ 454310 h 4705556"/>
              <a:gd name="connsiteX106" fmla="*/ 11696018 w 14113568"/>
              <a:gd name="connsiteY106" fmla="*/ 476745 h 4705556"/>
              <a:gd name="connsiteX107" fmla="*/ 11701614 w 14113568"/>
              <a:gd name="connsiteY107" fmla="*/ 482354 h 4705556"/>
              <a:gd name="connsiteX108" fmla="*/ 11696018 w 14113568"/>
              <a:gd name="connsiteY108" fmla="*/ 476745 h 4705556"/>
              <a:gd name="connsiteX109" fmla="*/ 11746384 w 14113568"/>
              <a:gd name="connsiteY109" fmla="*/ 516006 h 4705556"/>
              <a:gd name="connsiteX110" fmla="*/ 11819134 w 14113568"/>
              <a:gd name="connsiteY110" fmla="*/ 577703 h 4705556"/>
              <a:gd name="connsiteX111" fmla="*/ 11847115 w 14113568"/>
              <a:gd name="connsiteY111" fmla="*/ 605746 h 4705556"/>
              <a:gd name="connsiteX112" fmla="*/ 11914269 w 14113568"/>
              <a:gd name="connsiteY112" fmla="*/ 656225 h 4705556"/>
              <a:gd name="connsiteX113" fmla="*/ 11947846 w 14113568"/>
              <a:gd name="connsiteY113" fmla="*/ 673052 h 4705556"/>
              <a:gd name="connsiteX114" fmla="*/ 11975827 w 14113568"/>
              <a:gd name="connsiteY114" fmla="*/ 689878 h 4705556"/>
              <a:gd name="connsiteX115" fmla="*/ 11992615 w 14113568"/>
              <a:gd name="connsiteY115" fmla="*/ 689878 h 4705556"/>
              <a:gd name="connsiteX116" fmla="*/ 11975827 w 14113568"/>
              <a:gd name="connsiteY116" fmla="*/ 673052 h 4705556"/>
              <a:gd name="connsiteX117" fmla="*/ 11928260 w 14113568"/>
              <a:gd name="connsiteY117" fmla="*/ 640801 h 4705556"/>
              <a:gd name="connsiteX118" fmla="*/ 11916295 w 14113568"/>
              <a:gd name="connsiteY118" fmla="*/ 631535 h 4705556"/>
              <a:gd name="connsiteX119" fmla="*/ 11937353 w 14113568"/>
              <a:gd name="connsiteY119" fmla="*/ 640801 h 4705556"/>
              <a:gd name="connsiteX120" fmla="*/ 11970231 w 14113568"/>
              <a:gd name="connsiteY120" fmla="*/ 661834 h 4705556"/>
              <a:gd name="connsiteX121" fmla="*/ 11953442 w 14113568"/>
              <a:gd name="connsiteY121" fmla="*/ 650616 h 4705556"/>
              <a:gd name="connsiteX122" fmla="*/ 12042981 w 14113568"/>
              <a:gd name="connsiteY122" fmla="*/ 701095 h 4705556"/>
              <a:gd name="connsiteX123" fmla="*/ 12082154 w 14113568"/>
              <a:gd name="connsiteY123" fmla="*/ 723530 h 4705556"/>
              <a:gd name="connsiteX124" fmla="*/ 12110135 w 14113568"/>
              <a:gd name="connsiteY124" fmla="*/ 734748 h 4705556"/>
              <a:gd name="connsiteX125" fmla="*/ 12294809 w 14113568"/>
              <a:gd name="connsiteY125" fmla="*/ 830097 h 4705556"/>
              <a:gd name="connsiteX126" fmla="*/ 12311598 w 14113568"/>
              <a:gd name="connsiteY126" fmla="*/ 841314 h 4705556"/>
              <a:gd name="connsiteX127" fmla="*/ 12440310 w 14113568"/>
              <a:gd name="connsiteY127" fmla="*/ 931055 h 4705556"/>
              <a:gd name="connsiteX128" fmla="*/ 12535445 w 14113568"/>
              <a:gd name="connsiteY128" fmla="*/ 964707 h 4705556"/>
              <a:gd name="connsiteX129" fmla="*/ 12652965 w 14113568"/>
              <a:gd name="connsiteY129" fmla="*/ 1076882 h 4705556"/>
              <a:gd name="connsiteX130" fmla="*/ 12636176 w 14113568"/>
              <a:gd name="connsiteY130" fmla="*/ 975925 h 4705556"/>
              <a:gd name="connsiteX131" fmla="*/ 12686542 w 14113568"/>
              <a:gd name="connsiteY131" fmla="*/ 1015186 h 4705556"/>
              <a:gd name="connsiteX132" fmla="*/ 12725715 w 14113568"/>
              <a:gd name="connsiteY132" fmla="*/ 1048838 h 4705556"/>
              <a:gd name="connsiteX133" fmla="*/ 13156621 w 14113568"/>
              <a:gd name="connsiteY133" fmla="*/ 1261972 h 4705556"/>
              <a:gd name="connsiteX134" fmla="*/ 13128640 w 14113568"/>
              <a:gd name="connsiteY134" fmla="*/ 1318059 h 4705556"/>
              <a:gd name="connsiteX135" fmla="*/ 13089467 w 14113568"/>
              <a:gd name="connsiteY135" fmla="*/ 1346103 h 4705556"/>
              <a:gd name="connsiteX136" fmla="*/ 13095063 w 14113568"/>
              <a:gd name="connsiteY136" fmla="*/ 1374147 h 4705556"/>
              <a:gd name="connsiteX137" fmla="*/ 13117448 w 14113568"/>
              <a:gd name="connsiteY137" fmla="*/ 1362929 h 4705556"/>
              <a:gd name="connsiteX138" fmla="*/ 13061486 w 14113568"/>
              <a:gd name="connsiteY138" fmla="*/ 1396582 h 4705556"/>
              <a:gd name="connsiteX139" fmla="*/ 13246160 w 14113568"/>
              <a:gd name="connsiteY139" fmla="*/ 1519975 h 4705556"/>
              <a:gd name="connsiteX140" fmla="*/ 13262949 w 14113568"/>
              <a:gd name="connsiteY140" fmla="*/ 1458278 h 4705556"/>
              <a:gd name="connsiteX141" fmla="*/ 13296526 w 14113568"/>
              <a:gd name="connsiteY141" fmla="*/ 1407799 h 4705556"/>
              <a:gd name="connsiteX142" fmla="*/ 13447622 w 14113568"/>
              <a:gd name="connsiteY142" fmla="*/ 1564845 h 4705556"/>
              <a:gd name="connsiteX143" fmla="*/ 13570738 w 14113568"/>
              <a:gd name="connsiteY143" fmla="*/ 1755543 h 4705556"/>
              <a:gd name="connsiteX144" fmla="*/ 13621104 w 14113568"/>
              <a:gd name="connsiteY144" fmla="*/ 1615324 h 4705556"/>
              <a:gd name="connsiteX145" fmla="*/ 13772201 w 14113568"/>
              <a:gd name="connsiteY145" fmla="*/ 1542410 h 4705556"/>
              <a:gd name="connsiteX146" fmla="*/ 13889721 w 14113568"/>
              <a:gd name="connsiteY146" fmla="*/ 1598497 h 4705556"/>
              <a:gd name="connsiteX147" fmla="*/ 13900913 w 14113568"/>
              <a:gd name="connsiteY147" fmla="*/ 1665802 h 4705556"/>
              <a:gd name="connsiteX148" fmla="*/ 13917702 w 14113568"/>
              <a:gd name="connsiteY148" fmla="*/ 1738716 h 4705556"/>
              <a:gd name="connsiteX149" fmla="*/ 13928894 w 14113568"/>
              <a:gd name="connsiteY149" fmla="*/ 1884544 h 4705556"/>
              <a:gd name="connsiteX150" fmla="*/ 13850548 w 14113568"/>
              <a:gd name="connsiteY150" fmla="*/ 1918197 h 4705556"/>
              <a:gd name="connsiteX151" fmla="*/ 13844951 w 14113568"/>
              <a:gd name="connsiteY151" fmla="*/ 1974284 h 4705556"/>
              <a:gd name="connsiteX152" fmla="*/ 13822567 w 14113568"/>
              <a:gd name="connsiteY152" fmla="*/ 2030372 h 4705556"/>
              <a:gd name="connsiteX153" fmla="*/ 13744220 w 14113568"/>
              <a:gd name="connsiteY153" fmla="*/ 2120112 h 4705556"/>
              <a:gd name="connsiteX154" fmla="*/ 13772201 w 14113568"/>
              <a:gd name="connsiteY154" fmla="*/ 2193026 h 4705556"/>
              <a:gd name="connsiteX155" fmla="*/ 13693854 w 14113568"/>
              <a:gd name="connsiteY155" fmla="*/ 2277157 h 4705556"/>
              <a:gd name="connsiteX156" fmla="*/ 13822567 w 14113568"/>
              <a:gd name="connsiteY156" fmla="*/ 2299592 h 4705556"/>
              <a:gd name="connsiteX157" fmla="*/ 13878528 w 14113568"/>
              <a:gd name="connsiteY157" fmla="*/ 2299592 h 4705556"/>
              <a:gd name="connsiteX158" fmla="*/ 13956875 w 14113568"/>
              <a:gd name="connsiteY158" fmla="*/ 2243505 h 4705556"/>
              <a:gd name="connsiteX159" fmla="*/ 13968067 w 14113568"/>
              <a:gd name="connsiteY159" fmla="*/ 2226678 h 4705556"/>
              <a:gd name="connsiteX160" fmla="*/ 13928894 w 14113568"/>
              <a:gd name="connsiteY160" fmla="*/ 2193026 h 4705556"/>
              <a:gd name="connsiteX161" fmla="*/ 13979260 w 14113568"/>
              <a:gd name="connsiteY161" fmla="*/ 2153765 h 4705556"/>
              <a:gd name="connsiteX162" fmla="*/ 13934490 w 14113568"/>
              <a:gd name="connsiteY162" fmla="*/ 2002328 h 4705556"/>
              <a:gd name="connsiteX163" fmla="*/ 13990452 w 14113568"/>
              <a:gd name="connsiteY163" fmla="*/ 1963067 h 4705556"/>
              <a:gd name="connsiteX164" fmla="*/ 14046414 w 14113568"/>
              <a:gd name="connsiteY164" fmla="*/ 1878935 h 4705556"/>
              <a:gd name="connsiteX165" fmla="*/ 14068799 w 14113568"/>
              <a:gd name="connsiteY165" fmla="*/ 1979893 h 4705556"/>
              <a:gd name="connsiteX166" fmla="*/ 14113568 w 14113568"/>
              <a:gd name="connsiteY166" fmla="*/ 2047198 h 4705556"/>
              <a:gd name="connsiteX167" fmla="*/ 14074395 w 14113568"/>
              <a:gd name="connsiteY167" fmla="*/ 2120112 h 4705556"/>
              <a:gd name="connsiteX168" fmla="*/ 14079991 w 14113568"/>
              <a:gd name="connsiteY168" fmla="*/ 2176200 h 4705556"/>
              <a:gd name="connsiteX169" fmla="*/ 13979260 w 14113568"/>
              <a:gd name="connsiteY169" fmla="*/ 2260331 h 4705556"/>
              <a:gd name="connsiteX170" fmla="*/ 14001644 w 14113568"/>
              <a:gd name="connsiteY170" fmla="*/ 2316419 h 4705556"/>
              <a:gd name="connsiteX171" fmla="*/ 14018433 w 14113568"/>
              <a:gd name="connsiteY171" fmla="*/ 2372506 h 4705556"/>
              <a:gd name="connsiteX172" fmla="*/ 13917702 w 14113568"/>
              <a:gd name="connsiteY172" fmla="*/ 2316419 h 4705556"/>
              <a:gd name="connsiteX173" fmla="*/ 13828163 w 14113568"/>
              <a:gd name="connsiteY173" fmla="*/ 2344462 h 4705556"/>
              <a:gd name="connsiteX174" fmla="*/ 13805778 w 14113568"/>
              <a:gd name="connsiteY174" fmla="*/ 2445420 h 4705556"/>
              <a:gd name="connsiteX175" fmla="*/ 13822567 w 14113568"/>
              <a:gd name="connsiteY175" fmla="*/ 2529552 h 4705556"/>
              <a:gd name="connsiteX176" fmla="*/ 13816970 w 14113568"/>
              <a:gd name="connsiteY176" fmla="*/ 2731467 h 4705556"/>
              <a:gd name="connsiteX177" fmla="*/ 13928894 w 14113568"/>
              <a:gd name="connsiteY177" fmla="*/ 2664162 h 4705556"/>
              <a:gd name="connsiteX178" fmla="*/ 13889721 w 14113568"/>
              <a:gd name="connsiteY178" fmla="*/ 2652944 h 4705556"/>
              <a:gd name="connsiteX179" fmla="*/ 13923298 w 14113568"/>
              <a:gd name="connsiteY179" fmla="*/ 2596857 h 4705556"/>
              <a:gd name="connsiteX180" fmla="*/ 14012837 w 14113568"/>
              <a:gd name="connsiteY180" fmla="*/ 2596857 h 4705556"/>
              <a:gd name="connsiteX181" fmla="*/ 14085587 w 14113568"/>
              <a:gd name="connsiteY181" fmla="*/ 2753902 h 4705556"/>
              <a:gd name="connsiteX182" fmla="*/ 14085587 w 14113568"/>
              <a:gd name="connsiteY182" fmla="*/ 2910947 h 4705556"/>
              <a:gd name="connsiteX183" fmla="*/ 14057606 w 14113568"/>
              <a:gd name="connsiteY183" fmla="*/ 2972644 h 4705556"/>
              <a:gd name="connsiteX184" fmla="*/ 14046414 w 14113568"/>
              <a:gd name="connsiteY184" fmla="*/ 3023123 h 4705556"/>
              <a:gd name="connsiteX185" fmla="*/ 13973663 w 14113568"/>
              <a:gd name="connsiteY185" fmla="*/ 3129689 h 4705556"/>
              <a:gd name="connsiteX186" fmla="*/ 14024029 w 14113568"/>
              <a:gd name="connsiteY186" fmla="*/ 3191385 h 4705556"/>
              <a:gd name="connsiteX187" fmla="*/ 13968067 w 14113568"/>
              <a:gd name="connsiteY187" fmla="*/ 3275517 h 4705556"/>
              <a:gd name="connsiteX188" fmla="*/ 13867336 w 14113568"/>
              <a:gd name="connsiteY188" fmla="*/ 3359648 h 4705556"/>
              <a:gd name="connsiteX189" fmla="*/ 13794586 w 14113568"/>
              <a:gd name="connsiteY189" fmla="*/ 3297952 h 4705556"/>
              <a:gd name="connsiteX190" fmla="*/ 13867336 w 14113568"/>
              <a:gd name="connsiteY190" fmla="*/ 3219429 h 4705556"/>
              <a:gd name="connsiteX191" fmla="*/ 13839355 w 14113568"/>
              <a:gd name="connsiteY191" fmla="*/ 3180168 h 4705556"/>
              <a:gd name="connsiteX192" fmla="*/ 13733028 w 14113568"/>
              <a:gd name="connsiteY192" fmla="*/ 3219429 h 4705556"/>
              <a:gd name="connsiteX193" fmla="*/ 13761009 w 14113568"/>
              <a:gd name="connsiteY193" fmla="*/ 3258691 h 4705556"/>
              <a:gd name="connsiteX194" fmla="*/ 13693854 w 14113568"/>
              <a:gd name="connsiteY194" fmla="*/ 3325996 h 4705556"/>
              <a:gd name="connsiteX195" fmla="*/ 13643489 w 14113568"/>
              <a:gd name="connsiteY195" fmla="*/ 3387692 h 4705556"/>
              <a:gd name="connsiteX196" fmla="*/ 13621104 w 14113568"/>
              <a:gd name="connsiteY196" fmla="*/ 3516694 h 4705556"/>
              <a:gd name="connsiteX197" fmla="*/ 13733028 w 14113568"/>
              <a:gd name="connsiteY197" fmla="*/ 3460606 h 4705556"/>
              <a:gd name="connsiteX198" fmla="*/ 13755412 w 14113568"/>
              <a:gd name="connsiteY198" fmla="*/ 3438171 h 4705556"/>
              <a:gd name="connsiteX199" fmla="*/ 13777797 w 14113568"/>
              <a:gd name="connsiteY199" fmla="*/ 3421345 h 4705556"/>
              <a:gd name="connsiteX200" fmla="*/ 13833759 w 14113568"/>
              <a:gd name="connsiteY200" fmla="*/ 3387692 h 4705556"/>
              <a:gd name="connsiteX201" fmla="*/ 13766605 w 14113568"/>
              <a:gd name="connsiteY201" fmla="*/ 3494259 h 4705556"/>
              <a:gd name="connsiteX202" fmla="*/ 13643489 w 14113568"/>
              <a:gd name="connsiteY202" fmla="*/ 3589608 h 4705556"/>
              <a:gd name="connsiteX203" fmla="*/ 13503584 w 14113568"/>
              <a:gd name="connsiteY203" fmla="*/ 3780305 h 4705556"/>
              <a:gd name="connsiteX204" fmla="*/ 13380468 w 14113568"/>
              <a:gd name="connsiteY204" fmla="*/ 3825176 h 4705556"/>
              <a:gd name="connsiteX205" fmla="*/ 13318910 w 14113568"/>
              <a:gd name="connsiteY205" fmla="*/ 3847611 h 4705556"/>
              <a:gd name="connsiteX206" fmla="*/ 13257352 w 14113568"/>
              <a:gd name="connsiteY206" fmla="*/ 3864437 h 4705556"/>
              <a:gd name="connsiteX207" fmla="*/ 13134236 w 14113568"/>
              <a:gd name="connsiteY207" fmla="*/ 3987830 h 4705556"/>
              <a:gd name="connsiteX208" fmla="*/ 13055890 w 14113568"/>
              <a:gd name="connsiteY208" fmla="*/ 4049526 h 4705556"/>
              <a:gd name="connsiteX209" fmla="*/ 12966351 w 14113568"/>
              <a:gd name="connsiteY209" fmla="*/ 4094396 h 4705556"/>
              <a:gd name="connsiteX210" fmla="*/ 12759292 w 14113568"/>
              <a:gd name="connsiteY210" fmla="*/ 4184136 h 4705556"/>
              <a:gd name="connsiteX211" fmla="*/ 12541041 w 14113568"/>
              <a:gd name="connsiteY211" fmla="*/ 4240224 h 4705556"/>
              <a:gd name="connsiteX212" fmla="*/ 12613792 w 14113568"/>
              <a:gd name="connsiteY212" fmla="*/ 4262659 h 4705556"/>
              <a:gd name="connsiteX213" fmla="*/ 12457098 w 14113568"/>
              <a:gd name="connsiteY213" fmla="*/ 4329964 h 4705556"/>
              <a:gd name="connsiteX214" fmla="*/ 12373156 w 14113568"/>
              <a:gd name="connsiteY214" fmla="*/ 4369226 h 4705556"/>
              <a:gd name="connsiteX215" fmla="*/ 12283617 w 14113568"/>
              <a:gd name="connsiteY215" fmla="*/ 4419704 h 4705556"/>
              <a:gd name="connsiteX216" fmla="*/ 12278021 w 14113568"/>
              <a:gd name="connsiteY216" fmla="*/ 4335573 h 4705556"/>
              <a:gd name="connsiteX217" fmla="*/ 12244444 w 14113568"/>
              <a:gd name="connsiteY217" fmla="*/ 4346790 h 4705556"/>
              <a:gd name="connsiteX218" fmla="*/ 12261232 w 14113568"/>
              <a:gd name="connsiteY218" fmla="*/ 4408487 h 4705556"/>
              <a:gd name="connsiteX219" fmla="*/ 12166097 w 14113568"/>
              <a:gd name="connsiteY219" fmla="*/ 4352399 h 4705556"/>
              <a:gd name="connsiteX220" fmla="*/ 12138116 w 14113568"/>
              <a:gd name="connsiteY220" fmla="*/ 4458966 h 4705556"/>
              <a:gd name="connsiteX221" fmla="*/ 12076558 w 14113568"/>
              <a:gd name="connsiteY221" fmla="*/ 4447748 h 4705556"/>
              <a:gd name="connsiteX222" fmla="*/ 12048577 w 14113568"/>
              <a:gd name="connsiteY222" fmla="*/ 4481401 h 4705556"/>
              <a:gd name="connsiteX223" fmla="*/ 12020596 w 14113568"/>
              <a:gd name="connsiteY223" fmla="*/ 4436531 h 4705556"/>
              <a:gd name="connsiteX224" fmla="*/ 11981423 w 14113568"/>
              <a:gd name="connsiteY224" fmla="*/ 4515053 h 4705556"/>
              <a:gd name="connsiteX225" fmla="*/ 11757576 w 14113568"/>
              <a:gd name="connsiteY225" fmla="*/ 4498227 h 4705556"/>
              <a:gd name="connsiteX226" fmla="*/ 11712806 w 14113568"/>
              <a:gd name="connsiteY226" fmla="*/ 4543097 h 4705556"/>
              <a:gd name="connsiteX227" fmla="*/ 11617671 w 14113568"/>
              <a:gd name="connsiteY227" fmla="*/ 4582358 h 4705556"/>
              <a:gd name="connsiteX228" fmla="*/ 11388228 w 14113568"/>
              <a:gd name="connsiteY228" fmla="*/ 4610402 h 4705556"/>
              <a:gd name="connsiteX229" fmla="*/ 11360247 w 14113568"/>
              <a:gd name="connsiteY229" fmla="*/ 4587967 h 4705556"/>
              <a:gd name="connsiteX230" fmla="*/ 11281901 w 14113568"/>
              <a:gd name="connsiteY230" fmla="*/ 4559923 h 4705556"/>
              <a:gd name="connsiteX231" fmla="*/ 11259516 w 14113568"/>
              <a:gd name="connsiteY231" fmla="*/ 4627229 h 4705556"/>
              <a:gd name="connsiteX232" fmla="*/ 11035669 w 14113568"/>
              <a:gd name="connsiteY232" fmla="*/ 4554315 h 4705556"/>
              <a:gd name="connsiteX233" fmla="*/ 10951726 w 14113568"/>
              <a:gd name="connsiteY233" fmla="*/ 4565532 h 4705556"/>
              <a:gd name="connsiteX234" fmla="*/ 10946130 w 14113568"/>
              <a:gd name="connsiteY234" fmla="*/ 4677707 h 4705556"/>
              <a:gd name="connsiteX235" fmla="*/ 10767052 w 14113568"/>
              <a:gd name="connsiteY235" fmla="*/ 4660881 h 4705556"/>
              <a:gd name="connsiteX236" fmla="*/ 10744667 w 14113568"/>
              <a:gd name="connsiteY236" fmla="*/ 4582358 h 4705556"/>
              <a:gd name="connsiteX237" fmla="*/ 10688705 w 14113568"/>
              <a:gd name="connsiteY237" fmla="*/ 4683316 h 4705556"/>
              <a:gd name="connsiteX238" fmla="*/ 10509628 w 14113568"/>
              <a:gd name="connsiteY238" fmla="*/ 4677707 h 4705556"/>
              <a:gd name="connsiteX239" fmla="*/ 10498435 w 14113568"/>
              <a:gd name="connsiteY239" fmla="*/ 4621620 h 4705556"/>
              <a:gd name="connsiteX240" fmla="*/ 10414492 w 14113568"/>
              <a:gd name="connsiteY240" fmla="*/ 4632837 h 4705556"/>
              <a:gd name="connsiteX241" fmla="*/ 10476050 w 14113568"/>
              <a:gd name="connsiteY241" fmla="*/ 4644055 h 4705556"/>
              <a:gd name="connsiteX242" fmla="*/ 10380915 w 14113568"/>
              <a:gd name="connsiteY242" fmla="*/ 4632837 h 4705556"/>
              <a:gd name="connsiteX243" fmla="*/ 10319357 w 14113568"/>
              <a:gd name="connsiteY243" fmla="*/ 4632837 h 4705556"/>
              <a:gd name="connsiteX244" fmla="*/ 10257799 w 14113568"/>
              <a:gd name="connsiteY244" fmla="*/ 4700142 h 4705556"/>
              <a:gd name="connsiteX245" fmla="*/ 10257799 w 14113568"/>
              <a:gd name="connsiteY245" fmla="*/ 4604793 h 4705556"/>
              <a:gd name="connsiteX246" fmla="*/ 10241011 w 14113568"/>
              <a:gd name="connsiteY246" fmla="*/ 4683316 h 4705556"/>
              <a:gd name="connsiteX247" fmla="*/ 10101106 w 14113568"/>
              <a:gd name="connsiteY247" fmla="*/ 4677707 h 4705556"/>
              <a:gd name="connsiteX248" fmla="*/ 9916432 w 14113568"/>
              <a:gd name="connsiteY248" fmla="*/ 4683316 h 4705556"/>
              <a:gd name="connsiteX249" fmla="*/ 9905240 w 14113568"/>
              <a:gd name="connsiteY249" fmla="*/ 4621620 h 4705556"/>
              <a:gd name="connsiteX250" fmla="*/ 9888451 w 14113568"/>
              <a:gd name="connsiteY250" fmla="*/ 4683316 h 4705556"/>
              <a:gd name="connsiteX251" fmla="*/ 9692585 w 14113568"/>
              <a:gd name="connsiteY251" fmla="*/ 4660881 h 4705556"/>
              <a:gd name="connsiteX252" fmla="*/ 9603046 w 14113568"/>
              <a:gd name="connsiteY252" fmla="*/ 4644055 h 4705556"/>
              <a:gd name="connsiteX253" fmla="*/ 9496719 w 14113568"/>
              <a:gd name="connsiteY253" fmla="*/ 4627229 h 4705556"/>
              <a:gd name="connsiteX254" fmla="*/ 9496719 w 14113568"/>
              <a:gd name="connsiteY254" fmla="*/ 4688925 h 4705556"/>
              <a:gd name="connsiteX255" fmla="*/ 9407180 w 14113568"/>
              <a:gd name="connsiteY255" fmla="*/ 4700142 h 4705556"/>
              <a:gd name="connsiteX256" fmla="*/ 9216910 w 14113568"/>
              <a:gd name="connsiteY256" fmla="*/ 4610402 h 4705556"/>
              <a:gd name="connsiteX257" fmla="*/ 9009851 w 14113568"/>
              <a:gd name="connsiteY257" fmla="*/ 4599185 h 4705556"/>
              <a:gd name="connsiteX258" fmla="*/ 8791600 w 14113568"/>
              <a:gd name="connsiteY258" fmla="*/ 4587967 h 4705556"/>
              <a:gd name="connsiteX259" fmla="*/ 8802792 w 14113568"/>
              <a:gd name="connsiteY259" fmla="*/ 4526271 h 4705556"/>
              <a:gd name="connsiteX260" fmla="*/ 8657292 w 14113568"/>
              <a:gd name="connsiteY260" fmla="*/ 4498227 h 4705556"/>
              <a:gd name="connsiteX261" fmla="*/ 8522983 w 14113568"/>
              <a:gd name="connsiteY261" fmla="*/ 4531880 h 4705556"/>
              <a:gd name="connsiteX262" fmla="*/ 8528580 w 14113568"/>
              <a:gd name="connsiteY262" fmla="*/ 4481401 h 4705556"/>
              <a:gd name="connsiteX263" fmla="*/ 8321521 w 14113568"/>
              <a:gd name="connsiteY263" fmla="*/ 4453357 h 4705556"/>
              <a:gd name="connsiteX264" fmla="*/ 8103270 w 14113568"/>
              <a:gd name="connsiteY264" fmla="*/ 4380443 h 4705556"/>
              <a:gd name="connsiteX265" fmla="*/ 8108866 w 14113568"/>
              <a:gd name="connsiteY265" fmla="*/ 4430922 h 4705556"/>
              <a:gd name="connsiteX266" fmla="*/ 7851442 w 14113568"/>
              <a:gd name="connsiteY266" fmla="*/ 4358008 h 4705556"/>
              <a:gd name="connsiteX267" fmla="*/ 7711537 w 14113568"/>
              <a:gd name="connsiteY267" fmla="*/ 4352399 h 4705556"/>
              <a:gd name="connsiteX268" fmla="*/ 7784288 w 14113568"/>
              <a:gd name="connsiteY268" fmla="*/ 4313138 h 4705556"/>
              <a:gd name="connsiteX269" fmla="*/ 7717134 w 14113568"/>
              <a:gd name="connsiteY269" fmla="*/ 4301920 h 4705556"/>
              <a:gd name="connsiteX270" fmla="*/ 7694748 w 14113568"/>
              <a:gd name="connsiteY270" fmla="*/ 4363617 h 4705556"/>
              <a:gd name="connsiteX271" fmla="*/ 7504478 w 14113568"/>
              <a:gd name="connsiteY271" fmla="*/ 4318747 h 4705556"/>
              <a:gd name="connsiteX272" fmla="*/ 7442920 w 14113568"/>
              <a:gd name="connsiteY272" fmla="*/ 4352399 h 4705556"/>
              <a:gd name="connsiteX273" fmla="*/ 7353382 w 14113568"/>
              <a:gd name="connsiteY273" fmla="*/ 4290703 h 4705556"/>
              <a:gd name="connsiteX274" fmla="*/ 7347786 w 14113568"/>
              <a:gd name="connsiteY274" fmla="*/ 4257050 h 4705556"/>
              <a:gd name="connsiteX275" fmla="*/ 7392555 w 14113568"/>
              <a:gd name="connsiteY275" fmla="*/ 4229006 h 4705556"/>
              <a:gd name="connsiteX276" fmla="*/ 7358978 w 14113568"/>
              <a:gd name="connsiteY276" fmla="*/ 4178527 h 4705556"/>
              <a:gd name="connsiteX277" fmla="*/ 7319804 w 14113568"/>
              <a:gd name="connsiteY277" fmla="*/ 4251442 h 4705556"/>
              <a:gd name="connsiteX278" fmla="*/ 7224670 w 14113568"/>
              <a:gd name="connsiteY278" fmla="*/ 4167310 h 4705556"/>
              <a:gd name="connsiteX279" fmla="*/ 7207881 w 14113568"/>
              <a:gd name="connsiteY279" fmla="*/ 4229006 h 4705556"/>
              <a:gd name="connsiteX280" fmla="*/ 7012014 w 14113568"/>
              <a:gd name="connsiteY280" fmla="*/ 4184136 h 4705556"/>
              <a:gd name="connsiteX281" fmla="*/ 6855322 w 14113568"/>
              <a:gd name="connsiteY281" fmla="*/ 4111222 h 4705556"/>
              <a:gd name="connsiteX282" fmla="*/ 6832937 w 14113568"/>
              <a:gd name="connsiteY282" fmla="*/ 4172919 h 4705556"/>
              <a:gd name="connsiteX283" fmla="*/ 6821744 w 14113568"/>
              <a:gd name="connsiteY283" fmla="*/ 4071961 h 4705556"/>
              <a:gd name="connsiteX284" fmla="*/ 6782571 w 14113568"/>
              <a:gd name="connsiteY284" fmla="*/ 4060743 h 4705556"/>
              <a:gd name="connsiteX285" fmla="*/ 6765782 w 14113568"/>
              <a:gd name="connsiteY285" fmla="*/ 4139266 h 4705556"/>
              <a:gd name="connsiteX286" fmla="*/ 6430012 w 14113568"/>
              <a:gd name="connsiteY286" fmla="*/ 4038308 h 4705556"/>
              <a:gd name="connsiteX287" fmla="*/ 6435608 w 14113568"/>
              <a:gd name="connsiteY287" fmla="*/ 3976612 h 4705556"/>
              <a:gd name="connsiteX288" fmla="*/ 6407627 w 14113568"/>
              <a:gd name="connsiteY288" fmla="*/ 3965395 h 4705556"/>
              <a:gd name="connsiteX289" fmla="*/ 6385242 w 14113568"/>
              <a:gd name="connsiteY289" fmla="*/ 3959786 h 4705556"/>
              <a:gd name="connsiteX290" fmla="*/ 6362858 w 14113568"/>
              <a:gd name="connsiteY290" fmla="*/ 3954177 h 4705556"/>
              <a:gd name="connsiteX291" fmla="*/ 6379646 w 14113568"/>
              <a:gd name="connsiteY291" fmla="*/ 3892481 h 4705556"/>
              <a:gd name="connsiteX292" fmla="*/ 6290108 w 14113568"/>
              <a:gd name="connsiteY292" fmla="*/ 3842002 h 4705556"/>
              <a:gd name="connsiteX293" fmla="*/ 6284511 w 14113568"/>
              <a:gd name="connsiteY293" fmla="*/ 3987830 h 4705556"/>
              <a:gd name="connsiteX294" fmla="*/ 6222954 w 14113568"/>
              <a:gd name="connsiteY294" fmla="*/ 3926133 h 4705556"/>
              <a:gd name="connsiteX295" fmla="*/ 6211761 w 14113568"/>
              <a:gd name="connsiteY295" fmla="*/ 3971003 h 4705556"/>
              <a:gd name="connsiteX296" fmla="*/ 6133414 w 14113568"/>
              <a:gd name="connsiteY296" fmla="*/ 3937351 h 4705556"/>
              <a:gd name="connsiteX297" fmla="*/ 6166992 w 14113568"/>
              <a:gd name="connsiteY297" fmla="*/ 3898089 h 4705556"/>
              <a:gd name="connsiteX298" fmla="*/ 6122222 w 14113568"/>
              <a:gd name="connsiteY298" fmla="*/ 3886872 h 4705556"/>
              <a:gd name="connsiteX299" fmla="*/ 6066260 w 14113568"/>
              <a:gd name="connsiteY299" fmla="*/ 3926133 h 4705556"/>
              <a:gd name="connsiteX300" fmla="*/ 6071857 w 14113568"/>
              <a:gd name="connsiteY300" fmla="*/ 3842002 h 4705556"/>
              <a:gd name="connsiteX301" fmla="*/ 6027087 w 14113568"/>
              <a:gd name="connsiteY301" fmla="*/ 3914916 h 4705556"/>
              <a:gd name="connsiteX302" fmla="*/ 5976722 w 14113568"/>
              <a:gd name="connsiteY302" fmla="*/ 3937351 h 4705556"/>
              <a:gd name="connsiteX303" fmla="*/ 5993510 w 14113568"/>
              <a:gd name="connsiteY303" fmla="*/ 3842002 h 4705556"/>
              <a:gd name="connsiteX304" fmla="*/ 5954337 w 14113568"/>
              <a:gd name="connsiteY304" fmla="*/ 3802740 h 4705556"/>
              <a:gd name="connsiteX305" fmla="*/ 5853606 w 14113568"/>
              <a:gd name="connsiteY305" fmla="*/ 3763479 h 4705556"/>
              <a:gd name="connsiteX306" fmla="*/ 5887182 w 14113568"/>
              <a:gd name="connsiteY306" fmla="*/ 3774697 h 4705556"/>
              <a:gd name="connsiteX307" fmla="*/ 5836817 w 14113568"/>
              <a:gd name="connsiteY307" fmla="*/ 3713000 h 4705556"/>
              <a:gd name="connsiteX308" fmla="*/ 5713701 w 14113568"/>
              <a:gd name="connsiteY308" fmla="*/ 3718609 h 4705556"/>
              <a:gd name="connsiteX309" fmla="*/ 5736086 w 14113568"/>
              <a:gd name="connsiteY309" fmla="*/ 3791523 h 4705556"/>
              <a:gd name="connsiteX310" fmla="*/ 5663336 w 14113568"/>
              <a:gd name="connsiteY310" fmla="*/ 3724218 h 4705556"/>
              <a:gd name="connsiteX311" fmla="*/ 5579393 w 14113568"/>
              <a:gd name="connsiteY311" fmla="*/ 3707392 h 4705556"/>
              <a:gd name="connsiteX312" fmla="*/ 5557008 w 14113568"/>
              <a:gd name="connsiteY312" fmla="*/ 3769088 h 4705556"/>
              <a:gd name="connsiteX313" fmla="*/ 5450680 w 14113568"/>
              <a:gd name="connsiteY313" fmla="*/ 3628869 h 4705556"/>
              <a:gd name="connsiteX314" fmla="*/ 5473066 w 14113568"/>
              <a:gd name="connsiteY314" fmla="*/ 3701783 h 4705556"/>
              <a:gd name="connsiteX315" fmla="*/ 5501046 w 14113568"/>
              <a:gd name="connsiteY315" fmla="*/ 3673739 h 4705556"/>
              <a:gd name="connsiteX316" fmla="*/ 5489854 w 14113568"/>
              <a:gd name="connsiteY316" fmla="*/ 3606434 h 4705556"/>
              <a:gd name="connsiteX317" fmla="*/ 5422699 w 14113568"/>
              <a:gd name="connsiteY317" fmla="*/ 3656913 h 4705556"/>
              <a:gd name="connsiteX318" fmla="*/ 5349950 w 14113568"/>
              <a:gd name="connsiteY318" fmla="*/ 3623260 h 4705556"/>
              <a:gd name="connsiteX319" fmla="*/ 5366738 w 14113568"/>
              <a:gd name="connsiteY319" fmla="*/ 3561564 h 4705556"/>
              <a:gd name="connsiteX320" fmla="*/ 5293988 w 14113568"/>
              <a:gd name="connsiteY320" fmla="*/ 3561564 h 4705556"/>
              <a:gd name="connsiteX321" fmla="*/ 5310776 w 14113568"/>
              <a:gd name="connsiteY321" fmla="*/ 3583999 h 4705556"/>
              <a:gd name="connsiteX322" fmla="*/ 5187660 w 14113568"/>
              <a:gd name="connsiteY322" fmla="*/ 3640086 h 4705556"/>
              <a:gd name="connsiteX323" fmla="*/ 5154083 w 14113568"/>
              <a:gd name="connsiteY323" fmla="*/ 3567172 h 4705556"/>
              <a:gd name="connsiteX324" fmla="*/ 5204448 w 14113568"/>
              <a:gd name="connsiteY324" fmla="*/ 3511085 h 4705556"/>
              <a:gd name="connsiteX325" fmla="*/ 5288391 w 14113568"/>
              <a:gd name="connsiteY325" fmla="*/ 3527911 h 4705556"/>
              <a:gd name="connsiteX326" fmla="*/ 5182064 w 14113568"/>
              <a:gd name="connsiteY326" fmla="*/ 3477432 h 4705556"/>
              <a:gd name="connsiteX327" fmla="*/ 5142891 w 14113568"/>
              <a:gd name="connsiteY327" fmla="*/ 3567172 h 4705556"/>
              <a:gd name="connsiteX328" fmla="*/ 5030967 w 14113568"/>
              <a:gd name="connsiteY328" fmla="*/ 3561564 h 4705556"/>
              <a:gd name="connsiteX329" fmla="*/ 5075737 w 14113568"/>
              <a:gd name="connsiteY329" fmla="*/ 3539129 h 4705556"/>
              <a:gd name="connsiteX330" fmla="*/ 4991794 w 14113568"/>
              <a:gd name="connsiteY330" fmla="*/ 3572781 h 4705556"/>
              <a:gd name="connsiteX331" fmla="*/ 4991794 w 14113568"/>
              <a:gd name="connsiteY331" fmla="*/ 3522302 h 4705556"/>
              <a:gd name="connsiteX332" fmla="*/ 5030967 w 14113568"/>
              <a:gd name="connsiteY332" fmla="*/ 3499867 h 4705556"/>
              <a:gd name="connsiteX333" fmla="*/ 4935832 w 14113568"/>
              <a:gd name="connsiteY333" fmla="*/ 3477432 h 4705556"/>
              <a:gd name="connsiteX334" fmla="*/ 4975005 w 14113568"/>
              <a:gd name="connsiteY334" fmla="*/ 3550346 h 4705556"/>
              <a:gd name="connsiteX335" fmla="*/ 4851889 w 14113568"/>
              <a:gd name="connsiteY335" fmla="*/ 3466215 h 4705556"/>
              <a:gd name="connsiteX336" fmla="*/ 4795927 w 14113568"/>
              <a:gd name="connsiteY336" fmla="*/ 3516694 h 4705556"/>
              <a:gd name="connsiteX337" fmla="*/ 4711984 w 14113568"/>
              <a:gd name="connsiteY337" fmla="*/ 3505476 h 4705556"/>
              <a:gd name="connsiteX338" fmla="*/ 4611254 w 14113568"/>
              <a:gd name="connsiteY338" fmla="*/ 3438171 h 4705556"/>
              <a:gd name="connsiteX339" fmla="*/ 4600061 w 14113568"/>
              <a:gd name="connsiteY339" fmla="*/ 3516694 h 4705556"/>
              <a:gd name="connsiteX340" fmla="*/ 4549695 w 14113568"/>
              <a:gd name="connsiteY340" fmla="*/ 3505476 h 4705556"/>
              <a:gd name="connsiteX341" fmla="*/ 4365022 w 14113568"/>
              <a:gd name="connsiteY341" fmla="*/ 3387692 h 4705556"/>
              <a:gd name="connsiteX342" fmla="*/ 4331444 w 14113568"/>
              <a:gd name="connsiteY342" fmla="*/ 3432562 h 4705556"/>
              <a:gd name="connsiteX343" fmla="*/ 4230713 w 14113568"/>
              <a:gd name="connsiteY343" fmla="*/ 3432562 h 4705556"/>
              <a:gd name="connsiteX344" fmla="*/ 4253098 w 14113568"/>
              <a:gd name="connsiteY344" fmla="*/ 3370866 h 4705556"/>
              <a:gd name="connsiteX345" fmla="*/ 4135578 w 14113568"/>
              <a:gd name="connsiteY345" fmla="*/ 3393301 h 4705556"/>
              <a:gd name="connsiteX346" fmla="*/ 4023655 w 14113568"/>
              <a:gd name="connsiteY346" fmla="*/ 3359648 h 4705556"/>
              <a:gd name="connsiteX347" fmla="*/ 4118790 w 14113568"/>
              <a:gd name="connsiteY347" fmla="*/ 3359648 h 4705556"/>
              <a:gd name="connsiteX348" fmla="*/ 4124385 w 14113568"/>
              <a:gd name="connsiteY348" fmla="*/ 3213821 h 4705556"/>
              <a:gd name="connsiteX349" fmla="*/ 4152366 w 14113568"/>
              <a:gd name="connsiteY349" fmla="*/ 3107254 h 4705556"/>
              <a:gd name="connsiteX350" fmla="*/ 4169155 w 14113568"/>
              <a:gd name="connsiteY350" fmla="*/ 3140907 h 4705556"/>
              <a:gd name="connsiteX351" fmla="*/ 4219521 w 14113568"/>
              <a:gd name="connsiteY351" fmla="*/ 3067993 h 4705556"/>
              <a:gd name="connsiteX352" fmla="*/ 4163559 w 14113568"/>
              <a:gd name="connsiteY352" fmla="*/ 3039949 h 4705556"/>
              <a:gd name="connsiteX353" fmla="*/ 4303463 w 14113568"/>
              <a:gd name="connsiteY353" fmla="*/ 3101645 h 4705556"/>
              <a:gd name="connsiteX354" fmla="*/ 4359425 w 14113568"/>
              <a:gd name="connsiteY354" fmla="*/ 2995079 h 4705556"/>
              <a:gd name="connsiteX355" fmla="*/ 4219521 w 14113568"/>
              <a:gd name="connsiteY355" fmla="*/ 2950209 h 4705556"/>
              <a:gd name="connsiteX356" fmla="*/ 4102001 w 14113568"/>
              <a:gd name="connsiteY356" fmla="*/ 2899730 h 4705556"/>
              <a:gd name="connsiteX357" fmla="*/ 4090809 w 14113568"/>
              <a:gd name="connsiteY357" fmla="*/ 2950209 h 4705556"/>
              <a:gd name="connsiteX358" fmla="*/ 4034847 w 14113568"/>
              <a:gd name="connsiteY358" fmla="*/ 2938991 h 4705556"/>
              <a:gd name="connsiteX359" fmla="*/ 4085212 w 14113568"/>
              <a:gd name="connsiteY359" fmla="*/ 2849251 h 4705556"/>
              <a:gd name="connsiteX360" fmla="*/ 4018058 w 14113568"/>
              <a:gd name="connsiteY360" fmla="*/ 2888512 h 4705556"/>
              <a:gd name="connsiteX361" fmla="*/ 3967693 w 14113568"/>
              <a:gd name="connsiteY361" fmla="*/ 2798772 h 4705556"/>
              <a:gd name="connsiteX362" fmla="*/ 4051636 w 14113568"/>
              <a:gd name="connsiteY362" fmla="*/ 2748293 h 4705556"/>
              <a:gd name="connsiteX363" fmla="*/ 3956501 w 14113568"/>
              <a:gd name="connsiteY363" fmla="*/ 2664162 h 4705556"/>
              <a:gd name="connsiteX364" fmla="*/ 4141174 w 14113568"/>
              <a:gd name="connsiteY364" fmla="*/ 2518334 h 4705556"/>
              <a:gd name="connsiteX365" fmla="*/ 4124385 w 14113568"/>
              <a:gd name="connsiteY365" fmla="*/ 2479073 h 4705556"/>
              <a:gd name="connsiteX366" fmla="*/ 4096404 w 14113568"/>
              <a:gd name="connsiteY366" fmla="*/ 2507117 h 4705556"/>
              <a:gd name="connsiteX367" fmla="*/ 4107598 w 14113568"/>
              <a:gd name="connsiteY367" fmla="*/ 2591248 h 4705556"/>
              <a:gd name="connsiteX368" fmla="*/ 3906134 w 14113568"/>
              <a:gd name="connsiteY368" fmla="*/ 2523943 h 4705556"/>
              <a:gd name="connsiteX369" fmla="*/ 3962096 w 14113568"/>
              <a:gd name="connsiteY369" fmla="*/ 2467855 h 4705556"/>
              <a:gd name="connsiteX370" fmla="*/ 3956501 w 14113568"/>
              <a:gd name="connsiteY370" fmla="*/ 2271549 h 4705556"/>
              <a:gd name="connsiteX371" fmla="*/ 3799807 w 14113568"/>
              <a:gd name="connsiteY371" fmla="*/ 2316419 h 4705556"/>
              <a:gd name="connsiteX372" fmla="*/ 3710269 w 14113568"/>
              <a:gd name="connsiteY372" fmla="*/ 2265940 h 4705556"/>
              <a:gd name="connsiteX373" fmla="*/ 3727057 w 14113568"/>
              <a:gd name="connsiteY373" fmla="*/ 2400550 h 4705556"/>
              <a:gd name="connsiteX374" fmla="*/ 3704672 w 14113568"/>
              <a:gd name="connsiteY374" fmla="*/ 2299592 h 4705556"/>
              <a:gd name="connsiteX375" fmla="*/ 3626326 w 14113568"/>
              <a:gd name="connsiteY375" fmla="*/ 2299592 h 4705556"/>
              <a:gd name="connsiteX376" fmla="*/ 3598345 w 14113568"/>
              <a:gd name="connsiteY376" fmla="*/ 2327636 h 4705556"/>
              <a:gd name="connsiteX377" fmla="*/ 3682288 w 14113568"/>
              <a:gd name="connsiteY377" fmla="*/ 2344462 h 4705556"/>
              <a:gd name="connsiteX378" fmla="*/ 3643115 w 14113568"/>
              <a:gd name="connsiteY378" fmla="*/ 2366898 h 4705556"/>
              <a:gd name="connsiteX379" fmla="*/ 3626326 w 14113568"/>
              <a:gd name="connsiteY379" fmla="*/ 2451029 h 4705556"/>
              <a:gd name="connsiteX380" fmla="*/ 3676691 w 14113568"/>
              <a:gd name="connsiteY380" fmla="*/ 2473464 h 4705556"/>
              <a:gd name="connsiteX381" fmla="*/ 3542383 w 14113568"/>
              <a:gd name="connsiteY381" fmla="*/ 2529552 h 4705556"/>
              <a:gd name="connsiteX382" fmla="*/ 3519999 w 14113568"/>
              <a:gd name="connsiteY382" fmla="*/ 2428594 h 4705556"/>
              <a:gd name="connsiteX383" fmla="*/ 3564767 w 14113568"/>
              <a:gd name="connsiteY383" fmla="*/ 2389333 h 4705556"/>
              <a:gd name="connsiteX384" fmla="*/ 3480825 w 14113568"/>
              <a:gd name="connsiteY384" fmla="*/ 2344462 h 4705556"/>
              <a:gd name="connsiteX385" fmla="*/ 3475229 w 14113568"/>
              <a:gd name="connsiteY385" fmla="*/ 2226678 h 4705556"/>
              <a:gd name="connsiteX386" fmla="*/ 3419267 w 14113568"/>
              <a:gd name="connsiteY386" fmla="*/ 2265940 h 4705556"/>
              <a:gd name="connsiteX387" fmla="*/ 3396883 w 14113568"/>
              <a:gd name="connsiteY387" fmla="*/ 2164982 h 4705556"/>
              <a:gd name="connsiteX388" fmla="*/ 3301748 w 14113568"/>
              <a:gd name="connsiteY388" fmla="*/ 2136938 h 4705556"/>
              <a:gd name="connsiteX389" fmla="*/ 3352113 w 14113568"/>
              <a:gd name="connsiteY389" fmla="*/ 2125721 h 4705556"/>
              <a:gd name="connsiteX390" fmla="*/ 3352113 w 14113568"/>
              <a:gd name="connsiteY390" fmla="*/ 2047198 h 4705556"/>
              <a:gd name="connsiteX391" fmla="*/ 3536786 w 14113568"/>
              <a:gd name="connsiteY391" fmla="*/ 2075242 h 4705556"/>
              <a:gd name="connsiteX392" fmla="*/ 3553575 w 14113568"/>
              <a:gd name="connsiteY392" fmla="*/ 2125721 h 4705556"/>
              <a:gd name="connsiteX393" fmla="*/ 3659902 w 14113568"/>
              <a:gd name="connsiteY393" fmla="*/ 2108894 h 4705556"/>
              <a:gd name="connsiteX394" fmla="*/ 3704672 w 14113568"/>
              <a:gd name="connsiteY394" fmla="*/ 2052807 h 4705556"/>
              <a:gd name="connsiteX395" fmla="*/ 3732653 w 14113568"/>
              <a:gd name="connsiteY395" fmla="*/ 2187417 h 4705556"/>
              <a:gd name="connsiteX396" fmla="*/ 3788615 w 14113568"/>
              <a:gd name="connsiteY396" fmla="*/ 2232287 h 4705556"/>
              <a:gd name="connsiteX397" fmla="*/ 3816596 w 14113568"/>
              <a:gd name="connsiteY397" fmla="*/ 2204243 h 4705556"/>
              <a:gd name="connsiteX398" fmla="*/ 3777423 w 14113568"/>
              <a:gd name="connsiteY398" fmla="*/ 2209852 h 4705556"/>
              <a:gd name="connsiteX399" fmla="*/ 3749442 w 14113568"/>
              <a:gd name="connsiteY399" fmla="*/ 2092068 h 4705556"/>
              <a:gd name="connsiteX400" fmla="*/ 3799807 w 14113568"/>
              <a:gd name="connsiteY400" fmla="*/ 2103286 h 4705556"/>
              <a:gd name="connsiteX401" fmla="*/ 3777423 w 14113568"/>
              <a:gd name="connsiteY401" fmla="*/ 2148156 h 4705556"/>
              <a:gd name="connsiteX402" fmla="*/ 3810999 w 14113568"/>
              <a:gd name="connsiteY402" fmla="*/ 2086460 h 4705556"/>
              <a:gd name="connsiteX403" fmla="*/ 3861366 w 14113568"/>
              <a:gd name="connsiteY403" fmla="*/ 2108894 h 4705556"/>
              <a:gd name="connsiteX404" fmla="*/ 3878153 w 14113568"/>
              <a:gd name="connsiteY404" fmla="*/ 2226678 h 4705556"/>
              <a:gd name="connsiteX405" fmla="*/ 3939712 w 14113568"/>
              <a:gd name="connsiteY405" fmla="*/ 2221070 h 4705556"/>
              <a:gd name="connsiteX406" fmla="*/ 4012463 w 14113568"/>
              <a:gd name="connsiteY406" fmla="*/ 2035981 h 4705556"/>
              <a:gd name="connsiteX407" fmla="*/ 3956501 w 14113568"/>
              <a:gd name="connsiteY407" fmla="*/ 1996719 h 4705556"/>
              <a:gd name="connsiteX408" fmla="*/ 3967693 w 14113568"/>
              <a:gd name="connsiteY408" fmla="*/ 1918197 h 4705556"/>
              <a:gd name="connsiteX409" fmla="*/ 4102001 w 14113568"/>
              <a:gd name="connsiteY409" fmla="*/ 1957458 h 4705556"/>
              <a:gd name="connsiteX410" fmla="*/ 4046039 w 14113568"/>
              <a:gd name="connsiteY410" fmla="*/ 1979893 h 4705556"/>
              <a:gd name="connsiteX411" fmla="*/ 4029250 w 14113568"/>
              <a:gd name="connsiteY411" fmla="*/ 2075242 h 4705556"/>
              <a:gd name="connsiteX412" fmla="*/ 4057231 w 14113568"/>
              <a:gd name="connsiteY412" fmla="*/ 2125721 h 4705556"/>
              <a:gd name="connsiteX413" fmla="*/ 4074020 w 14113568"/>
              <a:gd name="connsiteY413" fmla="*/ 2030372 h 4705556"/>
              <a:gd name="connsiteX414" fmla="*/ 4146771 w 14113568"/>
              <a:gd name="connsiteY414" fmla="*/ 1963067 h 4705556"/>
              <a:gd name="connsiteX415" fmla="*/ 4141174 w 14113568"/>
              <a:gd name="connsiteY415" fmla="*/ 1929414 h 4705556"/>
              <a:gd name="connsiteX416" fmla="*/ 4090809 w 14113568"/>
              <a:gd name="connsiteY416" fmla="*/ 1935023 h 4705556"/>
              <a:gd name="connsiteX417" fmla="*/ 4320252 w 14113568"/>
              <a:gd name="connsiteY417" fmla="*/ 1991111 h 4705556"/>
              <a:gd name="connsiteX418" fmla="*/ 4320252 w 14113568"/>
              <a:gd name="connsiteY418" fmla="*/ 1912588 h 4705556"/>
              <a:gd name="connsiteX419" fmla="*/ 4264290 w 14113568"/>
              <a:gd name="connsiteY419" fmla="*/ 1951849 h 4705556"/>
              <a:gd name="connsiteX420" fmla="*/ 4353829 w 14113568"/>
              <a:gd name="connsiteY420" fmla="*/ 1800413 h 4705556"/>
              <a:gd name="connsiteX421" fmla="*/ 4337041 w 14113568"/>
              <a:gd name="connsiteY421" fmla="*/ 1828456 h 4705556"/>
              <a:gd name="connsiteX422" fmla="*/ 4342637 w 14113568"/>
              <a:gd name="connsiteY422" fmla="*/ 1929414 h 4705556"/>
              <a:gd name="connsiteX423" fmla="*/ 4437772 w 14113568"/>
              <a:gd name="connsiteY423" fmla="*/ 1895762 h 4705556"/>
              <a:gd name="connsiteX424" fmla="*/ 4488138 w 14113568"/>
              <a:gd name="connsiteY424" fmla="*/ 1985502 h 4705556"/>
              <a:gd name="connsiteX425" fmla="*/ 4521714 w 14113568"/>
              <a:gd name="connsiteY425" fmla="*/ 1929414 h 4705556"/>
              <a:gd name="connsiteX426" fmla="*/ 4544100 w 14113568"/>
              <a:gd name="connsiteY426" fmla="*/ 2013546 h 4705556"/>
              <a:gd name="connsiteX427" fmla="*/ 4454560 w 14113568"/>
              <a:gd name="connsiteY427" fmla="*/ 2013546 h 4705556"/>
              <a:gd name="connsiteX428" fmla="*/ 4426579 w 14113568"/>
              <a:gd name="connsiteY428" fmla="*/ 2108894 h 4705556"/>
              <a:gd name="connsiteX429" fmla="*/ 4432176 w 14113568"/>
              <a:gd name="connsiteY429" fmla="*/ 2142547 h 4705556"/>
              <a:gd name="connsiteX430" fmla="*/ 4465753 w 14113568"/>
              <a:gd name="connsiteY430" fmla="*/ 2114503 h 4705556"/>
              <a:gd name="connsiteX431" fmla="*/ 4482541 w 14113568"/>
              <a:gd name="connsiteY431" fmla="*/ 2153765 h 4705556"/>
              <a:gd name="connsiteX432" fmla="*/ 4476945 w 14113568"/>
              <a:gd name="connsiteY432" fmla="*/ 2035981 h 4705556"/>
              <a:gd name="connsiteX433" fmla="*/ 4605657 w 14113568"/>
              <a:gd name="connsiteY433" fmla="*/ 2041589 h 4705556"/>
              <a:gd name="connsiteX434" fmla="*/ 4639235 w 14113568"/>
              <a:gd name="connsiteY434" fmla="*/ 2114503 h 4705556"/>
              <a:gd name="connsiteX435" fmla="*/ 4807120 w 14113568"/>
              <a:gd name="connsiteY435" fmla="*/ 2097677 h 4705556"/>
              <a:gd name="connsiteX436" fmla="*/ 4857486 w 14113568"/>
              <a:gd name="connsiteY436" fmla="*/ 1974284 h 4705556"/>
              <a:gd name="connsiteX437" fmla="*/ 4762351 w 14113568"/>
              <a:gd name="connsiteY437" fmla="*/ 1991111 h 4705556"/>
              <a:gd name="connsiteX438" fmla="*/ 4812716 w 14113568"/>
              <a:gd name="connsiteY438" fmla="*/ 2013546 h 4705556"/>
              <a:gd name="connsiteX439" fmla="*/ 4605657 w 14113568"/>
              <a:gd name="connsiteY439" fmla="*/ 2024763 h 4705556"/>
              <a:gd name="connsiteX440" fmla="*/ 4639235 w 14113568"/>
              <a:gd name="connsiteY440" fmla="*/ 1901370 h 4705556"/>
              <a:gd name="connsiteX441" fmla="*/ 4711984 w 14113568"/>
              <a:gd name="connsiteY441" fmla="*/ 1918197 h 4705556"/>
              <a:gd name="connsiteX442" fmla="*/ 4684004 w 14113568"/>
              <a:gd name="connsiteY442" fmla="*/ 1940632 h 4705556"/>
              <a:gd name="connsiteX443" fmla="*/ 4818312 w 14113568"/>
              <a:gd name="connsiteY443" fmla="*/ 1923805 h 4705556"/>
              <a:gd name="connsiteX444" fmla="*/ 4549695 w 14113568"/>
              <a:gd name="connsiteY444" fmla="*/ 1850892 h 4705556"/>
              <a:gd name="connsiteX445" fmla="*/ 4516119 w 14113568"/>
              <a:gd name="connsiteY445" fmla="*/ 1682629 h 4705556"/>
              <a:gd name="connsiteX446" fmla="*/ 4476945 w 14113568"/>
              <a:gd name="connsiteY446" fmla="*/ 1822848 h 4705556"/>
              <a:gd name="connsiteX447" fmla="*/ 4426579 w 14113568"/>
              <a:gd name="connsiteY447" fmla="*/ 1811630 h 4705556"/>
              <a:gd name="connsiteX448" fmla="*/ 4460157 w 14113568"/>
              <a:gd name="connsiteY448" fmla="*/ 1705064 h 4705556"/>
              <a:gd name="connsiteX449" fmla="*/ 4393003 w 14113568"/>
              <a:gd name="connsiteY449" fmla="*/ 1660194 h 4705556"/>
              <a:gd name="connsiteX450" fmla="*/ 4365022 w 14113568"/>
              <a:gd name="connsiteY450" fmla="*/ 1738716 h 4705556"/>
              <a:gd name="connsiteX451" fmla="*/ 4398598 w 14113568"/>
              <a:gd name="connsiteY451" fmla="*/ 1693846 h 4705556"/>
              <a:gd name="connsiteX452" fmla="*/ 4443368 w 14113568"/>
              <a:gd name="connsiteY452" fmla="*/ 1733108 h 4705556"/>
              <a:gd name="connsiteX453" fmla="*/ 4258694 w 14113568"/>
              <a:gd name="connsiteY453" fmla="*/ 1850892 h 4705556"/>
              <a:gd name="connsiteX454" fmla="*/ 4236309 w 14113568"/>
              <a:gd name="connsiteY454" fmla="*/ 1733108 h 4705556"/>
              <a:gd name="connsiteX455" fmla="*/ 4247501 w 14113568"/>
              <a:gd name="connsiteY455" fmla="*/ 1525583 h 4705556"/>
              <a:gd name="connsiteX456" fmla="*/ 4197136 w 14113568"/>
              <a:gd name="connsiteY456" fmla="*/ 1531192 h 4705556"/>
              <a:gd name="connsiteX457" fmla="*/ 4219521 w 14113568"/>
              <a:gd name="connsiteY457" fmla="*/ 1469496 h 4705556"/>
              <a:gd name="connsiteX458" fmla="*/ 4129982 w 14113568"/>
              <a:gd name="connsiteY458" fmla="*/ 1536801 h 4705556"/>
              <a:gd name="connsiteX459" fmla="*/ 4174752 w 14113568"/>
              <a:gd name="connsiteY459" fmla="*/ 1447061 h 4705556"/>
              <a:gd name="connsiteX460" fmla="*/ 4012463 w 14113568"/>
              <a:gd name="connsiteY460" fmla="*/ 1581671 h 4705556"/>
              <a:gd name="connsiteX461" fmla="*/ 4029250 w 14113568"/>
              <a:gd name="connsiteY461" fmla="*/ 1469496 h 4705556"/>
              <a:gd name="connsiteX462" fmla="*/ 3956501 w 14113568"/>
              <a:gd name="connsiteY462" fmla="*/ 1458278 h 4705556"/>
              <a:gd name="connsiteX463" fmla="*/ 3917327 w 14113568"/>
              <a:gd name="connsiteY463" fmla="*/ 1531192 h 4705556"/>
              <a:gd name="connsiteX464" fmla="*/ 3911731 w 14113568"/>
              <a:gd name="connsiteY464" fmla="*/ 1469496 h 4705556"/>
              <a:gd name="connsiteX465" fmla="*/ 3816596 w 14113568"/>
              <a:gd name="connsiteY465" fmla="*/ 1519975 h 4705556"/>
              <a:gd name="connsiteX466" fmla="*/ 3805404 w 14113568"/>
              <a:gd name="connsiteY466" fmla="*/ 1581671 h 4705556"/>
              <a:gd name="connsiteX467" fmla="*/ 3878153 w 14113568"/>
              <a:gd name="connsiteY467" fmla="*/ 1626541 h 4705556"/>
              <a:gd name="connsiteX468" fmla="*/ 3727057 w 14113568"/>
              <a:gd name="connsiteY468" fmla="*/ 1615324 h 4705556"/>
              <a:gd name="connsiteX469" fmla="*/ 3810999 w 14113568"/>
              <a:gd name="connsiteY469" fmla="*/ 1469496 h 4705556"/>
              <a:gd name="connsiteX470" fmla="*/ 3738250 w 14113568"/>
              <a:gd name="connsiteY470" fmla="*/ 1458278 h 4705556"/>
              <a:gd name="connsiteX471" fmla="*/ 3715864 w 14113568"/>
              <a:gd name="connsiteY471" fmla="*/ 1503148 h 4705556"/>
              <a:gd name="connsiteX472" fmla="*/ 3492018 w 14113568"/>
              <a:gd name="connsiteY472" fmla="*/ 1497539 h 4705556"/>
              <a:gd name="connsiteX473" fmla="*/ 3497613 w 14113568"/>
              <a:gd name="connsiteY473" fmla="*/ 1548018 h 4705556"/>
              <a:gd name="connsiteX474" fmla="*/ 3547980 w 14113568"/>
              <a:gd name="connsiteY474" fmla="*/ 1519975 h 4705556"/>
              <a:gd name="connsiteX475" fmla="*/ 3486421 w 14113568"/>
              <a:gd name="connsiteY475" fmla="*/ 1677020 h 4705556"/>
              <a:gd name="connsiteX476" fmla="*/ 3424864 w 14113568"/>
              <a:gd name="connsiteY476" fmla="*/ 1598497 h 4705556"/>
              <a:gd name="connsiteX477" fmla="*/ 3329728 w 14113568"/>
              <a:gd name="connsiteY477" fmla="*/ 1615324 h 4705556"/>
              <a:gd name="connsiteX478" fmla="*/ 3374497 w 14113568"/>
              <a:gd name="connsiteY478" fmla="*/ 1508757 h 4705556"/>
              <a:gd name="connsiteX479" fmla="*/ 3307343 w 14113568"/>
              <a:gd name="connsiteY479" fmla="*/ 1615324 h 4705556"/>
              <a:gd name="connsiteX480" fmla="*/ 3352113 w 14113568"/>
              <a:gd name="connsiteY480" fmla="*/ 1637759 h 4705556"/>
              <a:gd name="connsiteX481" fmla="*/ 3329728 w 14113568"/>
              <a:gd name="connsiteY481" fmla="*/ 1716281 h 4705556"/>
              <a:gd name="connsiteX482" fmla="*/ 3223400 w 14113568"/>
              <a:gd name="connsiteY482" fmla="*/ 1598497 h 4705556"/>
              <a:gd name="connsiteX483" fmla="*/ 3307343 w 14113568"/>
              <a:gd name="connsiteY483" fmla="*/ 1548018 h 4705556"/>
              <a:gd name="connsiteX484" fmla="*/ 3195419 w 14113568"/>
              <a:gd name="connsiteY484" fmla="*/ 1497539 h 4705556"/>
              <a:gd name="connsiteX485" fmla="*/ 3189824 w 14113568"/>
              <a:gd name="connsiteY485" fmla="*/ 1463887 h 4705556"/>
              <a:gd name="connsiteX486" fmla="*/ 3217805 w 14113568"/>
              <a:gd name="connsiteY486" fmla="*/ 1435843 h 4705556"/>
              <a:gd name="connsiteX487" fmla="*/ 3201016 w 14113568"/>
              <a:gd name="connsiteY487" fmla="*/ 1402191 h 4705556"/>
              <a:gd name="connsiteX488" fmla="*/ 3150651 w 14113568"/>
              <a:gd name="connsiteY488" fmla="*/ 1379755 h 4705556"/>
              <a:gd name="connsiteX489" fmla="*/ 3105881 w 14113568"/>
              <a:gd name="connsiteY489" fmla="*/ 1452669 h 4705556"/>
              <a:gd name="connsiteX490" fmla="*/ 3061111 w 14113568"/>
              <a:gd name="connsiteY490" fmla="*/ 1396582 h 4705556"/>
              <a:gd name="connsiteX491" fmla="*/ 3044322 w 14113568"/>
              <a:gd name="connsiteY491" fmla="*/ 1491931 h 4705556"/>
              <a:gd name="connsiteX492" fmla="*/ 3005149 w 14113568"/>
              <a:gd name="connsiteY492" fmla="*/ 1441452 h 4705556"/>
              <a:gd name="connsiteX493" fmla="*/ 3033130 w 14113568"/>
              <a:gd name="connsiteY493" fmla="*/ 1413408 h 4705556"/>
              <a:gd name="connsiteX494" fmla="*/ 3016342 w 14113568"/>
              <a:gd name="connsiteY494" fmla="*/ 1374147 h 4705556"/>
              <a:gd name="connsiteX495" fmla="*/ 2977168 w 14113568"/>
              <a:gd name="connsiteY495" fmla="*/ 1435843 h 4705556"/>
              <a:gd name="connsiteX496" fmla="*/ 2971573 w 14113568"/>
              <a:gd name="connsiteY496" fmla="*/ 1497539 h 4705556"/>
              <a:gd name="connsiteX497" fmla="*/ 3033130 w 14113568"/>
              <a:gd name="connsiteY497" fmla="*/ 1508757 h 4705556"/>
              <a:gd name="connsiteX498" fmla="*/ 3038727 w 14113568"/>
              <a:gd name="connsiteY498" fmla="*/ 1637759 h 4705556"/>
              <a:gd name="connsiteX499" fmla="*/ 2999554 w 14113568"/>
              <a:gd name="connsiteY499" fmla="*/ 1553627 h 4705556"/>
              <a:gd name="connsiteX500" fmla="*/ 2904419 w 14113568"/>
              <a:gd name="connsiteY500" fmla="*/ 1587280 h 4705556"/>
              <a:gd name="connsiteX501" fmla="*/ 2982765 w 14113568"/>
              <a:gd name="connsiteY501" fmla="*/ 1665802 h 4705556"/>
              <a:gd name="connsiteX502" fmla="*/ 2949187 w 14113568"/>
              <a:gd name="connsiteY502" fmla="*/ 1721890 h 4705556"/>
              <a:gd name="connsiteX503" fmla="*/ 2937995 w 14113568"/>
              <a:gd name="connsiteY503" fmla="*/ 1721890 h 4705556"/>
              <a:gd name="connsiteX504" fmla="*/ 2921207 w 14113568"/>
              <a:gd name="connsiteY504" fmla="*/ 1738716 h 4705556"/>
              <a:gd name="connsiteX505" fmla="*/ 2898822 w 14113568"/>
              <a:gd name="connsiteY505" fmla="*/ 1637759 h 4705556"/>
              <a:gd name="connsiteX506" fmla="*/ 2854052 w 14113568"/>
              <a:gd name="connsiteY506" fmla="*/ 1856500 h 4705556"/>
              <a:gd name="connsiteX507" fmla="*/ 2826071 w 14113568"/>
              <a:gd name="connsiteY507" fmla="*/ 1867718 h 4705556"/>
              <a:gd name="connsiteX508" fmla="*/ 2831668 w 14113568"/>
              <a:gd name="connsiteY508" fmla="*/ 1738716 h 4705556"/>
              <a:gd name="connsiteX509" fmla="*/ 2686168 w 14113568"/>
              <a:gd name="connsiteY509" fmla="*/ 1637759 h 4705556"/>
              <a:gd name="connsiteX510" fmla="*/ 2619013 w 14113568"/>
              <a:gd name="connsiteY510" fmla="*/ 1744325 h 4705556"/>
              <a:gd name="connsiteX511" fmla="*/ 2736533 w 14113568"/>
              <a:gd name="connsiteY511" fmla="*/ 1789195 h 4705556"/>
              <a:gd name="connsiteX512" fmla="*/ 2742129 w 14113568"/>
              <a:gd name="connsiteY512" fmla="*/ 1761151 h 4705556"/>
              <a:gd name="connsiteX513" fmla="*/ 2725341 w 14113568"/>
              <a:gd name="connsiteY513" fmla="*/ 1839674 h 4705556"/>
              <a:gd name="connsiteX514" fmla="*/ 2652590 w 14113568"/>
              <a:gd name="connsiteY514" fmla="*/ 1777978 h 4705556"/>
              <a:gd name="connsiteX515" fmla="*/ 2557455 w 14113568"/>
              <a:gd name="connsiteY515" fmla="*/ 1828456 h 4705556"/>
              <a:gd name="connsiteX516" fmla="*/ 2641398 w 14113568"/>
              <a:gd name="connsiteY516" fmla="*/ 1856500 h 4705556"/>
              <a:gd name="connsiteX517" fmla="*/ 2613417 w 14113568"/>
              <a:gd name="connsiteY517" fmla="*/ 1968675 h 4705556"/>
              <a:gd name="connsiteX518" fmla="*/ 2646994 w 14113568"/>
              <a:gd name="connsiteY518" fmla="*/ 2007937 h 4705556"/>
              <a:gd name="connsiteX519" fmla="*/ 2663782 w 14113568"/>
              <a:gd name="connsiteY519" fmla="*/ 1957458 h 4705556"/>
              <a:gd name="connsiteX520" fmla="*/ 2730936 w 14113568"/>
              <a:gd name="connsiteY520" fmla="*/ 2019154 h 4705556"/>
              <a:gd name="connsiteX521" fmla="*/ 2887630 w 14113568"/>
              <a:gd name="connsiteY521" fmla="*/ 1974284 h 4705556"/>
              <a:gd name="connsiteX522" fmla="*/ 3010746 w 14113568"/>
              <a:gd name="connsiteY522" fmla="*/ 2058416 h 4705556"/>
              <a:gd name="connsiteX523" fmla="*/ 3223400 w 14113568"/>
              <a:gd name="connsiteY523" fmla="*/ 2086460 h 4705556"/>
              <a:gd name="connsiteX524" fmla="*/ 3245786 w 14113568"/>
              <a:gd name="connsiteY524" fmla="*/ 2024763 h 4705556"/>
              <a:gd name="connsiteX525" fmla="*/ 3296151 w 14113568"/>
              <a:gd name="connsiteY525" fmla="*/ 2103286 h 4705556"/>
              <a:gd name="connsiteX526" fmla="*/ 3167438 w 14113568"/>
              <a:gd name="connsiteY526" fmla="*/ 2142547 h 4705556"/>
              <a:gd name="connsiteX527" fmla="*/ 3027535 w 14113568"/>
              <a:gd name="connsiteY527" fmla="*/ 2125721 h 4705556"/>
              <a:gd name="connsiteX528" fmla="*/ 3178632 w 14113568"/>
              <a:gd name="connsiteY528" fmla="*/ 2170591 h 4705556"/>
              <a:gd name="connsiteX529" fmla="*/ 3346516 w 14113568"/>
              <a:gd name="connsiteY529" fmla="*/ 2237896 h 4705556"/>
              <a:gd name="connsiteX530" fmla="*/ 3340921 w 14113568"/>
              <a:gd name="connsiteY530" fmla="*/ 2305201 h 4705556"/>
              <a:gd name="connsiteX531" fmla="*/ 3217805 w 14113568"/>
              <a:gd name="connsiteY531" fmla="*/ 2366898 h 4705556"/>
              <a:gd name="connsiteX532" fmla="*/ 3061111 w 14113568"/>
              <a:gd name="connsiteY532" fmla="*/ 2310810 h 4705556"/>
              <a:gd name="connsiteX533" fmla="*/ 3044322 w 14113568"/>
              <a:gd name="connsiteY533" fmla="*/ 2338854 h 4705556"/>
              <a:gd name="connsiteX534" fmla="*/ 3184227 w 14113568"/>
              <a:gd name="connsiteY534" fmla="*/ 2406159 h 4705556"/>
              <a:gd name="connsiteX535" fmla="*/ 3156246 w 14113568"/>
              <a:gd name="connsiteY535" fmla="*/ 2501508 h 4705556"/>
              <a:gd name="connsiteX536" fmla="*/ 3027535 w 14113568"/>
              <a:gd name="connsiteY536" fmla="*/ 2467855 h 4705556"/>
              <a:gd name="connsiteX537" fmla="*/ 3038727 w 14113568"/>
              <a:gd name="connsiteY537" fmla="*/ 2389333 h 4705556"/>
              <a:gd name="connsiteX538" fmla="*/ 2865245 w 14113568"/>
              <a:gd name="connsiteY538" fmla="*/ 2394941 h 4705556"/>
              <a:gd name="connsiteX539" fmla="*/ 2993957 w 14113568"/>
              <a:gd name="connsiteY539" fmla="*/ 2428594 h 4705556"/>
              <a:gd name="connsiteX540" fmla="*/ 2982765 w 14113568"/>
              <a:gd name="connsiteY540" fmla="*/ 2445420 h 4705556"/>
              <a:gd name="connsiteX541" fmla="*/ 2993957 w 14113568"/>
              <a:gd name="connsiteY541" fmla="*/ 2512725 h 4705556"/>
              <a:gd name="connsiteX542" fmla="*/ 3128265 w 14113568"/>
              <a:gd name="connsiteY542" fmla="*/ 2529552 h 4705556"/>
              <a:gd name="connsiteX543" fmla="*/ 3100284 w 14113568"/>
              <a:gd name="connsiteY543" fmla="*/ 2574422 h 4705556"/>
              <a:gd name="connsiteX544" fmla="*/ 3256978 w 14113568"/>
              <a:gd name="connsiteY544" fmla="*/ 2585639 h 4705556"/>
              <a:gd name="connsiteX545" fmla="*/ 3385690 w 14113568"/>
              <a:gd name="connsiteY545" fmla="*/ 2557595 h 4705556"/>
              <a:gd name="connsiteX546" fmla="*/ 3542383 w 14113568"/>
              <a:gd name="connsiteY546" fmla="*/ 2596857 h 4705556"/>
              <a:gd name="connsiteX547" fmla="*/ 3508805 w 14113568"/>
              <a:gd name="connsiteY547" fmla="*/ 2641727 h 4705556"/>
              <a:gd name="connsiteX548" fmla="*/ 3810999 w 14113568"/>
              <a:gd name="connsiteY548" fmla="*/ 2624901 h 4705556"/>
              <a:gd name="connsiteX549" fmla="*/ 3805404 w 14113568"/>
              <a:gd name="connsiteY549" fmla="*/ 2658553 h 4705556"/>
              <a:gd name="connsiteX550" fmla="*/ 3783018 w 14113568"/>
              <a:gd name="connsiteY550" fmla="*/ 2737076 h 4705556"/>
              <a:gd name="connsiteX551" fmla="*/ 3682288 w 14113568"/>
              <a:gd name="connsiteY551" fmla="*/ 2652944 h 4705556"/>
              <a:gd name="connsiteX552" fmla="*/ 3671095 w 14113568"/>
              <a:gd name="connsiteY552" fmla="*/ 2731467 h 4705556"/>
              <a:gd name="connsiteX553" fmla="*/ 3514402 w 14113568"/>
              <a:gd name="connsiteY553" fmla="*/ 2753902 h 4705556"/>
              <a:gd name="connsiteX554" fmla="*/ 3413670 w 14113568"/>
              <a:gd name="connsiteY554" fmla="*/ 2692206 h 4705556"/>
              <a:gd name="connsiteX555" fmla="*/ 3396883 w 14113568"/>
              <a:gd name="connsiteY555" fmla="*/ 2737076 h 4705556"/>
              <a:gd name="connsiteX556" fmla="*/ 3240189 w 14113568"/>
              <a:gd name="connsiteY556" fmla="*/ 2709032 h 4705556"/>
              <a:gd name="connsiteX557" fmla="*/ 3245786 w 14113568"/>
              <a:gd name="connsiteY557" fmla="*/ 2664162 h 4705556"/>
              <a:gd name="connsiteX558" fmla="*/ 3212208 w 14113568"/>
              <a:gd name="connsiteY558" fmla="*/ 2641727 h 4705556"/>
              <a:gd name="connsiteX559" fmla="*/ 2977168 w 14113568"/>
              <a:gd name="connsiteY559" fmla="*/ 2703423 h 4705556"/>
              <a:gd name="connsiteX560" fmla="*/ 2988361 w 14113568"/>
              <a:gd name="connsiteY560" fmla="*/ 2652944 h 4705556"/>
              <a:gd name="connsiteX561" fmla="*/ 2803687 w 14113568"/>
              <a:gd name="connsiteY561" fmla="*/ 2725858 h 4705556"/>
              <a:gd name="connsiteX562" fmla="*/ 2803687 w 14113568"/>
              <a:gd name="connsiteY562" fmla="*/ 2793163 h 4705556"/>
              <a:gd name="connsiteX563" fmla="*/ 2697360 w 14113568"/>
              <a:gd name="connsiteY563" fmla="*/ 2759511 h 4705556"/>
              <a:gd name="connsiteX564" fmla="*/ 2652590 w 14113568"/>
              <a:gd name="connsiteY564" fmla="*/ 2821207 h 4705556"/>
              <a:gd name="connsiteX565" fmla="*/ 2691763 w 14113568"/>
              <a:gd name="connsiteY565" fmla="*/ 2630509 h 4705556"/>
              <a:gd name="connsiteX566" fmla="*/ 2624609 w 14113568"/>
              <a:gd name="connsiteY566" fmla="*/ 2686597 h 4705556"/>
              <a:gd name="connsiteX567" fmla="*/ 2619013 w 14113568"/>
              <a:gd name="connsiteY567" fmla="*/ 2781946 h 4705556"/>
              <a:gd name="connsiteX568" fmla="*/ 2529474 w 14113568"/>
              <a:gd name="connsiteY568" fmla="*/ 2815598 h 4705556"/>
              <a:gd name="connsiteX569" fmla="*/ 2467917 w 14113568"/>
              <a:gd name="connsiteY569" fmla="*/ 2793163 h 4705556"/>
              <a:gd name="connsiteX570" fmla="*/ 2434339 w 14113568"/>
              <a:gd name="connsiteY570" fmla="*/ 2709032 h 4705556"/>
              <a:gd name="connsiteX571" fmla="*/ 2434339 w 14113568"/>
              <a:gd name="connsiteY571" fmla="*/ 2770728 h 4705556"/>
              <a:gd name="connsiteX572" fmla="*/ 2400762 w 14113568"/>
              <a:gd name="connsiteY572" fmla="*/ 2765120 h 4705556"/>
              <a:gd name="connsiteX573" fmla="*/ 2378377 w 14113568"/>
              <a:gd name="connsiteY573" fmla="*/ 2731467 h 4705556"/>
              <a:gd name="connsiteX574" fmla="*/ 2249666 w 14113568"/>
              <a:gd name="connsiteY574" fmla="*/ 2860469 h 4705556"/>
              <a:gd name="connsiteX575" fmla="*/ 2495898 w 14113568"/>
              <a:gd name="connsiteY575" fmla="*/ 2877295 h 4705556"/>
              <a:gd name="connsiteX576" fmla="*/ 2507090 w 14113568"/>
              <a:gd name="connsiteY576" fmla="*/ 2961426 h 4705556"/>
              <a:gd name="connsiteX577" fmla="*/ 2568647 w 14113568"/>
              <a:gd name="connsiteY577" fmla="*/ 2905339 h 4705556"/>
              <a:gd name="connsiteX578" fmla="*/ 2546263 w 14113568"/>
              <a:gd name="connsiteY578" fmla="*/ 2967035 h 4705556"/>
              <a:gd name="connsiteX579" fmla="*/ 2624609 w 14113568"/>
              <a:gd name="connsiteY579" fmla="*/ 2995079 h 4705556"/>
              <a:gd name="connsiteX580" fmla="*/ 2736533 w 14113568"/>
              <a:gd name="connsiteY580" fmla="*/ 2927774 h 4705556"/>
              <a:gd name="connsiteX581" fmla="*/ 2658187 w 14113568"/>
              <a:gd name="connsiteY581" fmla="*/ 2967035 h 4705556"/>
              <a:gd name="connsiteX582" fmla="*/ 2596628 w 14113568"/>
              <a:gd name="connsiteY582" fmla="*/ 3118472 h 4705556"/>
              <a:gd name="connsiteX583" fmla="*/ 2473512 w 14113568"/>
              <a:gd name="connsiteY583" fmla="*/ 3118472 h 4705556"/>
              <a:gd name="connsiteX584" fmla="*/ 2383974 w 14113568"/>
              <a:gd name="connsiteY584" fmla="*/ 3056775 h 4705556"/>
              <a:gd name="connsiteX585" fmla="*/ 2389569 w 14113568"/>
              <a:gd name="connsiteY585" fmla="*/ 3090428 h 4705556"/>
              <a:gd name="connsiteX586" fmla="*/ 2328012 w 14113568"/>
              <a:gd name="connsiteY586" fmla="*/ 3034340 h 4705556"/>
              <a:gd name="connsiteX587" fmla="*/ 2316820 w 14113568"/>
              <a:gd name="connsiteY587" fmla="*/ 3096037 h 4705556"/>
              <a:gd name="connsiteX588" fmla="*/ 2255261 w 14113568"/>
              <a:gd name="connsiteY588" fmla="*/ 3084819 h 4705556"/>
              <a:gd name="connsiteX589" fmla="*/ 2322415 w 14113568"/>
              <a:gd name="connsiteY589" fmla="*/ 2983861 h 4705556"/>
              <a:gd name="connsiteX590" fmla="*/ 2316820 w 14113568"/>
              <a:gd name="connsiteY590" fmla="*/ 2933382 h 4705556"/>
              <a:gd name="connsiteX591" fmla="*/ 2210492 w 14113568"/>
              <a:gd name="connsiteY591" fmla="*/ 3079210 h 4705556"/>
              <a:gd name="connsiteX592" fmla="*/ 2171318 w 14113568"/>
              <a:gd name="connsiteY592" fmla="*/ 2995079 h 4705556"/>
              <a:gd name="connsiteX593" fmla="*/ 2098568 w 14113568"/>
              <a:gd name="connsiteY593" fmla="*/ 3062384 h 4705556"/>
              <a:gd name="connsiteX594" fmla="*/ 2104164 w 14113568"/>
              <a:gd name="connsiteY594" fmla="*/ 3017514 h 4705556"/>
              <a:gd name="connsiteX595" fmla="*/ 2059395 w 14113568"/>
              <a:gd name="connsiteY595" fmla="*/ 3073601 h 4705556"/>
              <a:gd name="connsiteX596" fmla="*/ 1857932 w 14113568"/>
              <a:gd name="connsiteY596" fmla="*/ 3045558 h 4705556"/>
              <a:gd name="connsiteX597" fmla="*/ 1852336 w 14113568"/>
              <a:gd name="connsiteY597" fmla="*/ 3000688 h 4705556"/>
              <a:gd name="connsiteX598" fmla="*/ 1785182 w 14113568"/>
              <a:gd name="connsiteY598" fmla="*/ 3023123 h 4705556"/>
              <a:gd name="connsiteX599" fmla="*/ 1701239 w 14113568"/>
              <a:gd name="connsiteY599" fmla="*/ 2916556 h 4705556"/>
              <a:gd name="connsiteX600" fmla="*/ 1734816 w 14113568"/>
              <a:gd name="connsiteY600" fmla="*/ 2838033 h 4705556"/>
              <a:gd name="connsiteX601" fmla="*/ 1964260 w 14113568"/>
              <a:gd name="connsiteY601" fmla="*/ 2882904 h 4705556"/>
              <a:gd name="connsiteX602" fmla="*/ 2199299 w 14113568"/>
              <a:gd name="connsiteY602" fmla="*/ 2882904 h 4705556"/>
              <a:gd name="connsiteX603" fmla="*/ 2238472 w 14113568"/>
              <a:gd name="connsiteY603" fmla="*/ 2854860 h 4705556"/>
              <a:gd name="connsiteX604" fmla="*/ 2193704 w 14113568"/>
              <a:gd name="connsiteY604" fmla="*/ 2753902 h 4705556"/>
              <a:gd name="connsiteX605" fmla="*/ 2199299 w 14113568"/>
              <a:gd name="connsiteY605" fmla="*/ 2787555 h 4705556"/>
              <a:gd name="connsiteX606" fmla="*/ 2272050 w 14113568"/>
              <a:gd name="connsiteY606" fmla="*/ 2781946 h 4705556"/>
              <a:gd name="connsiteX607" fmla="*/ 1964260 w 14113568"/>
              <a:gd name="connsiteY607" fmla="*/ 2703423 h 4705556"/>
              <a:gd name="connsiteX608" fmla="*/ 2081780 w 14113568"/>
              <a:gd name="connsiteY608" fmla="*/ 2658553 h 4705556"/>
              <a:gd name="connsiteX609" fmla="*/ 2070587 w 14113568"/>
              <a:gd name="connsiteY609" fmla="*/ 2557595 h 4705556"/>
              <a:gd name="connsiteX610" fmla="*/ 2126550 w 14113568"/>
              <a:gd name="connsiteY610" fmla="*/ 2501508 h 4705556"/>
              <a:gd name="connsiteX611" fmla="*/ 2092972 w 14113568"/>
              <a:gd name="connsiteY611" fmla="*/ 2574422 h 4705556"/>
              <a:gd name="connsiteX612" fmla="*/ 2120953 w 14113568"/>
              <a:gd name="connsiteY612" fmla="*/ 2647336 h 4705556"/>
              <a:gd name="connsiteX613" fmla="*/ 2227280 w 14113568"/>
              <a:gd name="connsiteY613" fmla="*/ 2658553 h 4705556"/>
              <a:gd name="connsiteX614" fmla="*/ 2188107 w 14113568"/>
              <a:gd name="connsiteY614" fmla="*/ 2411768 h 4705556"/>
              <a:gd name="connsiteX615" fmla="*/ 1992241 w 14113568"/>
              <a:gd name="connsiteY615" fmla="*/ 2406159 h 4705556"/>
              <a:gd name="connsiteX616" fmla="*/ 1773990 w 14113568"/>
              <a:gd name="connsiteY616" fmla="*/ 2439811 h 4705556"/>
              <a:gd name="connsiteX617" fmla="*/ 1561335 w 14113568"/>
              <a:gd name="connsiteY617" fmla="*/ 2361289 h 4705556"/>
              <a:gd name="connsiteX618" fmla="*/ 1617297 w 14113568"/>
              <a:gd name="connsiteY618" fmla="*/ 2417376 h 4705556"/>
              <a:gd name="connsiteX619" fmla="*/ 1527758 w 14113568"/>
              <a:gd name="connsiteY619" fmla="*/ 2439811 h 4705556"/>
              <a:gd name="connsiteX620" fmla="*/ 1505373 w 14113568"/>
              <a:gd name="connsiteY620" fmla="*/ 2226678 h 4705556"/>
              <a:gd name="connsiteX621" fmla="*/ 1488584 w 14113568"/>
              <a:gd name="connsiteY621" fmla="*/ 2254722 h 4705556"/>
              <a:gd name="connsiteX622" fmla="*/ 1421430 w 14113568"/>
              <a:gd name="connsiteY622" fmla="*/ 2181808 h 4705556"/>
              <a:gd name="connsiteX623" fmla="*/ 1555738 w 14113568"/>
              <a:gd name="connsiteY623" fmla="*/ 2232287 h 4705556"/>
              <a:gd name="connsiteX624" fmla="*/ 1617297 w 14113568"/>
              <a:gd name="connsiteY624" fmla="*/ 2209852 h 4705556"/>
              <a:gd name="connsiteX625" fmla="*/ 1393449 w 14113568"/>
              <a:gd name="connsiteY625" fmla="*/ 2114503 h 4705556"/>
              <a:gd name="connsiteX626" fmla="*/ 1303910 w 14113568"/>
              <a:gd name="connsiteY626" fmla="*/ 2153765 h 4705556"/>
              <a:gd name="connsiteX627" fmla="*/ 1343084 w 14113568"/>
              <a:gd name="connsiteY627" fmla="*/ 2237896 h 4705556"/>
              <a:gd name="connsiteX628" fmla="*/ 1259141 w 14113568"/>
              <a:gd name="connsiteY628" fmla="*/ 2209852 h 4705556"/>
              <a:gd name="connsiteX629" fmla="*/ 1225564 w 14113568"/>
              <a:gd name="connsiteY629" fmla="*/ 2254722 h 4705556"/>
              <a:gd name="connsiteX630" fmla="*/ 1068871 w 14113568"/>
              <a:gd name="connsiteY630" fmla="*/ 2120112 h 4705556"/>
              <a:gd name="connsiteX631" fmla="*/ 1147217 w 14113568"/>
              <a:gd name="connsiteY631" fmla="*/ 2181808 h 4705556"/>
              <a:gd name="connsiteX632" fmla="*/ 1057678 w 14113568"/>
              <a:gd name="connsiteY632" fmla="*/ 2221070 h 4705556"/>
              <a:gd name="connsiteX633" fmla="*/ 1040890 w 14113568"/>
              <a:gd name="connsiteY633" fmla="*/ 2136938 h 4705556"/>
              <a:gd name="connsiteX634" fmla="*/ 1018505 w 14113568"/>
              <a:gd name="connsiteY634" fmla="*/ 2215461 h 4705556"/>
              <a:gd name="connsiteX635" fmla="*/ 940159 w 14113568"/>
              <a:gd name="connsiteY635" fmla="*/ 2170591 h 4705556"/>
              <a:gd name="connsiteX636" fmla="*/ 873005 w 14113568"/>
              <a:gd name="connsiteY636" fmla="*/ 2097677 h 4705556"/>
              <a:gd name="connsiteX637" fmla="*/ 867408 w 14113568"/>
              <a:gd name="connsiteY637" fmla="*/ 2164982 h 4705556"/>
              <a:gd name="connsiteX638" fmla="*/ 766677 w 14113568"/>
              <a:gd name="connsiteY638" fmla="*/ 2024763 h 4705556"/>
              <a:gd name="connsiteX639" fmla="*/ 755485 w 14113568"/>
              <a:gd name="connsiteY639" fmla="*/ 2069633 h 4705556"/>
              <a:gd name="connsiteX640" fmla="*/ 565215 w 14113568"/>
              <a:gd name="connsiteY640" fmla="*/ 2080851 h 4705556"/>
              <a:gd name="connsiteX641" fmla="*/ 582003 w 14113568"/>
              <a:gd name="connsiteY641" fmla="*/ 2035981 h 4705556"/>
              <a:gd name="connsiteX642" fmla="*/ 559618 w 14113568"/>
              <a:gd name="connsiteY642" fmla="*/ 2019154 h 4705556"/>
              <a:gd name="connsiteX643" fmla="*/ 554022 w 14113568"/>
              <a:gd name="connsiteY643" fmla="*/ 2030372 h 4705556"/>
              <a:gd name="connsiteX644" fmla="*/ 134309 w 14113568"/>
              <a:gd name="connsiteY644" fmla="*/ 2019154 h 4705556"/>
              <a:gd name="connsiteX645" fmla="*/ 95135 w 14113568"/>
              <a:gd name="connsiteY645" fmla="*/ 2013546 h 4705556"/>
              <a:gd name="connsiteX646" fmla="*/ 55962 w 14113568"/>
              <a:gd name="connsiteY646" fmla="*/ 2075242 h 4705556"/>
              <a:gd name="connsiteX647" fmla="*/ 61558 w 14113568"/>
              <a:gd name="connsiteY647" fmla="*/ 2013546 h 4705556"/>
              <a:gd name="connsiteX648" fmla="*/ 0 w 14113568"/>
              <a:gd name="connsiteY648" fmla="*/ 2007937 h 4705556"/>
              <a:gd name="connsiteX649" fmla="*/ 100732 w 14113568"/>
              <a:gd name="connsiteY649" fmla="*/ 1968675 h 4705556"/>
              <a:gd name="connsiteX650" fmla="*/ 83943 w 14113568"/>
              <a:gd name="connsiteY650" fmla="*/ 1935023 h 4705556"/>
              <a:gd name="connsiteX651" fmla="*/ 179078 w 14113568"/>
              <a:gd name="connsiteY651" fmla="*/ 1929414 h 4705556"/>
              <a:gd name="connsiteX652" fmla="*/ 128713 w 14113568"/>
              <a:gd name="connsiteY652" fmla="*/ 1957458 h 4705556"/>
              <a:gd name="connsiteX653" fmla="*/ 223848 w 14113568"/>
              <a:gd name="connsiteY653" fmla="*/ 1996719 h 4705556"/>
              <a:gd name="connsiteX654" fmla="*/ 207059 w 14113568"/>
              <a:gd name="connsiteY654" fmla="*/ 1946240 h 4705556"/>
              <a:gd name="connsiteX655" fmla="*/ 274213 w 14113568"/>
              <a:gd name="connsiteY655" fmla="*/ 1985502 h 4705556"/>
              <a:gd name="connsiteX656" fmla="*/ 268617 w 14113568"/>
              <a:gd name="connsiteY656" fmla="*/ 1906979 h 4705556"/>
              <a:gd name="connsiteX657" fmla="*/ 207059 w 14113568"/>
              <a:gd name="connsiteY657" fmla="*/ 1912588 h 4705556"/>
              <a:gd name="connsiteX658" fmla="*/ 369348 w 14113568"/>
              <a:gd name="connsiteY658" fmla="*/ 1918197 h 4705556"/>
              <a:gd name="connsiteX659" fmla="*/ 302194 w 14113568"/>
              <a:gd name="connsiteY659" fmla="*/ 1957458 h 4705556"/>
              <a:gd name="connsiteX660" fmla="*/ 363752 w 14113568"/>
              <a:gd name="connsiteY660" fmla="*/ 1996719 h 4705556"/>
              <a:gd name="connsiteX661" fmla="*/ 397329 w 14113568"/>
              <a:gd name="connsiteY661" fmla="*/ 1901370 h 4705556"/>
              <a:gd name="connsiteX662" fmla="*/ 721908 w 14113568"/>
              <a:gd name="connsiteY662" fmla="*/ 1890153 h 4705556"/>
              <a:gd name="connsiteX663" fmla="*/ 710715 w 14113568"/>
              <a:gd name="connsiteY663" fmla="*/ 1985502 h 4705556"/>
              <a:gd name="connsiteX664" fmla="*/ 744292 w 14113568"/>
              <a:gd name="connsiteY664" fmla="*/ 1906979 h 4705556"/>
              <a:gd name="connsiteX665" fmla="*/ 822639 w 14113568"/>
              <a:gd name="connsiteY665" fmla="*/ 1884544 h 4705556"/>
              <a:gd name="connsiteX666" fmla="*/ 800254 w 14113568"/>
              <a:gd name="connsiteY666" fmla="*/ 1963067 h 4705556"/>
              <a:gd name="connsiteX667" fmla="*/ 833831 w 14113568"/>
              <a:gd name="connsiteY667" fmla="*/ 1884544 h 4705556"/>
              <a:gd name="connsiteX668" fmla="*/ 1180794 w 14113568"/>
              <a:gd name="connsiteY668" fmla="*/ 1906979 h 4705556"/>
              <a:gd name="connsiteX669" fmla="*/ 1594912 w 14113568"/>
              <a:gd name="connsiteY669" fmla="*/ 1912588 h 4705556"/>
              <a:gd name="connsiteX670" fmla="*/ 1589316 w 14113568"/>
              <a:gd name="connsiteY670" fmla="*/ 1963067 h 4705556"/>
              <a:gd name="connsiteX671" fmla="*/ 1678855 w 14113568"/>
              <a:gd name="connsiteY671" fmla="*/ 1906979 h 4705556"/>
              <a:gd name="connsiteX672" fmla="*/ 1617297 w 14113568"/>
              <a:gd name="connsiteY672" fmla="*/ 1901370 h 4705556"/>
              <a:gd name="connsiteX673" fmla="*/ 1662066 w 14113568"/>
              <a:gd name="connsiteY673" fmla="*/ 1856500 h 4705556"/>
              <a:gd name="connsiteX674" fmla="*/ 1617297 w 14113568"/>
              <a:gd name="connsiteY674" fmla="*/ 1817239 h 4705556"/>
              <a:gd name="connsiteX675" fmla="*/ 1746009 w 14113568"/>
              <a:gd name="connsiteY675" fmla="*/ 1783586 h 4705556"/>
              <a:gd name="connsiteX676" fmla="*/ 1706835 w 14113568"/>
              <a:gd name="connsiteY676" fmla="*/ 1811630 h 4705556"/>
              <a:gd name="connsiteX677" fmla="*/ 1751605 w 14113568"/>
              <a:gd name="connsiteY677" fmla="*/ 1834065 h 4705556"/>
              <a:gd name="connsiteX678" fmla="*/ 1690047 w 14113568"/>
              <a:gd name="connsiteY678" fmla="*/ 1856500 h 4705556"/>
              <a:gd name="connsiteX679" fmla="*/ 1740413 w 14113568"/>
              <a:gd name="connsiteY679" fmla="*/ 1946240 h 4705556"/>
              <a:gd name="connsiteX680" fmla="*/ 1885913 w 14113568"/>
              <a:gd name="connsiteY680" fmla="*/ 1884544 h 4705556"/>
              <a:gd name="connsiteX681" fmla="*/ 1925087 w 14113568"/>
              <a:gd name="connsiteY681" fmla="*/ 1935023 h 4705556"/>
              <a:gd name="connsiteX682" fmla="*/ 2053799 w 14113568"/>
              <a:gd name="connsiteY682" fmla="*/ 1895762 h 4705556"/>
              <a:gd name="connsiteX683" fmla="*/ 2204896 w 14113568"/>
              <a:gd name="connsiteY683" fmla="*/ 1912588 h 4705556"/>
              <a:gd name="connsiteX684" fmla="*/ 2305627 w 14113568"/>
              <a:gd name="connsiteY684" fmla="*/ 1940632 h 4705556"/>
              <a:gd name="connsiteX685" fmla="*/ 2288839 w 14113568"/>
              <a:gd name="connsiteY685" fmla="*/ 1968675 h 4705556"/>
              <a:gd name="connsiteX686" fmla="*/ 2350396 w 14113568"/>
              <a:gd name="connsiteY686" fmla="*/ 1979893 h 4705556"/>
              <a:gd name="connsiteX687" fmla="*/ 2406358 w 14113568"/>
              <a:gd name="connsiteY687" fmla="*/ 1923805 h 4705556"/>
              <a:gd name="connsiteX688" fmla="*/ 2445531 w 14113568"/>
              <a:gd name="connsiteY688" fmla="*/ 1979893 h 4705556"/>
              <a:gd name="connsiteX689" fmla="*/ 2467917 w 14113568"/>
              <a:gd name="connsiteY689" fmla="*/ 1929414 h 4705556"/>
              <a:gd name="connsiteX690" fmla="*/ 2551859 w 14113568"/>
              <a:gd name="connsiteY690" fmla="*/ 1957458 h 4705556"/>
              <a:gd name="connsiteX691" fmla="*/ 2557455 w 14113568"/>
              <a:gd name="connsiteY691" fmla="*/ 2007937 h 4705556"/>
              <a:gd name="connsiteX692" fmla="*/ 2619013 w 14113568"/>
              <a:gd name="connsiteY692" fmla="*/ 1906979 h 4705556"/>
              <a:gd name="connsiteX693" fmla="*/ 2563052 w 14113568"/>
              <a:gd name="connsiteY693" fmla="*/ 1862109 h 4705556"/>
              <a:gd name="connsiteX694" fmla="*/ 2535071 w 14113568"/>
              <a:gd name="connsiteY694" fmla="*/ 1906979 h 4705556"/>
              <a:gd name="connsiteX695" fmla="*/ 2328012 w 14113568"/>
              <a:gd name="connsiteY695" fmla="*/ 1862109 h 4705556"/>
              <a:gd name="connsiteX696" fmla="*/ 2322415 w 14113568"/>
              <a:gd name="connsiteY696" fmla="*/ 1783586 h 4705556"/>
              <a:gd name="connsiteX697" fmla="*/ 2238472 w 14113568"/>
              <a:gd name="connsiteY697" fmla="*/ 1766760 h 4705556"/>
              <a:gd name="connsiteX698" fmla="*/ 2484704 w 14113568"/>
              <a:gd name="connsiteY698" fmla="*/ 1806021 h 4705556"/>
              <a:gd name="connsiteX699" fmla="*/ 2523878 w 14113568"/>
              <a:gd name="connsiteY699" fmla="*/ 1710672 h 4705556"/>
              <a:gd name="connsiteX700" fmla="*/ 2456724 w 14113568"/>
              <a:gd name="connsiteY700" fmla="*/ 1733108 h 4705556"/>
              <a:gd name="connsiteX701" fmla="*/ 2495898 w 14113568"/>
              <a:gd name="connsiteY701" fmla="*/ 1531192 h 4705556"/>
              <a:gd name="connsiteX702" fmla="*/ 2473512 w 14113568"/>
              <a:gd name="connsiteY702" fmla="*/ 1525583 h 4705556"/>
              <a:gd name="connsiteX703" fmla="*/ 2434339 w 14113568"/>
              <a:gd name="connsiteY703" fmla="*/ 1615324 h 4705556"/>
              <a:gd name="connsiteX704" fmla="*/ 2462320 w 14113568"/>
              <a:gd name="connsiteY704" fmla="*/ 1620932 h 4705556"/>
              <a:gd name="connsiteX705" fmla="*/ 2210492 w 14113568"/>
              <a:gd name="connsiteY705" fmla="*/ 1587280 h 4705556"/>
              <a:gd name="connsiteX706" fmla="*/ 2221685 w 14113568"/>
              <a:gd name="connsiteY706" fmla="*/ 1508757 h 4705556"/>
              <a:gd name="connsiteX707" fmla="*/ 2188107 w 14113568"/>
              <a:gd name="connsiteY707" fmla="*/ 1503148 h 4705556"/>
              <a:gd name="connsiteX708" fmla="*/ 2199299 w 14113568"/>
              <a:gd name="connsiteY708" fmla="*/ 1581671 h 4705556"/>
              <a:gd name="connsiteX709" fmla="*/ 2171318 w 14113568"/>
              <a:gd name="connsiteY709" fmla="*/ 1531192 h 4705556"/>
              <a:gd name="connsiteX710" fmla="*/ 2064991 w 14113568"/>
              <a:gd name="connsiteY710" fmla="*/ 1548018 h 4705556"/>
              <a:gd name="connsiteX711" fmla="*/ 1975452 w 14113568"/>
              <a:gd name="connsiteY711" fmla="*/ 1475104 h 4705556"/>
              <a:gd name="connsiteX712" fmla="*/ 2070587 w 14113568"/>
              <a:gd name="connsiteY712" fmla="*/ 1419017 h 4705556"/>
              <a:gd name="connsiteX713" fmla="*/ 2221685 w 14113568"/>
              <a:gd name="connsiteY713" fmla="*/ 1424626 h 4705556"/>
              <a:gd name="connsiteX714" fmla="*/ 2160126 w 14113568"/>
              <a:gd name="connsiteY714" fmla="*/ 1402191 h 4705556"/>
              <a:gd name="connsiteX715" fmla="*/ 2064991 w 14113568"/>
              <a:gd name="connsiteY715" fmla="*/ 1368538 h 4705556"/>
              <a:gd name="connsiteX716" fmla="*/ 2076183 w 14113568"/>
              <a:gd name="connsiteY716" fmla="*/ 1194666 h 4705556"/>
              <a:gd name="connsiteX717" fmla="*/ 2126550 w 14113568"/>
              <a:gd name="connsiteY717" fmla="*/ 1267580 h 4705556"/>
              <a:gd name="connsiteX718" fmla="*/ 2204896 w 14113568"/>
              <a:gd name="connsiteY718" fmla="*/ 1194666 h 4705556"/>
              <a:gd name="connsiteX719" fmla="*/ 2232877 w 14113568"/>
              <a:gd name="connsiteY719" fmla="*/ 1261972 h 4705556"/>
              <a:gd name="connsiteX720" fmla="*/ 2333608 w 14113568"/>
              <a:gd name="connsiteY720" fmla="*/ 1166622 h 4705556"/>
              <a:gd name="connsiteX721" fmla="*/ 2288839 w 14113568"/>
              <a:gd name="connsiteY721" fmla="*/ 1189058 h 4705556"/>
              <a:gd name="connsiteX722" fmla="*/ 2350396 w 14113568"/>
              <a:gd name="connsiteY722" fmla="*/ 1132970 h 4705556"/>
              <a:gd name="connsiteX723" fmla="*/ 2367185 w 14113568"/>
              <a:gd name="connsiteY723" fmla="*/ 1200275 h 4705556"/>
              <a:gd name="connsiteX724" fmla="*/ 2451128 w 14113568"/>
              <a:gd name="connsiteY724" fmla="*/ 1132970 h 4705556"/>
              <a:gd name="connsiteX725" fmla="*/ 2406358 w 14113568"/>
              <a:gd name="connsiteY725" fmla="*/ 1110535 h 4705556"/>
              <a:gd name="connsiteX726" fmla="*/ 2462320 w 14113568"/>
              <a:gd name="connsiteY726" fmla="*/ 1071274 h 4705556"/>
              <a:gd name="connsiteX727" fmla="*/ 2467917 w 14113568"/>
              <a:gd name="connsiteY727" fmla="*/ 942272 h 4705556"/>
              <a:gd name="connsiteX728" fmla="*/ 2456724 w 14113568"/>
              <a:gd name="connsiteY728" fmla="*/ 908620 h 4705556"/>
              <a:gd name="connsiteX729" fmla="*/ 2400762 w 14113568"/>
              <a:gd name="connsiteY729" fmla="*/ 931055 h 4705556"/>
              <a:gd name="connsiteX730" fmla="*/ 2361588 w 14113568"/>
              <a:gd name="connsiteY730" fmla="*/ 874967 h 4705556"/>
              <a:gd name="connsiteX731" fmla="*/ 2406358 w 14113568"/>
              <a:gd name="connsiteY731" fmla="*/ 734748 h 4705556"/>
              <a:gd name="connsiteX732" fmla="*/ 2428743 w 14113568"/>
              <a:gd name="connsiteY732" fmla="*/ 723530 h 4705556"/>
              <a:gd name="connsiteX733" fmla="*/ 2557455 w 14113568"/>
              <a:gd name="connsiteY733" fmla="*/ 661834 h 4705556"/>
              <a:gd name="connsiteX734" fmla="*/ 2585436 w 14113568"/>
              <a:gd name="connsiteY734" fmla="*/ 796444 h 4705556"/>
              <a:gd name="connsiteX735" fmla="*/ 2624609 w 14113568"/>
              <a:gd name="connsiteY735" fmla="*/ 785227 h 4705556"/>
              <a:gd name="connsiteX736" fmla="*/ 2619013 w 14113568"/>
              <a:gd name="connsiteY736" fmla="*/ 667443 h 4705556"/>
              <a:gd name="connsiteX737" fmla="*/ 2764514 w 14113568"/>
              <a:gd name="connsiteY737" fmla="*/ 639399 h 4705556"/>
              <a:gd name="connsiteX738" fmla="*/ 2781303 w 14113568"/>
              <a:gd name="connsiteY738" fmla="*/ 689878 h 4705556"/>
              <a:gd name="connsiteX739" fmla="*/ 3419267 w 14113568"/>
              <a:gd name="connsiteY739" fmla="*/ 701095 h 4705556"/>
              <a:gd name="connsiteX740" fmla="*/ 3436056 w 14113568"/>
              <a:gd name="connsiteY740" fmla="*/ 768400 h 4705556"/>
              <a:gd name="connsiteX741" fmla="*/ 3436056 w 14113568"/>
              <a:gd name="connsiteY741" fmla="*/ 673052 h 4705556"/>
              <a:gd name="connsiteX742" fmla="*/ 4023655 w 14113568"/>
              <a:gd name="connsiteY742" fmla="*/ 734748 h 4705556"/>
              <a:gd name="connsiteX743" fmla="*/ 4001269 w 14113568"/>
              <a:gd name="connsiteY743" fmla="*/ 684269 h 4705556"/>
              <a:gd name="connsiteX744" fmla="*/ 4068424 w 14113568"/>
              <a:gd name="connsiteY744" fmla="*/ 678660 h 4705556"/>
              <a:gd name="connsiteX745" fmla="*/ 4085212 w 14113568"/>
              <a:gd name="connsiteY745" fmla="*/ 745965 h 4705556"/>
              <a:gd name="connsiteX746" fmla="*/ 4107598 w 14113568"/>
              <a:gd name="connsiteY746" fmla="*/ 684269 h 4705556"/>
              <a:gd name="connsiteX747" fmla="*/ 4124385 w 14113568"/>
              <a:gd name="connsiteY747" fmla="*/ 751574 h 4705556"/>
              <a:gd name="connsiteX748" fmla="*/ 4297868 w 14113568"/>
              <a:gd name="connsiteY748" fmla="*/ 779618 h 4705556"/>
              <a:gd name="connsiteX749" fmla="*/ 4247501 w 14113568"/>
              <a:gd name="connsiteY749" fmla="*/ 706704 h 4705556"/>
              <a:gd name="connsiteX750" fmla="*/ 4409791 w 14113568"/>
              <a:gd name="connsiteY750" fmla="*/ 813271 h 4705556"/>
              <a:gd name="connsiteX751" fmla="*/ 4342637 w 14113568"/>
              <a:gd name="connsiteY751" fmla="*/ 740357 h 4705556"/>
              <a:gd name="connsiteX752" fmla="*/ 4365022 w 14113568"/>
              <a:gd name="connsiteY752" fmla="*/ 611355 h 4705556"/>
              <a:gd name="connsiteX753" fmla="*/ 4320252 w 14113568"/>
              <a:gd name="connsiteY753" fmla="*/ 639399 h 4705556"/>
              <a:gd name="connsiteX754" fmla="*/ 4275482 w 14113568"/>
              <a:gd name="connsiteY754" fmla="*/ 600138 h 4705556"/>
              <a:gd name="connsiteX755" fmla="*/ 4426579 w 14113568"/>
              <a:gd name="connsiteY755" fmla="*/ 555267 h 4705556"/>
              <a:gd name="connsiteX756" fmla="*/ 4443368 w 14113568"/>
              <a:gd name="connsiteY756" fmla="*/ 611355 h 4705556"/>
              <a:gd name="connsiteX757" fmla="*/ 4639235 w 14113568"/>
              <a:gd name="connsiteY757" fmla="*/ 588920 h 4705556"/>
              <a:gd name="connsiteX758" fmla="*/ 4823908 w 14113568"/>
              <a:gd name="connsiteY758" fmla="*/ 661834 h 4705556"/>
              <a:gd name="connsiteX759" fmla="*/ 4756754 w 14113568"/>
              <a:gd name="connsiteY759" fmla="*/ 678660 h 4705556"/>
              <a:gd name="connsiteX760" fmla="*/ 4795927 w 14113568"/>
              <a:gd name="connsiteY760" fmla="*/ 751574 h 4705556"/>
              <a:gd name="connsiteX761" fmla="*/ 4935832 w 14113568"/>
              <a:gd name="connsiteY761" fmla="*/ 762792 h 4705556"/>
              <a:gd name="connsiteX762" fmla="*/ 4930236 w 14113568"/>
              <a:gd name="connsiteY762" fmla="*/ 712313 h 4705556"/>
              <a:gd name="connsiteX763" fmla="*/ 4919043 w 14113568"/>
              <a:gd name="connsiteY763" fmla="*/ 628181 h 4705556"/>
              <a:gd name="connsiteX764" fmla="*/ 4975005 w 14113568"/>
              <a:gd name="connsiteY764" fmla="*/ 706704 h 4705556"/>
              <a:gd name="connsiteX765" fmla="*/ 5030967 w 14113568"/>
              <a:gd name="connsiteY765" fmla="*/ 667443 h 4705556"/>
              <a:gd name="connsiteX766" fmla="*/ 5019775 w 14113568"/>
              <a:gd name="connsiteY766" fmla="*/ 729139 h 4705556"/>
              <a:gd name="connsiteX767" fmla="*/ 5154083 w 14113568"/>
              <a:gd name="connsiteY767" fmla="*/ 706704 h 4705556"/>
              <a:gd name="connsiteX768" fmla="*/ 5327564 w 14113568"/>
              <a:gd name="connsiteY768" fmla="*/ 768400 h 4705556"/>
              <a:gd name="connsiteX769" fmla="*/ 5310776 w 14113568"/>
              <a:gd name="connsiteY769" fmla="*/ 835706 h 4705556"/>
              <a:gd name="connsiteX770" fmla="*/ 5411507 w 14113568"/>
              <a:gd name="connsiteY770" fmla="*/ 785227 h 4705556"/>
              <a:gd name="connsiteX771" fmla="*/ 5629758 w 14113568"/>
              <a:gd name="connsiteY771" fmla="*/ 874967 h 4705556"/>
              <a:gd name="connsiteX772" fmla="*/ 5635355 w 14113568"/>
              <a:gd name="connsiteY772" fmla="*/ 846923 h 4705556"/>
              <a:gd name="connsiteX773" fmla="*/ 5573796 w 14113568"/>
              <a:gd name="connsiteY773" fmla="*/ 818879 h 4705556"/>
              <a:gd name="connsiteX774" fmla="*/ 5612970 w 14113568"/>
              <a:gd name="connsiteY774" fmla="*/ 757183 h 4705556"/>
              <a:gd name="connsiteX775" fmla="*/ 5663336 w 14113568"/>
              <a:gd name="connsiteY775" fmla="*/ 768400 h 4705556"/>
              <a:gd name="connsiteX776" fmla="*/ 5607374 w 14113568"/>
              <a:gd name="connsiteY776" fmla="*/ 723530 h 4705556"/>
              <a:gd name="connsiteX777" fmla="*/ 5730490 w 14113568"/>
              <a:gd name="connsiteY777" fmla="*/ 701095 h 4705556"/>
              <a:gd name="connsiteX778" fmla="*/ 5741682 w 14113568"/>
              <a:gd name="connsiteY778" fmla="*/ 768400 h 4705556"/>
              <a:gd name="connsiteX779" fmla="*/ 5775259 w 14113568"/>
              <a:gd name="connsiteY779" fmla="*/ 790836 h 4705556"/>
              <a:gd name="connsiteX780" fmla="*/ 5881587 w 14113568"/>
              <a:gd name="connsiteY780" fmla="*/ 802053 h 4705556"/>
              <a:gd name="connsiteX781" fmla="*/ 5971125 w 14113568"/>
              <a:gd name="connsiteY781" fmla="*/ 813271 h 4705556"/>
              <a:gd name="connsiteX782" fmla="*/ 6055068 w 14113568"/>
              <a:gd name="connsiteY782" fmla="*/ 717922 h 4705556"/>
              <a:gd name="connsiteX783" fmla="*/ 6094241 w 14113568"/>
              <a:gd name="connsiteY783" fmla="*/ 790836 h 4705556"/>
              <a:gd name="connsiteX784" fmla="*/ 6161395 w 14113568"/>
              <a:gd name="connsiteY784" fmla="*/ 723530 h 4705556"/>
              <a:gd name="connsiteX785" fmla="*/ 6206165 w 14113568"/>
              <a:gd name="connsiteY785" fmla="*/ 813271 h 4705556"/>
              <a:gd name="connsiteX786" fmla="*/ 6200569 w 14113568"/>
              <a:gd name="connsiteY786" fmla="*/ 779618 h 4705556"/>
              <a:gd name="connsiteX787" fmla="*/ 6166992 w 14113568"/>
              <a:gd name="connsiteY787" fmla="*/ 807662 h 4705556"/>
              <a:gd name="connsiteX788" fmla="*/ 6234146 w 14113568"/>
              <a:gd name="connsiteY788" fmla="*/ 869358 h 4705556"/>
              <a:gd name="connsiteX789" fmla="*/ 6239742 w 14113568"/>
              <a:gd name="connsiteY789" fmla="*/ 774009 h 4705556"/>
              <a:gd name="connsiteX790" fmla="*/ 6256530 w 14113568"/>
              <a:gd name="connsiteY790" fmla="*/ 824488 h 4705556"/>
              <a:gd name="connsiteX791" fmla="*/ 6312492 w 14113568"/>
              <a:gd name="connsiteY791" fmla="*/ 802053 h 4705556"/>
              <a:gd name="connsiteX792" fmla="*/ 6273319 w 14113568"/>
              <a:gd name="connsiteY792" fmla="*/ 745965 h 4705556"/>
              <a:gd name="connsiteX793" fmla="*/ 6346069 w 14113568"/>
              <a:gd name="connsiteY793" fmla="*/ 762792 h 4705556"/>
              <a:gd name="connsiteX794" fmla="*/ 6334876 w 14113568"/>
              <a:gd name="connsiteY794" fmla="*/ 706704 h 4705556"/>
              <a:gd name="connsiteX795" fmla="*/ 6424416 w 14113568"/>
              <a:gd name="connsiteY795" fmla="*/ 841314 h 4705556"/>
              <a:gd name="connsiteX796" fmla="*/ 6508358 w 14113568"/>
              <a:gd name="connsiteY796" fmla="*/ 863749 h 4705556"/>
              <a:gd name="connsiteX797" fmla="*/ 6530743 w 14113568"/>
              <a:gd name="connsiteY797" fmla="*/ 835706 h 4705556"/>
              <a:gd name="connsiteX798" fmla="*/ 6497166 w 14113568"/>
              <a:gd name="connsiteY798" fmla="*/ 796444 h 4705556"/>
              <a:gd name="connsiteX799" fmla="*/ 6525147 w 14113568"/>
              <a:gd name="connsiteY799" fmla="*/ 785227 h 4705556"/>
              <a:gd name="connsiteX800" fmla="*/ 6586705 w 14113568"/>
              <a:gd name="connsiteY800" fmla="*/ 830097 h 4705556"/>
              <a:gd name="connsiteX801" fmla="*/ 6586705 w 14113568"/>
              <a:gd name="connsiteY801" fmla="*/ 745965 h 4705556"/>
              <a:gd name="connsiteX802" fmla="*/ 6614686 w 14113568"/>
              <a:gd name="connsiteY802" fmla="*/ 734748 h 4705556"/>
              <a:gd name="connsiteX803" fmla="*/ 6620282 w 14113568"/>
              <a:gd name="connsiteY803" fmla="*/ 852532 h 4705556"/>
              <a:gd name="connsiteX804" fmla="*/ 6659455 w 14113568"/>
              <a:gd name="connsiteY804" fmla="*/ 908620 h 4705556"/>
              <a:gd name="connsiteX805" fmla="*/ 6698628 w 14113568"/>
              <a:gd name="connsiteY805" fmla="*/ 852532 h 4705556"/>
              <a:gd name="connsiteX806" fmla="*/ 6676244 w 14113568"/>
              <a:gd name="connsiteY806" fmla="*/ 830097 h 4705556"/>
              <a:gd name="connsiteX807" fmla="*/ 6816148 w 14113568"/>
              <a:gd name="connsiteY807" fmla="*/ 863749 h 4705556"/>
              <a:gd name="connsiteX808" fmla="*/ 6944860 w 14113568"/>
              <a:gd name="connsiteY808" fmla="*/ 919837 h 4705556"/>
              <a:gd name="connsiteX809" fmla="*/ 6950456 w 14113568"/>
              <a:gd name="connsiteY809" fmla="*/ 891793 h 4705556"/>
              <a:gd name="connsiteX810" fmla="*/ 6916880 w 14113568"/>
              <a:gd name="connsiteY810" fmla="*/ 768400 h 4705556"/>
              <a:gd name="connsiteX811" fmla="*/ 6984034 w 14113568"/>
              <a:gd name="connsiteY811" fmla="*/ 813271 h 4705556"/>
              <a:gd name="connsiteX812" fmla="*/ 7006418 w 14113568"/>
              <a:gd name="connsiteY812" fmla="*/ 886184 h 4705556"/>
              <a:gd name="connsiteX813" fmla="*/ 7034400 w 14113568"/>
              <a:gd name="connsiteY813" fmla="*/ 824488 h 4705556"/>
              <a:gd name="connsiteX814" fmla="*/ 7056784 w 14113568"/>
              <a:gd name="connsiteY814" fmla="*/ 830097 h 4705556"/>
              <a:gd name="connsiteX815" fmla="*/ 7090361 w 14113568"/>
              <a:gd name="connsiteY815" fmla="*/ 841314 h 4705556"/>
              <a:gd name="connsiteX816" fmla="*/ 7101554 w 14113568"/>
              <a:gd name="connsiteY816" fmla="*/ 874967 h 4705556"/>
              <a:gd name="connsiteX817" fmla="*/ 7095958 w 14113568"/>
              <a:gd name="connsiteY817" fmla="*/ 953490 h 4705556"/>
              <a:gd name="connsiteX818" fmla="*/ 7135130 w 14113568"/>
              <a:gd name="connsiteY818" fmla="*/ 717922 h 4705556"/>
              <a:gd name="connsiteX819" fmla="*/ 7151919 w 14113568"/>
              <a:gd name="connsiteY819" fmla="*/ 701095 h 4705556"/>
              <a:gd name="connsiteX820" fmla="*/ 7207881 w 14113568"/>
              <a:gd name="connsiteY820" fmla="*/ 779618 h 4705556"/>
              <a:gd name="connsiteX821" fmla="*/ 7275035 w 14113568"/>
              <a:gd name="connsiteY821" fmla="*/ 628181 h 4705556"/>
              <a:gd name="connsiteX822" fmla="*/ 7157516 w 14113568"/>
              <a:gd name="connsiteY822" fmla="*/ 521615 h 4705556"/>
              <a:gd name="connsiteX823" fmla="*/ 7213477 w 14113568"/>
              <a:gd name="connsiteY823" fmla="*/ 583311 h 4705556"/>
              <a:gd name="connsiteX824" fmla="*/ 7319804 w 14113568"/>
              <a:gd name="connsiteY824" fmla="*/ 538441 h 4705556"/>
              <a:gd name="connsiteX825" fmla="*/ 7314208 w 14113568"/>
              <a:gd name="connsiteY825" fmla="*/ 622573 h 4705556"/>
              <a:gd name="connsiteX826" fmla="*/ 7420536 w 14113568"/>
              <a:gd name="connsiteY826" fmla="*/ 499180 h 4705556"/>
              <a:gd name="connsiteX827" fmla="*/ 7426132 w 14113568"/>
              <a:gd name="connsiteY827" fmla="*/ 583311 h 4705556"/>
              <a:gd name="connsiteX828" fmla="*/ 7381362 w 14113568"/>
              <a:gd name="connsiteY828" fmla="*/ 588920 h 4705556"/>
              <a:gd name="connsiteX829" fmla="*/ 7347786 w 14113568"/>
              <a:gd name="connsiteY829" fmla="*/ 611355 h 4705556"/>
              <a:gd name="connsiteX830" fmla="*/ 7358978 w 14113568"/>
              <a:gd name="connsiteY830" fmla="*/ 678660 h 4705556"/>
              <a:gd name="connsiteX831" fmla="*/ 7358978 w 14113568"/>
              <a:gd name="connsiteY831" fmla="*/ 633790 h 4705556"/>
              <a:gd name="connsiteX832" fmla="*/ 7420536 w 14113568"/>
              <a:gd name="connsiteY832" fmla="*/ 661834 h 4705556"/>
              <a:gd name="connsiteX833" fmla="*/ 7431728 w 14113568"/>
              <a:gd name="connsiteY833" fmla="*/ 779618 h 4705556"/>
              <a:gd name="connsiteX834" fmla="*/ 7498882 w 14113568"/>
              <a:gd name="connsiteY834" fmla="*/ 807662 h 4705556"/>
              <a:gd name="connsiteX835" fmla="*/ 7470902 w 14113568"/>
              <a:gd name="connsiteY835" fmla="*/ 656225 h 4705556"/>
              <a:gd name="connsiteX836" fmla="*/ 7532460 w 14113568"/>
              <a:gd name="connsiteY836" fmla="*/ 650616 h 4705556"/>
              <a:gd name="connsiteX837" fmla="*/ 7493286 w 14113568"/>
              <a:gd name="connsiteY837" fmla="*/ 712313 h 4705556"/>
              <a:gd name="connsiteX838" fmla="*/ 7560440 w 14113568"/>
              <a:gd name="connsiteY838" fmla="*/ 740357 h 4705556"/>
              <a:gd name="connsiteX839" fmla="*/ 7538056 w 14113568"/>
              <a:gd name="connsiteY839" fmla="*/ 684269 h 4705556"/>
              <a:gd name="connsiteX840" fmla="*/ 7633190 w 14113568"/>
              <a:gd name="connsiteY840" fmla="*/ 673052 h 4705556"/>
              <a:gd name="connsiteX841" fmla="*/ 7817864 w 14113568"/>
              <a:gd name="connsiteY841" fmla="*/ 740357 h 4705556"/>
              <a:gd name="connsiteX842" fmla="*/ 7795480 w 14113568"/>
              <a:gd name="connsiteY842" fmla="*/ 757183 h 4705556"/>
              <a:gd name="connsiteX843" fmla="*/ 7812268 w 14113568"/>
              <a:gd name="connsiteY843" fmla="*/ 774009 h 4705556"/>
              <a:gd name="connsiteX844" fmla="*/ 7733922 w 14113568"/>
              <a:gd name="connsiteY844" fmla="*/ 757183 h 4705556"/>
              <a:gd name="connsiteX845" fmla="*/ 7728326 w 14113568"/>
              <a:gd name="connsiteY845" fmla="*/ 790836 h 4705556"/>
              <a:gd name="connsiteX846" fmla="*/ 7795480 w 14113568"/>
              <a:gd name="connsiteY846" fmla="*/ 869358 h 4705556"/>
              <a:gd name="connsiteX847" fmla="*/ 7823461 w 14113568"/>
              <a:gd name="connsiteY847" fmla="*/ 661834 h 4705556"/>
              <a:gd name="connsiteX848" fmla="*/ 7857038 w 14113568"/>
              <a:gd name="connsiteY848" fmla="*/ 667443 h 4705556"/>
              <a:gd name="connsiteX849" fmla="*/ 7901808 w 14113568"/>
              <a:gd name="connsiteY849" fmla="*/ 723530 h 4705556"/>
              <a:gd name="connsiteX850" fmla="*/ 7890615 w 14113568"/>
              <a:gd name="connsiteY850" fmla="*/ 656225 h 4705556"/>
              <a:gd name="connsiteX851" fmla="*/ 7996942 w 14113568"/>
              <a:gd name="connsiteY851" fmla="*/ 594529 h 4705556"/>
              <a:gd name="connsiteX852" fmla="*/ 7991346 w 14113568"/>
              <a:gd name="connsiteY852" fmla="*/ 628181 h 4705556"/>
              <a:gd name="connsiteX853" fmla="*/ 8013731 w 14113568"/>
              <a:gd name="connsiteY853" fmla="*/ 695487 h 4705556"/>
              <a:gd name="connsiteX854" fmla="*/ 7957769 w 14113568"/>
              <a:gd name="connsiteY854" fmla="*/ 684269 h 4705556"/>
              <a:gd name="connsiteX855" fmla="*/ 7957769 w 14113568"/>
              <a:gd name="connsiteY855" fmla="*/ 734748 h 4705556"/>
              <a:gd name="connsiteX856" fmla="*/ 8030520 w 14113568"/>
              <a:gd name="connsiteY856" fmla="*/ 734748 h 4705556"/>
              <a:gd name="connsiteX857" fmla="*/ 8136847 w 14113568"/>
              <a:gd name="connsiteY857" fmla="*/ 656225 h 4705556"/>
              <a:gd name="connsiteX858" fmla="*/ 8052904 w 14113568"/>
              <a:gd name="connsiteY858" fmla="*/ 734748 h 4705556"/>
              <a:gd name="connsiteX859" fmla="*/ 8052904 w 14113568"/>
              <a:gd name="connsiteY859" fmla="*/ 785227 h 4705556"/>
              <a:gd name="connsiteX860" fmla="*/ 8114462 w 14113568"/>
              <a:gd name="connsiteY860" fmla="*/ 717922 h 4705556"/>
              <a:gd name="connsiteX861" fmla="*/ 8125654 w 14113568"/>
              <a:gd name="connsiteY861" fmla="*/ 802053 h 4705556"/>
              <a:gd name="connsiteX862" fmla="*/ 8198405 w 14113568"/>
              <a:gd name="connsiteY862" fmla="*/ 779618 h 4705556"/>
              <a:gd name="connsiteX863" fmla="*/ 8192808 w 14113568"/>
              <a:gd name="connsiteY863" fmla="*/ 712313 h 4705556"/>
              <a:gd name="connsiteX864" fmla="*/ 8209597 w 14113568"/>
              <a:gd name="connsiteY864" fmla="*/ 751574 h 4705556"/>
              <a:gd name="connsiteX865" fmla="*/ 8248770 w 14113568"/>
              <a:gd name="connsiteY865" fmla="*/ 740357 h 4705556"/>
              <a:gd name="connsiteX866" fmla="*/ 8304732 w 14113568"/>
              <a:gd name="connsiteY866" fmla="*/ 616964 h 4705556"/>
              <a:gd name="connsiteX867" fmla="*/ 8231982 w 14113568"/>
              <a:gd name="connsiteY867" fmla="*/ 555267 h 4705556"/>
              <a:gd name="connsiteX868" fmla="*/ 8198405 w 14113568"/>
              <a:gd name="connsiteY868" fmla="*/ 616964 h 4705556"/>
              <a:gd name="connsiteX869" fmla="*/ 8159232 w 14113568"/>
              <a:gd name="connsiteY869" fmla="*/ 594529 h 4705556"/>
              <a:gd name="connsiteX870" fmla="*/ 8215194 w 14113568"/>
              <a:gd name="connsiteY870" fmla="*/ 471136 h 4705556"/>
              <a:gd name="connsiteX871" fmla="*/ 8215194 w 14113568"/>
              <a:gd name="connsiteY871" fmla="*/ 538441 h 4705556"/>
              <a:gd name="connsiteX872" fmla="*/ 8310328 w 14113568"/>
              <a:gd name="connsiteY872" fmla="*/ 504789 h 4705556"/>
              <a:gd name="connsiteX873" fmla="*/ 8293540 w 14113568"/>
              <a:gd name="connsiteY873" fmla="*/ 454310 h 4705556"/>
              <a:gd name="connsiteX874" fmla="*/ 8399867 w 14113568"/>
              <a:gd name="connsiteY874" fmla="*/ 487962 h 4705556"/>
              <a:gd name="connsiteX875" fmla="*/ 8383079 w 14113568"/>
              <a:gd name="connsiteY875" fmla="*/ 549659 h 4705556"/>
              <a:gd name="connsiteX876" fmla="*/ 8439041 w 14113568"/>
              <a:gd name="connsiteY876" fmla="*/ 476745 h 4705556"/>
              <a:gd name="connsiteX877" fmla="*/ 8444637 w 14113568"/>
              <a:gd name="connsiteY877" fmla="*/ 555267 h 4705556"/>
              <a:gd name="connsiteX878" fmla="*/ 8584541 w 14113568"/>
              <a:gd name="connsiteY878" fmla="*/ 628181 h 4705556"/>
              <a:gd name="connsiteX879" fmla="*/ 8562157 w 14113568"/>
              <a:gd name="connsiteY879" fmla="*/ 544050 h 4705556"/>
              <a:gd name="connsiteX880" fmla="*/ 8606926 w 14113568"/>
              <a:gd name="connsiteY880" fmla="*/ 600138 h 4705556"/>
              <a:gd name="connsiteX881" fmla="*/ 8685273 w 14113568"/>
              <a:gd name="connsiteY881" fmla="*/ 594529 h 4705556"/>
              <a:gd name="connsiteX882" fmla="*/ 8646099 w 14113568"/>
              <a:gd name="connsiteY882" fmla="*/ 555267 h 4705556"/>
              <a:gd name="connsiteX883" fmla="*/ 8847562 w 14113568"/>
              <a:gd name="connsiteY883" fmla="*/ 566485 h 4705556"/>
              <a:gd name="connsiteX884" fmla="*/ 8909120 w 14113568"/>
              <a:gd name="connsiteY884" fmla="*/ 476745 h 4705556"/>
              <a:gd name="connsiteX885" fmla="*/ 8937101 w 14113568"/>
              <a:gd name="connsiteY885" fmla="*/ 544050 h 4705556"/>
              <a:gd name="connsiteX886" fmla="*/ 8892331 w 14113568"/>
              <a:gd name="connsiteY886" fmla="*/ 555267 h 4705556"/>
              <a:gd name="connsiteX887" fmla="*/ 8998659 w 14113568"/>
              <a:gd name="connsiteY887" fmla="*/ 566485 h 4705556"/>
              <a:gd name="connsiteX888" fmla="*/ 8942697 w 14113568"/>
              <a:gd name="connsiteY888" fmla="*/ 560876 h 4705556"/>
              <a:gd name="connsiteX889" fmla="*/ 9082601 w 14113568"/>
              <a:gd name="connsiteY889" fmla="*/ 499180 h 4705556"/>
              <a:gd name="connsiteX890" fmla="*/ 9082601 w 14113568"/>
              <a:gd name="connsiteY890" fmla="*/ 560876 h 4705556"/>
              <a:gd name="connsiteX891" fmla="*/ 9049024 w 14113568"/>
              <a:gd name="connsiteY891" fmla="*/ 605746 h 4705556"/>
              <a:gd name="connsiteX892" fmla="*/ 9088198 w 14113568"/>
              <a:gd name="connsiteY892" fmla="*/ 611355 h 4705556"/>
              <a:gd name="connsiteX893" fmla="*/ 9071409 w 14113568"/>
              <a:gd name="connsiteY893" fmla="*/ 689878 h 4705556"/>
              <a:gd name="connsiteX894" fmla="*/ 9160948 w 14113568"/>
              <a:gd name="connsiteY894" fmla="*/ 566485 h 4705556"/>
              <a:gd name="connsiteX895" fmla="*/ 9300853 w 14113568"/>
              <a:gd name="connsiteY895" fmla="*/ 628181 h 4705556"/>
              <a:gd name="connsiteX896" fmla="*/ 9317641 w 14113568"/>
              <a:gd name="connsiteY896" fmla="*/ 532832 h 4705556"/>
              <a:gd name="connsiteX897" fmla="*/ 9345622 w 14113568"/>
              <a:gd name="connsiteY897" fmla="*/ 616964 h 4705556"/>
              <a:gd name="connsiteX898" fmla="*/ 9395988 w 14113568"/>
              <a:gd name="connsiteY898" fmla="*/ 622573 h 4705556"/>
              <a:gd name="connsiteX899" fmla="*/ 9379199 w 14113568"/>
              <a:gd name="connsiteY899" fmla="*/ 701095 h 4705556"/>
              <a:gd name="connsiteX900" fmla="*/ 9418372 w 14113568"/>
              <a:gd name="connsiteY900" fmla="*/ 605746 h 4705556"/>
              <a:gd name="connsiteX901" fmla="*/ 9390391 w 14113568"/>
              <a:gd name="connsiteY901" fmla="*/ 588920 h 4705556"/>
              <a:gd name="connsiteX902" fmla="*/ 9429565 w 14113568"/>
              <a:gd name="connsiteY902" fmla="*/ 594529 h 4705556"/>
              <a:gd name="connsiteX903" fmla="*/ 9474334 w 14113568"/>
              <a:gd name="connsiteY903" fmla="*/ 549659 h 4705556"/>
              <a:gd name="connsiteX904" fmla="*/ 9541488 w 14113568"/>
              <a:gd name="connsiteY904" fmla="*/ 616964 h 4705556"/>
              <a:gd name="connsiteX905" fmla="*/ 9519104 w 14113568"/>
              <a:gd name="connsiteY905" fmla="*/ 532832 h 4705556"/>
              <a:gd name="connsiteX906" fmla="*/ 9608642 w 14113568"/>
              <a:gd name="connsiteY906" fmla="*/ 521615 h 4705556"/>
              <a:gd name="connsiteX907" fmla="*/ 9558277 w 14113568"/>
              <a:gd name="connsiteY907" fmla="*/ 532832 h 4705556"/>
              <a:gd name="connsiteX908" fmla="*/ 9659008 w 14113568"/>
              <a:gd name="connsiteY908" fmla="*/ 572094 h 4705556"/>
              <a:gd name="connsiteX909" fmla="*/ 9675797 w 14113568"/>
              <a:gd name="connsiteY909" fmla="*/ 493571 h 4705556"/>
              <a:gd name="connsiteX910" fmla="*/ 9720566 w 14113568"/>
              <a:gd name="connsiteY910" fmla="*/ 560876 h 4705556"/>
              <a:gd name="connsiteX911" fmla="*/ 9765336 w 14113568"/>
              <a:gd name="connsiteY911" fmla="*/ 499180 h 4705556"/>
              <a:gd name="connsiteX912" fmla="*/ 9933221 w 14113568"/>
              <a:gd name="connsiteY912" fmla="*/ 516006 h 4705556"/>
              <a:gd name="connsiteX913" fmla="*/ 9922029 w 14113568"/>
              <a:gd name="connsiteY913" fmla="*/ 583311 h 4705556"/>
              <a:gd name="connsiteX914" fmla="*/ 10045145 w 14113568"/>
              <a:gd name="connsiteY914" fmla="*/ 521615 h 4705556"/>
              <a:gd name="connsiteX915" fmla="*/ 10117895 w 14113568"/>
              <a:gd name="connsiteY915" fmla="*/ 527224 h 4705556"/>
              <a:gd name="connsiteX916" fmla="*/ 10179453 w 14113568"/>
              <a:gd name="connsiteY916" fmla="*/ 532832 h 4705556"/>
              <a:gd name="connsiteX917" fmla="*/ 10207434 w 14113568"/>
              <a:gd name="connsiteY917" fmla="*/ 532832 h 4705556"/>
              <a:gd name="connsiteX918" fmla="*/ 10229819 w 14113568"/>
              <a:gd name="connsiteY918" fmla="*/ 516006 h 4705556"/>
              <a:gd name="connsiteX919" fmla="*/ 10196241 w 14113568"/>
              <a:gd name="connsiteY919" fmla="*/ 482354 h 4705556"/>
              <a:gd name="connsiteX920" fmla="*/ 10324954 w 14113568"/>
              <a:gd name="connsiteY920" fmla="*/ 431875 h 4705556"/>
              <a:gd name="connsiteX921" fmla="*/ 10425685 w 14113568"/>
              <a:gd name="connsiteY921" fmla="*/ 443092 h 4705556"/>
              <a:gd name="connsiteX922" fmla="*/ 10532012 w 14113568"/>
              <a:gd name="connsiteY922" fmla="*/ 471136 h 4705556"/>
              <a:gd name="connsiteX923" fmla="*/ 10565589 w 14113568"/>
              <a:gd name="connsiteY923" fmla="*/ 471136 h 4705556"/>
              <a:gd name="connsiteX924" fmla="*/ 10593570 w 14113568"/>
              <a:gd name="connsiteY924" fmla="*/ 459919 h 4705556"/>
              <a:gd name="connsiteX925" fmla="*/ 10649532 w 14113568"/>
              <a:gd name="connsiteY925" fmla="*/ 437483 h 4705556"/>
              <a:gd name="connsiteX926" fmla="*/ 10638340 w 14113568"/>
              <a:gd name="connsiteY926" fmla="*/ 487962 h 4705556"/>
              <a:gd name="connsiteX927" fmla="*/ 10699898 w 14113568"/>
              <a:gd name="connsiteY927" fmla="*/ 499180 h 4705556"/>
              <a:gd name="connsiteX928" fmla="*/ 10694302 w 14113568"/>
              <a:gd name="connsiteY928" fmla="*/ 448701 h 4705556"/>
              <a:gd name="connsiteX929" fmla="*/ 10727879 w 14113568"/>
              <a:gd name="connsiteY929" fmla="*/ 426266 h 4705556"/>
              <a:gd name="connsiteX930" fmla="*/ 10772648 w 14113568"/>
              <a:gd name="connsiteY930" fmla="*/ 431875 h 4705556"/>
              <a:gd name="connsiteX931" fmla="*/ 10862187 w 14113568"/>
              <a:gd name="connsiteY931" fmla="*/ 443092 h 4705556"/>
              <a:gd name="connsiteX932" fmla="*/ 10878975 w 14113568"/>
              <a:gd name="connsiteY932" fmla="*/ 521615 h 4705556"/>
              <a:gd name="connsiteX933" fmla="*/ 10923745 w 14113568"/>
              <a:gd name="connsiteY933" fmla="*/ 482354 h 4705556"/>
              <a:gd name="connsiteX934" fmla="*/ 10951726 w 14113568"/>
              <a:gd name="connsiteY934" fmla="*/ 521615 h 4705556"/>
              <a:gd name="connsiteX935" fmla="*/ 10946130 w 14113568"/>
              <a:gd name="connsiteY935" fmla="*/ 487962 h 4705556"/>
              <a:gd name="connsiteX936" fmla="*/ 10929341 w 14113568"/>
              <a:gd name="connsiteY936" fmla="*/ 431875 h 4705556"/>
              <a:gd name="connsiteX937" fmla="*/ 10974111 w 14113568"/>
              <a:gd name="connsiteY937" fmla="*/ 437483 h 4705556"/>
              <a:gd name="connsiteX938" fmla="*/ 11091630 w 14113568"/>
              <a:gd name="connsiteY938" fmla="*/ 493571 h 4705556"/>
              <a:gd name="connsiteX939" fmla="*/ 11041265 w 14113568"/>
              <a:gd name="connsiteY939" fmla="*/ 420657 h 4705556"/>
              <a:gd name="connsiteX940" fmla="*/ 11058053 w 14113568"/>
              <a:gd name="connsiteY940" fmla="*/ 431875 h 4705556"/>
              <a:gd name="connsiteX941" fmla="*/ 11086034 w 14113568"/>
              <a:gd name="connsiteY941" fmla="*/ 426266 h 4705556"/>
              <a:gd name="connsiteX942" fmla="*/ 11097227 w 14113568"/>
              <a:gd name="connsiteY942" fmla="*/ 409440 h 4705556"/>
              <a:gd name="connsiteX943" fmla="*/ 11130804 w 14113568"/>
              <a:gd name="connsiteY943" fmla="*/ 431875 h 4705556"/>
              <a:gd name="connsiteX944" fmla="*/ 11114015 w 14113568"/>
              <a:gd name="connsiteY944" fmla="*/ 387005 h 4705556"/>
              <a:gd name="connsiteX945" fmla="*/ 11169977 w 14113568"/>
              <a:gd name="connsiteY945" fmla="*/ 420657 h 4705556"/>
              <a:gd name="connsiteX946" fmla="*/ 11209150 w 14113568"/>
              <a:gd name="connsiteY946" fmla="*/ 409440 h 4705556"/>
              <a:gd name="connsiteX947" fmla="*/ 11237131 w 14113568"/>
              <a:gd name="connsiteY947" fmla="*/ 420657 h 4705556"/>
              <a:gd name="connsiteX948" fmla="*/ 11242727 w 14113568"/>
              <a:gd name="connsiteY948" fmla="*/ 364570 h 4705556"/>
              <a:gd name="connsiteX949" fmla="*/ 11209150 w 14113568"/>
              <a:gd name="connsiteY949" fmla="*/ 358961 h 4705556"/>
              <a:gd name="connsiteX950" fmla="*/ 11136400 w 14113568"/>
              <a:gd name="connsiteY950" fmla="*/ 145828 h 4705556"/>
              <a:gd name="connsiteX951" fmla="*/ 11242727 w 14113568"/>
              <a:gd name="connsiteY951" fmla="*/ 314091 h 4705556"/>
              <a:gd name="connsiteX952" fmla="*/ 11304285 w 14113568"/>
              <a:gd name="connsiteY952" fmla="*/ 398222 h 4705556"/>
              <a:gd name="connsiteX953" fmla="*/ 11360247 w 14113568"/>
              <a:gd name="connsiteY953" fmla="*/ 476745 h 4705556"/>
              <a:gd name="connsiteX954" fmla="*/ 11343458 w 14113568"/>
              <a:gd name="connsiteY954" fmla="*/ 398222 h 4705556"/>
              <a:gd name="connsiteX955" fmla="*/ 11309881 w 14113568"/>
              <a:gd name="connsiteY955" fmla="*/ 342135 h 4705556"/>
              <a:gd name="connsiteX956" fmla="*/ 11287497 w 14113568"/>
              <a:gd name="connsiteY956" fmla="*/ 347743 h 4705556"/>
              <a:gd name="connsiteX957" fmla="*/ 11298689 w 14113568"/>
              <a:gd name="connsiteY957" fmla="*/ 308482 h 4705556"/>
              <a:gd name="connsiteX958" fmla="*/ 11253920 w 14113568"/>
              <a:gd name="connsiteY958" fmla="*/ 207524 h 4705556"/>
              <a:gd name="connsiteX959" fmla="*/ 11220343 w 14113568"/>
              <a:gd name="connsiteY959" fmla="*/ 157045 h 4705556"/>
              <a:gd name="connsiteX960" fmla="*/ 11192362 w 14113568"/>
              <a:gd name="connsiteY960" fmla="*/ 95349 h 4705556"/>
              <a:gd name="connsiteX961" fmla="*/ 11225939 w 14113568"/>
              <a:gd name="connsiteY961" fmla="*/ 112175 h 4705556"/>
              <a:gd name="connsiteX962" fmla="*/ 11326670 w 14113568"/>
              <a:gd name="connsiteY962" fmla="*/ 314091 h 4705556"/>
              <a:gd name="connsiteX963" fmla="*/ 11393824 w 14113568"/>
              <a:gd name="connsiteY963" fmla="*/ 409440 h 4705556"/>
              <a:gd name="connsiteX964" fmla="*/ 11399420 w 14113568"/>
              <a:gd name="connsiteY964" fmla="*/ 398222 h 4705556"/>
              <a:gd name="connsiteX965" fmla="*/ 11410613 w 14113568"/>
              <a:gd name="connsiteY965" fmla="*/ 398222 h 4705556"/>
              <a:gd name="connsiteX966" fmla="*/ 11416209 w 14113568"/>
              <a:gd name="connsiteY966" fmla="*/ 364570 h 4705556"/>
              <a:gd name="connsiteX967" fmla="*/ 11388228 w 14113568"/>
              <a:gd name="connsiteY967" fmla="*/ 358961 h 4705556"/>
              <a:gd name="connsiteX968" fmla="*/ 11349055 w 14113568"/>
              <a:gd name="connsiteY968" fmla="*/ 263612 h 4705556"/>
              <a:gd name="connsiteX969" fmla="*/ 11315478 w 14113568"/>
              <a:gd name="connsiteY969" fmla="*/ 201916 h 4705556"/>
              <a:gd name="connsiteX970" fmla="*/ 11321074 w 14113568"/>
              <a:gd name="connsiteY970" fmla="*/ 173872 h 4705556"/>
              <a:gd name="connsiteX971" fmla="*/ 11405016 w 14113568"/>
              <a:gd name="connsiteY971" fmla="*/ 314091 h 4705556"/>
              <a:gd name="connsiteX972" fmla="*/ 11410613 w 14113568"/>
              <a:gd name="connsiteY972" fmla="*/ 347743 h 4705556"/>
              <a:gd name="connsiteX973" fmla="*/ 11449786 w 14113568"/>
              <a:gd name="connsiteY973" fmla="*/ 392613 h 4705556"/>
              <a:gd name="connsiteX974" fmla="*/ 11494555 w 14113568"/>
              <a:gd name="connsiteY974" fmla="*/ 431875 h 4705556"/>
              <a:gd name="connsiteX975" fmla="*/ 11460978 w 14113568"/>
              <a:gd name="connsiteY975" fmla="*/ 358961 h 4705556"/>
              <a:gd name="connsiteX976" fmla="*/ 11460978 w 14113568"/>
              <a:gd name="connsiteY976" fmla="*/ 319699 h 4705556"/>
              <a:gd name="connsiteX977" fmla="*/ 11438594 w 14113568"/>
              <a:gd name="connsiteY977" fmla="*/ 319699 h 4705556"/>
              <a:gd name="connsiteX978" fmla="*/ 11388228 w 14113568"/>
              <a:gd name="connsiteY978" fmla="*/ 235568 h 4705556"/>
              <a:gd name="connsiteX979" fmla="*/ 11354651 w 14113568"/>
              <a:gd name="connsiteY979" fmla="*/ 179481 h 4705556"/>
              <a:gd name="connsiteX980" fmla="*/ 11309881 w 14113568"/>
              <a:gd name="connsiteY980" fmla="*/ 95349 h 4705556"/>
              <a:gd name="connsiteX981" fmla="*/ 11304285 w 14113568"/>
              <a:gd name="connsiteY981" fmla="*/ 78523 h 4705556"/>
              <a:gd name="connsiteX982" fmla="*/ 11427401 w 14113568"/>
              <a:gd name="connsiteY982" fmla="*/ 258003 h 4705556"/>
              <a:gd name="connsiteX983" fmla="*/ 11455382 w 14113568"/>
              <a:gd name="connsiteY983" fmla="*/ 269221 h 4705556"/>
              <a:gd name="connsiteX984" fmla="*/ 11365843 w 14113568"/>
              <a:gd name="connsiteY984" fmla="*/ 134610 h 4705556"/>
              <a:gd name="connsiteX985" fmla="*/ 11276304 w 14113568"/>
              <a:gd name="connsiteY985" fmla="*/ 0 h 4705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Lst>
            <a:rect l="l" t="t" r="r" b="b"/>
            <a:pathLst>
              <a:path w="14113568" h="4705556">
                <a:moveTo>
                  <a:pt x="12555644" y="887963"/>
                </a:moveTo>
                <a:lnTo>
                  <a:pt x="12804062" y="931055"/>
                </a:lnTo>
                <a:cubicBezTo>
                  <a:pt x="12876812" y="947881"/>
                  <a:pt x="12943966" y="959098"/>
                  <a:pt x="13005524" y="970316"/>
                </a:cubicBezTo>
                <a:cubicBezTo>
                  <a:pt x="13005524" y="970316"/>
                  <a:pt x="13005524" y="970316"/>
                  <a:pt x="12999928" y="970316"/>
                </a:cubicBezTo>
                <a:cubicBezTo>
                  <a:pt x="12966351" y="964707"/>
                  <a:pt x="12921581" y="959098"/>
                  <a:pt x="12860023" y="947881"/>
                </a:cubicBezTo>
                <a:cubicBezTo>
                  <a:pt x="12815254" y="939468"/>
                  <a:pt x="12764888" y="929652"/>
                  <a:pt x="12708227" y="918435"/>
                </a:cubicBezTo>
                <a:close/>
                <a:moveTo>
                  <a:pt x="12518656" y="880576"/>
                </a:moveTo>
                <a:lnTo>
                  <a:pt x="12555644" y="887963"/>
                </a:lnTo>
                <a:lnTo>
                  <a:pt x="12519827" y="881750"/>
                </a:lnTo>
                <a:close/>
                <a:moveTo>
                  <a:pt x="12457098" y="858141"/>
                </a:moveTo>
                <a:cubicBezTo>
                  <a:pt x="12457098" y="858141"/>
                  <a:pt x="12462695" y="858141"/>
                  <a:pt x="12473887" y="858141"/>
                </a:cubicBezTo>
                <a:cubicBezTo>
                  <a:pt x="12490676" y="863749"/>
                  <a:pt x="12507464" y="874967"/>
                  <a:pt x="12513060" y="880576"/>
                </a:cubicBezTo>
                <a:lnTo>
                  <a:pt x="12519827" y="881750"/>
                </a:lnTo>
                <a:lnTo>
                  <a:pt x="12524253" y="886184"/>
                </a:lnTo>
                <a:cubicBezTo>
                  <a:pt x="12525652" y="887587"/>
                  <a:pt x="12527051" y="888989"/>
                  <a:pt x="12529849" y="891793"/>
                </a:cubicBezTo>
                <a:cubicBezTo>
                  <a:pt x="12535445" y="903011"/>
                  <a:pt x="12535445" y="908620"/>
                  <a:pt x="12524253" y="908620"/>
                </a:cubicBezTo>
                <a:cubicBezTo>
                  <a:pt x="12501868" y="897402"/>
                  <a:pt x="12479483" y="880576"/>
                  <a:pt x="12468291" y="874967"/>
                </a:cubicBezTo>
                <a:cubicBezTo>
                  <a:pt x="12468291" y="869358"/>
                  <a:pt x="12468291" y="869358"/>
                  <a:pt x="12462695" y="869358"/>
                </a:cubicBezTo>
                <a:cubicBezTo>
                  <a:pt x="12462695" y="863749"/>
                  <a:pt x="12457098" y="863749"/>
                  <a:pt x="12457098" y="858141"/>
                </a:cubicBezTo>
                <a:close/>
                <a:moveTo>
                  <a:pt x="12311598" y="841314"/>
                </a:moveTo>
                <a:cubicBezTo>
                  <a:pt x="12361963" y="852532"/>
                  <a:pt x="12412329" y="858141"/>
                  <a:pt x="12462695" y="869358"/>
                </a:cubicBezTo>
                <a:cubicBezTo>
                  <a:pt x="12417925" y="863749"/>
                  <a:pt x="12367560" y="852532"/>
                  <a:pt x="12311598" y="841314"/>
                </a:cubicBezTo>
                <a:close/>
                <a:moveTo>
                  <a:pt x="12020596" y="684269"/>
                </a:moveTo>
                <a:cubicBezTo>
                  <a:pt x="12026193" y="684269"/>
                  <a:pt x="12026193" y="684269"/>
                  <a:pt x="12026193" y="684269"/>
                </a:cubicBezTo>
                <a:cubicBezTo>
                  <a:pt x="12031789" y="689878"/>
                  <a:pt x="12037385" y="689878"/>
                  <a:pt x="12042981" y="695487"/>
                </a:cubicBezTo>
                <a:cubicBezTo>
                  <a:pt x="12037385" y="689878"/>
                  <a:pt x="12031789" y="689878"/>
                  <a:pt x="12020596" y="684269"/>
                </a:cubicBezTo>
                <a:close/>
                <a:moveTo>
                  <a:pt x="11922498" y="632800"/>
                </a:moveTo>
                <a:lnTo>
                  <a:pt x="11925461" y="633790"/>
                </a:lnTo>
                <a:cubicBezTo>
                  <a:pt x="11925461" y="633790"/>
                  <a:pt x="11924062" y="633790"/>
                  <a:pt x="11922663" y="633089"/>
                </a:cubicBezTo>
                <a:close/>
                <a:moveTo>
                  <a:pt x="11919865" y="628181"/>
                </a:moveTo>
                <a:cubicBezTo>
                  <a:pt x="11919865" y="628181"/>
                  <a:pt x="11925461" y="633790"/>
                  <a:pt x="11925461" y="633790"/>
                </a:cubicBezTo>
                <a:lnTo>
                  <a:pt x="11922313" y="632476"/>
                </a:lnTo>
                <a:close/>
                <a:moveTo>
                  <a:pt x="11908673" y="628181"/>
                </a:moveTo>
                <a:lnTo>
                  <a:pt x="11914462" y="630115"/>
                </a:lnTo>
                <a:lnTo>
                  <a:pt x="11916295" y="631535"/>
                </a:lnTo>
                <a:close/>
                <a:moveTo>
                  <a:pt x="11897480" y="616964"/>
                </a:moveTo>
                <a:cubicBezTo>
                  <a:pt x="11903077" y="622573"/>
                  <a:pt x="11908673" y="622573"/>
                  <a:pt x="11908673" y="622573"/>
                </a:cubicBezTo>
                <a:cubicBezTo>
                  <a:pt x="11911471" y="625377"/>
                  <a:pt x="11914269" y="628181"/>
                  <a:pt x="11917067" y="630285"/>
                </a:cubicBezTo>
                <a:lnTo>
                  <a:pt x="11922313" y="632476"/>
                </a:lnTo>
                <a:lnTo>
                  <a:pt x="11922498" y="632800"/>
                </a:lnTo>
                <a:lnTo>
                  <a:pt x="11917067" y="630986"/>
                </a:lnTo>
                <a:lnTo>
                  <a:pt x="11914462" y="630115"/>
                </a:lnTo>
                <a:close/>
                <a:moveTo>
                  <a:pt x="11858307" y="594529"/>
                </a:moveTo>
                <a:lnTo>
                  <a:pt x="11858307" y="594529"/>
                </a:lnTo>
                <a:cubicBezTo>
                  <a:pt x="11863903" y="594529"/>
                  <a:pt x="11863903" y="600138"/>
                  <a:pt x="11869499" y="600138"/>
                </a:cubicBezTo>
                <a:cubicBezTo>
                  <a:pt x="11869499" y="600138"/>
                  <a:pt x="11875096" y="605746"/>
                  <a:pt x="11875096" y="605746"/>
                </a:cubicBezTo>
                <a:cubicBezTo>
                  <a:pt x="11875096" y="605746"/>
                  <a:pt x="11880692" y="605746"/>
                  <a:pt x="11880692" y="605746"/>
                </a:cubicBezTo>
                <a:cubicBezTo>
                  <a:pt x="11880692" y="605746"/>
                  <a:pt x="11886288" y="611355"/>
                  <a:pt x="11886288" y="611355"/>
                </a:cubicBezTo>
                <a:cubicBezTo>
                  <a:pt x="11891884" y="611355"/>
                  <a:pt x="11891884" y="616964"/>
                  <a:pt x="11897480" y="616964"/>
                </a:cubicBezTo>
                <a:cubicBezTo>
                  <a:pt x="11880692" y="605746"/>
                  <a:pt x="11869499" y="605746"/>
                  <a:pt x="11869499" y="605746"/>
                </a:cubicBezTo>
                <a:close/>
                <a:moveTo>
                  <a:pt x="11852711" y="588920"/>
                </a:moveTo>
                <a:lnTo>
                  <a:pt x="11858307" y="594529"/>
                </a:lnTo>
                <a:lnTo>
                  <a:pt x="11853410" y="591725"/>
                </a:lnTo>
                <a:cubicBezTo>
                  <a:pt x="11852711" y="590322"/>
                  <a:pt x="11852711" y="588920"/>
                  <a:pt x="11852711" y="588920"/>
                </a:cubicBezTo>
                <a:close/>
                <a:moveTo>
                  <a:pt x="11813538" y="560876"/>
                </a:moveTo>
                <a:cubicBezTo>
                  <a:pt x="11813538" y="566485"/>
                  <a:pt x="11819134" y="566485"/>
                  <a:pt x="11824730" y="566485"/>
                </a:cubicBezTo>
                <a:cubicBezTo>
                  <a:pt x="11824730" y="566485"/>
                  <a:pt x="11824730" y="572094"/>
                  <a:pt x="11824730" y="572094"/>
                </a:cubicBezTo>
                <a:cubicBezTo>
                  <a:pt x="11824730" y="572094"/>
                  <a:pt x="11824730" y="572094"/>
                  <a:pt x="11830326" y="572094"/>
                </a:cubicBezTo>
                <a:cubicBezTo>
                  <a:pt x="11830326" y="577703"/>
                  <a:pt x="11830326" y="577703"/>
                  <a:pt x="11830326" y="577703"/>
                </a:cubicBezTo>
                <a:cubicBezTo>
                  <a:pt x="11830326" y="577703"/>
                  <a:pt x="11824730" y="577703"/>
                  <a:pt x="11824730" y="577703"/>
                </a:cubicBezTo>
                <a:cubicBezTo>
                  <a:pt x="11824730" y="577703"/>
                  <a:pt x="11819134" y="577703"/>
                  <a:pt x="11819134" y="577703"/>
                </a:cubicBezTo>
                <a:cubicBezTo>
                  <a:pt x="11819134" y="577703"/>
                  <a:pt x="11819134" y="572094"/>
                  <a:pt x="11819134" y="572094"/>
                </a:cubicBezTo>
                <a:cubicBezTo>
                  <a:pt x="11819134" y="572094"/>
                  <a:pt x="11819134" y="566485"/>
                  <a:pt x="11819134" y="566485"/>
                </a:cubicBezTo>
                <a:cubicBezTo>
                  <a:pt x="11819134" y="566485"/>
                  <a:pt x="11813538" y="566485"/>
                  <a:pt x="11813538" y="566485"/>
                </a:cubicBezTo>
                <a:cubicBezTo>
                  <a:pt x="11813538" y="566485"/>
                  <a:pt x="11813538" y="566485"/>
                  <a:pt x="11813538" y="560876"/>
                </a:cubicBezTo>
                <a:close/>
                <a:moveTo>
                  <a:pt x="11797633" y="554677"/>
                </a:moveTo>
                <a:lnTo>
                  <a:pt x="11802345" y="555267"/>
                </a:lnTo>
                <a:cubicBezTo>
                  <a:pt x="11807942" y="560876"/>
                  <a:pt x="11807942" y="560876"/>
                  <a:pt x="11813538" y="560876"/>
                </a:cubicBezTo>
                <a:cubicBezTo>
                  <a:pt x="11807942" y="560876"/>
                  <a:pt x="11807942" y="560876"/>
                  <a:pt x="11807942" y="560876"/>
                </a:cubicBezTo>
                <a:close/>
                <a:moveTo>
                  <a:pt x="11795222" y="553227"/>
                </a:moveTo>
                <a:lnTo>
                  <a:pt x="11797633" y="554677"/>
                </a:lnTo>
                <a:lnTo>
                  <a:pt x="11796749" y="554566"/>
                </a:lnTo>
                <a:close/>
                <a:moveTo>
                  <a:pt x="11779961" y="544050"/>
                </a:moveTo>
                <a:cubicBezTo>
                  <a:pt x="11785557" y="544050"/>
                  <a:pt x="11785557" y="544050"/>
                  <a:pt x="11785557" y="544050"/>
                </a:cubicBezTo>
                <a:cubicBezTo>
                  <a:pt x="11791153" y="549659"/>
                  <a:pt x="11791153" y="549659"/>
                  <a:pt x="11791153" y="549659"/>
                </a:cubicBezTo>
                <a:lnTo>
                  <a:pt x="11795222" y="553227"/>
                </a:lnTo>
                <a:close/>
                <a:moveTo>
                  <a:pt x="11425439" y="200792"/>
                </a:moveTo>
                <a:lnTo>
                  <a:pt x="11427401" y="201916"/>
                </a:lnTo>
                <a:lnTo>
                  <a:pt x="11470955" y="254802"/>
                </a:lnTo>
                <a:lnTo>
                  <a:pt x="11463077" y="245646"/>
                </a:lnTo>
                <a:cubicBezTo>
                  <a:pt x="11447338" y="227506"/>
                  <a:pt x="11444190" y="224351"/>
                  <a:pt x="11444190" y="224351"/>
                </a:cubicBezTo>
                <a:cubicBezTo>
                  <a:pt x="11444190" y="220144"/>
                  <a:pt x="11441042" y="219092"/>
                  <a:pt x="11432386" y="209365"/>
                </a:cubicBezTo>
                <a:close/>
                <a:moveTo>
                  <a:pt x="11421805" y="196307"/>
                </a:moveTo>
                <a:lnTo>
                  <a:pt x="11425439" y="200792"/>
                </a:lnTo>
                <a:lnTo>
                  <a:pt x="11422505" y="199111"/>
                </a:lnTo>
                <a:cubicBezTo>
                  <a:pt x="11421805" y="197709"/>
                  <a:pt x="11421805" y="196307"/>
                  <a:pt x="11421805" y="196307"/>
                </a:cubicBezTo>
                <a:close/>
                <a:moveTo>
                  <a:pt x="11276304" y="0"/>
                </a:moveTo>
                <a:cubicBezTo>
                  <a:pt x="11304285" y="44870"/>
                  <a:pt x="11377036" y="145828"/>
                  <a:pt x="11444190" y="235568"/>
                </a:cubicBezTo>
                <a:cubicBezTo>
                  <a:pt x="11511344" y="325308"/>
                  <a:pt x="11578498" y="409440"/>
                  <a:pt x="11606479" y="420657"/>
                </a:cubicBezTo>
                <a:cubicBezTo>
                  <a:pt x="11606479" y="415048"/>
                  <a:pt x="11595287" y="403831"/>
                  <a:pt x="11584094" y="387005"/>
                </a:cubicBezTo>
                <a:cubicBezTo>
                  <a:pt x="11567306" y="375787"/>
                  <a:pt x="11556113" y="358961"/>
                  <a:pt x="11556113" y="353352"/>
                </a:cubicBezTo>
                <a:cubicBezTo>
                  <a:pt x="11542123" y="339330"/>
                  <a:pt x="11522536" y="316895"/>
                  <a:pt x="11500152" y="290254"/>
                </a:cubicBezTo>
                <a:lnTo>
                  <a:pt x="11470955" y="254802"/>
                </a:lnTo>
                <a:lnTo>
                  <a:pt x="11483363" y="269221"/>
                </a:lnTo>
                <a:cubicBezTo>
                  <a:pt x="11488959" y="274829"/>
                  <a:pt x="11494555" y="280438"/>
                  <a:pt x="11505748" y="291656"/>
                </a:cubicBezTo>
                <a:cubicBezTo>
                  <a:pt x="11539325" y="336526"/>
                  <a:pt x="11572902" y="364570"/>
                  <a:pt x="11600883" y="398222"/>
                </a:cubicBezTo>
                <a:cubicBezTo>
                  <a:pt x="11606479" y="398222"/>
                  <a:pt x="11595287" y="387005"/>
                  <a:pt x="11595287" y="387005"/>
                </a:cubicBezTo>
                <a:cubicBezTo>
                  <a:pt x="11606479" y="398222"/>
                  <a:pt x="11606479" y="398222"/>
                  <a:pt x="11623268" y="420657"/>
                </a:cubicBezTo>
                <a:cubicBezTo>
                  <a:pt x="11645652" y="437483"/>
                  <a:pt x="11673633" y="465527"/>
                  <a:pt x="11673633" y="459919"/>
                </a:cubicBezTo>
                <a:cubicBezTo>
                  <a:pt x="11645652" y="437483"/>
                  <a:pt x="11628864" y="420657"/>
                  <a:pt x="11600883" y="392613"/>
                </a:cubicBezTo>
                <a:lnTo>
                  <a:pt x="11598785" y="390510"/>
                </a:lnTo>
                <a:lnTo>
                  <a:pt x="11598085" y="389809"/>
                </a:lnTo>
                <a:cubicBezTo>
                  <a:pt x="11596686" y="388407"/>
                  <a:pt x="11595287" y="387005"/>
                  <a:pt x="11595287" y="387005"/>
                </a:cubicBezTo>
                <a:cubicBezTo>
                  <a:pt x="11606479" y="398222"/>
                  <a:pt x="11623268" y="409440"/>
                  <a:pt x="11634460" y="420657"/>
                </a:cubicBezTo>
                <a:cubicBezTo>
                  <a:pt x="11645652" y="431875"/>
                  <a:pt x="11651248" y="437483"/>
                  <a:pt x="11656845" y="443092"/>
                </a:cubicBezTo>
                <a:cubicBezTo>
                  <a:pt x="11662441" y="448701"/>
                  <a:pt x="11668037" y="454310"/>
                  <a:pt x="11668037" y="454310"/>
                </a:cubicBezTo>
                <a:cubicBezTo>
                  <a:pt x="11668037" y="454310"/>
                  <a:pt x="11679229" y="465527"/>
                  <a:pt x="11696018" y="476745"/>
                </a:cubicBezTo>
                <a:cubicBezTo>
                  <a:pt x="11696018" y="476745"/>
                  <a:pt x="11701614" y="482354"/>
                  <a:pt x="11701614" y="482354"/>
                </a:cubicBezTo>
                <a:cubicBezTo>
                  <a:pt x="11696018" y="476745"/>
                  <a:pt x="11696018" y="476745"/>
                  <a:pt x="11696018" y="476745"/>
                </a:cubicBezTo>
                <a:cubicBezTo>
                  <a:pt x="11707210" y="487962"/>
                  <a:pt x="11729595" y="504789"/>
                  <a:pt x="11746384" y="516006"/>
                </a:cubicBezTo>
                <a:cubicBezTo>
                  <a:pt x="11774364" y="538441"/>
                  <a:pt x="11796749" y="560876"/>
                  <a:pt x="11819134" y="577703"/>
                </a:cubicBezTo>
                <a:cubicBezTo>
                  <a:pt x="11830326" y="588920"/>
                  <a:pt x="11841519" y="594529"/>
                  <a:pt x="11847115" y="605746"/>
                </a:cubicBezTo>
                <a:cubicBezTo>
                  <a:pt x="11875096" y="616964"/>
                  <a:pt x="11875096" y="616964"/>
                  <a:pt x="11914269" y="656225"/>
                </a:cubicBezTo>
                <a:cubicBezTo>
                  <a:pt x="11925461" y="656225"/>
                  <a:pt x="11936654" y="667443"/>
                  <a:pt x="11947846" y="673052"/>
                </a:cubicBezTo>
                <a:cubicBezTo>
                  <a:pt x="11959038" y="678660"/>
                  <a:pt x="11970231" y="684269"/>
                  <a:pt x="11975827" y="689878"/>
                </a:cubicBezTo>
                <a:cubicBezTo>
                  <a:pt x="11987019" y="689878"/>
                  <a:pt x="11992615" y="695487"/>
                  <a:pt x="11992615" y="689878"/>
                </a:cubicBezTo>
                <a:cubicBezTo>
                  <a:pt x="11998212" y="689878"/>
                  <a:pt x="11992615" y="684269"/>
                  <a:pt x="11975827" y="673052"/>
                </a:cubicBezTo>
                <a:cubicBezTo>
                  <a:pt x="11959039" y="661834"/>
                  <a:pt x="11942250" y="650616"/>
                  <a:pt x="11928260" y="640801"/>
                </a:cubicBezTo>
                <a:lnTo>
                  <a:pt x="11916295" y="631535"/>
                </a:lnTo>
                <a:lnTo>
                  <a:pt x="11937353" y="640801"/>
                </a:lnTo>
                <a:cubicBezTo>
                  <a:pt x="11947846" y="646410"/>
                  <a:pt x="11959039" y="653421"/>
                  <a:pt x="11970231" y="661834"/>
                </a:cubicBezTo>
                <a:cubicBezTo>
                  <a:pt x="11953442" y="650616"/>
                  <a:pt x="11953442" y="650616"/>
                  <a:pt x="11953442" y="650616"/>
                </a:cubicBezTo>
                <a:cubicBezTo>
                  <a:pt x="11992615" y="673052"/>
                  <a:pt x="12020596" y="684269"/>
                  <a:pt x="12042981" y="701095"/>
                </a:cubicBezTo>
                <a:cubicBezTo>
                  <a:pt x="12054173" y="706704"/>
                  <a:pt x="12065366" y="712313"/>
                  <a:pt x="12082154" y="723530"/>
                </a:cubicBezTo>
                <a:cubicBezTo>
                  <a:pt x="12093347" y="729139"/>
                  <a:pt x="12104539" y="729139"/>
                  <a:pt x="12110135" y="734748"/>
                </a:cubicBezTo>
                <a:cubicBezTo>
                  <a:pt x="12166097" y="762792"/>
                  <a:pt x="12233251" y="796444"/>
                  <a:pt x="12294809" y="830097"/>
                </a:cubicBezTo>
                <a:cubicBezTo>
                  <a:pt x="12300405" y="835706"/>
                  <a:pt x="12306002" y="835706"/>
                  <a:pt x="12311598" y="841314"/>
                </a:cubicBezTo>
                <a:cubicBezTo>
                  <a:pt x="12367560" y="874967"/>
                  <a:pt x="12412329" y="903011"/>
                  <a:pt x="12440310" y="931055"/>
                </a:cubicBezTo>
                <a:cubicBezTo>
                  <a:pt x="12468291" y="936663"/>
                  <a:pt x="12479483" y="931055"/>
                  <a:pt x="12535445" y="964707"/>
                </a:cubicBezTo>
                <a:cubicBezTo>
                  <a:pt x="12513060" y="992751"/>
                  <a:pt x="12602599" y="1037621"/>
                  <a:pt x="12652965" y="1076882"/>
                </a:cubicBezTo>
                <a:cubicBezTo>
                  <a:pt x="12658561" y="1043230"/>
                  <a:pt x="12636176" y="1009577"/>
                  <a:pt x="12636176" y="975925"/>
                </a:cubicBezTo>
                <a:cubicBezTo>
                  <a:pt x="12652965" y="1003968"/>
                  <a:pt x="12675350" y="1009577"/>
                  <a:pt x="12686542" y="1015186"/>
                </a:cubicBezTo>
                <a:cubicBezTo>
                  <a:pt x="12703330" y="1020795"/>
                  <a:pt x="12714523" y="1026404"/>
                  <a:pt x="12725715" y="1048838"/>
                </a:cubicBezTo>
                <a:cubicBezTo>
                  <a:pt x="12876812" y="1093709"/>
                  <a:pt x="13027909" y="1155405"/>
                  <a:pt x="13156621" y="1261972"/>
                </a:cubicBezTo>
                <a:cubicBezTo>
                  <a:pt x="13145429" y="1278798"/>
                  <a:pt x="13139833" y="1301233"/>
                  <a:pt x="13128640" y="1318059"/>
                </a:cubicBezTo>
                <a:cubicBezTo>
                  <a:pt x="13117448" y="1334885"/>
                  <a:pt x="13106255" y="1346103"/>
                  <a:pt x="13089467" y="1346103"/>
                </a:cubicBezTo>
                <a:cubicBezTo>
                  <a:pt x="13089467" y="1357320"/>
                  <a:pt x="13100659" y="1362929"/>
                  <a:pt x="13095063" y="1374147"/>
                </a:cubicBezTo>
                <a:cubicBezTo>
                  <a:pt x="13106255" y="1385364"/>
                  <a:pt x="13111852" y="1368538"/>
                  <a:pt x="13117448" y="1362929"/>
                </a:cubicBezTo>
                <a:cubicBezTo>
                  <a:pt x="13151025" y="1402191"/>
                  <a:pt x="13078275" y="1390973"/>
                  <a:pt x="13061486" y="1396582"/>
                </a:cubicBezTo>
                <a:cubicBezTo>
                  <a:pt x="13128640" y="1452669"/>
                  <a:pt x="13162217" y="1508757"/>
                  <a:pt x="13246160" y="1519975"/>
                </a:cubicBezTo>
                <a:cubicBezTo>
                  <a:pt x="13257352" y="1497539"/>
                  <a:pt x="13257352" y="1475104"/>
                  <a:pt x="13262949" y="1458278"/>
                </a:cubicBezTo>
                <a:cubicBezTo>
                  <a:pt x="13268545" y="1435843"/>
                  <a:pt x="13274141" y="1419017"/>
                  <a:pt x="13296526" y="1407799"/>
                </a:cubicBezTo>
                <a:cubicBezTo>
                  <a:pt x="13358084" y="1447061"/>
                  <a:pt x="13402853" y="1503148"/>
                  <a:pt x="13447622" y="1564845"/>
                </a:cubicBezTo>
                <a:cubicBezTo>
                  <a:pt x="13486796" y="1626541"/>
                  <a:pt x="13525969" y="1693846"/>
                  <a:pt x="13570738" y="1755543"/>
                </a:cubicBezTo>
                <a:cubicBezTo>
                  <a:pt x="13604316" y="1755543"/>
                  <a:pt x="13632296" y="1648976"/>
                  <a:pt x="13621104" y="1615324"/>
                </a:cubicBezTo>
                <a:cubicBezTo>
                  <a:pt x="13665874" y="1570453"/>
                  <a:pt x="13733028" y="1598497"/>
                  <a:pt x="13772201" y="1542410"/>
                </a:cubicBezTo>
                <a:cubicBezTo>
                  <a:pt x="13839355" y="1576062"/>
                  <a:pt x="13822567" y="1581671"/>
                  <a:pt x="13889721" y="1598497"/>
                </a:cubicBezTo>
                <a:cubicBezTo>
                  <a:pt x="13889721" y="1620932"/>
                  <a:pt x="13895317" y="1643367"/>
                  <a:pt x="13900913" y="1665802"/>
                </a:cubicBezTo>
                <a:cubicBezTo>
                  <a:pt x="13906509" y="1693846"/>
                  <a:pt x="13912105" y="1710672"/>
                  <a:pt x="13917702" y="1738716"/>
                </a:cubicBezTo>
                <a:cubicBezTo>
                  <a:pt x="13928894" y="1783586"/>
                  <a:pt x="13940086" y="1828456"/>
                  <a:pt x="13928894" y="1884544"/>
                </a:cubicBezTo>
                <a:cubicBezTo>
                  <a:pt x="13906509" y="1912588"/>
                  <a:pt x="13872932" y="1890153"/>
                  <a:pt x="13850548" y="1918197"/>
                </a:cubicBezTo>
                <a:cubicBezTo>
                  <a:pt x="13850548" y="1935023"/>
                  <a:pt x="13844951" y="1951849"/>
                  <a:pt x="13844951" y="1974284"/>
                </a:cubicBezTo>
                <a:cubicBezTo>
                  <a:pt x="13839355" y="1991111"/>
                  <a:pt x="13828163" y="2013546"/>
                  <a:pt x="13822567" y="2030372"/>
                </a:cubicBezTo>
                <a:cubicBezTo>
                  <a:pt x="13800182" y="2069633"/>
                  <a:pt x="13772201" y="2108894"/>
                  <a:pt x="13744220" y="2120112"/>
                </a:cubicBezTo>
                <a:cubicBezTo>
                  <a:pt x="13777797" y="2125721"/>
                  <a:pt x="13783393" y="2159373"/>
                  <a:pt x="13772201" y="2193026"/>
                </a:cubicBezTo>
                <a:cubicBezTo>
                  <a:pt x="13755412" y="2226678"/>
                  <a:pt x="13727432" y="2260331"/>
                  <a:pt x="13693854" y="2277157"/>
                </a:cubicBezTo>
                <a:cubicBezTo>
                  <a:pt x="13749816" y="2265940"/>
                  <a:pt x="13783393" y="2288375"/>
                  <a:pt x="13822567" y="2299592"/>
                </a:cubicBezTo>
                <a:cubicBezTo>
                  <a:pt x="13839355" y="2305201"/>
                  <a:pt x="13861740" y="2305201"/>
                  <a:pt x="13878528" y="2299592"/>
                </a:cubicBezTo>
                <a:cubicBezTo>
                  <a:pt x="13900913" y="2288375"/>
                  <a:pt x="13928894" y="2277157"/>
                  <a:pt x="13956875" y="2243505"/>
                </a:cubicBezTo>
                <a:cubicBezTo>
                  <a:pt x="13872932" y="2260331"/>
                  <a:pt x="13906509" y="2221070"/>
                  <a:pt x="13968067" y="2226678"/>
                </a:cubicBezTo>
                <a:cubicBezTo>
                  <a:pt x="13979260" y="2193026"/>
                  <a:pt x="13945683" y="2221070"/>
                  <a:pt x="13928894" y="2193026"/>
                </a:cubicBezTo>
                <a:cubicBezTo>
                  <a:pt x="13945683" y="2164982"/>
                  <a:pt x="13962471" y="2176200"/>
                  <a:pt x="13979260" y="2153765"/>
                </a:cubicBezTo>
                <a:cubicBezTo>
                  <a:pt x="13984856" y="2097677"/>
                  <a:pt x="13956875" y="2052807"/>
                  <a:pt x="13934490" y="2002328"/>
                </a:cubicBezTo>
                <a:cubicBezTo>
                  <a:pt x="13951279" y="1996719"/>
                  <a:pt x="13973663" y="1979893"/>
                  <a:pt x="13990452" y="1963067"/>
                </a:cubicBezTo>
                <a:cubicBezTo>
                  <a:pt x="14012837" y="1940632"/>
                  <a:pt x="14029625" y="1918197"/>
                  <a:pt x="14046414" y="1878935"/>
                </a:cubicBezTo>
                <a:cubicBezTo>
                  <a:pt x="14079991" y="1901370"/>
                  <a:pt x="14074395" y="1946240"/>
                  <a:pt x="14068799" y="1979893"/>
                </a:cubicBezTo>
                <a:cubicBezTo>
                  <a:pt x="14063202" y="2019154"/>
                  <a:pt x="14063202" y="2047198"/>
                  <a:pt x="14113568" y="2047198"/>
                </a:cubicBezTo>
                <a:cubicBezTo>
                  <a:pt x="14102376" y="2069633"/>
                  <a:pt x="14085587" y="2097677"/>
                  <a:pt x="14074395" y="2120112"/>
                </a:cubicBezTo>
                <a:cubicBezTo>
                  <a:pt x="14063202" y="2142547"/>
                  <a:pt x="14063202" y="2164982"/>
                  <a:pt x="14079991" y="2176200"/>
                </a:cubicBezTo>
                <a:cubicBezTo>
                  <a:pt x="14046414" y="2170591"/>
                  <a:pt x="14012837" y="2277157"/>
                  <a:pt x="13979260" y="2260331"/>
                </a:cubicBezTo>
                <a:cubicBezTo>
                  <a:pt x="13984856" y="2277157"/>
                  <a:pt x="13990452" y="2299592"/>
                  <a:pt x="14001644" y="2316419"/>
                </a:cubicBezTo>
                <a:cubicBezTo>
                  <a:pt x="14007241" y="2333245"/>
                  <a:pt x="14012837" y="2350071"/>
                  <a:pt x="14018433" y="2372506"/>
                </a:cubicBezTo>
                <a:cubicBezTo>
                  <a:pt x="13979260" y="2400550"/>
                  <a:pt x="13951279" y="2327636"/>
                  <a:pt x="13917702" y="2316419"/>
                </a:cubicBezTo>
                <a:cubicBezTo>
                  <a:pt x="13889721" y="2316419"/>
                  <a:pt x="13856144" y="2350071"/>
                  <a:pt x="13828163" y="2344462"/>
                </a:cubicBezTo>
                <a:cubicBezTo>
                  <a:pt x="13811374" y="2383724"/>
                  <a:pt x="13800182" y="2417376"/>
                  <a:pt x="13805778" y="2445420"/>
                </a:cubicBezTo>
                <a:cubicBezTo>
                  <a:pt x="13805778" y="2479073"/>
                  <a:pt x="13811374" y="2507117"/>
                  <a:pt x="13822567" y="2529552"/>
                </a:cubicBezTo>
                <a:cubicBezTo>
                  <a:pt x="13839355" y="2585639"/>
                  <a:pt x="13856144" y="2647336"/>
                  <a:pt x="13816970" y="2731467"/>
                </a:cubicBezTo>
                <a:cubicBezTo>
                  <a:pt x="13850548" y="2748293"/>
                  <a:pt x="13895317" y="2647336"/>
                  <a:pt x="13928894" y="2664162"/>
                </a:cubicBezTo>
                <a:cubicBezTo>
                  <a:pt x="13945683" y="2636118"/>
                  <a:pt x="13912105" y="2641727"/>
                  <a:pt x="13889721" y="2652944"/>
                </a:cubicBezTo>
                <a:cubicBezTo>
                  <a:pt x="13850548" y="2624901"/>
                  <a:pt x="13962471" y="2641727"/>
                  <a:pt x="13923298" y="2596857"/>
                </a:cubicBezTo>
                <a:cubicBezTo>
                  <a:pt x="13956875" y="2568813"/>
                  <a:pt x="13979260" y="2624901"/>
                  <a:pt x="14012837" y="2596857"/>
                </a:cubicBezTo>
                <a:cubicBezTo>
                  <a:pt x="13979260" y="2680988"/>
                  <a:pt x="14046414" y="2675379"/>
                  <a:pt x="14085587" y="2753902"/>
                </a:cubicBezTo>
                <a:cubicBezTo>
                  <a:pt x="14029625" y="2815598"/>
                  <a:pt x="14018433" y="2871686"/>
                  <a:pt x="14085587" y="2910947"/>
                </a:cubicBezTo>
                <a:cubicBezTo>
                  <a:pt x="14068799" y="2933382"/>
                  <a:pt x="14063202" y="2950209"/>
                  <a:pt x="14057606" y="2972644"/>
                </a:cubicBezTo>
                <a:cubicBezTo>
                  <a:pt x="14052010" y="2989470"/>
                  <a:pt x="14046414" y="3006296"/>
                  <a:pt x="14046414" y="3023123"/>
                </a:cubicBezTo>
                <a:cubicBezTo>
                  <a:pt x="14040818" y="3056775"/>
                  <a:pt x="14029625" y="3090428"/>
                  <a:pt x="13973663" y="3129689"/>
                </a:cubicBezTo>
                <a:cubicBezTo>
                  <a:pt x="13973663" y="3129689"/>
                  <a:pt x="13973663" y="3129689"/>
                  <a:pt x="14024029" y="3191385"/>
                </a:cubicBezTo>
                <a:cubicBezTo>
                  <a:pt x="14007241" y="3219429"/>
                  <a:pt x="13990452" y="3247473"/>
                  <a:pt x="13968067" y="3275517"/>
                </a:cubicBezTo>
                <a:cubicBezTo>
                  <a:pt x="13940086" y="3303561"/>
                  <a:pt x="13912105" y="3331604"/>
                  <a:pt x="13867336" y="3359648"/>
                </a:cubicBezTo>
                <a:cubicBezTo>
                  <a:pt x="13833759" y="3359648"/>
                  <a:pt x="13811374" y="3331604"/>
                  <a:pt x="13794586" y="3297952"/>
                </a:cubicBezTo>
                <a:cubicBezTo>
                  <a:pt x="13833759" y="3269908"/>
                  <a:pt x="13856144" y="3241864"/>
                  <a:pt x="13867336" y="3219429"/>
                </a:cubicBezTo>
                <a:cubicBezTo>
                  <a:pt x="13856144" y="3196994"/>
                  <a:pt x="13766605" y="3236256"/>
                  <a:pt x="13839355" y="3180168"/>
                </a:cubicBezTo>
                <a:cubicBezTo>
                  <a:pt x="13811374" y="3174559"/>
                  <a:pt x="13772201" y="3185777"/>
                  <a:pt x="13733028" y="3219429"/>
                </a:cubicBezTo>
                <a:cubicBezTo>
                  <a:pt x="13710643" y="3247473"/>
                  <a:pt x="13749816" y="3230647"/>
                  <a:pt x="13761009" y="3258691"/>
                </a:cubicBezTo>
                <a:cubicBezTo>
                  <a:pt x="13699451" y="3258691"/>
                  <a:pt x="13693854" y="3292343"/>
                  <a:pt x="13693854" y="3325996"/>
                </a:cubicBezTo>
                <a:cubicBezTo>
                  <a:pt x="13688258" y="3359648"/>
                  <a:pt x="13688258" y="3393301"/>
                  <a:pt x="13643489" y="3387692"/>
                </a:cubicBezTo>
                <a:cubicBezTo>
                  <a:pt x="13705047" y="3432562"/>
                  <a:pt x="13682662" y="3454997"/>
                  <a:pt x="13621104" y="3516694"/>
                </a:cubicBezTo>
                <a:cubicBezTo>
                  <a:pt x="13665874" y="3516694"/>
                  <a:pt x="13699451" y="3488650"/>
                  <a:pt x="13733028" y="3460606"/>
                </a:cubicBezTo>
                <a:cubicBezTo>
                  <a:pt x="13738624" y="3454997"/>
                  <a:pt x="13749816" y="3449388"/>
                  <a:pt x="13755412" y="3438171"/>
                </a:cubicBezTo>
                <a:cubicBezTo>
                  <a:pt x="13761009" y="3432562"/>
                  <a:pt x="13772201" y="3426953"/>
                  <a:pt x="13777797" y="3421345"/>
                </a:cubicBezTo>
                <a:cubicBezTo>
                  <a:pt x="13794586" y="3404518"/>
                  <a:pt x="13811374" y="3393301"/>
                  <a:pt x="13833759" y="3387692"/>
                </a:cubicBezTo>
                <a:cubicBezTo>
                  <a:pt x="13828163" y="3421345"/>
                  <a:pt x="13805778" y="3460606"/>
                  <a:pt x="13766605" y="3494259"/>
                </a:cubicBezTo>
                <a:cubicBezTo>
                  <a:pt x="13733028" y="3527911"/>
                  <a:pt x="13682662" y="3555955"/>
                  <a:pt x="13643489" y="3589608"/>
                </a:cubicBezTo>
                <a:cubicBezTo>
                  <a:pt x="13553950" y="3656913"/>
                  <a:pt x="13475603" y="3713000"/>
                  <a:pt x="13503584" y="3780305"/>
                </a:cubicBezTo>
                <a:cubicBezTo>
                  <a:pt x="13464411" y="3797132"/>
                  <a:pt x="13419642" y="3813958"/>
                  <a:pt x="13380468" y="3825176"/>
                </a:cubicBezTo>
                <a:cubicBezTo>
                  <a:pt x="13358084" y="3836393"/>
                  <a:pt x="13335699" y="3842002"/>
                  <a:pt x="13318910" y="3847611"/>
                </a:cubicBezTo>
                <a:cubicBezTo>
                  <a:pt x="13296526" y="3853219"/>
                  <a:pt x="13274141" y="3858828"/>
                  <a:pt x="13257352" y="3864437"/>
                </a:cubicBezTo>
                <a:cubicBezTo>
                  <a:pt x="13223775" y="3909307"/>
                  <a:pt x="13184602" y="3948568"/>
                  <a:pt x="13134236" y="3987830"/>
                </a:cubicBezTo>
                <a:cubicBezTo>
                  <a:pt x="13111852" y="4010265"/>
                  <a:pt x="13083871" y="4027091"/>
                  <a:pt x="13055890" y="4049526"/>
                </a:cubicBezTo>
                <a:cubicBezTo>
                  <a:pt x="13027909" y="4066352"/>
                  <a:pt x="12994332" y="4083179"/>
                  <a:pt x="12966351" y="4094396"/>
                </a:cubicBezTo>
                <a:cubicBezTo>
                  <a:pt x="12899197" y="4128049"/>
                  <a:pt x="12832043" y="4156092"/>
                  <a:pt x="12759292" y="4184136"/>
                </a:cubicBezTo>
                <a:cubicBezTo>
                  <a:pt x="12692138" y="4206571"/>
                  <a:pt x="12619388" y="4223398"/>
                  <a:pt x="12541041" y="4240224"/>
                </a:cubicBezTo>
                <a:cubicBezTo>
                  <a:pt x="12546637" y="4273877"/>
                  <a:pt x="12624984" y="4200963"/>
                  <a:pt x="12613792" y="4262659"/>
                </a:cubicBezTo>
                <a:cubicBezTo>
                  <a:pt x="12557830" y="4285094"/>
                  <a:pt x="12507464" y="4307529"/>
                  <a:pt x="12457098" y="4329964"/>
                </a:cubicBezTo>
                <a:cubicBezTo>
                  <a:pt x="12429118" y="4346790"/>
                  <a:pt x="12401137" y="4358008"/>
                  <a:pt x="12373156" y="4369226"/>
                </a:cubicBezTo>
                <a:cubicBezTo>
                  <a:pt x="12345175" y="4386052"/>
                  <a:pt x="12317194" y="4402878"/>
                  <a:pt x="12283617" y="4419704"/>
                </a:cubicBezTo>
                <a:cubicBezTo>
                  <a:pt x="12294809" y="4397269"/>
                  <a:pt x="12294809" y="4369226"/>
                  <a:pt x="12278021" y="4335573"/>
                </a:cubicBezTo>
                <a:cubicBezTo>
                  <a:pt x="12266828" y="4341182"/>
                  <a:pt x="12255636" y="4341182"/>
                  <a:pt x="12244444" y="4346790"/>
                </a:cubicBezTo>
                <a:cubicBezTo>
                  <a:pt x="12194078" y="4374834"/>
                  <a:pt x="12266828" y="4374834"/>
                  <a:pt x="12261232" y="4408487"/>
                </a:cubicBezTo>
                <a:cubicBezTo>
                  <a:pt x="12205270" y="4425313"/>
                  <a:pt x="12210867" y="4358008"/>
                  <a:pt x="12166097" y="4352399"/>
                </a:cubicBezTo>
                <a:cubicBezTo>
                  <a:pt x="12110135" y="4386052"/>
                  <a:pt x="12188482" y="4414096"/>
                  <a:pt x="12138116" y="4458966"/>
                </a:cubicBezTo>
                <a:cubicBezTo>
                  <a:pt x="12121328" y="4464574"/>
                  <a:pt x="12093347" y="4453357"/>
                  <a:pt x="12076558" y="4447748"/>
                </a:cubicBezTo>
                <a:cubicBezTo>
                  <a:pt x="12059770" y="4442139"/>
                  <a:pt x="12042981" y="4442139"/>
                  <a:pt x="12048577" y="4481401"/>
                </a:cubicBezTo>
                <a:cubicBezTo>
                  <a:pt x="12026193" y="4481401"/>
                  <a:pt x="12026193" y="4458966"/>
                  <a:pt x="12020596" y="4436531"/>
                </a:cubicBezTo>
                <a:cubicBezTo>
                  <a:pt x="11998212" y="4458966"/>
                  <a:pt x="11998212" y="4487010"/>
                  <a:pt x="11981423" y="4515053"/>
                </a:cubicBezTo>
                <a:cubicBezTo>
                  <a:pt x="11886288" y="4498227"/>
                  <a:pt x="11807942" y="4582358"/>
                  <a:pt x="11757576" y="4498227"/>
                </a:cubicBezTo>
                <a:cubicBezTo>
                  <a:pt x="11757576" y="4515053"/>
                  <a:pt x="11740787" y="4531880"/>
                  <a:pt x="11712806" y="4543097"/>
                </a:cubicBezTo>
                <a:cubicBezTo>
                  <a:pt x="11690422" y="4559923"/>
                  <a:pt x="11656845" y="4571141"/>
                  <a:pt x="11617671" y="4582358"/>
                </a:cubicBezTo>
                <a:cubicBezTo>
                  <a:pt x="11544921" y="4604793"/>
                  <a:pt x="11455382" y="4616011"/>
                  <a:pt x="11388228" y="4610402"/>
                </a:cubicBezTo>
                <a:cubicBezTo>
                  <a:pt x="11416209" y="4610402"/>
                  <a:pt x="11393824" y="4599185"/>
                  <a:pt x="11360247" y="4587967"/>
                </a:cubicBezTo>
                <a:cubicBezTo>
                  <a:pt x="11326670" y="4571141"/>
                  <a:pt x="11281901" y="4554315"/>
                  <a:pt x="11281901" y="4559923"/>
                </a:cubicBezTo>
                <a:cubicBezTo>
                  <a:pt x="11265112" y="4571141"/>
                  <a:pt x="11259516" y="4599185"/>
                  <a:pt x="11259516" y="4627229"/>
                </a:cubicBezTo>
                <a:cubicBezTo>
                  <a:pt x="11147592" y="4644055"/>
                  <a:pt x="11052457" y="4644055"/>
                  <a:pt x="11035669" y="4554315"/>
                </a:cubicBezTo>
                <a:cubicBezTo>
                  <a:pt x="11007688" y="4559923"/>
                  <a:pt x="10979707" y="4559923"/>
                  <a:pt x="10951726" y="4565532"/>
                </a:cubicBezTo>
                <a:cubicBezTo>
                  <a:pt x="10979707" y="4610402"/>
                  <a:pt x="10962918" y="4638446"/>
                  <a:pt x="10946130" y="4677707"/>
                </a:cubicBezTo>
                <a:cubicBezTo>
                  <a:pt x="10862187" y="4627229"/>
                  <a:pt x="10850995" y="4666490"/>
                  <a:pt x="10767052" y="4660881"/>
                </a:cubicBezTo>
                <a:cubicBezTo>
                  <a:pt x="10767052" y="4621620"/>
                  <a:pt x="10733475" y="4627229"/>
                  <a:pt x="10744667" y="4582358"/>
                </a:cubicBezTo>
                <a:cubicBezTo>
                  <a:pt x="10643936" y="4576750"/>
                  <a:pt x="10716686" y="4644055"/>
                  <a:pt x="10688705" y="4683316"/>
                </a:cubicBezTo>
                <a:cubicBezTo>
                  <a:pt x="10627147" y="4616011"/>
                  <a:pt x="10565589" y="4627229"/>
                  <a:pt x="10509628" y="4677707"/>
                </a:cubicBezTo>
                <a:cubicBezTo>
                  <a:pt x="10543205" y="4638446"/>
                  <a:pt x="10526416" y="4627229"/>
                  <a:pt x="10498435" y="4621620"/>
                </a:cubicBezTo>
                <a:cubicBezTo>
                  <a:pt x="10470454" y="4616011"/>
                  <a:pt x="10425685" y="4621620"/>
                  <a:pt x="10414492" y="4632837"/>
                </a:cubicBezTo>
                <a:cubicBezTo>
                  <a:pt x="10408896" y="4655272"/>
                  <a:pt x="10476050" y="4683316"/>
                  <a:pt x="10476050" y="4644055"/>
                </a:cubicBezTo>
                <a:cubicBezTo>
                  <a:pt x="10532012" y="4688925"/>
                  <a:pt x="10358531" y="4728186"/>
                  <a:pt x="10380915" y="4632837"/>
                </a:cubicBezTo>
                <a:cubicBezTo>
                  <a:pt x="10358531" y="4632837"/>
                  <a:pt x="10341742" y="4632837"/>
                  <a:pt x="10319357" y="4632837"/>
                </a:cubicBezTo>
                <a:cubicBezTo>
                  <a:pt x="10285780" y="4638446"/>
                  <a:pt x="10330550" y="4728186"/>
                  <a:pt x="10257799" y="4700142"/>
                </a:cubicBezTo>
                <a:cubicBezTo>
                  <a:pt x="10263396" y="4660881"/>
                  <a:pt x="10285780" y="4632837"/>
                  <a:pt x="10257799" y="4604793"/>
                </a:cubicBezTo>
                <a:cubicBezTo>
                  <a:pt x="10213030" y="4616011"/>
                  <a:pt x="10285780" y="4655272"/>
                  <a:pt x="10241011" y="4683316"/>
                </a:cubicBezTo>
                <a:cubicBezTo>
                  <a:pt x="10196241" y="4660881"/>
                  <a:pt x="10151472" y="4666490"/>
                  <a:pt x="10101106" y="4677707"/>
                </a:cubicBezTo>
                <a:cubicBezTo>
                  <a:pt x="10050741" y="4688925"/>
                  <a:pt x="9994779" y="4700142"/>
                  <a:pt x="9916432" y="4683316"/>
                </a:cubicBezTo>
                <a:cubicBezTo>
                  <a:pt x="9927625" y="4649664"/>
                  <a:pt x="9910836" y="4644055"/>
                  <a:pt x="9905240" y="4621620"/>
                </a:cubicBezTo>
                <a:cubicBezTo>
                  <a:pt x="9882855" y="4627229"/>
                  <a:pt x="9894048" y="4660881"/>
                  <a:pt x="9888451" y="4683316"/>
                </a:cubicBezTo>
                <a:cubicBezTo>
                  <a:pt x="9810105" y="4677707"/>
                  <a:pt x="9748547" y="4666490"/>
                  <a:pt x="9692585" y="4660881"/>
                </a:cubicBezTo>
                <a:cubicBezTo>
                  <a:pt x="9664604" y="4655272"/>
                  <a:pt x="9631027" y="4649664"/>
                  <a:pt x="9603046" y="4644055"/>
                </a:cubicBezTo>
                <a:cubicBezTo>
                  <a:pt x="9569469" y="4638446"/>
                  <a:pt x="9535892" y="4632837"/>
                  <a:pt x="9496719" y="4627229"/>
                </a:cubicBezTo>
                <a:cubicBezTo>
                  <a:pt x="9451949" y="4632837"/>
                  <a:pt x="9507911" y="4660881"/>
                  <a:pt x="9496719" y="4688925"/>
                </a:cubicBezTo>
                <a:cubicBezTo>
                  <a:pt x="9485526" y="4621620"/>
                  <a:pt x="9412776" y="4700142"/>
                  <a:pt x="9407180" y="4700142"/>
                </a:cubicBezTo>
                <a:cubicBezTo>
                  <a:pt x="9351218" y="4688925"/>
                  <a:pt x="9289660" y="4616011"/>
                  <a:pt x="9216910" y="4610402"/>
                </a:cubicBezTo>
                <a:cubicBezTo>
                  <a:pt x="9144159" y="4604793"/>
                  <a:pt x="9077005" y="4599185"/>
                  <a:pt x="9009851" y="4599185"/>
                </a:cubicBezTo>
                <a:cubicBezTo>
                  <a:pt x="8937101" y="4599185"/>
                  <a:pt x="8869947" y="4599185"/>
                  <a:pt x="8791600" y="4587967"/>
                </a:cubicBezTo>
                <a:cubicBezTo>
                  <a:pt x="8797196" y="4571141"/>
                  <a:pt x="8797196" y="4548706"/>
                  <a:pt x="8802792" y="4526271"/>
                </a:cubicBezTo>
                <a:cubicBezTo>
                  <a:pt x="8746831" y="4526271"/>
                  <a:pt x="8696465" y="4548706"/>
                  <a:pt x="8657292" y="4498227"/>
                </a:cubicBezTo>
                <a:cubicBezTo>
                  <a:pt x="8601330" y="4526271"/>
                  <a:pt x="8578945" y="4531880"/>
                  <a:pt x="8522983" y="4531880"/>
                </a:cubicBezTo>
                <a:cubicBezTo>
                  <a:pt x="8528580" y="4515053"/>
                  <a:pt x="8528580" y="4498227"/>
                  <a:pt x="8528580" y="4481401"/>
                </a:cubicBezTo>
                <a:cubicBezTo>
                  <a:pt x="8450233" y="4509445"/>
                  <a:pt x="8366290" y="4520662"/>
                  <a:pt x="8321521" y="4453357"/>
                </a:cubicBezTo>
                <a:cubicBezTo>
                  <a:pt x="8248770" y="4503836"/>
                  <a:pt x="8142443" y="4442139"/>
                  <a:pt x="8103270" y="4380443"/>
                </a:cubicBezTo>
                <a:cubicBezTo>
                  <a:pt x="8075289" y="4369226"/>
                  <a:pt x="8097674" y="4425313"/>
                  <a:pt x="8108866" y="4430922"/>
                </a:cubicBezTo>
                <a:cubicBezTo>
                  <a:pt x="8013731" y="4487010"/>
                  <a:pt x="7940980" y="4380443"/>
                  <a:pt x="7851442" y="4358008"/>
                </a:cubicBezTo>
                <a:cubicBezTo>
                  <a:pt x="7806672" y="4380443"/>
                  <a:pt x="7717134" y="4436531"/>
                  <a:pt x="7711537" y="4352399"/>
                </a:cubicBezTo>
                <a:cubicBezTo>
                  <a:pt x="7761903" y="4369226"/>
                  <a:pt x="7801076" y="4391661"/>
                  <a:pt x="7784288" y="4313138"/>
                </a:cubicBezTo>
                <a:cubicBezTo>
                  <a:pt x="7756306" y="4285094"/>
                  <a:pt x="7722730" y="4352399"/>
                  <a:pt x="7717134" y="4301920"/>
                </a:cubicBezTo>
                <a:cubicBezTo>
                  <a:pt x="7700345" y="4307529"/>
                  <a:pt x="7700345" y="4341182"/>
                  <a:pt x="7694748" y="4363617"/>
                </a:cubicBezTo>
                <a:cubicBezTo>
                  <a:pt x="7605210" y="4374834"/>
                  <a:pt x="7532460" y="4397269"/>
                  <a:pt x="7504478" y="4318747"/>
                </a:cubicBezTo>
                <a:cubicBezTo>
                  <a:pt x="7470902" y="4335573"/>
                  <a:pt x="7515671" y="4386052"/>
                  <a:pt x="7442920" y="4352399"/>
                </a:cubicBezTo>
                <a:cubicBezTo>
                  <a:pt x="7465305" y="4279485"/>
                  <a:pt x="7392555" y="4279485"/>
                  <a:pt x="7353382" y="4290703"/>
                </a:cubicBezTo>
                <a:cubicBezTo>
                  <a:pt x="7358978" y="4273877"/>
                  <a:pt x="7353382" y="4262659"/>
                  <a:pt x="7347786" y="4257050"/>
                </a:cubicBezTo>
                <a:cubicBezTo>
                  <a:pt x="7353382" y="4234615"/>
                  <a:pt x="7370170" y="4223398"/>
                  <a:pt x="7392555" y="4229006"/>
                </a:cubicBezTo>
                <a:cubicBezTo>
                  <a:pt x="7403747" y="4195354"/>
                  <a:pt x="7392555" y="4178527"/>
                  <a:pt x="7358978" y="4178527"/>
                </a:cubicBezTo>
                <a:cubicBezTo>
                  <a:pt x="7336593" y="4184136"/>
                  <a:pt x="7325400" y="4212180"/>
                  <a:pt x="7319804" y="4251442"/>
                </a:cubicBezTo>
                <a:cubicBezTo>
                  <a:pt x="7269439" y="4234615"/>
                  <a:pt x="7247054" y="4200963"/>
                  <a:pt x="7224670" y="4167310"/>
                </a:cubicBezTo>
                <a:cubicBezTo>
                  <a:pt x="7179900" y="4167310"/>
                  <a:pt x="7230266" y="4200963"/>
                  <a:pt x="7207881" y="4229006"/>
                </a:cubicBezTo>
                <a:cubicBezTo>
                  <a:pt x="7146323" y="4195354"/>
                  <a:pt x="7073572" y="4189745"/>
                  <a:pt x="7012014" y="4184136"/>
                </a:cubicBezTo>
                <a:cubicBezTo>
                  <a:pt x="6950456" y="4178527"/>
                  <a:pt x="6894495" y="4161701"/>
                  <a:pt x="6855322" y="4111222"/>
                </a:cubicBezTo>
                <a:cubicBezTo>
                  <a:pt x="6816148" y="4116831"/>
                  <a:pt x="6866514" y="4156092"/>
                  <a:pt x="6832937" y="4172919"/>
                </a:cubicBezTo>
                <a:cubicBezTo>
                  <a:pt x="6765782" y="4156092"/>
                  <a:pt x="6782571" y="4094396"/>
                  <a:pt x="6821744" y="4071961"/>
                </a:cubicBezTo>
                <a:cubicBezTo>
                  <a:pt x="6821744" y="4043917"/>
                  <a:pt x="6804956" y="4071961"/>
                  <a:pt x="6782571" y="4060743"/>
                </a:cubicBezTo>
                <a:cubicBezTo>
                  <a:pt x="6776975" y="4088787"/>
                  <a:pt x="6771379" y="4116831"/>
                  <a:pt x="6765782" y="4139266"/>
                </a:cubicBezTo>
                <a:cubicBezTo>
                  <a:pt x="6665052" y="4043917"/>
                  <a:pt x="6558724" y="4027091"/>
                  <a:pt x="6430012" y="4038308"/>
                </a:cubicBezTo>
                <a:cubicBezTo>
                  <a:pt x="6452396" y="4004656"/>
                  <a:pt x="6452396" y="3987830"/>
                  <a:pt x="6435608" y="3976612"/>
                </a:cubicBezTo>
                <a:cubicBezTo>
                  <a:pt x="6430012" y="3971003"/>
                  <a:pt x="6418820" y="3965395"/>
                  <a:pt x="6407627" y="3965395"/>
                </a:cubicBezTo>
                <a:cubicBezTo>
                  <a:pt x="6396434" y="3959786"/>
                  <a:pt x="6390838" y="3959786"/>
                  <a:pt x="6385242" y="3959786"/>
                </a:cubicBezTo>
                <a:cubicBezTo>
                  <a:pt x="6379646" y="3959786"/>
                  <a:pt x="6374050" y="3959786"/>
                  <a:pt x="6362858" y="3954177"/>
                </a:cubicBezTo>
                <a:cubicBezTo>
                  <a:pt x="6368454" y="3937351"/>
                  <a:pt x="6374050" y="3914916"/>
                  <a:pt x="6379646" y="3892481"/>
                </a:cubicBezTo>
                <a:cubicBezTo>
                  <a:pt x="6323684" y="3937351"/>
                  <a:pt x="6329280" y="3853219"/>
                  <a:pt x="6290108" y="3842002"/>
                </a:cubicBezTo>
                <a:cubicBezTo>
                  <a:pt x="6250934" y="3870046"/>
                  <a:pt x="6323684" y="3954177"/>
                  <a:pt x="6284511" y="3987830"/>
                </a:cubicBezTo>
                <a:cubicBezTo>
                  <a:pt x="6262127" y="3948568"/>
                  <a:pt x="6256530" y="3937351"/>
                  <a:pt x="6222954" y="3926133"/>
                </a:cubicBezTo>
                <a:cubicBezTo>
                  <a:pt x="6206165" y="3931742"/>
                  <a:pt x="6222954" y="3948568"/>
                  <a:pt x="6211761" y="3971003"/>
                </a:cubicBezTo>
                <a:cubicBezTo>
                  <a:pt x="6172588" y="3971003"/>
                  <a:pt x="6178184" y="3937351"/>
                  <a:pt x="6133414" y="3937351"/>
                </a:cubicBezTo>
                <a:cubicBezTo>
                  <a:pt x="6144607" y="3920524"/>
                  <a:pt x="6161395" y="3920524"/>
                  <a:pt x="6166992" y="3898089"/>
                </a:cubicBezTo>
                <a:cubicBezTo>
                  <a:pt x="6161395" y="3903698"/>
                  <a:pt x="6116626" y="3926133"/>
                  <a:pt x="6122222" y="3886872"/>
                </a:cubicBezTo>
                <a:cubicBezTo>
                  <a:pt x="6099838" y="3886872"/>
                  <a:pt x="6099838" y="3948568"/>
                  <a:pt x="6066260" y="3926133"/>
                </a:cubicBezTo>
                <a:cubicBezTo>
                  <a:pt x="6060664" y="3870046"/>
                  <a:pt x="6077453" y="3886872"/>
                  <a:pt x="6071857" y="3842002"/>
                </a:cubicBezTo>
                <a:cubicBezTo>
                  <a:pt x="6043876" y="3836393"/>
                  <a:pt x="5976722" y="3909307"/>
                  <a:pt x="6027087" y="3914916"/>
                </a:cubicBezTo>
                <a:cubicBezTo>
                  <a:pt x="6015895" y="3937351"/>
                  <a:pt x="5999106" y="3942960"/>
                  <a:pt x="5976722" y="3937351"/>
                </a:cubicBezTo>
                <a:cubicBezTo>
                  <a:pt x="5993510" y="3892481"/>
                  <a:pt x="5965529" y="3870046"/>
                  <a:pt x="5993510" y="3842002"/>
                </a:cubicBezTo>
                <a:cubicBezTo>
                  <a:pt x="5976722" y="3836393"/>
                  <a:pt x="5931952" y="3847611"/>
                  <a:pt x="5954337" y="3802740"/>
                </a:cubicBezTo>
                <a:cubicBezTo>
                  <a:pt x="5909568" y="3802740"/>
                  <a:pt x="5870394" y="3813958"/>
                  <a:pt x="5853606" y="3763479"/>
                </a:cubicBezTo>
                <a:cubicBezTo>
                  <a:pt x="5864798" y="3741044"/>
                  <a:pt x="5875990" y="3769088"/>
                  <a:pt x="5887182" y="3774697"/>
                </a:cubicBezTo>
                <a:cubicBezTo>
                  <a:pt x="5903971" y="3724218"/>
                  <a:pt x="5875990" y="3718609"/>
                  <a:pt x="5836817" y="3713000"/>
                </a:cubicBezTo>
                <a:cubicBezTo>
                  <a:pt x="5814433" y="3757870"/>
                  <a:pt x="5764066" y="3741044"/>
                  <a:pt x="5713701" y="3718609"/>
                </a:cubicBezTo>
                <a:cubicBezTo>
                  <a:pt x="5713701" y="3752262"/>
                  <a:pt x="5758471" y="3741044"/>
                  <a:pt x="5736086" y="3791523"/>
                </a:cubicBezTo>
                <a:cubicBezTo>
                  <a:pt x="5680124" y="3797132"/>
                  <a:pt x="5708105" y="3729827"/>
                  <a:pt x="5663336" y="3724218"/>
                </a:cubicBezTo>
                <a:cubicBezTo>
                  <a:pt x="5674528" y="3791523"/>
                  <a:pt x="5596182" y="3769088"/>
                  <a:pt x="5579393" y="3707392"/>
                </a:cubicBezTo>
                <a:cubicBezTo>
                  <a:pt x="5545815" y="3713000"/>
                  <a:pt x="5590585" y="3752262"/>
                  <a:pt x="5557008" y="3769088"/>
                </a:cubicBezTo>
                <a:cubicBezTo>
                  <a:pt x="5478661" y="3757870"/>
                  <a:pt x="5456277" y="3701783"/>
                  <a:pt x="5450680" y="3628869"/>
                </a:cubicBezTo>
                <a:cubicBezTo>
                  <a:pt x="5484258" y="3628869"/>
                  <a:pt x="5473066" y="3668130"/>
                  <a:pt x="5473066" y="3701783"/>
                </a:cubicBezTo>
                <a:cubicBezTo>
                  <a:pt x="5484258" y="3696174"/>
                  <a:pt x="5495450" y="3690565"/>
                  <a:pt x="5501046" y="3673739"/>
                </a:cubicBezTo>
                <a:cubicBezTo>
                  <a:pt x="5495450" y="3651304"/>
                  <a:pt x="5467469" y="3673739"/>
                  <a:pt x="5489854" y="3606434"/>
                </a:cubicBezTo>
                <a:cubicBezTo>
                  <a:pt x="5433892" y="3589608"/>
                  <a:pt x="5433892" y="3617651"/>
                  <a:pt x="5422699" y="3656913"/>
                </a:cubicBezTo>
                <a:cubicBezTo>
                  <a:pt x="5417104" y="3634478"/>
                  <a:pt x="5372334" y="3550346"/>
                  <a:pt x="5349950" y="3623260"/>
                </a:cubicBezTo>
                <a:cubicBezTo>
                  <a:pt x="5316372" y="3600825"/>
                  <a:pt x="5349950" y="3589608"/>
                  <a:pt x="5366738" y="3561564"/>
                </a:cubicBezTo>
                <a:cubicBezTo>
                  <a:pt x="5372334" y="3539129"/>
                  <a:pt x="5305180" y="3555955"/>
                  <a:pt x="5293988" y="3561564"/>
                </a:cubicBezTo>
                <a:cubicBezTo>
                  <a:pt x="5288391" y="3578390"/>
                  <a:pt x="5305180" y="3578390"/>
                  <a:pt x="5310776" y="3583999"/>
                </a:cubicBezTo>
                <a:cubicBezTo>
                  <a:pt x="5277199" y="3600825"/>
                  <a:pt x="5204448" y="3533520"/>
                  <a:pt x="5187660" y="3640086"/>
                </a:cubicBezTo>
                <a:cubicBezTo>
                  <a:pt x="5159679" y="3634478"/>
                  <a:pt x="5182064" y="3578390"/>
                  <a:pt x="5154083" y="3567172"/>
                </a:cubicBezTo>
                <a:cubicBezTo>
                  <a:pt x="5170872" y="3550346"/>
                  <a:pt x="5193256" y="3544737"/>
                  <a:pt x="5204448" y="3511085"/>
                </a:cubicBezTo>
                <a:cubicBezTo>
                  <a:pt x="5238026" y="3539129"/>
                  <a:pt x="5243622" y="3522302"/>
                  <a:pt x="5288391" y="3527911"/>
                </a:cubicBezTo>
                <a:cubicBezTo>
                  <a:pt x="5282795" y="3483041"/>
                  <a:pt x="5193256" y="3516694"/>
                  <a:pt x="5182064" y="3477432"/>
                </a:cubicBezTo>
                <a:cubicBezTo>
                  <a:pt x="5137294" y="3477432"/>
                  <a:pt x="5182064" y="3539129"/>
                  <a:pt x="5142891" y="3567172"/>
                </a:cubicBezTo>
                <a:cubicBezTo>
                  <a:pt x="5098121" y="3516694"/>
                  <a:pt x="5086929" y="3583999"/>
                  <a:pt x="5030967" y="3561564"/>
                </a:cubicBezTo>
                <a:cubicBezTo>
                  <a:pt x="5036563" y="3539129"/>
                  <a:pt x="5070140" y="3561564"/>
                  <a:pt x="5075737" y="3539129"/>
                </a:cubicBezTo>
                <a:cubicBezTo>
                  <a:pt x="5058948" y="3494259"/>
                  <a:pt x="4997390" y="3522302"/>
                  <a:pt x="4991794" y="3572781"/>
                </a:cubicBezTo>
                <a:cubicBezTo>
                  <a:pt x="4952621" y="3561564"/>
                  <a:pt x="5030967" y="3522302"/>
                  <a:pt x="4991794" y="3522302"/>
                </a:cubicBezTo>
                <a:cubicBezTo>
                  <a:pt x="4997390" y="3499867"/>
                  <a:pt x="5025371" y="3522302"/>
                  <a:pt x="5030967" y="3499867"/>
                </a:cubicBezTo>
                <a:cubicBezTo>
                  <a:pt x="5019775" y="3494259"/>
                  <a:pt x="4963813" y="3466215"/>
                  <a:pt x="4935832" y="3477432"/>
                </a:cubicBezTo>
                <a:cubicBezTo>
                  <a:pt x="4935832" y="3511085"/>
                  <a:pt x="4997390" y="3494259"/>
                  <a:pt x="4975005" y="3550346"/>
                </a:cubicBezTo>
                <a:cubicBezTo>
                  <a:pt x="4907851" y="3488650"/>
                  <a:pt x="4885467" y="3527911"/>
                  <a:pt x="4851889" y="3466215"/>
                </a:cubicBezTo>
                <a:cubicBezTo>
                  <a:pt x="4829505" y="3477432"/>
                  <a:pt x="4812716" y="3494259"/>
                  <a:pt x="4795927" y="3516694"/>
                </a:cubicBezTo>
                <a:cubicBezTo>
                  <a:pt x="4790332" y="3488650"/>
                  <a:pt x="4723177" y="3404518"/>
                  <a:pt x="4711984" y="3505476"/>
                </a:cubicBezTo>
                <a:cubicBezTo>
                  <a:pt x="4644830" y="3511085"/>
                  <a:pt x="4656023" y="3449388"/>
                  <a:pt x="4611254" y="3438171"/>
                </a:cubicBezTo>
                <a:cubicBezTo>
                  <a:pt x="4577676" y="3443780"/>
                  <a:pt x="4611254" y="3488650"/>
                  <a:pt x="4600061" y="3516694"/>
                </a:cubicBezTo>
                <a:cubicBezTo>
                  <a:pt x="4583273" y="3511085"/>
                  <a:pt x="4566484" y="3511085"/>
                  <a:pt x="4549695" y="3505476"/>
                </a:cubicBezTo>
                <a:cubicBezTo>
                  <a:pt x="4616849" y="3376475"/>
                  <a:pt x="4398598" y="3483041"/>
                  <a:pt x="4365022" y="3387692"/>
                </a:cubicBezTo>
                <a:cubicBezTo>
                  <a:pt x="4348233" y="3398910"/>
                  <a:pt x="4337041" y="3415736"/>
                  <a:pt x="4331444" y="3432562"/>
                </a:cubicBezTo>
                <a:cubicBezTo>
                  <a:pt x="4303463" y="3387692"/>
                  <a:pt x="4258694" y="3415736"/>
                  <a:pt x="4230713" y="3432562"/>
                </a:cubicBezTo>
                <a:cubicBezTo>
                  <a:pt x="4241906" y="3415736"/>
                  <a:pt x="4253098" y="3398910"/>
                  <a:pt x="4253098" y="3370866"/>
                </a:cubicBezTo>
                <a:cubicBezTo>
                  <a:pt x="4202733" y="3382083"/>
                  <a:pt x="4169155" y="3393301"/>
                  <a:pt x="4135578" y="3393301"/>
                </a:cubicBezTo>
                <a:cubicBezTo>
                  <a:pt x="4102001" y="3398910"/>
                  <a:pt x="4074020" y="3387692"/>
                  <a:pt x="4023655" y="3359648"/>
                </a:cubicBezTo>
                <a:cubicBezTo>
                  <a:pt x="4040443" y="3325996"/>
                  <a:pt x="4102001" y="3331604"/>
                  <a:pt x="4118790" y="3359648"/>
                </a:cubicBezTo>
                <a:cubicBezTo>
                  <a:pt x="4113193" y="3354040"/>
                  <a:pt x="4157963" y="3180168"/>
                  <a:pt x="4124385" y="3213821"/>
                </a:cubicBezTo>
                <a:cubicBezTo>
                  <a:pt x="4124385" y="3196994"/>
                  <a:pt x="4135578" y="3152124"/>
                  <a:pt x="4152366" y="3107254"/>
                </a:cubicBezTo>
                <a:cubicBezTo>
                  <a:pt x="4174752" y="3101645"/>
                  <a:pt x="4174752" y="3118472"/>
                  <a:pt x="4169155" y="3140907"/>
                </a:cubicBezTo>
                <a:cubicBezTo>
                  <a:pt x="4208328" y="3146515"/>
                  <a:pt x="4174752" y="3034340"/>
                  <a:pt x="4219521" y="3067993"/>
                </a:cubicBezTo>
                <a:cubicBezTo>
                  <a:pt x="4208328" y="3028731"/>
                  <a:pt x="4197136" y="3039949"/>
                  <a:pt x="4163559" y="3039949"/>
                </a:cubicBezTo>
                <a:cubicBezTo>
                  <a:pt x="4191540" y="2933382"/>
                  <a:pt x="4292271" y="3062384"/>
                  <a:pt x="4303463" y="3101645"/>
                </a:cubicBezTo>
                <a:cubicBezTo>
                  <a:pt x="4337041" y="3079210"/>
                  <a:pt x="4314656" y="3023123"/>
                  <a:pt x="4359425" y="2995079"/>
                </a:cubicBezTo>
                <a:cubicBezTo>
                  <a:pt x="4314656" y="2950209"/>
                  <a:pt x="4269887" y="2950209"/>
                  <a:pt x="4219521" y="2950209"/>
                </a:cubicBezTo>
                <a:cubicBezTo>
                  <a:pt x="4174752" y="2950209"/>
                  <a:pt x="4129982" y="2950209"/>
                  <a:pt x="4102001" y="2899730"/>
                </a:cubicBezTo>
                <a:cubicBezTo>
                  <a:pt x="4085212" y="2905339"/>
                  <a:pt x="4102001" y="2922165"/>
                  <a:pt x="4090809" y="2950209"/>
                </a:cubicBezTo>
                <a:cubicBezTo>
                  <a:pt x="4068424" y="2922165"/>
                  <a:pt x="4029250" y="2972644"/>
                  <a:pt x="4034847" y="2938991"/>
                </a:cubicBezTo>
                <a:cubicBezTo>
                  <a:pt x="4057231" y="2894121"/>
                  <a:pt x="4074020" y="2927774"/>
                  <a:pt x="4085212" y="2849251"/>
                </a:cubicBezTo>
                <a:cubicBezTo>
                  <a:pt x="4046039" y="2832425"/>
                  <a:pt x="4057231" y="2910947"/>
                  <a:pt x="4018058" y="2888512"/>
                </a:cubicBezTo>
                <a:cubicBezTo>
                  <a:pt x="3995674" y="2832425"/>
                  <a:pt x="4046039" y="2770728"/>
                  <a:pt x="3967693" y="2798772"/>
                </a:cubicBezTo>
                <a:cubicBezTo>
                  <a:pt x="3984482" y="2753902"/>
                  <a:pt x="4034847" y="2776337"/>
                  <a:pt x="4051636" y="2748293"/>
                </a:cubicBezTo>
                <a:cubicBezTo>
                  <a:pt x="4012463" y="2748293"/>
                  <a:pt x="4023655" y="2675379"/>
                  <a:pt x="3956501" y="2664162"/>
                </a:cubicBezTo>
                <a:cubicBezTo>
                  <a:pt x="4018058" y="2613683"/>
                  <a:pt x="4141174" y="2725858"/>
                  <a:pt x="4141174" y="2518334"/>
                </a:cubicBezTo>
                <a:cubicBezTo>
                  <a:pt x="4141174" y="2495899"/>
                  <a:pt x="4118790" y="2501508"/>
                  <a:pt x="4124385" y="2479073"/>
                </a:cubicBezTo>
                <a:cubicBezTo>
                  <a:pt x="4090809" y="2473464"/>
                  <a:pt x="4146771" y="2529552"/>
                  <a:pt x="4096404" y="2507117"/>
                </a:cubicBezTo>
                <a:cubicBezTo>
                  <a:pt x="4096404" y="2540769"/>
                  <a:pt x="4124385" y="2540769"/>
                  <a:pt x="4107598" y="2591248"/>
                </a:cubicBezTo>
                <a:cubicBezTo>
                  <a:pt x="4018058" y="2591248"/>
                  <a:pt x="3911731" y="2675379"/>
                  <a:pt x="3906134" y="2523943"/>
                </a:cubicBezTo>
                <a:cubicBezTo>
                  <a:pt x="3945308" y="2596857"/>
                  <a:pt x="3889347" y="2428594"/>
                  <a:pt x="3962096" y="2467855"/>
                </a:cubicBezTo>
                <a:cubicBezTo>
                  <a:pt x="3973288" y="2378115"/>
                  <a:pt x="3911731" y="2310810"/>
                  <a:pt x="3956501" y="2271549"/>
                </a:cubicBezTo>
                <a:cubicBezTo>
                  <a:pt x="3945308" y="2254722"/>
                  <a:pt x="3833385" y="2237896"/>
                  <a:pt x="3799807" y="2316419"/>
                </a:cubicBezTo>
                <a:cubicBezTo>
                  <a:pt x="3732653" y="2271549"/>
                  <a:pt x="3816596" y="2260331"/>
                  <a:pt x="3710269" y="2265940"/>
                </a:cubicBezTo>
                <a:cubicBezTo>
                  <a:pt x="3755037" y="2299592"/>
                  <a:pt x="3721461" y="2327636"/>
                  <a:pt x="3727057" y="2400550"/>
                </a:cubicBezTo>
                <a:cubicBezTo>
                  <a:pt x="3659902" y="2394941"/>
                  <a:pt x="3721461" y="2322027"/>
                  <a:pt x="3704672" y="2299592"/>
                </a:cubicBezTo>
                <a:cubicBezTo>
                  <a:pt x="3676691" y="2305201"/>
                  <a:pt x="3643115" y="2333245"/>
                  <a:pt x="3626326" y="2299592"/>
                </a:cubicBezTo>
                <a:cubicBezTo>
                  <a:pt x="3615134" y="2305201"/>
                  <a:pt x="3615134" y="2333245"/>
                  <a:pt x="3598345" y="2327636"/>
                </a:cubicBezTo>
                <a:cubicBezTo>
                  <a:pt x="3615134" y="2394941"/>
                  <a:pt x="3671095" y="2293984"/>
                  <a:pt x="3682288" y="2344462"/>
                </a:cubicBezTo>
                <a:cubicBezTo>
                  <a:pt x="3676691" y="2389333"/>
                  <a:pt x="3654307" y="2394941"/>
                  <a:pt x="3643115" y="2366898"/>
                </a:cubicBezTo>
                <a:cubicBezTo>
                  <a:pt x="3626326" y="2406159"/>
                  <a:pt x="3687883" y="2451029"/>
                  <a:pt x="3626326" y="2451029"/>
                </a:cubicBezTo>
                <a:cubicBezTo>
                  <a:pt x="3626326" y="2473464"/>
                  <a:pt x="3654307" y="2467855"/>
                  <a:pt x="3676691" y="2473464"/>
                </a:cubicBezTo>
                <a:cubicBezTo>
                  <a:pt x="3626326" y="2551987"/>
                  <a:pt x="3564767" y="2456638"/>
                  <a:pt x="3542383" y="2529552"/>
                </a:cubicBezTo>
                <a:cubicBezTo>
                  <a:pt x="3542383" y="2490290"/>
                  <a:pt x="3575960" y="2417376"/>
                  <a:pt x="3519999" y="2428594"/>
                </a:cubicBezTo>
                <a:cubicBezTo>
                  <a:pt x="3519999" y="2394941"/>
                  <a:pt x="3536786" y="2383724"/>
                  <a:pt x="3564767" y="2389333"/>
                </a:cubicBezTo>
                <a:cubicBezTo>
                  <a:pt x="3559172" y="2355680"/>
                  <a:pt x="3519999" y="2344462"/>
                  <a:pt x="3480825" y="2344462"/>
                </a:cubicBezTo>
                <a:cubicBezTo>
                  <a:pt x="3480825" y="2305201"/>
                  <a:pt x="3469632" y="2277157"/>
                  <a:pt x="3475229" y="2226678"/>
                </a:cubicBezTo>
                <a:cubicBezTo>
                  <a:pt x="3436056" y="2198635"/>
                  <a:pt x="3464037" y="2299592"/>
                  <a:pt x="3419267" y="2265940"/>
                </a:cubicBezTo>
                <a:cubicBezTo>
                  <a:pt x="3469632" y="2198635"/>
                  <a:pt x="3380094" y="2237896"/>
                  <a:pt x="3396883" y="2164982"/>
                </a:cubicBezTo>
                <a:cubicBezTo>
                  <a:pt x="3357709" y="2164982"/>
                  <a:pt x="3329728" y="2148156"/>
                  <a:pt x="3301748" y="2136938"/>
                </a:cubicBezTo>
                <a:cubicBezTo>
                  <a:pt x="3324132" y="2086460"/>
                  <a:pt x="3329728" y="2092068"/>
                  <a:pt x="3352113" y="2125721"/>
                </a:cubicBezTo>
                <a:cubicBezTo>
                  <a:pt x="3402478" y="2103286"/>
                  <a:pt x="3340921" y="2080851"/>
                  <a:pt x="3352113" y="2047198"/>
                </a:cubicBezTo>
                <a:cubicBezTo>
                  <a:pt x="3408075" y="2108894"/>
                  <a:pt x="3464037" y="2064024"/>
                  <a:pt x="3536786" y="2075242"/>
                </a:cubicBezTo>
                <a:cubicBezTo>
                  <a:pt x="3480825" y="2097677"/>
                  <a:pt x="3492018" y="2153765"/>
                  <a:pt x="3553575" y="2125721"/>
                </a:cubicBezTo>
                <a:cubicBezTo>
                  <a:pt x="3587153" y="2080851"/>
                  <a:pt x="3592748" y="2080851"/>
                  <a:pt x="3659902" y="2108894"/>
                </a:cubicBezTo>
                <a:cubicBezTo>
                  <a:pt x="3687883" y="2097677"/>
                  <a:pt x="3643115" y="2035981"/>
                  <a:pt x="3704672" y="2052807"/>
                </a:cubicBezTo>
                <a:cubicBezTo>
                  <a:pt x="3671095" y="2097677"/>
                  <a:pt x="3755037" y="2114503"/>
                  <a:pt x="3732653" y="2187417"/>
                </a:cubicBezTo>
                <a:cubicBezTo>
                  <a:pt x="3738250" y="2215461"/>
                  <a:pt x="3771826" y="2215461"/>
                  <a:pt x="3788615" y="2232287"/>
                </a:cubicBezTo>
                <a:cubicBezTo>
                  <a:pt x="3799807" y="2226678"/>
                  <a:pt x="3810999" y="2221070"/>
                  <a:pt x="3816596" y="2204243"/>
                </a:cubicBezTo>
                <a:cubicBezTo>
                  <a:pt x="3827788" y="2170591"/>
                  <a:pt x="3766231" y="2170591"/>
                  <a:pt x="3777423" y="2209852"/>
                </a:cubicBezTo>
                <a:cubicBezTo>
                  <a:pt x="3760634" y="2181808"/>
                  <a:pt x="3732653" y="2159373"/>
                  <a:pt x="3749442" y="2092068"/>
                </a:cubicBezTo>
                <a:cubicBezTo>
                  <a:pt x="3766231" y="2097677"/>
                  <a:pt x="3783018" y="2097677"/>
                  <a:pt x="3799807" y="2103286"/>
                </a:cubicBezTo>
                <a:cubicBezTo>
                  <a:pt x="3799807" y="2125721"/>
                  <a:pt x="3783018" y="2125721"/>
                  <a:pt x="3777423" y="2148156"/>
                </a:cubicBezTo>
                <a:cubicBezTo>
                  <a:pt x="3810999" y="2170591"/>
                  <a:pt x="3805404" y="2114503"/>
                  <a:pt x="3810999" y="2086460"/>
                </a:cubicBezTo>
                <a:cubicBezTo>
                  <a:pt x="3844577" y="2069633"/>
                  <a:pt x="3827788" y="2164982"/>
                  <a:pt x="3861366" y="2108894"/>
                </a:cubicBezTo>
                <a:cubicBezTo>
                  <a:pt x="3883750" y="2153765"/>
                  <a:pt x="3822192" y="2204243"/>
                  <a:pt x="3878153" y="2226678"/>
                </a:cubicBezTo>
                <a:cubicBezTo>
                  <a:pt x="3917327" y="2243505"/>
                  <a:pt x="3917327" y="2181808"/>
                  <a:pt x="3939712" y="2221070"/>
                </a:cubicBezTo>
                <a:cubicBezTo>
                  <a:pt x="3978885" y="2176200"/>
                  <a:pt x="4006866" y="2086460"/>
                  <a:pt x="4012463" y="2035981"/>
                </a:cubicBezTo>
                <a:cubicBezTo>
                  <a:pt x="3995674" y="2030372"/>
                  <a:pt x="3990077" y="2019154"/>
                  <a:pt x="3956501" y="1996719"/>
                </a:cubicBezTo>
                <a:cubicBezTo>
                  <a:pt x="3956501" y="1968675"/>
                  <a:pt x="3962096" y="1946240"/>
                  <a:pt x="3967693" y="1918197"/>
                </a:cubicBezTo>
                <a:cubicBezTo>
                  <a:pt x="4074020" y="1906979"/>
                  <a:pt x="4034847" y="1979893"/>
                  <a:pt x="4102001" y="1957458"/>
                </a:cubicBezTo>
                <a:cubicBezTo>
                  <a:pt x="4090809" y="2030372"/>
                  <a:pt x="4062828" y="2013546"/>
                  <a:pt x="4046039" y="1979893"/>
                </a:cubicBezTo>
                <a:cubicBezTo>
                  <a:pt x="4018058" y="2019154"/>
                  <a:pt x="4062828" y="2064024"/>
                  <a:pt x="4029250" y="2075242"/>
                </a:cubicBezTo>
                <a:cubicBezTo>
                  <a:pt x="4018058" y="2108894"/>
                  <a:pt x="4085212" y="2075242"/>
                  <a:pt x="4057231" y="2125721"/>
                </a:cubicBezTo>
                <a:cubicBezTo>
                  <a:pt x="4096404" y="2114503"/>
                  <a:pt x="4051636" y="2069633"/>
                  <a:pt x="4074020" y="2030372"/>
                </a:cubicBezTo>
                <a:cubicBezTo>
                  <a:pt x="4113193" y="2092068"/>
                  <a:pt x="4096404" y="1935023"/>
                  <a:pt x="4146771" y="1963067"/>
                </a:cubicBezTo>
                <a:cubicBezTo>
                  <a:pt x="4146771" y="1951849"/>
                  <a:pt x="4141174" y="1946240"/>
                  <a:pt x="4141174" y="1929414"/>
                </a:cubicBezTo>
                <a:cubicBezTo>
                  <a:pt x="4141174" y="1878935"/>
                  <a:pt x="4118790" y="1963067"/>
                  <a:pt x="4090809" y="1935023"/>
                </a:cubicBezTo>
                <a:cubicBezTo>
                  <a:pt x="4185944" y="1817239"/>
                  <a:pt x="4230713" y="2064024"/>
                  <a:pt x="4320252" y="1991111"/>
                </a:cubicBezTo>
                <a:cubicBezTo>
                  <a:pt x="4314656" y="1963067"/>
                  <a:pt x="4292271" y="1940632"/>
                  <a:pt x="4320252" y="1912588"/>
                </a:cubicBezTo>
                <a:cubicBezTo>
                  <a:pt x="4281079" y="1878935"/>
                  <a:pt x="4309060" y="1979893"/>
                  <a:pt x="4264290" y="1951849"/>
                </a:cubicBezTo>
                <a:cubicBezTo>
                  <a:pt x="4303463" y="1890153"/>
                  <a:pt x="4297868" y="1850892"/>
                  <a:pt x="4353829" y="1800413"/>
                </a:cubicBezTo>
                <a:cubicBezTo>
                  <a:pt x="4370617" y="1817239"/>
                  <a:pt x="4353829" y="1839674"/>
                  <a:pt x="4337041" y="1828456"/>
                </a:cubicBezTo>
                <a:cubicBezTo>
                  <a:pt x="4342637" y="1862109"/>
                  <a:pt x="4365022" y="1878935"/>
                  <a:pt x="4342637" y="1929414"/>
                </a:cubicBezTo>
                <a:cubicBezTo>
                  <a:pt x="4393003" y="1951849"/>
                  <a:pt x="4398598" y="1895762"/>
                  <a:pt x="4437772" y="1895762"/>
                </a:cubicBezTo>
                <a:cubicBezTo>
                  <a:pt x="4415387" y="1963067"/>
                  <a:pt x="4465753" y="1963067"/>
                  <a:pt x="4488138" y="1985502"/>
                </a:cubicBezTo>
                <a:cubicBezTo>
                  <a:pt x="4516119" y="2007937"/>
                  <a:pt x="4488138" y="1912588"/>
                  <a:pt x="4521714" y="1929414"/>
                </a:cubicBezTo>
                <a:cubicBezTo>
                  <a:pt x="4560888" y="1929414"/>
                  <a:pt x="4538503" y="1985502"/>
                  <a:pt x="4544100" y="2013546"/>
                </a:cubicBezTo>
                <a:cubicBezTo>
                  <a:pt x="4510522" y="2035981"/>
                  <a:pt x="4493733" y="1996719"/>
                  <a:pt x="4454560" y="2013546"/>
                </a:cubicBezTo>
                <a:cubicBezTo>
                  <a:pt x="4460157" y="2058416"/>
                  <a:pt x="4460157" y="2092068"/>
                  <a:pt x="4426579" y="2108894"/>
                </a:cubicBezTo>
                <a:cubicBezTo>
                  <a:pt x="4426579" y="2120112"/>
                  <a:pt x="4437772" y="2125721"/>
                  <a:pt x="4432176" y="2142547"/>
                </a:cubicBezTo>
                <a:cubicBezTo>
                  <a:pt x="4448964" y="2142547"/>
                  <a:pt x="4448964" y="2114503"/>
                  <a:pt x="4465753" y="2114503"/>
                </a:cubicBezTo>
                <a:cubicBezTo>
                  <a:pt x="4488138" y="2114503"/>
                  <a:pt x="4482541" y="2131330"/>
                  <a:pt x="4482541" y="2153765"/>
                </a:cubicBezTo>
                <a:cubicBezTo>
                  <a:pt x="4527311" y="2125721"/>
                  <a:pt x="4465753" y="2080851"/>
                  <a:pt x="4476945" y="2035981"/>
                </a:cubicBezTo>
                <a:cubicBezTo>
                  <a:pt x="4521714" y="2047198"/>
                  <a:pt x="4577676" y="2092068"/>
                  <a:pt x="4605657" y="2041589"/>
                </a:cubicBezTo>
                <a:cubicBezTo>
                  <a:pt x="4633638" y="2052807"/>
                  <a:pt x="4611254" y="2108894"/>
                  <a:pt x="4639235" y="2114503"/>
                </a:cubicBezTo>
                <a:cubicBezTo>
                  <a:pt x="4650427" y="2069633"/>
                  <a:pt x="4773543" y="2013546"/>
                  <a:pt x="4807120" y="2097677"/>
                </a:cubicBezTo>
                <a:cubicBezTo>
                  <a:pt x="4868678" y="2108894"/>
                  <a:pt x="4846293" y="2002328"/>
                  <a:pt x="4857486" y="1974284"/>
                </a:cubicBezTo>
                <a:cubicBezTo>
                  <a:pt x="4812716" y="2002328"/>
                  <a:pt x="4784735" y="1940632"/>
                  <a:pt x="4762351" y="1991111"/>
                </a:cubicBezTo>
                <a:cubicBezTo>
                  <a:pt x="4762351" y="2013546"/>
                  <a:pt x="4790332" y="2007937"/>
                  <a:pt x="4812716" y="2013546"/>
                </a:cubicBezTo>
                <a:cubicBezTo>
                  <a:pt x="4751158" y="2097677"/>
                  <a:pt x="4667216" y="1974284"/>
                  <a:pt x="4605657" y="2024763"/>
                </a:cubicBezTo>
                <a:cubicBezTo>
                  <a:pt x="4616849" y="1979893"/>
                  <a:pt x="4616849" y="1923805"/>
                  <a:pt x="4639235" y="1901370"/>
                </a:cubicBezTo>
                <a:cubicBezTo>
                  <a:pt x="4678408" y="1884544"/>
                  <a:pt x="4695196" y="1957458"/>
                  <a:pt x="4711984" y="1918197"/>
                </a:cubicBezTo>
                <a:cubicBezTo>
                  <a:pt x="4745562" y="1929414"/>
                  <a:pt x="4706389" y="1968675"/>
                  <a:pt x="4684004" y="1940632"/>
                </a:cubicBezTo>
                <a:cubicBezTo>
                  <a:pt x="4723177" y="2002328"/>
                  <a:pt x="4773543" y="1923805"/>
                  <a:pt x="4818312" y="1923805"/>
                </a:cubicBezTo>
                <a:cubicBezTo>
                  <a:pt x="4745562" y="1884544"/>
                  <a:pt x="4639235" y="1850892"/>
                  <a:pt x="4549695" y="1850892"/>
                </a:cubicBezTo>
                <a:cubicBezTo>
                  <a:pt x="4521714" y="1800413"/>
                  <a:pt x="4504926" y="1733108"/>
                  <a:pt x="4516119" y="1682629"/>
                </a:cubicBezTo>
                <a:cubicBezTo>
                  <a:pt x="4482541" y="1693846"/>
                  <a:pt x="4493733" y="1783586"/>
                  <a:pt x="4476945" y="1822848"/>
                </a:cubicBezTo>
                <a:cubicBezTo>
                  <a:pt x="4460157" y="1789195"/>
                  <a:pt x="4460157" y="1822848"/>
                  <a:pt x="4426579" y="1811630"/>
                </a:cubicBezTo>
                <a:cubicBezTo>
                  <a:pt x="4426579" y="1755543"/>
                  <a:pt x="4454560" y="1755543"/>
                  <a:pt x="4460157" y="1705064"/>
                </a:cubicBezTo>
                <a:cubicBezTo>
                  <a:pt x="4448964" y="1648976"/>
                  <a:pt x="4409791" y="1688237"/>
                  <a:pt x="4393003" y="1660194"/>
                </a:cubicBezTo>
                <a:cubicBezTo>
                  <a:pt x="4359425" y="1682629"/>
                  <a:pt x="4393003" y="1699455"/>
                  <a:pt x="4365022" y="1738716"/>
                </a:cubicBezTo>
                <a:cubicBezTo>
                  <a:pt x="4387406" y="1749934"/>
                  <a:pt x="4393003" y="1716281"/>
                  <a:pt x="4398598" y="1693846"/>
                </a:cubicBezTo>
                <a:cubicBezTo>
                  <a:pt x="4432176" y="1688237"/>
                  <a:pt x="4415387" y="1727499"/>
                  <a:pt x="4443368" y="1733108"/>
                </a:cubicBezTo>
                <a:cubicBezTo>
                  <a:pt x="4404195" y="1822848"/>
                  <a:pt x="4253098" y="1749934"/>
                  <a:pt x="4258694" y="1850892"/>
                </a:cubicBezTo>
                <a:cubicBezTo>
                  <a:pt x="4247501" y="1811630"/>
                  <a:pt x="4241906" y="1772369"/>
                  <a:pt x="4236309" y="1733108"/>
                </a:cubicBezTo>
                <a:cubicBezTo>
                  <a:pt x="4309060" y="1677020"/>
                  <a:pt x="4247501" y="1604106"/>
                  <a:pt x="4247501" y="1525583"/>
                </a:cubicBezTo>
                <a:cubicBezTo>
                  <a:pt x="4225117" y="1525583"/>
                  <a:pt x="4219521" y="1564845"/>
                  <a:pt x="4197136" y="1531192"/>
                </a:cubicBezTo>
                <a:cubicBezTo>
                  <a:pt x="4202733" y="1503148"/>
                  <a:pt x="4219521" y="1497539"/>
                  <a:pt x="4219521" y="1469496"/>
                </a:cubicBezTo>
                <a:cubicBezTo>
                  <a:pt x="4152366" y="1452669"/>
                  <a:pt x="4213925" y="1570453"/>
                  <a:pt x="4129982" y="1536801"/>
                </a:cubicBezTo>
                <a:cubicBezTo>
                  <a:pt x="4146771" y="1503148"/>
                  <a:pt x="4169155" y="1497539"/>
                  <a:pt x="4174752" y="1447061"/>
                </a:cubicBezTo>
                <a:cubicBezTo>
                  <a:pt x="4085212" y="1508757"/>
                  <a:pt x="4085212" y="1542410"/>
                  <a:pt x="4012463" y="1581671"/>
                </a:cubicBezTo>
                <a:cubicBezTo>
                  <a:pt x="4018058" y="1542410"/>
                  <a:pt x="4023655" y="1508757"/>
                  <a:pt x="4029250" y="1469496"/>
                </a:cubicBezTo>
                <a:cubicBezTo>
                  <a:pt x="4034847" y="1441452"/>
                  <a:pt x="3984482" y="1480713"/>
                  <a:pt x="3956501" y="1458278"/>
                </a:cubicBezTo>
                <a:cubicBezTo>
                  <a:pt x="3945308" y="1508757"/>
                  <a:pt x="3973288" y="1542410"/>
                  <a:pt x="3917327" y="1531192"/>
                </a:cubicBezTo>
                <a:cubicBezTo>
                  <a:pt x="3922923" y="1491931"/>
                  <a:pt x="3945308" y="1486322"/>
                  <a:pt x="3911731" y="1469496"/>
                </a:cubicBezTo>
                <a:cubicBezTo>
                  <a:pt x="3878153" y="1480713"/>
                  <a:pt x="3850173" y="1503148"/>
                  <a:pt x="3816596" y="1519975"/>
                </a:cubicBezTo>
                <a:cubicBezTo>
                  <a:pt x="3844577" y="1525583"/>
                  <a:pt x="3872558" y="1604106"/>
                  <a:pt x="3805404" y="1581671"/>
                </a:cubicBezTo>
                <a:cubicBezTo>
                  <a:pt x="3810999" y="1609715"/>
                  <a:pt x="3838980" y="1620932"/>
                  <a:pt x="3878153" y="1626541"/>
                </a:cubicBezTo>
                <a:cubicBezTo>
                  <a:pt x="3866961" y="1632150"/>
                  <a:pt x="3743845" y="1677020"/>
                  <a:pt x="3727057" y="1615324"/>
                </a:cubicBezTo>
                <a:cubicBezTo>
                  <a:pt x="3783018" y="1587280"/>
                  <a:pt x="3783018" y="1559236"/>
                  <a:pt x="3810999" y="1469496"/>
                </a:cubicBezTo>
                <a:cubicBezTo>
                  <a:pt x="3760634" y="1480713"/>
                  <a:pt x="3777423" y="1491931"/>
                  <a:pt x="3738250" y="1458278"/>
                </a:cubicBezTo>
                <a:cubicBezTo>
                  <a:pt x="3721461" y="1458278"/>
                  <a:pt x="3721461" y="1480713"/>
                  <a:pt x="3715864" y="1503148"/>
                </a:cubicBezTo>
                <a:cubicBezTo>
                  <a:pt x="3654307" y="1447061"/>
                  <a:pt x="3587153" y="1480713"/>
                  <a:pt x="3492018" y="1497539"/>
                </a:cubicBezTo>
                <a:cubicBezTo>
                  <a:pt x="3492018" y="1508757"/>
                  <a:pt x="3497613" y="1525583"/>
                  <a:pt x="3497613" y="1548018"/>
                </a:cubicBezTo>
                <a:cubicBezTo>
                  <a:pt x="3519999" y="1548018"/>
                  <a:pt x="3519999" y="1503148"/>
                  <a:pt x="3547980" y="1519975"/>
                </a:cubicBezTo>
                <a:cubicBezTo>
                  <a:pt x="3531191" y="1576062"/>
                  <a:pt x="3514402" y="1632150"/>
                  <a:pt x="3486421" y="1677020"/>
                </a:cubicBezTo>
                <a:cubicBezTo>
                  <a:pt x="3464037" y="1626541"/>
                  <a:pt x="3419267" y="1677020"/>
                  <a:pt x="3424864" y="1598497"/>
                </a:cubicBezTo>
                <a:cubicBezTo>
                  <a:pt x="3396883" y="1632150"/>
                  <a:pt x="3363305" y="1643367"/>
                  <a:pt x="3329728" y="1615324"/>
                </a:cubicBezTo>
                <a:cubicBezTo>
                  <a:pt x="3335324" y="1564845"/>
                  <a:pt x="3374497" y="1570453"/>
                  <a:pt x="3374497" y="1508757"/>
                </a:cubicBezTo>
                <a:cubicBezTo>
                  <a:pt x="3318535" y="1486322"/>
                  <a:pt x="3335324" y="1592888"/>
                  <a:pt x="3307343" y="1615324"/>
                </a:cubicBezTo>
                <a:cubicBezTo>
                  <a:pt x="3307343" y="1637759"/>
                  <a:pt x="3335324" y="1632150"/>
                  <a:pt x="3352113" y="1637759"/>
                </a:cubicBezTo>
                <a:cubicBezTo>
                  <a:pt x="3335324" y="1665802"/>
                  <a:pt x="3256978" y="1688237"/>
                  <a:pt x="3329728" y="1716281"/>
                </a:cubicBezTo>
                <a:cubicBezTo>
                  <a:pt x="3279362" y="1738716"/>
                  <a:pt x="3206612" y="1677020"/>
                  <a:pt x="3223400" y="1598497"/>
                </a:cubicBezTo>
                <a:cubicBezTo>
                  <a:pt x="3279362" y="1637759"/>
                  <a:pt x="3273767" y="1497539"/>
                  <a:pt x="3307343" y="1548018"/>
                </a:cubicBezTo>
                <a:cubicBezTo>
                  <a:pt x="3307343" y="1463887"/>
                  <a:pt x="3240189" y="1475104"/>
                  <a:pt x="3195419" y="1497539"/>
                </a:cubicBezTo>
                <a:cubicBezTo>
                  <a:pt x="3201016" y="1480713"/>
                  <a:pt x="3201016" y="1469496"/>
                  <a:pt x="3189824" y="1463887"/>
                </a:cubicBezTo>
                <a:cubicBezTo>
                  <a:pt x="3195419" y="1447061"/>
                  <a:pt x="3217805" y="1458278"/>
                  <a:pt x="3217805" y="1435843"/>
                </a:cubicBezTo>
                <a:cubicBezTo>
                  <a:pt x="3217805" y="1424626"/>
                  <a:pt x="3212208" y="1407799"/>
                  <a:pt x="3201016" y="1402191"/>
                </a:cubicBezTo>
                <a:cubicBezTo>
                  <a:pt x="3173035" y="1503148"/>
                  <a:pt x="3184227" y="1497539"/>
                  <a:pt x="3150651" y="1379755"/>
                </a:cubicBezTo>
                <a:cubicBezTo>
                  <a:pt x="3122670" y="1390973"/>
                  <a:pt x="3167438" y="1469496"/>
                  <a:pt x="3105881" y="1452669"/>
                </a:cubicBezTo>
                <a:cubicBezTo>
                  <a:pt x="3122670" y="1396582"/>
                  <a:pt x="3083497" y="1379755"/>
                  <a:pt x="3061111" y="1396582"/>
                </a:cubicBezTo>
                <a:cubicBezTo>
                  <a:pt x="3100284" y="1435843"/>
                  <a:pt x="3049919" y="1424626"/>
                  <a:pt x="3044322" y="1491931"/>
                </a:cubicBezTo>
                <a:cubicBezTo>
                  <a:pt x="3005149" y="1503148"/>
                  <a:pt x="3027535" y="1447061"/>
                  <a:pt x="3005149" y="1441452"/>
                </a:cubicBezTo>
                <a:cubicBezTo>
                  <a:pt x="3010746" y="1424626"/>
                  <a:pt x="3033130" y="1430234"/>
                  <a:pt x="3033130" y="1413408"/>
                </a:cubicBezTo>
                <a:cubicBezTo>
                  <a:pt x="3033130" y="1396582"/>
                  <a:pt x="3027535" y="1379755"/>
                  <a:pt x="3016342" y="1374147"/>
                </a:cubicBezTo>
                <a:cubicBezTo>
                  <a:pt x="2988361" y="1374147"/>
                  <a:pt x="2999554" y="1430234"/>
                  <a:pt x="2977168" y="1435843"/>
                </a:cubicBezTo>
                <a:cubicBezTo>
                  <a:pt x="2971573" y="1480713"/>
                  <a:pt x="3021938" y="1480713"/>
                  <a:pt x="2971573" y="1497539"/>
                </a:cubicBezTo>
                <a:cubicBezTo>
                  <a:pt x="2971573" y="1503148"/>
                  <a:pt x="3016342" y="1531192"/>
                  <a:pt x="3033130" y="1508757"/>
                </a:cubicBezTo>
                <a:cubicBezTo>
                  <a:pt x="3021938" y="1564845"/>
                  <a:pt x="3055516" y="1598497"/>
                  <a:pt x="3038727" y="1637759"/>
                </a:cubicBezTo>
                <a:cubicBezTo>
                  <a:pt x="2999554" y="1637759"/>
                  <a:pt x="3021938" y="1570453"/>
                  <a:pt x="2999554" y="1553627"/>
                </a:cubicBezTo>
                <a:cubicBezTo>
                  <a:pt x="2971573" y="1570453"/>
                  <a:pt x="2926803" y="1559236"/>
                  <a:pt x="2904419" y="1587280"/>
                </a:cubicBezTo>
                <a:cubicBezTo>
                  <a:pt x="2926803" y="1626541"/>
                  <a:pt x="2993957" y="1576062"/>
                  <a:pt x="2982765" y="1665802"/>
                </a:cubicBezTo>
                <a:cubicBezTo>
                  <a:pt x="2937995" y="1615324"/>
                  <a:pt x="2943592" y="1699455"/>
                  <a:pt x="2949187" y="1721890"/>
                </a:cubicBezTo>
                <a:cubicBezTo>
                  <a:pt x="2943592" y="1744325"/>
                  <a:pt x="2937995" y="1733108"/>
                  <a:pt x="2937995" y="1721890"/>
                </a:cubicBezTo>
                <a:cubicBezTo>
                  <a:pt x="2926803" y="1716281"/>
                  <a:pt x="2926803" y="1727499"/>
                  <a:pt x="2921207" y="1738716"/>
                </a:cubicBezTo>
                <a:cubicBezTo>
                  <a:pt x="2904419" y="1699455"/>
                  <a:pt x="2977168" y="1654585"/>
                  <a:pt x="2898822" y="1637759"/>
                </a:cubicBezTo>
                <a:cubicBezTo>
                  <a:pt x="2870841" y="1716281"/>
                  <a:pt x="2798091" y="1806021"/>
                  <a:pt x="2854052" y="1856500"/>
                </a:cubicBezTo>
                <a:cubicBezTo>
                  <a:pt x="2842860" y="1850892"/>
                  <a:pt x="2831668" y="1856500"/>
                  <a:pt x="2826071" y="1867718"/>
                </a:cubicBezTo>
                <a:cubicBezTo>
                  <a:pt x="2792495" y="1862109"/>
                  <a:pt x="2814879" y="1761151"/>
                  <a:pt x="2831668" y="1738716"/>
                </a:cubicBezTo>
                <a:cubicBezTo>
                  <a:pt x="2809284" y="1643367"/>
                  <a:pt x="2697360" y="1755543"/>
                  <a:pt x="2686168" y="1637759"/>
                </a:cubicBezTo>
                <a:cubicBezTo>
                  <a:pt x="2691763" y="1682629"/>
                  <a:pt x="2635801" y="1688237"/>
                  <a:pt x="2619013" y="1744325"/>
                </a:cubicBezTo>
                <a:cubicBezTo>
                  <a:pt x="2635801" y="1749934"/>
                  <a:pt x="2680571" y="1789195"/>
                  <a:pt x="2736533" y="1789195"/>
                </a:cubicBezTo>
                <a:cubicBezTo>
                  <a:pt x="2742129" y="1777978"/>
                  <a:pt x="2742129" y="1772369"/>
                  <a:pt x="2742129" y="1761151"/>
                </a:cubicBezTo>
                <a:cubicBezTo>
                  <a:pt x="2764514" y="1777978"/>
                  <a:pt x="2736533" y="1806021"/>
                  <a:pt x="2725341" y="1839674"/>
                </a:cubicBezTo>
                <a:cubicBezTo>
                  <a:pt x="2719744" y="1772369"/>
                  <a:pt x="2635801" y="1862109"/>
                  <a:pt x="2652590" y="1777978"/>
                </a:cubicBezTo>
                <a:cubicBezTo>
                  <a:pt x="2602225" y="1761151"/>
                  <a:pt x="2579839" y="1800413"/>
                  <a:pt x="2557455" y="1828456"/>
                </a:cubicBezTo>
                <a:cubicBezTo>
                  <a:pt x="2579839" y="1895762"/>
                  <a:pt x="2613417" y="1822848"/>
                  <a:pt x="2641398" y="1856500"/>
                </a:cubicBezTo>
                <a:cubicBezTo>
                  <a:pt x="2624609" y="1918197"/>
                  <a:pt x="2635801" y="1940632"/>
                  <a:pt x="2613417" y="1968675"/>
                </a:cubicBezTo>
                <a:cubicBezTo>
                  <a:pt x="2613417" y="1991111"/>
                  <a:pt x="2646994" y="1979893"/>
                  <a:pt x="2646994" y="2007937"/>
                </a:cubicBezTo>
                <a:cubicBezTo>
                  <a:pt x="2658187" y="2002328"/>
                  <a:pt x="2658187" y="1979893"/>
                  <a:pt x="2663782" y="1957458"/>
                </a:cubicBezTo>
                <a:cubicBezTo>
                  <a:pt x="2691763" y="1974284"/>
                  <a:pt x="2697360" y="2007937"/>
                  <a:pt x="2730936" y="2019154"/>
                </a:cubicBezTo>
                <a:cubicBezTo>
                  <a:pt x="2781303" y="1929414"/>
                  <a:pt x="2814879" y="2058416"/>
                  <a:pt x="2887630" y="1974284"/>
                </a:cubicBezTo>
                <a:cubicBezTo>
                  <a:pt x="2943592" y="2097677"/>
                  <a:pt x="3021938" y="1923805"/>
                  <a:pt x="3010746" y="2058416"/>
                </a:cubicBezTo>
                <a:cubicBezTo>
                  <a:pt x="3100284" y="2002328"/>
                  <a:pt x="3139458" y="2069633"/>
                  <a:pt x="3223400" y="2086460"/>
                </a:cubicBezTo>
                <a:cubicBezTo>
                  <a:pt x="3256978" y="2080851"/>
                  <a:pt x="3212208" y="2041589"/>
                  <a:pt x="3245786" y="2024763"/>
                </a:cubicBezTo>
                <a:cubicBezTo>
                  <a:pt x="3268170" y="2041589"/>
                  <a:pt x="3268170" y="2086460"/>
                  <a:pt x="3296151" y="2103286"/>
                </a:cubicBezTo>
                <a:cubicBezTo>
                  <a:pt x="3245786" y="2153765"/>
                  <a:pt x="3212208" y="2153765"/>
                  <a:pt x="3167438" y="2142547"/>
                </a:cubicBezTo>
                <a:cubicBezTo>
                  <a:pt x="3128265" y="2136938"/>
                  <a:pt x="3089092" y="2114503"/>
                  <a:pt x="3027535" y="2125721"/>
                </a:cubicBezTo>
                <a:cubicBezTo>
                  <a:pt x="3033130" y="2181808"/>
                  <a:pt x="3105881" y="2176200"/>
                  <a:pt x="3178632" y="2170591"/>
                </a:cubicBezTo>
                <a:cubicBezTo>
                  <a:pt x="3251381" y="2170591"/>
                  <a:pt x="3329728" y="2170591"/>
                  <a:pt x="3346516" y="2237896"/>
                </a:cubicBezTo>
                <a:cubicBezTo>
                  <a:pt x="3352113" y="2260331"/>
                  <a:pt x="3284959" y="2277157"/>
                  <a:pt x="3340921" y="2305201"/>
                </a:cubicBezTo>
                <a:cubicBezTo>
                  <a:pt x="3318535" y="2355680"/>
                  <a:pt x="3228997" y="2288375"/>
                  <a:pt x="3217805" y="2366898"/>
                </a:cubicBezTo>
                <a:cubicBezTo>
                  <a:pt x="3156246" y="2288375"/>
                  <a:pt x="3128265" y="2344462"/>
                  <a:pt x="3061111" y="2310810"/>
                </a:cubicBezTo>
                <a:cubicBezTo>
                  <a:pt x="3049919" y="2305201"/>
                  <a:pt x="3049919" y="2327636"/>
                  <a:pt x="3044322" y="2338854"/>
                </a:cubicBezTo>
                <a:cubicBezTo>
                  <a:pt x="3094689" y="2350071"/>
                  <a:pt x="3133862" y="2372506"/>
                  <a:pt x="3184227" y="2406159"/>
                </a:cubicBezTo>
                <a:cubicBezTo>
                  <a:pt x="3161843" y="2439811"/>
                  <a:pt x="3150651" y="2451029"/>
                  <a:pt x="3156246" y="2501508"/>
                </a:cubicBezTo>
                <a:cubicBezTo>
                  <a:pt x="3117073" y="2439811"/>
                  <a:pt x="3105881" y="2462246"/>
                  <a:pt x="3027535" y="2467855"/>
                </a:cubicBezTo>
                <a:cubicBezTo>
                  <a:pt x="3033130" y="2439811"/>
                  <a:pt x="3033130" y="2411768"/>
                  <a:pt x="3038727" y="2389333"/>
                </a:cubicBezTo>
                <a:cubicBezTo>
                  <a:pt x="2982765" y="2411768"/>
                  <a:pt x="2926803" y="2439811"/>
                  <a:pt x="2865245" y="2394941"/>
                </a:cubicBezTo>
                <a:cubicBezTo>
                  <a:pt x="2854052" y="2490290"/>
                  <a:pt x="2960381" y="2434203"/>
                  <a:pt x="2993957" y="2428594"/>
                </a:cubicBezTo>
                <a:cubicBezTo>
                  <a:pt x="2993957" y="2445420"/>
                  <a:pt x="2988361" y="2445420"/>
                  <a:pt x="2982765" y="2445420"/>
                </a:cubicBezTo>
                <a:cubicBezTo>
                  <a:pt x="2943592" y="2451029"/>
                  <a:pt x="3005149" y="2484681"/>
                  <a:pt x="2993957" y="2512725"/>
                </a:cubicBezTo>
                <a:cubicBezTo>
                  <a:pt x="3038727" y="2456638"/>
                  <a:pt x="3072303" y="2507117"/>
                  <a:pt x="3128265" y="2529552"/>
                </a:cubicBezTo>
                <a:cubicBezTo>
                  <a:pt x="3122670" y="2551987"/>
                  <a:pt x="3105881" y="2551987"/>
                  <a:pt x="3100284" y="2574422"/>
                </a:cubicBezTo>
                <a:cubicBezTo>
                  <a:pt x="3139458" y="2568813"/>
                  <a:pt x="3240189" y="2490290"/>
                  <a:pt x="3256978" y="2585639"/>
                </a:cubicBezTo>
                <a:cubicBezTo>
                  <a:pt x="3296151" y="2563204"/>
                  <a:pt x="3357709" y="2585639"/>
                  <a:pt x="3385690" y="2557595"/>
                </a:cubicBezTo>
                <a:cubicBezTo>
                  <a:pt x="3402478" y="2602466"/>
                  <a:pt x="3480825" y="2602466"/>
                  <a:pt x="3542383" y="2596857"/>
                </a:cubicBezTo>
                <a:cubicBezTo>
                  <a:pt x="3536786" y="2619292"/>
                  <a:pt x="3514402" y="2619292"/>
                  <a:pt x="3508805" y="2641727"/>
                </a:cubicBezTo>
                <a:cubicBezTo>
                  <a:pt x="3620729" y="2563204"/>
                  <a:pt x="3682288" y="2647336"/>
                  <a:pt x="3810999" y="2624901"/>
                </a:cubicBezTo>
                <a:cubicBezTo>
                  <a:pt x="3783018" y="2624901"/>
                  <a:pt x="3771826" y="2697814"/>
                  <a:pt x="3805404" y="2658553"/>
                </a:cubicBezTo>
                <a:cubicBezTo>
                  <a:pt x="3844577" y="2686597"/>
                  <a:pt x="3777423" y="2692206"/>
                  <a:pt x="3783018" y="2737076"/>
                </a:cubicBezTo>
                <a:cubicBezTo>
                  <a:pt x="3738250" y="2720249"/>
                  <a:pt x="3721461" y="2675379"/>
                  <a:pt x="3682288" y="2652944"/>
                </a:cubicBezTo>
                <a:cubicBezTo>
                  <a:pt x="3643115" y="2658553"/>
                  <a:pt x="3693480" y="2697814"/>
                  <a:pt x="3671095" y="2731467"/>
                </a:cubicBezTo>
                <a:cubicBezTo>
                  <a:pt x="3598345" y="2720249"/>
                  <a:pt x="3564767" y="2692206"/>
                  <a:pt x="3514402" y="2753902"/>
                </a:cubicBezTo>
                <a:cubicBezTo>
                  <a:pt x="3492018" y="2697814"/>
                  <a:pt x="3441651" y="2742685"/>
                  <a:pt x="3413670" y="2692206"/>
                </a:cubicBezTo>
                <a:cubicBezTo>
                  <a:pt x="3402478" y="2692206"/>
                  <a:pt x="3402478" y="2720249"/>
                  <a:pt x="3396883" y="2737076"/>
                </a:cubicBezTo>
                <a:cubicBezTo>
                  <a:pt x="3357709" y="2664162"/>
                  <a:pt x="3312940" y="2731467"/>
                  <a:pt x="3240189" y="2709032"/>
                </a:cubicBezTo>
                <a:cubicBezTo>
                  <a:pt x="3240189" y="2692206"/>
                  <a:pt x="3245786" y="2680988"/>
                  <a:pt x="3245786" y="2664162"/>
                </a:cubicBezTo>
                <a:cubicBezTo>
                  <a:pt x="3228997" y="2664162"/>
                  <a:pt x="3212208" y="2658553"/>
                  <a:pt x="3212208" y="2641727"/>
                </a:cubicBezTo>
                <a:cubicBezTo>
                  <a:pt x="3201016" y="2709032"/>
                  <a:pt x="3072303" y="2680988"/>
                  <a:pt x="2977168" y="2703423"/>
                </a:cubicBezTo>
                <a:cubicBezTo>
                  <a:pt x="2977168" y="2703423"/>
                  <a:pt x="2977168" y="2703423"/>
                  <a:pt x="2988361" y="2652944"/>
                </a:cubicBezTo>
                <a:cubicBezTo>
                  <a:pt x="2898822" y="2636118"/>
                  <a:pt x="2904419" y="2742685"/>
                  <a:pt x="2803687" y="2725858"/>
                </a:cubicBezTo>
                <a:cubicBezTo>
                  <a:pt x="2809284" y="2770728"/>
                  <a:pt x="2786898" y="2776337"/>
                  <a:pt x="2803687" y="2793163"/>
                </a:cubicBezTo>
                <a:cubicBezTo>
                  <a:pt x="2775706" y="2804381"/>
                  <a:pt x="2697360" y="2804381"/>
                  <a:pt x="2697360" y="2759511"/>
                </a:cubicBezTo>
                <a:cubicBezTo>
                  <a:pt x="2680571" y="2776337"/>
                  <a:pt x="2674975" y="2809990"/>
                  <a:pt x="2652590" y="2821207"/>
                </a:cubicBezTo>
                <a:cubicBezTo>
                  <a:pt x="2635801" y="2742685"/>
                  <a:pt x="2674975" y="2692206"/>
                  <a:pt x="2691763" y="2630509"/>
                </a:cubicBezTo>
                <a:cubicBezTo>
                  <a:pt x="2646994" y="2613683"/>
                  <a:pt x="2669379" y="2714641"/>
                  <a:pt x="2624609" y="2686597"/>
                </a:cubicBezTo>
                <a:cubicBezTo>
                  <a:pt x="2619013" y="2720249"/>
                  <a:pt x="2635801" y="2737076"/>
                  <a:pt x="2619013" y="2781946"/>
                </a:cubicBezTo>
                <a:cubicBezTo>
                  <a:pt x="2568647" y="2748293"/>
                  <a:pt x="2563052" y="2781946"/>
                  <a:pt x="2529474" y="2815598"/>
                </a:cubicBezTo>
                <a:cubicBezTo>
                  <a:pt x="2512685" y="2759511"/>
                  <a:pt x="2484704" y="2821207"/>
                  <a:pt x="2467917" y="2793163"/>
                </a:cubicBezTo>
                <a:cubicBezTo>
                  <a:pt x="2479109" y="2798772"/>
                  <a:pt x="2479109" y="2748293"/>
                  <a:pt x="2434339" y="2709032"/>
                </a:cubicBezTo>
                <a:cubicBezTo>
                  <a:pt x="2395166" y="2714641"/>
                  <a:pt x="2467917" y="2725858"/>
                  <a:pt x="2434339" y="2770728"/>
                </a:cubicBezTo>
                <a:cubicBezTo>
                  <a:pt x="2411955" y="2776337"/>
                  <a:pt x="2372782" y="2731467"/>
                  <a:pt x="2400762" y="2765120"/>
                </a:cubicBezTo>
                <a:cubicBezTo>
                  <a:pt x="2389569" y="2809990"/>
                  <a:pt x="2361588" y="2759511"/>
                  <a:pt x="2378377" y="2731467"/>
                </a:cubicBezTo>
                <a:cubicBezTo>
                  <a:pt x="2333608" y="2770728"/>
                  <a:pt x="2305627" y="2832425"/>
                  <a:pt x="2249666" y="2860469"/>
                </a:cubicBezTo>
                <a:cubicBezTo>
                  <a:pt x="2328012" y="2877295"/>
                  <a:pt x="2400762" y="2922165"/>
                  <a:pt x="2495898" y="2877295"/>
                </a:cubicBezTo>
                <a:cubicBezTo>
                  <a:pt x="2507090" y="2927774"/>
                  <a:pt x="2473512" y="2933382"/>
                  <a:pt x="2507090" y="2961426"/>
                </a:cubicBezTo>
                <a:cubicBezTo>
                  <a:pt x="2546263" y="2972644"/>
                  <a:pt x="2546263" y="2927774"/>
                  <a:pt x="2568647" y="2905339"/>
                </a:cubicBezTo>
                <a:cubicBezTo>
                  <a:pt x="2607820" y="2922165"/>
                  <a:pt x="2568647" y="2961426"/>
                  <a:pt x="2546263" y="2967035"/>
                </a:cubicBezTo>
                <a:cubicBezTo>
                  <a:pt x="2557455" y="3011905"/>
                  <a:pt x="2596628" y="3006296"/>
                  <a:pt x="2624609" y="2995079"/>
                </a:cubicBezTo>
                <a:cubicBezTo>
                  <a:pt x="2607820" y="2871686"/>
                  <a:pt x="2714149" y="2933382"/>
                  <a:pt x="2736533" y="2927774"/>
                </a:cubicBezTo>
                <a:cubicBezTo>
                  <a:pt x="2770110" y="2972644"/>
                  <a:pt x="2691763" y="2983861"/>
                  <a:pt x="2658187" y="2967035"/>
                </a:cubicBezTo>
                <a:cubicBezTo>
                  <a:pt x="2669379" y="3028731"/>
                  <a:pt x="2613417" y="3051166"/>
                  <a:pt x="2596628" y="3118472"/>
                </a:cubicBezTo>
                <a:cubicBezTo>
                  <a:pt x="2574244" y="3090428"/>
                  <a:pt x="2490301" y="3079210"/>
                  <a:pt x="2473512" y="3118472"/>
                </a:cubicBezTo>
                <a:cubicBezTo>
                  <a:pt x="2445531" y="3096037"/>
                  <a:pt x="2417550" y="3073601"/>
                  <a:pt x="2383974" y="3056775"/>
                </a:cubicBezTo>
                <a:cubicBezTo>
                  <a:pt x="2367185" y="3062384"/>
                  <a:pt x="2378377" y="3084819"/>
                  <a:pt x="2389569" y="3090428"/>
                </a:cubicBezTo>
                <a:cubicBezTo>
                  <a:pt x="2344801" y="3152124"/>
                  <a:pt x="2350396" y="3039949"/>
                  <a:pt x="2328012" y="3034340"/>
                </a:cubicBezTo>
                <a:cubicBezTo>
                  <a:pt x="2288839" y="3039949"/>
                  <a:pt x="2333608" y="3067993"/>
                  <a:pt x="2316820" y="3096037"/>
                </a:cubicBezTo>
                <a:cubicBezTo>
                  <a:pt x="2283242" y="3079210"/>
                  <a:pt x="2294434" y="3079210"/>
                  <a:pt x="2255261" y="3084819"/>
                </a:cubicBezTo>
                <a:cubicBezTo>
                  <a:pt x="2260858" y="3028731"/>
                  <a:pt x="2283242" y="2927774"/>
                  <a:pt x="2322415" y="2983861"/>
                </a:cubicBezTo>
                <a:cubicBezTo>
                  <a:pt x="2328012" y="2955817"/>
                  <a:pt x="2311223" y="2955817"/>
                  <a:pt x="2316820" y="2933382"/>
                </a:cubicBezTo>
                <a:cubicBezTo>
                  <a:pt x="2255261" y="2950209"/>
                  <a:pt x="2210492" y="3011905"/>
                  <a:pt x="2210492" y="3079210"/>
                </a:cubicBezTo>
                <a:cubicBezTo>
                  <a:pt x="2160126" y="3084819"/>
                  <a:pt x="2199299" y="3011905"/>
                  <a:pt x="2171318" y="2995079"/>
                </a:cubicBezTo>
                <a:cubicBezTo>
                  <a:pt x="2160126" y="3006296"/>
                  <a:pt x="2160126" y="3090428"/>
                  <a:pt x="2098568" y="3062384"/>
                </a:cubicBezTo>
                <a:cubicBezTo>
                  <a:pt x="2115356" y="3045558"/>
                  <a:pt x="2109761" y="3039949"/>
                  <a:pt x="2104164" y="3017514"/>
                </a:cubicBezTo>
                <a:cubicBezTo>
                  <a:pt x="2087376" y="3028731"/>
                  <a:pt x="2076183" y="3056775"/>
                  <a:pt x="2059395" y="3073601"/>
                </a:cubicBezTo>
                <a:cubicBezTo>
                  <a:pt x="1997837" y="3051166"/>
                  <a:pt x="1930683" y="3045558"/>
                  <a:pt x="1857932" y="3045558"/>
                </a:cubicBezTo>
                <a:cubicBezTo>
                  <a:pt x="1852336" y="3034340"/>
                  <a:pt x="1846740" y="3017514"/>
                  <a:pt x="1852336" y="3000688"/>
                </a:cubicBezTo>
                <a:cubicBezTo>
                  <a:pt x="1813163" y="2983861"/>
                  <a:pt x="1824355" y="3039949"/>
                  <a:pt x="1785182" y="3023123"/>
                </a:cubicBezTo>
                <a:cubicBezTo>
                  <a:pt x="1773990" y="2955817"/>
                  <a:pt x="1723624" y="2933382"/>
                  <a:pt x="1701239" y="2916556"/>
                </a:cubicBezTo>
                <a:cubicBezTo>
                  <a:pt x="1718028" y="2894121"/>
                  <a:pt x="1723624" y="2854860"/>
                  <a:pt x="1734816" y="2838033"/>
                </a:cubicBezTo>
                <a:cubicBezTo>
                  <a:pt x="1790778" y="2916556"/>
                  <a:pt x="1925087" y="2765120"/>
                  <a:pt x="1964260" y="2882904"/>
                </a:cubicBezTo>
                <a:cubicBezTo>
                  <a:pt x="2053799" y="2821207"/>
                  <a:pt x="2143337" y="2826816"/>
                  <a:pt x="2199299" y="2882904"/>
                </a:cubicBezTo>
                <a:cubicBezTo>
                  <a:pt x="2221685" y="2888512"/>
                  <a:pt x="2232877" y="2877295"/>
                  <a:pt x="2238472" y="2854860"/>
                </a:cubicBezTo>
                <a:cubicBezTo>
                  <a:pt x="2238472" y="2804381"/>
                  <a:pt x="2160126" y="2832425"/>
                  <a:pt x="2193704" y="2753902"/>
                </a:cubicBezTo>
                <a:cubicBezTo>
                  <a:pt x="2204896" y="2753902"/>
                  <a:pt x="2199299" y="2776337"/>
                  <a:pt x="2199299" y="2787555"/>
                </a:cubicBezTo>
                <a:cubicBezTo>
                  <a:pt x="2227280" y="2793163"/>
                  <a:pt x="2238472" y="2765120"/>
                  <a:pt x="2272050" y="2781946"/>
                </a:cubicBezTo>
                <a:cubicBezTo>
                  <a:pt x="2137742" y="2652944"/>
                  <a:pt x="2092972" y="2731467"/>
                  <a:pt x="1964260" y="2703423"/>
                </a:cubicBezTo>
                <a:cubicBezTo>
                  <a:pt x="1975452" y="2641727"/>
                  <a:pt x="2053799" y="2686597"/>
                  <a:pt x="2081780" y="2658553"/>
                </a:cubicBezTo>
                <a:cubicBezTo>
                  <a:pt x="2048202" y="2624901"/>
                  <a:pt x="2092972" y="2596857"/>
                  <a:pt x="2070587" y="2557595"/>
                </a:cubicBezTo>
                <a:cubicBezTo>
                  <a:pt x="2076183" y="2518334"/>
                  <a:pt x="2109761" y="2523943"/>
                  <a:pt x="2126550" y="2501508"/>
                </a:cubicBezTo>
                <a:cubicBezTo>
                  <a:pt x="2154530" y="2518334"/>
                  <a:pt x="2126550" y="2602466"/>
                  <a:pt x="2092972" y="2574422"/>
                </a:cubicBezTo>
                <a:cubicBezTo>
                  <a:pt x="2092972" y="2613683"/>
                  <a:pt x="2160126" y="2608074"/>
                  <a:pt x="2120953" y="2647336"/>
                </a:cubicBezTo>
                <a:cubicBezTo>
                  <a:pt x="2176915" y="2680988"/>
                  <a:pt x="2176915" y="2619292"/>
                  <a:pt x="2227280" y="2658553"/>
                </a:cubicBezTo>
                <a:cubicBezTo>
                  <a:pt x="2288839" y="2568813"/>
                  <a:pt x="2294434" y="2428594"/>
                  <a:pt x="2188107" y="2411768"/>
                </a:cubicBezTo>
                <a:cubicBezTo>
                  <a:pt x="2126550" y="2456638"/>
                  <a:pt x="2064991" y="2428594"/>
                  <a:pt x="1992241" y="2406159"/>
                </a:cubicBezTo>
                <a:cubicBezTo>
                  <a:pt x="1925087" y="2389333"/>
                  <a:pt x="1852336" y="2372506"/>
                  <a:pt x="1773990" y="2439811"/>
                </a:cubicBezTo>
                <a:cubicBezTo>
                  <a:pt x="1706835" y="2322027"/>
                  <a:pt x="1628489" y="2406159"/>
                  <a:pt x="1561335" y="2361289"/>
                </a:cubicBezTo>
                <a:cubicBezTo>
                  <a:pt x="1550142" y="2411768"/>
                  <a:pt x="1583719" y="2417376"/>
                  <a:pt x="1617297" y="2417376"/>
                </a:cubicBezTo>
                <a:cubicBezTo>
                  <a:pt x="1578123" y="2484681"/>
                  <a:pt x="1572527" y="2383724"/>
                  <a:pt x="1527758" y="2439811"/>
                </a:cubicBezTo>
                <a:cubicBezTo>
                  <a:pt x="1544546" y="2344462"/>
                  <a:pt x="1572527" y="2260331"/>
                  <a:pt x="1505373" y="2226678"/>
                </a:cubicBezTo>
                <a:cubicBezTo>
                  <a:pt x="1494181" y="2226678"/>
                  <a:pt x="1494181" y="2243505"/>
                  <a:pt x="1488584" y="2254722"/>
                </a:cubicBezTo>
                <a:cubicBezTo>
                  <a:pt x="1482988" y="2215461"/>
                  <a:pt x="1415834" y="2237896"/>
                  <a:pt x="1421430" y="2181808"/>
                </a:cubicBezTo>
                <a:cubicBezTo>
                  <a:pt x="1488584" y="2198635"/>
                  <a:pt x="1527758" y="2153765"/>
                  <a:pt x="1555738" y="2232287"/>
                </a:cubicBezTo>
                <a:cubicBezTo>
                  <a:pt x="1572527" y="2215461"/>
                  <a:pt x="1583719" y="2187417"/>
                  <a:pt x="1617297" y="2209852"/>
                </a:cubicBezTo>
                <a:cubicBezTo>
                  <a:pt x="1578123" y="2114503"/>
                  <a:pt x="1455007" y="2159373"/>
                  <a:pt x="1393449" y="2114503"/>
                </a:cubicBezTo>
                <a:cubicBezTo>
                  <a:pt x="1376661" y="2131330"/>
                  <a:pt x="1371065" y="2187417"/>
                  <a:pt x="1303910" y="2153765"/>
                </a:cubicBezTo>
                <a:cubicBezTo>
                  <a:pt x="1298314" y="2198635"/>
                  <a:pt x="1348680" y="2187417"/>
                  <a:pt x="1343084" y="2237896"/>
                </a:cubicBezTo>
                <a:cubicBezTo>
                  <a:pt x="1287122" y="2232287"/>
                  <a:pt x="1309507" y="2243505"/>
                  <a:pt x="1259141" y="2209852"/>
                </a:cubicBezTo>
                <a:cubicBezTo>
                  <a:pt x="1236756" y="2226678"/>
                  <a:pt x="1259141" y="2237896"/>
                  <a:pt x="1225564" y="2254722"/>
                </a:cubicBezTo>
                <a:cubicBezTo>
                  <a:pt x="1203179" y="2193026"/>
                  <a:pt x="1152814" y="2086460"/>
                  <a:pt x="1068871" y="2120112"/>
                </a:cubicBezTo>
                <a:cubicBezTo>
                  <a:pt x="1080063" y="2136938"/>
                  <a:pt x="1113640" y="2159373"/>
                  <a:pt x="1147217" y="2181808"/>
                </a:cubicBezTo>
                <a:cubicBezTo>
                  <a:pt x="1119236" y="2198635"/>
                  <a:pt x="1091256" y="2209852"/>
                  <a:pt x="1057678" y="2221070"/>
                </a:cubicBezTo>
                <a:cubicBezTo>
                  <a:pt x="1063275" y="2181808"/>
                  <a:pt x="1068871" y="2142547"/>
                  <a:pt x="1040890" y="2136938"/>
                </a:cubicBezTo>
                <a:cubicBezTo>
                  <a:pt x="1001717" y="2142547"/>
                  <a:pt x="1035294" y="2164982"/>
                  <a:pt x="1018505" y="2215461"/>
                </a:cubicBezTo>
                <a:cubicBezTo>
                  <a:pt x="996121" y="2181808"/>
                  <a:pt x="979332" y="2103286"/>
                  <a:pt x="940159" y="2170591"/>
                </a:cubicBezTo>
                <a:cubicBezTo>
                  <a:pt x="934563" y="2131330"/>
                  <a:pt x="878601" y="2136938"/>
                  <a:pt x="873005" y="2097677"/>
                </a:cubicBezTo>
                <a:cubicBezTo>
                  <a:pt x="839427" y="2108894"/>
                  <a:pt x="906582" y="2136938"/>
                  <a:pt x="867408" y="2164982"/>
                </a:cubicBezTo>
                <a:cubicBezTo>
                  <a:pt x="839427" y="2080851"/>
                  <a:pt x="839427" y="2041589"/>
                  <a:pt x="766677" y="2024763"/>
                </a:cubicBezTo>
                <a:cubicBezTo>
                  <a:pt x="755485" y="2024763"/>
                  <a:pt x="749889" y="2058416"/>
                  <a:pt x="755485" y="2069633"/>
                </a:cubicBezTo>
                <a:cubicBezTo>
                  <a:pt x="710715" y="2041589"/>
                  <a:pt x="621176" y="2080851"/>
                  <a:pt x="565215" y="2080851"/>
                </a:cubicBezTo>
                <a:cubicBezTo>
                  <a:pt x="565215" y="2058416"/>
                  <a:pt x="576407" y="2058416"/>
                  <a:pt x="582003" y="2035981"/>
                </a:cubicBezTo>
                <a:cubicBezTo>
                  <a:pt x="565215" y="2035981"/>
                  <a:pt x="559618" y="2030372"/>
                  <a:pt x="559618" y="2019154"/>
                </a:cubicBezTo>
                <a:cubicBezTo>
                  <a:pt x="542830" y="2019154"/>
                  <a:pt x="548426" y="2030372"/>
                  <a:pt x="554022" y="2030372"/>
                </a:cubicBezTo>
                <a:cubicBezTo>
                  <a:pt x="425310" y="2047198"/>
                  <a:pt x="279809" y="2080851"/>
                  <a:pt x="134309" y="2019154"/>
                </a:cubicBezTo>
                <a:cubicBezTo>
                  <a:pt x="111924" y="2013546"/>
                  <a:pt x="100732" y="2041589"/>
                  <a:pt x="95135" y="2013546"/>
                </a:cubicBezTo>
                <a:cubicBezTo>
                  <a:pt x="67155" y="2030372"/>
                  <a:pt x="111924" y="2092068"/>
                  <a:pt x="55962" y="2075242"/>
                </a:cubicBezTo>
                <a:cubicBezTo>
                  <a:pt x="39174" y="2041589"/>
                  <a:pt x="55962" y="2058416"/>
                  <a:pt x="61558" y="2013546"/>
                </a:cubicBezTo>
                <a:cubicBezTo>
                  <a:pt x="33577" y="1985502"/>
                  <a:pt x="5597" y="2052807"/>
                  <a:pt x="0" y="2007937"/>
                </a:cubicBezTo>
                <a:cubicBezTo>
                  <a:pt x="0" y="1951849"/>
                  <a:pt x="78347" y="2019154"/>
                  <a:pt x="100732" y="1968675"/>
                </a:cubicBezTo>
                <a:cubicBezTo>
                  <a:pt x="111924" y="1940632"/>
                  <a:pt x="95135" y="1935023"/>
                  <a:pt x="83943" y="1935023"/>
                </a:cubicBezTo>
                <a:cubicBezTo>
                  <a:pt x="95135" y="1878935"/>
                  <a:pt x="156693" y="1918197"/>
                  <a:pt x="179078" y="1929414"/>
                </a:cubicBezTo>
                <a:cubicBezTo>
                  <a:pt x="179078" y="1957458"/>
                  <a:pt x="139905" y="1935023"/>
                  <a:pt x="128713" y="1957458"/>
                </a:cubicBezTo>
                <a:cubicBezTo>
                  <a:pt x="156693" y="1979893"/>
                  <a:pt x="184674" y="2013546"/>
                  <a:pt x="223848" y="1996719"/>
                </a:cubicBezTo>
                <a:cubicBezTo>
                  <a:pt x="218251" y="1979893"/>
                  <a:pt x="195867" y="1979893"/>
                  <a:pt x="207059" y="1946240"/>
                </a:cubicBezTo>
                <a:cubicBezTo>
                  <a:pt x="246232" y="1901370"/>
                  <a:pt x="251829" y="1968675"/>
                  <a:pt x="274213" y="1985502"/>
                </a:cubicBezTo>
                <a:cubicBezTo>
                  <a:pt x="307790" y="1974284"/>
                  <a:pt x="268617" y="1929414"/>
                  <a:pt x="268617" y="1906979"/>
                </a:cubicBezTo>
                <a:cubicBezTo>
                  <a:pt x="251829" y="1912588"/>
                  <a:pt x="207059" y="1878935"/>
                  <a:pt x="207059" y="1912588"/>
                </a:cubicBezTo>
                <a:cubicBezTo>
                  <a:pt x="195867" y="1850892"/>
                  <a:pt x="346964" y="1906979"/>
                  <a:pt x="369348" y="1918197"/>
                </a:cubicBezTo>
                <a:cubicBezTo>
                  <a:pt x="363752" y="1957458"/>
                  <a:pt x="318983" y="1935023"/>
                  <a:pt x="302194" y="1957458"/>
                </a:cubicBezTo>
                <a:cubicBezTo>
                  <a:pt x="313386" y="2007937"/>
                  <a:pt x="363752" y="1929414"/>
                  <a:pt x="363752" y="1996719"/>
                </a:cubicBezTo>
                <a:cubicBezTo>
                  <a:pt x="380541" y="1979893"/>
                  <a:pt x="380541" y="1929414"/>
                  <a:pt x="397329" y="1901370"/>
                </a:cubicBezTo>
                <a:cubicBezTo>
                  <a:pt x="492464" y="1901370"/>
                  <a:pt x="643561" y="1890153"/>
                  <a:pt x="721908" y="1890153"/>
                </a:cubicBezTo>
                <a:cubicBezTo>
                  <a:pt x="699523" y="1940632"/>
                  <a:pt x="716311" y="1923805"/>
                  <a:pt x="710715" y="1985502"/>
                </a:cubicBezTo>
                <a:cubicBezTo>
                  <a:pt x="738696" y="1985502"/>
                  <a:pt x="744292" y="1946240"/>
                  <a:pt x="744292" y="1906979"/>
                </a:cubicBezTo>
                <a:cubicBezTo>
                  <a:pt x="772273" y="1957458"/>
                  <a:pt x="777869" y="1867718"/>
                  <a:pt x="822639" y="1884544"/>
                </a:cubicBezTo>
                <a:cubicBezTo>
                  <a:pt x="822639" y="1923805"/>
                  <a:pt x="794658" y="1918197"/>
                  <a:pt x="800254" y="1963067"/>
                </a:cubicBezTo>
                <a:cubicBezTo>
                  <a:pt x="845024" y="1963067"/>
                  <a:pt x="839427" y="1923805"/>
                  <a:pt x="833831" y="1884544"/>
                </a:cubicBezTo>
                <a:cubicBezTo>
                  <a:pt x="934563" y="1895762"/>
                  <a:pt x="1052082" y="1901370"/>
                  <a:pt x="1180794" y="1906979"/>
                </a:cubicBezTo>
                <a:cubicBezTo>
                  <a:pt x="1309507" y="1906979"/>
                  <a:pt x="1449411" y="1906979"/>
                  <a:pt x="1594912" y="1912588"/>
                </a:cubicBezTo>
                <a:cubicBezTo>
                  <a:pt x="1589316" y="1929414"/>
                  <a:pt x="1589316" y="1946240"/>
                  <a:pt x="1589316" y="1963067"/>
                </a:cubicBezTo>
                <a:cubicBezTo>
                  <a:pt x="1600508" y="1912588"/>
                  <a:pt x="1650874" y="1929414"/>
                  <a:pt x="1678855" y="1906979"/>
                </a:cubicBezTo>
                <a:cubicBezTo>
                  <a:pt x="1678855" y="1856500"/>
                  <a:pt x="1645277" y="1923805"/>
                  <a:pt x="1617297" y="1901370"/>
                </a:cubicBezTo>
                <a:cubicBezTo>
                  <a:pt x="1628489" y="1878935"/>
                  <a:pt x="1645277" y="1862109"/>
                  <a:pt x="1662066" y="1856500"/>
                </a:cubicBezTo>
                <a:cubicBezTo>
                  <a:pt x="1662066" y="1828456"/>
                  <a:pt x="1645277" y="1817239"/>
                  <a:pt x="1617297" y="1817239"/>
                </a:cubicBezTo>
                <a:cubicBezTo>
                  <a:pt x="1611700" y="1727499"/>
                  <a:pt x="1734816" y="1727499"/>
                  <a:pt x="1746009" y="1783586"/>
                </a:cubicBezTo>
                <a:cubicBezTo>
                  <a:pt x="1740413" y="1817239"/>
                  <a:pt x="1718028" y="1755543"/>
                  <a:pt x="1706835" y="1811630"/>
                </a:cubicBezTo>
                <a:cubicBezTo>
                  <a:pt x="1706835" y="1845283"/>
                  <a:pt x="1740413" y="1794804"/>
                  <a:pt x="1751605" y="1834065"/>
                </a:cubicBezTo>
                <a:cubicBezTo>
                  <a:pt x="1740413" y="1856500"/>
                  <a:pt x="1712432" y="1850892"/>
                  <a:pt x="1690047" y="1856500"/>
                </a:cubicBezTo>
                <a:cubicBezTo>
                  <a:pt x="1701239" y="1895762"/>
                  <a:pt x="1729220" y="1906979"/>
                  <a:pt x="1740413" y="1946240"/>
                </a:cubicBezTo>
                <a:cubicBezTo>
                  <a:pt x="1773990" y="1856500"/>
                  <a:pt x="1863529" y="1979893"/>
                  <a:pt x="1885913" y="1884544"/>
                </a:cubicBezTo>
                <a:cubicBezTo>
                  <a:pt x="1919490" y="1923805"/>
                  <a:pt x="1874721" y="1923805"/>
                  <a:pt x="1925087" y="1935023"/>
                </a:cubicBezTo>
                <a:cubicBezTo>
                  <a:pt x="1964260" y="1890153"/>
                  <a:pt x="2009029" y="1890153"/>
                  <a:pt x="2053799" y="1895762"/>
                </a:cubicBezTo>
                <a:cubicBezTo>
                  <a:pt x="2104164" y="1906979"/>
                  <a:pt x="2154530" y="1918197"/>
                  <a:pt x="2204896" y="1912588"/>
                </a:cubicBezTo>
                <a:cubicBezTo>
                  <a:pt x="2132145" y="1985502"/>
                  <a:pt x="2260858" y="1946240"/>
                  <a:pt x="2305627" y="1940632"/>
                </a:cubicBezTo>
                <a:cubicBezTo>
                  <a:pt x="2300031" y="1951849"/>
                  <a:pt x="2288839" y="1951849"/>
                  <a:pt x="2288839" y="1968675"/>
                </a:cubicBezTo>
                <a:cubicBezTo>
                  <a:pt x="2311223" y="1946240"/>
                  <a:pt x="2305627" y="1985502"/>
                  <a:pt x="2350396" y="1979893"/>
                </a:cubicBezTo>
                <a:cubicBezTo>
                  <a:pt x="2339204" y="1895762"/>
                  <a:pt x="2428743" y="1979893"/>
                  <a:pt x="2406358" y="1923805"/>
                </a:cubicBezTo>
                <a:cubicBezTo>
                  <a:pt x="2434339" y="1878935"/>
                  <a:pt x="2445531" y="1957458"/>
                  <a:pt x="2445531" y="1979893"/>
                </a:cubicBezTo>
                <a:cubicBezTo>
                  <a:pt x="2462320" y="1974284"/>
                  <a:pt x="2462320" y="1951849"/>
                  <a:pt x="2467917" y="1929414"/>
                </a:cubicBezTo>
                <a:cubicBezTo>
                  <a:pt x="2479109" y="1985502"/>
                  <a:pt x="2501493" y="1946240"/>
                  <a:pt x="2551859" y="1957458"/>
                </a:cubicBezTo>
                <a:cubicBezTo>
                  <a:pt x="2535071" y="1979893"/>
                  <a:pt x="2535071" y="1996719"/>
                  <a:pt x="2557455" y="2007937"/>
                </a:cubicBezTo>
                <a:cubicBezTo>
                  <a:pt x="2630206" y="2019154"/>
                  <a:pt x="2568647" y="1918197"/>
                  <a:pt x="2619013" y="1906979"/>
                </a:cubicBezTo>
                <a:cubicBezTo>
                  <a:pt x="2624609" y="1873327"/>
                  <a:pt x="2568647" y="1890153"/>
                  <a:pt x="2563052" y="1862109"/>
                </a:cubicBezTo>
                <a:cubicBezTo>
                  <a:pt x="2546263" y="1867718"/>
                  <a:pt x="2535071" y="1878935"/>
                  <a:pt x="2535071" y="1906979"/>
                </a:cubicBezTo>
                <a:cubicBezTo>
                  <a:pt x="2473512" y="1817239"/>
                  <a:pt x="2423147" y="1850892"/>
                  <a:pt x="2328012" y="1862109"/>
                </a:cubicBezTo>
                <a:cubicBezTo>
                  <a:pt x="2316820" y="1834065"/>
                  <a:pt x="2294434" y="1811630"/>
                  <a:pt x="2322415" y="1783586"/>
                </a:cubicBezTo>
                <a:cubicBezTo>
                  <a:pt x="2305627" y="1761151"/>
                  <a:pt x="2283242" y="1772369"/>
                  <a:pt x="2238472" y="1766760"/>
                </a:cubicBezTo>
                <a:cubicBezTo>
                  <a:pt x="2316820" y="1738716"/>
                  <a:pt x="2451128" y="1699455"/>
                  <a:pt x="2484704" y="1806021"/>
                </a:cubicBezTo>
                <a:cubicBezTo>
                  <a:pt x="2507090" y="1789195"/>
                  <a:pt x="2507090" y="1738716"/>
                  <a:pt x="2523878" y="1710672"/>
                </a:cubicBezTo>
                <a:cubicBezTo>
                  <a:pt x="2484704" y="1693846"/>
                  <a:pt x="2495898" y="1749934"/>
                  <a:pt x="2456724" y="1733108"/>
                </a:cubicBezTo>
                <a:cubicBezTo>
                  <a:pt x="2540666" y="1688237"/>
                  <a:pt x="2456724" y="1615324"/>
                  <a:pt x="2495898" y="1531192"/>
                </a:cubicBezTo>
                <a:cubicBezTo>
                  <a:pt x="2495898" y="1531192"/>
                  <a:pt x="2495898" y="1531192"/>
                  <a:pt x="2473512" y="1525583"/>
                </a:cubicBezTo>
                <a:cubicBezTo>
                  <a:pt x="2451128" y="1548018"/>
                  <a:pt x="2479109" y="1598497"/>
                  <a:pt x="2434339" y="1615324"/>
                </a:cubicBezTo>
                <a:cubicBezTo>
                  <a:pt x="2434339" y="1615324"/>
                  <a:pt x="2434339" y="1615324"/>
                  <a:pt x="2462320" y="1620932"/>
                </a:cubicBezTo>
                <a:cubicBezTo>
                  <a:pt x="2400762" y="1615324"/>
                  <a:pt x="2288839" y="1604106"/>
                  <a:pt x="2210492" y="1587280"/>
                </a:cubicBezTo>
                <a:cubicBezTo>
                  <a:pt x="2199299" y="1564845"/>
                  <a:pt x="2204896" y="1525583"/>
                  <a:pt x="2221685" y="1508757"/>
                </a:cubicBezTo>
                <a:cubicBezTo>
                  <a:pt x="2210492" y="1503148"/>
                  <a:pt x="2199299" y="1503148"/>
                  <a:pt x="2188107" y="1503148"/>
                </a:cubicBezTo>
                <a:cubicBezTo>
                  <a:pt x="2171318" y="1548018"/>
                  <a:pt x="2199299" y="1553627"/>
                  <a:pt x="2199299" y="1581671"/>
                </a:cubicBezTo>
                <a:cubicBezTo>
                  <a:pt x="2188107" y="1620932"/>
                  <a:pt x="2176915" y="1542410"/>
                  <a:pt x="2171318" y="1531192"/>
                </a:cubicBezTo>
                <a:cubicBezTo>
                  <a:pt x="2132145" y="1536801"/>
                  <a:pt x="2104164" y="1542410"/>
                  <a:pt x="2064991" y="1548018"/>
                </a:cubicBezTo>
                <a:cubicBezTo>
                  <a:pt x="2109761" y="1458278"/>
                  <a:pt x="2014625" y="1514366"/>
                  <a:pt x="1975452" y="1475104"/>
                </a:cubicBezTo>
                <a:cubicBezTo>
                  <a:pt x="2003433" y="1419017"/>
                  <a:pt x="2048202" y="1497539"/>
                  <a:pt x="2070587" y="1419017"/>
                </a:cubicBezTo>
                <a:cubicBezTo>
                  <a:pt x="2137742" y="1452669"/>
                  <a:pt x="2165723" y="1463887"/>
                  <a:pt x="2221685" y="1424626"/>
                </a:cubicBezTo>
                <a:cubicBezTo>
                  <a:pt x="2210492" y="1374147"/>
                  <a:pt x="2171318" y="1441452"/>
                  <a:pt x="2160126" y="1402191"/>
                </a:cubicBezTo>
                <a:cubicBezTo>
                  <a:pt x="2204896" y="1261972"/>
                  <a:pt x="2148934" y="1295624"/>
                  <a:pt x="2064991" y="1368538"/>
                </a:cubicBezTo>
                <a:cubicBezTo>
                  <a:pt x="2115356" y="1318059"/>
                  <a:pt x="2098568" y="1245145"/>
                  <a:pt x="2076183" y="1194666"/>
                </a:cubicBezTo>
                <a:cubicBezTo>
                  <a:pt x="2126550" y="1189058"/>
                  <a:pt x="2120953" y="1233928"/>
                  <a:pt x="2126550" y="1267580"/>
                </a:cubicBezTo>
                <a:cubicBezTo>
                  <a:pt x="2154530" y="1239536"/>
                  <a:pt x="2171318" y="1205884"/>
                  <a:pt x="2204896" y="1194666"/>
                </a:cubicBezTo>
                <a:cubicBezTo>
                  <a:pt x="2227280" y="1200275"/>
                  <a:pt x="2193704" y="1267580"/>
                  <a:pt x="2232877" y="1261972"/>
                </a:cubicBezTo>
                <a:cubicBezTo>
                  <a:pt x="2266453" y="1239536"/>
                  <a:pt x="2277646" y="1121753"/>
                  <a:pt x="2333608" y="1166622"/>
                </a:cubicBezTo>
                <a:cubicBezTo>
                  <a:pt x="2328012" y="1189058"/>
                  <a:pt x="2294434" y="1166622"/>
                  <a:pt x="2288839" y="1189058"/>
                </a:cubicBezTo>
                <a:cubicBezTo>
                  <a:pt x="2339204" y="1233928"/>
                  <a:pt x="2344801" y="1189058"/>
                  <a:pt x="2350396" y="1132970"/>
                </a:cubicBezTo>
                <a:cubicBezTo>
                  <a:pt x="2395166" y="1144188"/>
                  <a:pt x="2378377" y="1161014"/>
                  <a:pt x="2367185" y="1200275"/>
                </a:cubicBezTo>
                <a:cubicBezTo>
                  <a:pt x="2383974" y="1155405"/>
                  <a:pt x="2434339" y="1172231"/>
                  <a:pt x="2451128" y="1132970"/>
                </a:cubicBezTo>
                <a:cubicBezTo>
                  <a:pt x="2451128" y="1110535"/>
                  <a:pt x="2423147" y="1116144"/>
                  <a:pt x="2406358" y="1110535"/>
                </a:cubicBezTo>
                <a:cubicBezTo>
                  <a:pt x="2417550" y="1088100"/>
                  <a:pt x="2428743" y="1060056"/>
                  <a:pt x="2462320" y="1071274"/>
                </a:cubicBezTo>
                <a:cubicBezTo>
                  <a:pt x="2428743" y="1020795"/>
                  <a:pt x="2428743" y="992751"/>
                  <a:pt x="2467917" y="942272"/>
                </a:cubicBezTo>
                <a:cubicBezTo>
                  <a:pt x="2462320" y="925446"/>
                  <a:pt x="2456724" y="919837"/>
                  <a:pt x="2456724" y="908620"/>
                </a:cubicBezTo>
                <a:cubicBezTo>
                  <a:pt x="2434339" y="903011"/>
                  <a:pt x="2411955" y="908620"/>
                  <a:pt x="2400762" y="931055"/>
                </a:cubicBezTo>
                <a:cubicBezTo>
                  <a:pt x="2378377" y="919837"/>
                  <a:pt x="2411955" y="858141"/>
                  <a:pt x="2361588" y="874967"/>
                </a:cubicBezTo>
                <a:cubicBezTo>
                  <a:pt x="2395166" y="830097"/>
                  <a:pt x="2372782" y="790836"/>
                  <a:pt x="2406358" y="734748"/>
                </a:cubicBezTo>
                <a:cubicBezTo>
                  <a:pt x="2439936" y="807662"/>
                  <a:pt x="2417550" y="740357"/>
                  <a:pt x="2428743" y="723530"/>
                </a:cubicBezTo>
                <a:cubicBezTo>
                  <a:pt x="2467917" y="673052"/>
                  <a:pt x="2523878" y="723530"/>
                  <a:pt x="2557455" y="661834"/>
                </a:cubicBezTo>
                <a:cubicBezTo>
                  <a:pt x="2579839" y="695487"/>
                  <a:pt x="2585436" y="740357"/>
                  <a:pt x="2585436" y="796444"/>
                </a:cubicBezTo>
                <a:cubicBezTo>
                  <a:pt x="2607820" y="802053"/>
                  <a:pt x="2613417" y="785227"/>
                  <a:pt x="2624609" y="785227"/>
                </a:cubicBezTo>
                <a:cubicBezTo>
                  <a:pt x="2619013" y="745965"/>
                  <a:pt x="2602225" y="723530"/>
                  <a:pt x="2619013" y="667443"/>
                </a:cubicBezTo>
                <a:cubicBezTo>
                  <a:pt x="2680571" y="656225"/>
                  <a:pt x="2714149" y="723530"/>
                  <a:pt x="2764514" y="639399"/>
                </a:cubicBezTo>
                <a:cubicBezTo>
                  <a:pt x="2770110" y="656225"/>
                  <a:pt x="2775706" y="673052"/>
                  <a:pt x="2781303" y="689878"/>
                </a:cubicBezTo>
                <a:cubicBezTo>
                  <a:pt x="3049919" y="695487"/>
                  <a:pt x="3167438" y="656225"/>
                  <a:pt x="3419267" y="701095"/>
                </a:cubicBezTo>
                <a:cubicBezTo>
                  <a:pt x="3419267" y="734748"/>
                  <a:pt x="3419267" y="757183"/>
                  <a:pt x="3436056" y="768400"/>
                </a:cubicBezTo>
                <a:cubicBezTo>
                  <a:pt x="3475229" y="751574"/>
                  <a:pt x="3424864" y="712313"/>
                  <a:pt x="3436056" y="673052"/>
                </a:cubicBezTo>
                <a:cubicBezTo>
                  <a:pt x="3648710" y="740357"/>
                  <a:pt x="3805404" y="717922"/>
                  <a:pt x="4023655" y="734748"/>
                </a:cubicBezTo>
                <a:cubicBezTo>
                  <a:pt x="4023655" y="706704"/>
                  <a:pt x="4018058" y="695487"/>
                  <a:pt x="4001269" y="684269"/>
                </a:cubicBezTo>
                <a:cubicBezTo>
                  <a:pt x="4018058" y="667443"/>
                  <a:pt x="4029250" y="684269"/>
                  <a:pt x="4068424" y="678660"/>
                </a:cubicBezTo>
                <a:cubicBezTo>
                  <a:pt x="4046039" y="723530"/>
                  <a:pt x="4051636" y="723530"/>
                  <a:pt x="4085212" y="745965"/>
                </a:cubicBezTo>
                <a:cubicBezTo>
                  <a:pt x="4102001" y="745965"/>
                  <a:pt x="4102001" y="706704"/>
                  <a:pt x="4107598" y="684269"/>
                </a:cubicBezTo>
                <a:cubicBezTo>
                  <a:pt x="4129982" y="689878"/>
                  <a:pt x="4129982" y="717922"/>
                  <a:pt x="4124385" y="751574"/>
                </a:cubicBezTo>
                <a:cubicBezTo>
                  <a:pt x="4180347" y="762792"/>
                  <a:pt x="4241906" y="774009"/>
                  <a:pt x="4297868" y="779618"/>
                </a:cubicBezTo>
                <a:cubicBezTo>
                  <a:pt x="4292271" y="717922"/>
                  <a:pt x="4258694" y="757183"/>
                  <a:pt x="4247501" y="706704"/>
                </a:cubicBezTo>
                <a:cubicBezTo>
                  <a:pt x="4342637" y="611355"/>
                  <a:pt x="4275482" y="858141"/>
                  <a:pt x="4409791" y="813271"/>
                </a:cubicBezTo>
                <a:cubicBezTo>
                  <a:pt x="4420984" y="757183"/>
                  <a:pt x="4359425" y="768400"/>
                  <a:pt x="4342637" y="740357"/>
                </a:cubicBezTo>
                <a:cubicBezTo>
                  <a:pt x="4393003" y="689878"/>
                  <a:pt x="4348233" y="678660"/>
                  <a:pt x="4365022" y="611355"/>
                </a:cubicBezTo>
                <a:cubicBezTo>
                  <a:pt x="4353829" y="622573"/>
                  <a:pt x="4331444" y="616964"/>
                  <a:pt x="4320252" y="639399"/>
                </a:cubicBezTo>
                <a:cubicBezTo>
                  <a:pt x="4314656" y="588920"/>
                  <a:pt x="4359425" y="594529"/>
                  <a:pt x="4275482" y="600138"/>
                </a:cubicBezTo>
                <a:cubicBezTo>
                  <a:pt x="4303463" y="538441"/>
                  <a:pt x="4387406" y="588920"/>
                  <a:pt x="4426579" y="555267"/>
                </a:cubicBezTo>
                <a:cubicBezTo>
                  <a:pt x="4443368" y="566485"/>
                  <a:pt x="4420984" y="605746"/>
                  <a:pt x="4443368" y="611355"/>
                </a:cubicBezTo>
                <a:cubicBezTo>
                  <a:pt x="4499330" y="588920"/>
                  <a:pt x="4572080" y="583311"/>
                  <a:pt x="4639235" y="588920"/>
                </a:cubicBezTo>
                <a:cubicBezTo>
                  <a:pt x="4706389" y="594529"/>
                  <a:pt x="4773543" y="616964"/>
                  <a:pt x="4823908" y="661834"/>
                </a:cubicBezTo>
                <a:cubicBezTo>
                  <a:pt x="4823908" y="729139"/>
                  <a:pt x="4784735" y="633790"/>
                  <a:pt x="4756754" y="678660"/>
                </a:cubicBezTo>
                <a:cubicBezTo>
                  <a:pt x="4762351" y="712313"/>
                  <a:pt x="4795927" y="712313"/>
                  <a:pt x="4795927" y="751574"/>
                </a:cubicBezTo>
                <a:cubicBezTo>
                  <a:pt x="4846293" y="723530"/>
                  <a:pt x="4857486" y="751574"/>
                  <a:pt x="4935832" y="762792"/>
                </a:cubicBezTo>
                <a:cubicBezTo>
                  <a:pt x="4919043" y="745965"/>
                  <a:pt x="4851889" y="701095"/>
                  <a:pt x="4930236" y="712313"/>
                </a:cubicBezTo>
                <a:cubicBezTo>
                  <a:pt x="4930236" y="684269"/>
                  <a:pt x="4902255" y="678660"/>
                  <a:pt x="4919043" y="628181"/>
                </a:cubicBezTo>
                <a:cubicBezTo>
                  <a:pt x="4941428" y="650616"/>
                  <a:pt x="4958216" y="678660"/>
                  <a:pt x="4975005" y="706704"/>
                </a:cubicBezTo>
                <a:cubicBezTo>
                  <a:pt x="4997390" y="701095"/>
                  <a:pt x="4991794" y="645008"/>
                  <a:pt x="5030967" y="667443"/>
                </a:cubicBezTo>
                <a:cubicBezTo>
                  <a:pt x="5025371" y="689878"/>
                  <a:pt x="5025371" y="706704"/>
                  <a:pt x="5019775" y="729139"/>
                </a:cubicBezTo>
                <a:cubicBezTo>
                  <a:pt x="5086929" y="723530"/>
                  <a:pt x="5114910" y="745965"/>
                  <a:pt x="5154083" y="706704"/>
                </a:cubicBezTo>
                <a:cubicBezTo>
                  <a:pt x="5254815" y="706704"/>
                  <a:pt x="5226834" y="796444"/>
                  <a:pt x="5327564" y="768400"/>
                </a:cubicBezTo>
                <a:cubicBezTo>
                  <a:pt x="5338757" y="807662"/>
                  <a:pt x="5321969" y="790836"/>
                  <a:pt x="5310776" y="835706"/>
                </a:cubicBezTo>
                <a:cubicBezTo>
                  <a:pt x="5355545" y="841314"/>
                  <a:pt x="5394719" y="830097"/>
                  <a:pt x="5411507" y="785227"/>
                </a:cubicBezTo>
                <a:cubicBezTo>
                  <a:pt x="5433892" y="908620"/>
                  <a:pt x="5545815" y="813271"/>
                  <a:pt x="5629758" y="874967"/>
                </a:cubicBezTo>
                <a:cubicBezTo>
                  <a:pt x="5629758" y="863749"/>
                  <a:pt x="5635355" y="852532"/>
                  <a:pt x="5635355" y="846923"/>
                </a:cubicBezTo>
                <a:cubicBezTo>
                  <a:pt x="5646547" y="813271"/>
                  <a:pt x="5590585" y="830097"/>
                  <a:pt x="5573796" y="818879"/>
                </a:cubicBezTo>
                <a:cubicBezTo>
                  <a:pt x="5612970" y="796444"/>
                  <a:pt x="5590585" y="790836"/>
                  <a:pt x="5612970" y="757183"/>
                </a:cubicBezTo>
                <a:cubicBezTo>
                  <a:pt x="5629758" y="762792"/>
                  <a:pt x="5646547" y="762792"/>
                  <a:pt x="5663336" y="768400"/>
                </a:cubicBezTo>
                <a:cubicBezTo>
                  <a:pt x="5668931" y="734748"/>
                  <a:pt x="5607374" y="751574"/>
                  <a:pt x="5607374" y="723530"/>
                </a:cubicBezTo>
                <a:cubicBezTo>
                  <a:pt x="5657739" y="689878"/>
                  <a:pt x="5674528" y="706704"/>
                  <a:pt x="5730490" y="701095"/>
                </a:cubicBezTo>
                <a:cubicBezTo>
                  <a:pt x="5724893" y="729139"/>
                  <a:pt x="5758471" y="723530"/>
                  <a:pt x="5741682" y="768400"/>
                </a:cubicBezTo>
                <a:cubicBezTo>
                  <a:pt x="5769663" y="779618"/>
                  <a:pt x="5792047" y="729139"/>
                  <a:pt x="5775259" y="790836"/>
                </a:cubicBezTo>
                <a:cubicBezTo>
                  <a:pt x="5831221" y="790836"/>
                  <a:pt x="5853606" y="796444"/>
                  <a:pt x="5881587" y="802053"/>
                </a:cubicBezTo>
                <a:cubicBezTo>
                  <a:pt x="5903971" y="802053"/>
                  <a:pt x="5926356" y="807662"/>
                  <a:pt x="5971125" y="813271"/>
                </a:cubicBezTo>
                <a:cubicBezTo>
                  <a:pt x="6010298" y="802053"/>
                  <a:pt x="6027087" y="751574"/>
                  <a:pt x="6055068" y="717922"/>
                </a:cubicBezTo>
                <a:cubicBezTo>
                  <a:pt x="6094241" y="717922"/>
                  <a:pt x="6083049" y="762792"/>
                  <a:pt x="6094241" y="790836"/>
                </a:cubicBezTo>
                <a:cubicBezTo>
                  <a:pt x="6127819" y="790836"/>
                  <a:pt x="6127819" y="723530"/>
                  <a:pt x="6161395" y="723530"/>
                </a:cubicBezTo>
                <a:cubicBezTo>
                  <a:pt x="6178184" y="745965"/>
                  <a:pt x="6217357" y="762792"/>
                  <a:pt x="6206165" y="813271"/>
                </a:cubicBezTo>
                <a:cubicBezTo>
                  <a:pt x="6194973" y="807662"/>
                  <a:pt x="6200569" y="790836"/>
                  <a:pt x="6200569" y="779618"/>
                </a:cubicBezTo>
                <a:cubicBezTo>
                  <a:pt x="6189376" y="785227"/>
                  <a:pt x="6172588" y="790836"/>
                  <a:pt x="6166992" y="807662"/>
                </a:cubicBezTo>
                <a:cubicBezTo>
                  <a:pt x="6155799" y="869358"/>
                  <a:pt x="6239742" y="796444"/>
                  <a:pt x="6234146" y="869358"/>
                </a:cubicBezTo>
                <a:cubicBezTo>
                  <a:pt x="6267723" y="858141"/>
                  <a:pt x="6194973" y="796444"/>
                  <a:pt x="6239742" y="774009"/>
                </a:cubicBezTo>
                <a:cubicBezTo>
                  <a:pt x="6267723" y="768400"/>
                  <a:pt x="6262127" y="796444"/>
                  <a:pt x="6256530" y="824488"/>
                </a:cubicBezTo>
                <a:cubicBezTo>
                  <a:pt x="6290108" y="841314"/>
                  <a:pt x="6290108" y="796444"/>
                  <a:pt x="6312492" y="802053"/>
                </a:cubicBezTo>
                <a:cubicBezTo>
                  <a:pt x="6323684" y="762792"/>
                  <a:pt x="6239742" y="802053"/>
                  <a:pt x="6273319" y="745965"/>
                </a:cubicBezTo>
                <a:cubicBezTo>
                  <a:pt x="6295704" y="751574"/>
                  <a:pt x="6323684" y="757183"/>
                  <a:pt x="6346069" y="762792"/>
                </a:cubicBezTo>
                <a:cubicBezTo>
                  <a:pt x="6357262" y="729139"/>
                  <a:pt x="6357262" y="712313"/>
                  <a:pt x="6334876" y="706704"/>
                </a:cubicBezTo>
                <a:cubicBezTo>
                  <a:pt x="6402031" y="650616"/>
                  <a:pt x="6379646" y="790836"/>
                  <a:pt x="6424416" y="841314"/>
                </a:cubicBezTo>
                <a:cubicBezTo>
                  <a:pt x="6457992" y="858141"/>
                  <a:pt x="6491570" y="818879"/>
                  <a:pt x="6508358" y="863749"/>
                </a:cubicBezTo>
                <a:cubicBezTo>
                  <a:pt x="6530743" y="858141"/>
                  <a:pt x="6508358" y="830097"/>
                  <a:pt x="6530743" y="835706"/>
                </a:cubicBezTo>
                <a:cubicBezTo>
                  <a:pt x="6525147" y="818879"/>
                  <a:pt x="6513954" y="802053"/>
                  <a:pt x="6497166" y="796444"/>
                </a:cubicBezTo>
                <a:cubicBezTo>
                  <a:pt x="6457992" y="745965"/>
                  <a:pt x="6564320" y="830097"/>
                  <a:pt x="6525147" y="785227"/>
                </a:cubicBezTo>
                <a:cubicBezTo>
                  <a:pt x="6553128" y="740357"/>
                  <a:pt x="6553128" y="830097"/>
                  <a:pt x="6586705" y="830097"/>
                </a:cubicBezTo>
                <a:cubicBezTo>
                  <a:pt x="6620282" y="818879"/>
                  <a:pt x="6558724" y="790836"/>
                  <a:pt x="6586705" y="745965"/>
                </a:cubicBezTo>
                <a:cubicBezTo>
                  <a:pt x="6603494" y="751574"/>
                  <a:pt x="6609090" y="745965"/>
                  <a:pt x="6614686" y="734748"/>
                </a:cubicBezTo>
                <a:cubicBezTo>
                  <a:pt x="6631474" y="762792"/>
                  <a:pt x="6631474" y="802053"/>
                  <a:pt x="6620282" y="852532"/>
                </a:cubicBezTo>
                <a:cubicBezTo>
                  <a:pt x="6614686" y="886184"/>
                  <a:pt x="6659455" y="874967"/>
                  <a:pt x="6659455" y="908620"/>
                </a:cubicBezTo>
                <a:cubicBezTo>
                  <a:pt x="6704224" y="903011"/>
                  <a:pt x="6670648" y="874967"/>
                  <a:pt x="6698628" y="852532"/>
                </a:cubicBezTo>
                <a:cubicBezTo>
                  <a:pt x="6698628" y="824488"/>
                  <a:pt x="6670648" y="863749"/>
                  <a:pt x="6676244" y="830097"/>
                </a:cubicBezTo>
                <a:cubicBezTo>
                  <a:pt x="6704224" y="757183"/>
                  <a:pt x="6760186" y="1026404"/>
                  <a:pt x="6816148" y="863749"/>
                </a:cubicBezTo>
                <a:cubicBezTo>
                  <a:pt x="6855322" y="886184"/>
                  <a:pt x="6877706" y="919837"/>
                  <a:pt x="6944860" y="919837"/>
                </a:cubicBezTo>
                <a:cubicBezTo>
                  <a:pt x="6939264" y="908620"/>
                  <a:pt x="6939264" y="891793"/>
                  <a:pt x="6950456" y="891793"/>
                </a:cubicBezTo>
                <a:cubicBezTo>
                  <a:pt x="6916880" y="846923"/>
                  <a:pt x="6944860" y="846923"/>
                  <a:pt x="6916880" y="768400"/>
                </a:cubicBezTo>
                <a:cubicBezTo>
                  <a:pt x="6933668" y="779618"/>
                  <a:pt x="6944860" y="863749"/>
                  <a:pt x="6984034" y="813271"/>
                </a:cubicBezTo>
                <a:cubicBezTo>
                  <a:pt x="6978438" y="841314"/>
                  <a:pt x="6978438" y="880576"/>
                  <a:pt x="7006418" y="886184"/>
                </a:cubicBezTo>
                <a:cubicBezTo>
                  <a:pt x="7023207" y="886184"/>
                  <a:pt x="7028803" y="846923"/>
                  <a:pt x="7034400" y="824488"/>
                </a:cubicBezTo>
                <a:cubicBezTo>
                  <a:pt x="7045592" y="852532"/>
                  <a:pt x="7084765" y="874967"/>
                  <a:pt x="7056784" y="830097"/>
                </a:cubicBezTo>
                <a:cubicBezTo>
                  <a:pt x="7073572" y="824488"/>
                  <a:pt x="7084765" y="830097"/>
                  <a:pt x="7090361" y="841314"/>
                </a:cubicBezTo>
                <a:cubicBezTo>
                  <a:pt x="7101554" y="846923"/>
                  <a:pt x="7101554" y="863749"/>
                  <a:pt x="7101554" y="874967"/>
                </a:cubicBezTo>
                <a:cubicBezTo>
                  <a:pt x="7107150" y="908620"/>
                  <a:pt x="7095958" y="942272"/>
                  <a:pt x="7095958" y="953490"/>
                </a:cubicBezTo>
                <a:cubicBezTo>
                  <a:pt x="7191092" y="914228"/>
                  <a:pt x="7112746" y="813271"/>
                  <a:pt x="7135130" y="717922"/>
                </a:cubicBezTo>
                <a:cubicBezTo>
                  <a:pt x="7140726" y="751574"/>
                  <a:pt x="7174304" y="717922"/>
                  <a:pt x="7151919" y="701095"/>
                </a:cubicBezTo>
                <a:cubicBezTo>
                  <a:pt x="7230266" y="656225"/>
                  <a:pt x="7146323" y="774009"/>
                  <a:pt x="7207881" y="779618"/>
                </a:cubicBezTo>
                <a:cubicBezTo>
                  <a:pt x="7275035" y="706704"/>
                  <a:pt x="7219073" y="639399"/>
                  <a:pt x="7275035" y="628181"/>
                </a:cubicBezTo>
                <a:cubicBezTo>
                  <a:pt x="7258246" y="577703"/>
                  <a:pt x="7157516" y="616964"/>
                  <a:pt x="7157516" y="521615"/>
                </a:cubicBezTo>
                <a:cubicBezTo>
                  <a:pt x="7179900" y="493571"/>
                  <a:pt x="7219073" y="549659"/>
                  <a:pt x="7213477" y="583311"/>
                </a:cubicBezTo>
                <a:cubicBezTo>
                  <a:pt x="7252650" y="583311"/>
                  <a:pt x="7269439" y="521615"/>
                  <a:pt x="7319804" y="538441"/>
                </a:cubicBezTo>
                <a:cubicBezTo>
                  <a:pt x="7297420" y="583311"/>
                  <a:pt x="7325400" y="583311"/>
                  <a:pt x="7314208" y="622573"/>
                </a:cubicBezTo>
                <a:cubicBezTo>
                  <a:pt x="7353382" y="594529"/>
                  <a:pt x="7370170" y="504789"/>
                  <a:pt x="7420536" y="499180"/>
                </a:cubicBezTo>
                <a:cubicBezTo>
                  <a:pt x="7392555" y="538441"/>
                  <a:pt x="7375766" y="560876"/>
                  <a:pt x="7426132" y="583311"/>
                </a:cubicBezTo>
                <a:cubicBezTo>
                  <a:pt x="7420536" y="594529"/>
                  <a:pt x="7370170" y="611355"/>
                  <a:pt x="7381362" y="588920"/>
                </a:cubicBezTo>
                <a:cubicBezTo>
                  <a:pt x="7364574" y="588920"/>
                  <a:pt x="7364574" y="616964"/>
                  <a:pt x="7347786" y="611355"/>
                </a:cubicBezTo>
                <a:cubicBezTo>
                  <a:pt x="7330997" y="656225"/>
                  <a:pt x="7364574" y="650616"/>
                  <a:pt x="7358978" y="678660"/>
                </a:cubicBezTo>
                <a:cubicBezTo>
                  <a:pt x="7381362" y="689878"/>
                  <a:pt x="7392555" y="611355"/>
                  <a:pt x="7358978" y="633790"/>
                </a:cubicBezTo>
                <a:cubicBezTo>
                  <a:pt x="7381362" y="588920"/>
                  <a:pt x="7414940" y="650616"/>
                  <a:pt x="7420536" y="661834"/>
                </a:cubicBezTo>
                <a:cubicBezTo>
                  <a:pt x="7364574" y="712313"/>
                  <a:pt x="7482094" y="740357"/>
                  <a:pt x="7431728" y="779618"/>
                </a:cubicBezTo>
                <a:cubicBezTo>
                  <a:pt x="7470902" y="774009"/>
                  <a:pt x="7459709" y="813271"/>
                  <a:pt x="7498882" y="807662"/>
                </a:cubicBezTo>
                <a:cubicBezTo>
                  <a:pt x="7459709" y="757183"/>
                  <a:pt x="7482094" y="729139"/>
                  <a:pt x="7470902" y="656225"/>
                </a:cubicBezTo>
                <a:cubicBezTo>
                  <a:pt x="7487690" y="645008"/>
                  <a:pt x="7504478" y="639399"/>
                  <a:pt x="7532460" y="650616"/>
                </a:cubicBezTo>
                <a:cubicBezTo>
                  <a:pt x="7493286" y="661834"/>
                  <a:pt x="7526863" y="689878"/>
                  <a:pt x="7493286" y="712313"/>
                </a:cubicBezTo>
                <a:cubicBezTo>
                  <a:pt x="7504478" y="734748"/>
                  <a:pt x="7543652" y="757183"/>
                  <a:pt x="7560440" y="740357"/>
                </a:cubicBezTo>
                <a:cubicBezTo>
                  <a:pt x="7577229" y="701095"/>
                  <a:pt x="7543652" y="706704"/>
                  <a:pt x="7538056" y="684269"/>
                </a:cubicBezTo>
                <a:cubicBezTo>
                  <a:pt x="7571632" y="633790"/>
                  <a:pt x="7621998" y="740357"/>
                  <a:pt x="7633190" y="673052"/>
                </a:cubicBezTo>
                <a:cubicBezTo>
                  <a:pt x="7672364" y="740357"/>
                  <a:pt x="7722730" y="706704"/>
                  <a:pt x="7817864" y="740357"/>
                </a:cubicBezTo>
                <a:cubicBezTo>
                  <a:pt x="7817864" y="757183"/>
                  <a:pt x="7801076" y="751574"/>
                  <a:pt x="7795480" y="757183"/>
                </a:cubicBezTo>
                <a:cubicBezTo>
                  <a:pt x="7789884" y="768400"/>
                  <a:pt x="7806672" y="768400"/>
                  <a:pt x="7812268" y="774009"/>
                </a:cubicBezTo>
                <a:cubicBezTo>
                  <a:pt x="7789884" y="818879"/>
                  <a:pt x="7773095" y="745965"/>
                  <a:pt x="7733922" y="757183"/>
                </a:cubicBezTo>
                <a:cubicBezTo>
                  <a:pt x="7733922" y="768400"/>
                  <a:pt x="7728326" y="779618"/>
                  <a:pt x="7728326" y="790836"/>
                </a:cubicBezTo>
                <a:cubicBezTo>
                  <a:pt x="7739518" y="824488"/>
                  <a:pt x="7801076" y="818879"/>
                  <a:pt x="7795480" y="869358"/>
                </a:cubicBezTo>
                <a:cubicBezTo>
                  <a:pt x="7812268" y="818879"/>
                  <a:pt x="7857038" y="723530"/>
                  <a:pt x="7823461" y="661834"/>
                </a:cubicBezTo>
                <a:cubicBezTo>
                  <a:pt x="7834653" y="667443"/>
                  <a:pt x="7879422" y="701095"/>
                  <a:pt x="7857038" y="667443"/>
                </a:cubicBezTo>
                <a:cubicBezTo>
                  <a:pt x="7879422" y="633790"/>
                  <a:pt x="7879422" y="723530"/>
                  <a:pt x="7901808" y="723530"/>
                </a:cubicBezTo>
                <a:cubicBezTo>
                  <a:pt x="7907404" y="695487"/>
                  <a:pt x="7907404" y="673052"/>
                  <a:pt x="7890615" y="656225"/>
                </a:cubicBezTo>
                <a:cubicBezTo>
                  <a:pt x="7924192" y="633790"/>
                  <a:pt x="7985750" y="661834"/>
                  <a:pt x="7996942" y="594529"/>
                </a:cubicBezTo>
                <a:cubicBezTo>
                  <a:pt x="8008134" y="600138"/>
                  <a:pt x="8002538" y="628181"/>
                  <a:pt x="7991346" y="628181"/>
                </a:cubicBezTo>
                <a:cubicBezTo>
                  <a:pt x="7991346" y="656225"/>
                  <a:pt x="8041712" y="639399"/>
                  <a:pt x="8013731" y="695487"/>
                </a:cubicBezTo>
                <a:cubicBezTo>
                  <a:pt x="7985750" y="723530"/>
                  <a:pt x="7996942" y="684269"/>
                  <a:pt x="7957769" y="684269"/>
                </a:cubicBezTo>
                <a:cubicBezTo>
                  <a:pt x="7946576" y="712313"/>
                  <a:pt x="7963366" y="717922"/>
                  <a:pt x="7957769" y="734748"/>
                </a:cubicBezTo>
                <a:cubicBezTo>
                  <a:pt x="8002538" y="762792"/>
                  <a:pt x="8008134" y="689878"/>
                  <a:pt x="8030520" y="734748"/>
                </a:cubicBezTo>
                <a:cubicBezTo>
                  <a:pt x="8052904" y="656225"/>
                  <a:pt x="8086482" y="622573"/>
                  <a:pt x="8136847" y="656225"/>
                </a:cubicBezTo>
                <a:cubicBezTo>
                  <a:pt x="8120058" y="706704"/>
                  <a:pt x="8086482" y="723530"/>
                  <a:pt x="8052904" y="734748"/>
                </a:cubicBezTo>
                <a:cubicBezTo>
                  <a:pt x="8058500" y="751574"/>
                  <a:pt x="8058500" y="762792"/>
                  <a:pt x="8052904" y="785227"/>
                </a:cubicBezTo>
                <a:cubicBezTo>
                  <a:pt x="8069692" y="757183"/>
                  <a:pt x="8097674" y="740357"/>
                  <a:pt x="8114462" y="717922"/>
                </a:cubicBezTo>
                <a:cubicBezTo>
                  <a:pt x="8136847" y="723530"/>
                  <a:pt x="8131250" y="762792"/>
                  <a:pt x="8125654" y="802053"/>
                </a:cubicBezTo>
                <a:cubicBezTo>
                  <a:pt x="8142443" y="774009"/>
                  <a:pt x="8176020" y="734748"/>
                  <a:pt x="8198405" y="779618"/>
                </a:cubicBezTo>
                <a:cubicBezTo>
                  <a:pt x="8198405" y="751574"/>
                  <a:pt x="8209597" y="717922"/>
                  <a:pt x="8192808" y="712313"/>
                </a:cubicBezTo>
                <a:cubicBezTo>
                  <a:pt x="8209597" y="673052"/>
                  <a:pt x="8231982" y="717922"/>
                  <a:pt x="8209597" y="751574"/>
                </a:cubicBezTo>
                <a:cubicBezTo>
                  <a:pt x="8220790" y="751574"/>
                  <a:pt x="8248770" y="684269"/>
                  <a:pt x="8248770" y="740357"/>
                </a:cubicBezTo>
                <a:cubicBezTo>
                  <a:pt x="8254366" y="729139"/>
                  <a:pt x="8243174" y="622573"/>
                  <a:pt x="8304732" y="616964"/>
                </a:cubicBezTo>
                <a:cubicBezTo>
                  <a:pt x="8310328" y="566485"/>
                  <a:pt x="8243174" y="588920"/>
                  <a:pt x="8231982" y="555267"/>
                </a:cubicBezTo>
                <a:cubicBezTo>
                  <a:pt x="8215194" y="555267"/>
                  <a:pt x="8204001" y="583311"/>
                  <a:pt x="8198405" y="616964"/>
                </a:cubicBezTo>
                <a:cubicBezTo>
                  <a:pt x="8181616" y="583311"/>
                  <a:pt x="8198405" y="588920"/>
                  <a:pt x="8159232" y="594529"/>
                </a:cubicBezTo>
                <a:cubicBezTo>
                  <a:pt x="8170424" y="532832"/>
                  <a:pt x="8215194" y="555267"/>
                  <a:pt x="8215194" y="471136"/>
                </a:cubicBezTo>
                <a:cubicBezTo>
                  <a:pt x="8254366" y="465527"/>
                  <a:pt x="8226386" y="527224"/>
                  <a:pt x="8215194" y="538441"/>
                </a:cubicBezTo>
                <a:cubicBezTo>
                  <a:pt x="8271155" y="527224"/>
                  <a:pt x="8265559" y="527224"/>
                  <a:pt x="8310328" y="504789"/>
                </a:cubicBezTo>
                <a:cubicBezTo>
                  <a:pt x="8304732" y="487962"/>
                  <a:pt x="8287944" y="482354"/>
                  <a:pt x="8293540" y="454310"/>
                </a:cubicBezTo>
                <a:cubicBezTo>
                  <a:pt x="8332713" y="465527"/>
                  <a:pt x="8360694" y="510397"/>
                  <a:pt x="8399867" y="487962"/>
                </a:cubicBezTo>
                <a:cubicBezTo>
                  <a:pt x="8377482" y="510397"/>
                  <a:pt x="8377482" y="493571"/>
                  <a:pt x="8383079" y="549659"/>
                </a:cubicBezTo>
                <a:cubicBezTo>
                  <a:pt x="8394271" y="516006"/>
                  <a:pt x="8433444" y="527224"/>
                  <a:pt x="8439041" y="476745"/>
                </a:cubicBezTo>
                <a:cubicBezTo>
                  <a:pt x="8450233" y="493571"/>
                  <a:pt x="8444637" y="527224"/>
                  <a:pt x="8444637" y="555267"/>
                </a:cubicBezTo>
                <a:cubicBezTo>
                  <a:pt x="8506195" y="544050"/>
                  <a:pt x="8562157" y="572094"/>
                  <a:pt x="8584541" y="628181"/>
                </a:cubicBezTo>
                <a:cubicBezTo>
                  <a:pt x="8606926" y="616964"/>
                  <a:pt x="8590138" y="538441"/>
                  <a:pt x="8562157" y="544050"/>
                </a:cubicBezTo>
                <a:cubicBezTo>
                  <a:pt x="8578945" y="487962"/>
                  <a:pt x="8634907" y="532832"/>
                  <a:pt x="8606926" y="600138"/>
                </a:cubicBezTo>
                <a:cubicBezTo>
                  <a:pt x="8640503" y="605746"/>
                  <a:pt x="8668484" y="616964"/>
                  <a:pt x="8685273" y="594529"/>
                </a:cubicBezTo>
                <a:cubicBezTo>
                  <a:pt x="8674080" y="555267"/>
                  <a:pt x="8657292" y="605746"/>
                  <a:pt x="8646099" y="555267"/>
                </a:cubicBezTo>
                <a:cubicBezTo>
                  <a:pt x="8696465" y="527224"/>
                  <a:pt x="8774812" y="527224"/>
                  <a:pt x="8847562" y="566485"/>
                </a:cubicBezTo>
                <a:cubicBezTo>
                  <a:pt x="8802792" y="516006"/>
                  <a:pt x="8903524" y="532832"/>
                  <a:pt x="8909120" y="476745"/>
                </a:cubicBezTo>
                <a:cubicBezTo>
                  <a:pt x="8931505" y="482354"/>
                  <a:pt x="8914716" y="538441"/>
                  <a:pt x="8937101" y="544050"/>
                </a:cubicBezTo>
                <a:cubicBezTo>
                  <a:pt x="8920312" y="566485"/>
                  <a:pt x="8920312" y="538441"/>
                  <a:pt x="8892331" y="555267"/>
                </a:cubicBezTo>
                <a:cubicBezTo>
                  <a:pt x="8886735" y="605746"/>
                  <a:pt x="8970678" y="577703"/>
                  <a:pt x="8998659" y="566485"/>
                </a:cubicBezTo>
                <a:cubicBezTo>
                  <a:pt x="8998659" y="532832"/>
                  <a:pt x="8970678" y="583311"/>
                  <a:pt x="8942697" y="560876"/>
                </a:cubicBezTo>
                <a:cubicBezTo>
                  <a:pt x="8981870" y="487962"/>
                  <a:pt x="9026640" y="504789"/>
                  <a:pt x="9082601" y="499180"/>
                </a:cubicBezTo>
                <a:cubicBezTo>
                  <a:pt x="9077005" y="521615"/>
                  <a:pt x="9071409" y="555267"/>
                  <a:pt x="9082601" y="560876"/>
                </a:cubicBezTo>
                <a:cubicBezTo>
                  <a:pt x="9077005" y="588920"/>
                  <a:pt x="9049024" y="538441"/>
                  <a:pt x="9049024" y="605746"/>
                </a:cubicBezTo>
                <a:cubicBezTo>
                  <a:pt x="9060217" y="611355"/>
                  <a:pt x="9082601" y="605746"/>
                  <a:pt x="9088198" y="611355"/>
                </a:cubicBezTo>
                <a:cubicBezTo>
                  <a:pt x="9116179" y="628181"/>
                  <a:pt x="9060217" y="639399"/>
                  <a:pt x="9071409" y="689878"/>
                </a:cubicBezTo>
                <a:cubicBezTo>
                  <a:pt x="9121775" y="616964"/>
                  <a:pt x="9121775" y="650616"/>
                  <a:pt x="9160948" y="566485"/>
                </a:cubicBezTo>
                <a:cubicBezTo>
                  <a:pt x="9211314" y="577703"/>
                  <a:pt x="9300853" y="527224"/>
                  <a:pt x="9300853" y="628181"/>
                </a:cubicBezTo>
                <a:cubicBezTo>
                  <a:pt x="9323237" y="628181"/>
                  <a:pt x="9312045" y="560876"/>
                  <a:pt x="9317641" y="532832"/>
                </a:cubicBezTo>
                <a:cubicBezTo>
                  <a:pt x="9334430" y="555267"/>
                  <a:pt x="9368007" y="583311"/>
                  <a:pt x="9345622" y="616964"/>
                </a:cubicBezTo>
                <a:cubicBezTo>
                  <a:pt x="9373603" y="616964"/>
                  <a:pt x="9379199" y="588920"/>
                  <a:pt x="9395988" y="622573"/>
                </a:cubicBezTo>
                <a:cubicBezTo>
                  <a:pt x="9401584" y="667443"/>
                  <a:pt x="9379199" y="661834"/>
                  <a:pt x="9379199" y="701095"/>
                </a:cubicBezTo>
                <a:cubicBezTo>
                  <a:pt x="9412776" y="706704"/>
                  <a:pt x="9412776" y="650616"/>
                  <a:pt x="9418372" y="605746"/>
                </a:cubicBezTo>
                <a:cubicBezTo>
                  <a:pt x="9423968" y="549659"/>
                  <a:pt x="9384795" y="639399"/>
                  <a:pt x="9390391" y="588920"/>
                </a:cubicBezTo>
                <a:cubicBezTo>
                  <a:pt x="9384795" y="549659"/>
                  <a:pt x="9440757" y="555267"/>
                  <a:pt x="9429565" y="594529"/>
                </a:cubicBezTo>
                <a:cubicBezTo>
                  <a:pt x="9446353" y="577703"/>
                  <a:pt x="9457546" y="549659"/>
                  <a:pt x="9474334" y="549659"/>
                </a:cubicBezTo>
                <a:cubicBezTo>
                  <a:pt x="9513507" y="544050"/>
                  <a:pt x="9513507" y="605746"/>
                  <a:pt x="9541488" y="616964"/>
                </a:cubicBezTo>
                <a:cubicBezTo>
                  <a:pt x="9524700" y="583311"/>
                  <a:pt x="9524700" y="516006"/>
                  <a:pt x="9519104" y="532832"/>
                </a:cubicBezTo>
                <a:cubicBezTo>
                  <a:pt x="9502315" y="476745"/>
                  <a:pt x="9591854" y="482354"/>
                  <a:pt x="9608642" y="521615"/>
                </a:cubicBezTo>
                <a:cubicBezTo>
                  <a:pt x="9608642" y="555267"/>
                  <a:pt x="9575065" y="493571"/>
                  <a:pt x="9558277" y="532832"/>
                </a:cubicBezTo>
                <a:cubicBezTo>
                  <a:pt x="9591854" y="583311"/>
                  <a:pt x="9642220" y="487962"/>
                  <a:pt x="9659008" y="572094"/>
                </a:cubicBezTo>
                <a:cubicBezTo>
                  <a:pt x="9692585" y="555267"/>
                  <a:pt x="9647816" y="510397"/>
                  <a:pt x="9675797" y="493571"/>
                </a:cubicBezTo>
                <a:cubicBezTo>
                  <a:pt x="9686989" y="516006"/>
                  <a:pt x="9703778" y="544050"/>
                  <a:pt x="9720566" y="560876"/>
                </a:cubicBezTo>
                <a:cubicBezTo>
                  <a:pt x="9726162" y="521615"/>
                  <a:pt x="9765336" y="549659"/>
                  <a:pt x="9765336" y="499180"/>
                </a:cubicBezTo>
                <a:cubicBezTo>
                  <a:pt x="9838086" y="521615"/>
                  <a:pt x="9866067" y="549659"/>
                  <a:pt x="9933221" y="516006"/>
                </a:cubicBezTo>
                <a:cubicBezTo>
                  <a:pt x="9922029" y="532832"/>
                  <a:pt x="9922029" y="555267"/>
                  <a:pt x="9922029" y="583311"/>
                </a:cubicBezTo>
                <a:cubicBezTo>
                  <a:pt x="9944413" y="527224"/>
                  <a:pt x="9994779" y="516006"/>
                  <a:pt x="10045145" y="521615"/>
                </a:cubicBezTo>
                <a:cubicBezTo>
                  <a:pt x="10067529" y="521615"/>
                  <a:pt x="10095510" y="527224"/>
                  <a:pt x="10117895" y="527224"/>
                </a:cubicBezTo>
                <a:cubicBezTo>
                  <a:pt x="10140280" y="532832"/>
                  <a:pt x="10162664" y="532832"/>
                  <a:pt x="10179453" y="532832"/>
                </a:cubicBezTo>
                <a:cubicBezTo>
                  <a:pt x="10201838" y="532832"/>
                  <a:pt x="10185049" y="476745"/>
                  <a:pt x="10207434" y="532832"/>
                </a:cubicBezTo>
                <a:cubicBezTo>
                  <a:pt x="10218626" y="527224"/>
                  <a:pt x="10218626" y="516006"/>
                  <a:pt x="10229819" y="516006"/>
                </a:cubicBezTo>
                <a:cubicBezTo>
                  <a:pt x="10218626" y="499180"/>
                  <a:pt x="10207434" y="493571"/>
                  <a:pt x="10196241" y="482354"/>
                </a:cubicBezTo>
                <a:cubicBezTo>
                  <a:pt x="10229819" y="471136"/>
                  <a:pt x="10308165" y="521615"/>
                  <a:pt x="10324954" y="431875"/>
                </a:cubicBezTo>
                <a:cubicBezTo>
                  <a:pt x="10352934" y="465527"/>
                  <a:pt x="10397704" y="504789"/>
                  <a:pt x="10425685" y="443092"/>
                </a:cubicBezTo>
                <a:cubicBezTo>
                  <a:pt x="10448070" y="471136"/>
                  <a:pt x="10487243" y="476745"/>
                  <a:pt x="10532012" y="471136"/>
                </a:cubicBezTo>
                <a:cubicBezTo>
                  <a:pt x="10543205" y="471136"/>
                  <a:pt x="10554397" y="471136"/>
                  <a:pt x="10565589" y="471136"/>
                </a:cubicBezTo>
                <a:cubicBezTo>
                  <a:pt x="10576782" y="465527"/>
                  <a:pt x="10587974" y="465527"/>
                  <a:pt x="10593570" y="459919"/>
                </a:cubicBezTo>
                <a:cubicBezTo>
                  <a:pt x="10615955" y="454310"/>
                  <a:pt x="10632744" y="443092"/>
                  <a:pt x="10649532" y="437483"/>
                </a:cubicBezTo>
                <a:cubicBezTo>
                  <a:pt x="10649532" y="459919"/>
                  <a:pt x="10638340" y="465527"/>
                  <a:pt x="10638340" y="487962"/>
                </a:cubicBezTo>
                <a:cubicBezTo>
                  <a:pt x="10660724" y="476745"/>
                  <a:pt x="10677513" y="493571"/>
                  <a:pt x="10699898" y="499180"/>
                </a:cubicBezTo>
                <a:cubicBezTo>
                  <a:pt x="10711090" y="487962"/>
                  <a:pt x="10694302" y="476745"/>
                  <a:pt x="10694302" y="448701"/>
                </a:cubicBezTo>
                <a:cubicBezTo>
                  <a:pt x="10699898" y="431875"/>
                  <a:pt x="10711090" y="426266"/>
                  <a:pt x="10727879" y="426266"/>
                </a:cubicBezTo>
                <a:cubicBezTo>
                  <a:pt x="10739071" y="426266"/>
                  <a:pt x="10755860" y="431875"/>
                  <a:pt x="10772648" y="431875"/>
                </a:cubicBezTo>
                <a:cubicBezTo>
                  <a:pt x="10800629" y="443092"/>
                  <a:pt x="10834206" y="459919"/>
                  <a:pt x="10862187" y="443092"/>
                </a:cubicBezTo>
                <a:cubicBezTo>
                  <a:pt x="10862187" y="476745"/>
                  <a:pt x="10873379" y="499180"/>
                  <a:pt x="10878975" y="521615"/>
                </a:cubicBezTo>
                <a:cubicBezTo>
                  <a:pt x="10901360" y="482354"/>
                  <a:pt x="10929341" y="538441"/>
                  <a:pt x="10923745" y="482354"/>
                </a:cubicBezTo>
                <a:cubicBezTo>
                  <a:pt x="10940533" y="471136"/>
                  <a:pt x="10940533" y="527224"/>
                  <a:pt x="10951726" y="521615"/>
                </a:cubicBezTo>
                <a:cubicBezTo>
                  <a:pt x="10962918" y="516006"/>
                  <a:pt x="10957322" y="504789"/>
                  <a:pt x="10946130" y="487962"/>
                </a:cubicBezTo>
                <a:cubicBezTo>
                  <a:pt x="10940533" y="476745"/>
                  <a:pt x="10929341" y="454310"/>
                  <a:pt x="10929341" y="431875"/>
                </a:cubicBezTo>
                <a:cubicBezTo>
                  <a:pt x="10951726" y="454310"/>
                  <a:pt x="10946130" y="420657"/>
                  <a:pt x="10974111" y="437483"/>
                </a:cubicBezTo>
                <a:cubicBezTo>
                  <a:pt x="10962918" y="560876"/>
                  <a:pt x="11046861" y="465527"/>
                  <a:pt x="11091630" y="493571"/>
                </a:cubicBezTo>
                <a:cubicBezTo>
                  <a:pt x="11069246" y="487962"/>
                  <a:pt x="11063649" y="426266"/>
                  <a:pt x="11041265" y="420657"/>
                </a:cubicBezTo>
                <a:cubicBezTo>
                  <a:pt x="11041265" y="398222"/>
                  <a:pt x="11052457" y="415048"/>
                  <a:pt x="11058053" y="431875"/>
                </a:cubicBezTo>
                <a:cubicBezTo>
                  <a:pt x="11074842" y="431875"/>
                  <a:pt x="11080438" y="431875"/>
                  <a:pt x="11086034" y="426266"/>
                </a:cubicBezTo>
                <a:cubicBezTo>
                  <a:pt x="11091630" y="420657"/>
                  <a:pt x="11097227" y="415048"/>
                  <a:pt x="11097227" y="409440"/>
                </a:cubicBezTo>
                <a:cubicBezTo>
                  <a:pt x="11102823" y="403831"/>
                  <a:pt x="11108419" y="403831"/>
                  <a:pt x="11130804" y="431875"/>
                </a:cubicBezTo>
                <a:cubicBezTo>
                  <a:pt x="11136400" y="420657"/>
                  <a:pt x="11119611" y="415048"/>
                  <a:pt x="11114015" y="387005"/>
                </a:cubicBezTo>
                <a:cubicBezTo>
                  <a:pt x="11136400" y="364570"/>
                  <a:pt x="11153188" y="409440"/>
                  <a:pt x="11169977" y="420657"/>
                </a:cubicBezTo>
                <a:cubicBezTo>
                  <a:pt x="11169977" y="392613"/>
                  <a:pt x="11175573" y="325308"/>
                  <a:pt x="11209150" y="409440"/>
                </a:cubicBezTo>
                <a:cubicBezTo>
                  <a:pt x="11209150" y="398222"/>
                  <a:pt x="11220343" y="364570"/>
                  <a:pt x="11237131" y="420657"/>
                </a:cubicBezTo>
                <a:cubicBezTo>
                  <a:pt x="11242727" y="409440"/>
                  <a:pt x="11231535" y="375787"/>
                  <a:pt x="11242727" y="364570"/>
                </a:cubicBezTo>
                <a:cubicBezTo>
                  <a:pt x="11231535" y="330917"/>
                  <a:pt x="11220343" y="364570"/>
                  <a:pt x="11209150" y="358961"/>
                </a:cubicBezTo>
                <a:cubicBezTo>
                  <a:pt x="11186765" y="252394"/>
                  <a:pt x="11158785" y="229959"/>
                  <a:pt x="11136400" y="145828"/>
                </a:cubicBezTo>
                <a:cubicBezTo>
                  <a:pt x="11169977" y="196307"/>
                  <a:pt x="11209150" y="252394"/>
                  <a:pt x="11242727" y="314091"/>
                </a:cubicBezTo>
                <a:cubicBezTo>
                  <a:pt x="11265112" y="342135"/>
                  <a:pt x="11281901" y="370178"/>
                  <a:pt x="11304285" y="398222"/>
                </a:cubicBezTo>
                <a:cubicBezTo>
                  <a:pt x="11326670" y="426266"/>
                  <a:pt x="11343458" y="454310"/>
                  <a:pt x="11360247" y="476745"/>
                </a:cubicBezTo>
                <a:cubicBezTo>
                  <a:pt x="11371439" y="454310"/>
                  <a:pt x="11304285" y="398222"/>
                  <a:pt x="11343458" y="398222"/>
                </a:cubicBezTo>
                <a:cubicBezTo>
                  <a:pt x="11332266" y="375787"/>
                  <a:pt x="11321074" y="387005"/>
                  <a:pt x="11309881" y="342135"/>
                </a:cubicBezTo>
                <a:cubicBezTo>
                  <a:pt x="11293093" y="336526"/>
                  <a:pt x="11309881" y="375787"/>
                  <a:pt x="11287497" y="347743"/>
                </a:cubicBezTo>
                <a:cubicBezTo>
                  <a:pt x="11276304" y="314091"/>
                  <a:pt x="11287497" y="314091"/>
                  <a:pt x="11298689" y="308482"/>
                </a:cubicBezTo>
                <a:cubicBezTo>
                  <a:pt x="11287497" y="297265"/>
                  <a:pt x="11253920" y="235568"/>
                  <a:pt x="11253920" y="207524"/>
                </a:cubicBezTo>
                <a:cubicBezTo>
                  <a:pt x="11242727" y="190698"/>
                  <a:pt x="11231535" y="173872"/>
                  <a:pt x="11220343" y="157045"/>
                </a:cubicBezTo>
                <a:cubicBezTo>
                  <a:pt x="11203554" y="140219"/>
                  <a:pt x="11192362" y="117784"/>
                  <a:pt x="11192362" y="95349"/>
                </a:cubicBezTo>
                <a:cubicBezTo>
                  <a:pt x="11203554" y="100958"/>
                  <a:pt x="11214746" y="100958"/>
                  <a:pt x="11225939" y="112175"/>
                </a:cubicBezTo>
                <a:cubicBezTo>
                  <a:pt x="11270708" y="218742"/>
                  <a:pt x="11298689" y="218742"/>
                  <a:pt x="11326670" y="314091"/>
                </a:cubicBezTo>
                <a:cubicBezTo>
                  <a:pt x="11354651" y="336526"/>
                  <a:pt x="11371439" y="370178"/>
                  <a:pt x="11393824" y="409440"/>
                </a:cubicBezTo>
                <a:cubicBezTo>
                  <a:pt x="11393824" y="403831"/>
                  <a:pt x="11399420" y="398222"/>
                  <a:pt x="11399420" y="398222"/>
                </a:cubicBezTo>
                <a:cubicBezTo>
                  <a:pt x="11405016" y="398222"/>
                  <a:pt x="11410613" y="398222"/>
                  <a:pt x="11410613" y="398222"/>
                </a:cubicBezTo>
                <a:cubicBezTo>
                  <a:pt x="11421805" y="392613"/>
                  <a:pt x="11421805" y="387005"/>
                  <a:pt x="11416209" y="364570"/>
                </a:cubicBezTo>
                <a:cubicBezTo>
                  <a:pt x="11393824" y="336526"/>
                  <a:pt x="11410613" y="381396"/>
                  <a:pt x="11388228" y="358961"/>
                </a:cubicBezTo>
                <a:cubicBezTo>
                  <a:pt x="11371439" y="336526"/>
                  <a:pt x="11360247" y="297265"/>
                  <a:pt x="11349055" y="263612"/>
                </a:cubicBezTo>
                <a:cubicBezTo>
                  <a:pt x="11337862" y="229959"/>
                  <a:pt x="11326670" y="201916"/>
                  <a:pt x="11315478" y="201916"/>
                </a:cubicBezTo>
                <a:cubicBezTo>
                  <a:pt x="11293093" y="145828"/>
                  <a:pt x="11321074" y="196307"/>
                  <a:pt x="11321074" y="173872"/>
                </a:cubicBezTo>
                <a:cubicBezTo>
                  <a:pt x="11360247" y="246786"/>
                  <a:pt x="11377036" y="297265"/>
                  <a:pt x="11405016" y="314091"/>
                </a:cubicBezTo>
                <a:cubicBezTo>
                  <a:pt x="11416209" y="336526"/>
                  <a:pt x="11399420" y="308482"/>
                  <a:pt x="11410613" y="347743"/>
                </a:cubicBezTo>
                <a:cubicBezTo>
                  <a:pt x="11421805" y="358961"/>
                  <a:pt x="11438594" y="375787"/>
                  <a:pt x="11449786" y="392613"/>
                </a:cubicBezTo>
                <a:cubicBezTo>
                  <a:pt x="11466574" y="409440"/>
                  <a:pt x="11483363" y="426266"/>
                  <a:pt x="11494555" y="431875"/>
                </a:cubicBezTo>
                <a:cubicBezTo>
                  <a:pt x="11488959" y="420657"/>
                  <a:pt x="11472171" y="392613"/>
                  <a:pt x="11460978" y="358961"/>
                </a:cubicBezTo>
                <a:cubicBezTo>
                  <a:pt x="11472171" y="364570"/>
                  <a:pt x="11488959" y="375787"/>
                  <a:pt x="11460978" y="319699"/>
                </a:cubicBezTo>
                <a:cubicBezTo>
                  <a:pt x="11438594" y="291656"/>
                  <a:pt x="11444190" y="319699"/>
                  <a:pt x="11438594" y="319699"/>
                </a:cubicBezTo>
                <a:cubicBezTo>
                  <a:pt x="11416209" y="297265"/>
                  <a:pt x="11399420" y="263612"/>
                  <a:pt x="11388228" y="235568"/>
                </a:cubicBezTo>
                <a:cubicBezTo>
                  <a:pt x="11371439" y="207524"/>
                  <a:pt x="11360247" y="185089"/>
                  <a:pt x="11354651" y="179481"/>
                </a:cubicBezTo>
                <a:cubicBezTo>
                  <a:pt x="11349055" y="162654"/>
                  <a:pt x="11337862" y="140219"/>
                  <a:pt x="11309881" y="95349"/>
                </a:cubicBezTo>
                <a:cubicBezTo>
                  <a:pt x="11309881" y="95349"/>
                  <a:pt x="11315478" y="95349"/>
                  <a:pt x="11304285" y="78523"/>
                </a:cubicBezTo>
                <a:cubicBezTo>
                  <a:pt x="11326670" y="106567"/>
                  <a:pt x="11382632" y="196307"/>
                  <a:pt x="11427401" y="258003"/>
                </a:cubicBezTo>
                <a:cubicBezTo>
                  <a:pt x="11472171" y="314091"/>
                  <a:pt x="11500152" y="347743"/>
                  <a:pt x="11455382" y="269221"/>
                </a:cubicBezTo>
                <a:cubicBezTo>
                  <a:pt x="11421805" y="224351"/>
                  <a:pt x="11399420" y="190698"/>
                  <a:pt x="11365843" y="134610"/>
                </a:cubicBezTo>
                <a:cubicBezTo>
                  <a:pt x="11343458" y="106567"/>
                  <a:pt x="11309881" y="56088"/>
                  <a:pt x="11276304" y="0"/>
                </a:cubicBez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
        <p:nvSpPr>
          <p:cNvPr id="3" name="Espace réservé du contenu 2"/>
          <p:cNvSpPr>
            <a:spLocks noGrp="1"/>
          </p:cNvSpPr>
          <p:nvPr>
            <p:ph idx="1" hasCustomPrompt="1"/>
          </p:nvPr>
        </p:nvSpPr>
        <p:spPr>
          <a:xfrm>
            <a:off x="609601" y="5013176"/>
            <a:ext cx="10972800" cy="1112989"/>
          </a:xfrm>
          <a:noFill/>
        </p:spPr>
        <p:txBody>
          <a:bodyPr>
            <a:normAutofit/>
          </a:bodyPr>
          <a:lstStyle>
            <a:lvl1pPr marL="0" indent="0" algn="just">
              <a:lnSpc>
                <a:spcPct val="100000"/>
              </a:lnSpc>
              <a:buFont typeface="Arial" pitchFamily="34" charset="0"/>
              <a:buNone/>
              <a:defRPr sz="1333" b="0">
                <a:solidFill>
                  <a:schemeClr val="tx1"/>
                </a:solidFill>
                <a:latin typeface="Roboto Light" pitchFamily="2" charset="0"/>
                <a:ea typeface="Roboto Light" pitchFamily="2" charset="0"/>
              </a:defRPr>
            </a:lvl1pPr>
            <a:lvl2pPr marL="0" indent="0" algn="l">
              <a:buNone/>
              <a:defRPr sz="1500">
                <a:solidFill>
                  <a:srgbClr val="3B3B3B"/>
                </a:solidFill>
              </a:defRPr>
            </a:lvl2pPr>
            <a:lvl3pPr marL="0" indent="0" algn="l">
              <a:buNone/>
              <a:defRPr>
                <a:solidFill>
                  <a:srgbClr val="3B3B3B"/>
                </a:solidFill>
              </a:defRPr>
            </a:lvl3pPr>
            <a:lvl4pPr marL="0" indent="0" algn="l">
              <a:buNone/>
              <a:defRPr>
                <a:solidFill>
                  <a:srgbClr val="3B3B3B"/>
                </a:solidFill>
              </a:defRPr>
            </a:lvl4pPr>
            <a:lvl5pPr marL="0" indent="0" algn="l">
              <a:buNone/>
              <a:defRPr>
                <a:solidFill>
                  <a:srgbClr val="3B3B3B"/>
                </a:solidFill>
              </a:defRPr>
            </a:lvl5pPr>
          </a:lstStyle>
          <a:p>
            <a:pPr lvl="0"/>
            <a:r>
              <a:rPr lang="fr-FR"/>
              <a:t>Cliquez pour modifier les styles du texte du masque</a:t>
            </a:r>
          </a:p>
        </p:txBody>
      </p:sp>
    </p:spTree>
    <p:extLst>
      <p:ext uri="{BB962C8B-B14F-4D97-AF65-F5344CB8AC3E}">
        <p14:creationId xmlns:p14="http://schemas.microsoft.com/office/powerpoint/2010/main" val="4219447840"/>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Image Placeholder 35">
    <p:spTree>
      <p:nvGrpSpPr>
        <p:cNvPr id="1" name=""/>
        <p:cNvGrpSpPr/>
        <p:nvPr/>
      </p:nvGrpSpPr>
      <p:grpSpPr>
        <a:xfrm>
          <a:off x="0" y="0"/>
          <a:ext cx="0" cy="0"/>
          <a:chOff x="0" y="0"/>
          <a:chExt cx="0" cy="0"/>
        </a:xfrm>
      </p:grpSpPr>
      <p:sp>
        <p:nvSpPr>
          <p:cNvPr id="6" name="Espace réservé pour une image  5"/>
          <p:cNvSpPr>
            <a:spLocks noGrp="1"/>
          </p:cNvSpPr>
          <p:nvPr>
            <p:ph type="pic" sz="quarter" idx="10"/>
          </p:nvPr>
        </p:nvSpPr>
        <p:spPr>
          <a:xfrm>
            <a:off x="5471932" y="0"/>
            <a:ext cx="6720069" cy="6405331"/>
          </a:xfrm>
          <a:custGeom>
            <a:avLst/>
            <a:gdLst>
              <a:gd name="connsiteX0" fmla="*/ 5740031 w 10080103"/>
              <a:gd name="connsiteY0" fmla="*/ 0 h 9607996"/>
              <a:gd name="connsiteX1" fmla="*/ 10080103 w 10080103"/>
              <a:gd name="connsiteY1" fmla="*/ 0 h 9607996"/>
              <a:gd name="connsiteX2" fmla="*/ 10080103 w 10080103"/>
              <a:gd name="connsiteY2" fmla="*/ 8262583 h 9607996"/>
              <a:gd name="connsiteX3" fmla="*/ 10079249 w 10080103"/>
              <a:gd name="connsiteY3" fmla="*/ 8265459 h 9607996"/>
              <a:gd name="connsiteX4" fmla="*/ 10080103 w 10080103"/>
              <a:gd name="connsiteY4" fmla="*/ 8268704 h 9607996"/>
              <a:gd name="connsiteX5" fmla="*/ 10080103 w 10080103"/>
              <a:gd name="connsiteY5" fmla="*/ 8304482 h 9607996"/>
              <a:gd name="connsiteX6" fmla="*/ 10052671 w 10080103"/>
              <a:gd name="connsiteY6" fmla="*/ 8331921 h 9607996"/>
              <a:gd name="connsiteX7" fmla="*/ 9972929 w 10080103"/>
              <a:gd name="connsiteY7" fmla="*/ 8464845 h 9607996"/>
              <a:gd name="connsiteX8" fmla="*/ 9906479 w 10080103"/>
              <a:gd name="connsiteY8" fmla="*/ 8571185 h 9607996"/>
              <a:gd name="connsiteX9" fmla="*/ 9879901 w 10080103"/>
              <a:gd name="connsiteY9" fmla="*/ 8584477 h 9607996"/>
              <a:gd name="connsiteX10" fmla="*/ 9840031 w 10080103"/>
              <a:gd name="connsiteY10" fmla="*/ 8637648 h 9607996"/>
              <a:gd name="connsiteX11" fmla="*/ 9840031 w 10080103"/>
              <a:gd name="connsiteY11" fmla="*/ 8650940 h 9607996"/>
              <a:gd name="connsiteX12" fmla="*/ 9826741 w 10080103"/>
              <a:gd name="connsiteY12" fmla="*/ 8650940 h 9607996"/>
              <a:gd name="connsiteX13" fmla="*/ 9773581 w 10080103"/>
              <a:gd name="connsiteY13" fmla="*/ 8717401 h 9607996"/>
              <a:gd name="connsiteX14" fmla="*/ 9773581 w 10080103"/>
              <a:gd name="connsiteY14" fmla="*/ 8730695 h 9607996"/>
              <a:gd name="connsiteX15" fmla="*/ 9760291 w 10080103"/>
              <a:gd name="connsiteY15" fmla="*/ 8730695 h 9607996"/>
              <a:gd name="connsiteX16" fmla="*/ 9760291 w 10080103"/>
              <a:gd name="connsiteY16" fmla="*/ 8783865 h 9607996"/>
              <a:gd name="connsiteX17" fmla="*/ 9707131 w 10080103"/>
              <a:gd name="connsiteY17" fmla="*/ 8876912 h 9607996"/>
              <a:gd name="connsiteX18" fmla="*/ 9693843 w 10080103"/>
              <a:gd name="connsiteY18" fmla="*/ 8890204 h 9607996"/>
              <a:gd name="connsiteX19" fmla="*/ 9667263 w 10080103"/>
              <a:gd name="connsiteY19" fmla="*/ 8916788 h 9607996"/>
              <a:gd name="connsiteX20" fmla="*/ 9653971 w 10080103"/>
              <a:gd name="connsiteY20" fmla="*/ 8943373 h 9607996"/>
              <a:gd name="connsiteX21" fmla="*/ 9667263 w 10080103"/>
              <a:gd name="connsiteY21" fmla="*/ 8956665 h 9607996"/>
              <a:gd name="connsiteX22" fmla="*/ 9627391 w 10080103"/>
              <a:gd name="connsiteY22" fmla="*/ 9036421 h 9607996"/>
              <a:gd name="connsiteX23" fmla="*/ 9587523 w 10080103"/>
              <a:gd name="connsiteY23" fmla="*/ 9089590 h 9607996"/>
              <a:gd name="connsiteX24" fmla="*/ 9587523 w 10080103"/>
              <a:gd name="connsiteY24" fmla="*/ 9116176 h 9607996"/>
              <a:gd name="connsiteX25" fmla="*/ 9494495 w 10080103"/>
              <a:gd name="connsiteY25" fmla="*/ 9275685 h 9607996"/>
              <a:gd name="connsiteX26" fmla="*/ 9481203 w 10080103"/>
              <a:gd name="connsiteY26" fmla="*/ 9302269 h 9607996"/>
              <a:gd name="connsiteX27" fmla="*/ 9428043 w 10080103"/>
              <a:gd name="connsiteY27" fmla="*/ 9395316 h 9607996"/>
              <a:gd name="connsiteX28" fmla="*/ 9454623 w 10080103"/>
              <a:gd name="connsiteY28" fmla="*/ 9262393 h 9607996"/>
              <a:gd name="connsiteX29" fmla="*/ 9467913 w 10080103"/>
              <a:gd name="connsiteY29" fmla="*/ 9235807 h 9607996"/>
              <a:gd name="connsiteX30" fmla="*/ 9467913 w 10080103"/>
              <a:gd name="connsiteY30" fmla="*/ 9222515 h 9607996"/>
              <a:gd name="connsiteX31" fmla="*/ 9441335 w 10080103"/>
              <a:gd name="connsiteY31" fmla="*/ 9222515 h 9607996"/>
              <a:gd name="connsiteX32" fmla="*/ 9414755 w 10080103"/>
              <a:gd name="connsiteY32" fmla="*/ 9235807 h 9607996"/>
              <a:gd name="connsiteX33" fmla="*/ 9414755 w 10080103"/>
              <a:gd name="connsiteY33" fmla="*/ 9262393 h 9607996"/>
              <a:gd name="connsiteX34" fmla="*/ 9361595 w 10080103"/>
              <a:gd name="connsiteY34" fmla="*/ 9368732 h 9607996"/>
              <a:gd name="connsiteX35" fmla="*/ 9321725 w 10080103"/>
              <a:gd name="connsiteY35" fmla="*/ 9421902 h 9607996"/>
              <a:gd name="connsiteX36" fmla="*/ 9321725 w 10080103"/>
              <a:gd name="connsiteY36" fmla="*/ 9395316 h 9607996"/>
              <a:gd name="connsiteX37" fmla="*/ 9308435 w 10080103"/>
              <a:gd name="connsiteY37" fmla="*/ 9368732 h 9607996"/>
              <a:gd name="connsiteX38" fmla="*/ 9281855 w 10080103"/>
              <a:gd name="connsiteY38" fmla="*/ 9395316 h 9607996"/>
              <a:gd name="connsiteX39" fmla="*/ 9268565 w 10080103"/>
              <a:gd name="connsiteY39" fmla="*/ 9421902 h 9607996"/>
              <a:gd name="connsiteX40" fmla="*/ 9241983 w 10080103"/>
              <a:gd name="connsiteY40" fmla="*/ 9475071 h 9607996"/>
              <a:gd name="connsiteX41" fmla="*/ 9202115 w 10080103"/>
              <a:gd name="connsiteY41" fmla="*/ 9528242 h 9607996"/>
              <a:gd name="connsiteX42" fmla="*/ 9175535 w 10080103"/>
              <a:gd name="connsiteY42" fmla="*/ 9435195 h 9607996"/>
              <a:gd name="connsiteX43" fmla="*/ 9095795 w 10080103"/>
              <a:gd name="connsiteY43" fmla="*/ 9461779 h 9607996"/>
              <a:gd name="connsiteX44" fmla="*/ 9069217 w 10080103"/>
              <a:gd name="connsiteY44" fmla="*/ 9435195 h 9607996"/>
              <a:gd name="connsiteX45" fmla="*/ 9029347 w 10080103"/>
              <a:gd name="connsiteY45" fmla="*/ 9475071 h 9607996"/>
              <a:gd name="connsiteX46" fmla="*/ 9029347 w 10080103"/>
              <a:gd name="connsiteY46" fmla="*/ 9408608 h 9607996"/>
              <a:gd name="connsiteX47" fmla="*/ 9002767 w 10080103"/>
              <a:gd name="connsiteY47" fmla="*/ 9435195 h 9607996"/>
              <a:gd name="connsiteX48" fmla="*/ 8962897 w 10080103"/>
              <a:gd name="connsiteY48" fmla="*/ 9448487 h 9607996"/>
              <a:gd name="connsiteX49" fmla="*/ 8936319 w 10080103"/>
              <a:gd name="connsiteY49" fmla="*/ 9435195 h 9607996"/>
              <a:gd name="connsiteX50" fmla="*/ 8869869 w 10080103"/>
              <a:gd name="connsiteY50" fmla="*/ 9541534 h 9607996"/>
              <a:gd name="connsiteX51" fmla="*/ 8856577 w 10080103"/>
              <a:gd name="connsiteY51" fmla="*/ 9554826 h 9607996"/>
              <a:gd name="connsiteX52" fmla="*/ 8750259 w 10080103"/>
              <a:gd name="connsiteY52" fmla="*/ 9528242 h 9607996"/>
              <a:gd name="connsiteX53" fmla="*/ 8736969 w 10080103"/>
              <a:gd name="connsiteY53" fmla="*/ 9554826 h 9607996"/>
              <a:gd name="connsiteX54" fmla="*/ 8683811 w 10080103"/>
              <a:gd name="connsiteY54" fmla="*/ 9607996 h 9607996"/>
              <a:gd name="connsiteX55" fmla="*/ 8710389 w 10080103"/>
              <a:gd name="connsiteY55" fmla="*/ 9501655 h 9607996"/>
              <a:gd name="connsiteX56" fmla="*/ 8723679 w 10080103"/>
              <a:gd name="connsiteY56" fmla="*/ 9501655 h 9607996"/>
              <a:gd name="connsiteX57" fmla="*/ 8723679 w 10080103"/>
              <a:gd name="connsiteY57" fmla="*/ 9461779 h 9607996"/>
              <a:gd name="connsiteX58" fmla="*/ 8683811 w 10080103"/>
              <a:gd name="connsiteY58" fmla="*/ 9461779 h 9607996"/>
              <a:gd name="connsiteX59" fmla="*/ 8683811 w 10080103"/>
              <a:gd name="connsiteY59" fmla="*/ 9475071 h 9607996"/>
              <a:gd name="connsiteX60" fmla="*/ 8643941 w 10080103"/>
              <a:gd name="connsiteY60" fmla="*/ 9528242 h 9607996"/>
              <a:gd name="connsiteX61" fmla="*/ 8617359 w 10080103"/>
              <a:gd name="connsiteY61" fmla="*/ 9568118 h 9607996"/>
              <a:gd name="connsiteX62" fmla="*/ 8617359 w 10080103"/>
              <a:gd name="connsiteY62" fmla="*/ 9528242 h 9607996"/>
              <a:gd name="connsiteX63" fmla="*/ 8617359 w 10080103"/>
              <a:gd name="connsiteY63" fmla="*/ 9514949 h 9607996"/>
              <a:gd name="connsiteX64" fmla="*/ 8577491 w 10080103"/>
              <a:gd name="connsiteY64" fmla="*/ 9514949 h 9607996"/>
              <a:gd name="connsiteX65" fmla="*/ 8577491 w 10080103"/>
              <a:gd name="connsiteY65" fmla="*/ 9528242 h 9607996"/>
              <a:gd name="connsiteX66" fmla="*/ 8497751 w 10080103"/>
              <a:gd name="connsiteY66" fmla="*/ 9528242 h 9607996"/>
              <a:gd name="connsiteX67" fmla="*/ 8484462 w 10080103"/>
              <a:gd name="connsiteY67" fmla="*/ 9541534 h 9607996"/>
              <a:gd name="connsiteX68" fmla="*/ 8431301 w 10080103"/>
              <a:gd name="connsiteY68" fmla="*/ 9448487 h 9607996"/>
              <a:gd name="connsiteX69" fmla="*/ 8444593 w 10080103"/>
              <a:gd name="connsiteY69" fmla="*/ 9408608 h 9607996"/>
              <a:gd name="connsiteX70" fmla="*/ 8471170 w 10080103"/>
              <a:gd name="connsiteY70" fmla="*/ 9328854 h 9607996"/>
              <a:gd name="connsiteX71" fmla="*/ 8457881 w 10080103"/>
              <a:gd name="connsiteY71" fmla="*/ 9302269 h 9607996"/>
              <a:gd name="connsiteX72" fmla="*/ 8444593 w 10080103"/>
              <a:gd name="connsiteY72" fmla="*/ 9275685 h 9607996"/>
              <a:gd name="connsiteX73" fmla="*/ 8404721 w 10080103"/>
              <a:gd name="connsiteY73" fmla="*/ 9342148 h 9607996"/>
              <a:gd name="connsiteX74" fmla="*/ 8378143 w 10080103"/>
              <a:gd name="connsiteY74" fmla="*/ 9395316 h 9607996"/>
              <a:gd name="connsiteX75" fmla="*/ 8378143 w 10080103"/>
              <a:gd name="connsiteY75" fmla="*/ 9421902 h 9607996"/>
              <a:gd name="connsiteX76" fmla="*/ 8351561 w 10080103"/>
              <a:gd name="connsiteY76" fmla="*/ 9475071 h 9607996"/>
              <a:gd name="connsiteX77" fmla="*/ 8324983 w 10080103"/>
              <a:gd name="connsiteY77" fmla="*/ 9421902 h 9607996"/>
              <a:gd name="connsiteX78" fmla="*/ 8338273 w 10080103"/>
              <a:gd name="connsiteY78" fmla="*/ 9355440 h 9607996"/>
              <a:gd name="connsiteX79" fmla="*/ 8324983 w 10080103"/>
              <a:gd name="connsiteY79" fmla="*/ 9355440 h 9607996"/>
              <a:gd name="connsiteX80" fmla="*/ 8271823 w 10080103"/>
              <a:gd name="connsiteY80" fmla="*/ 9421902 h 9607996"/>
              <a:gd name="connsiteX81" fmla="*/ 8285113 w 10080103"/>
              <a:gd name="connsiteY81" fmla="*/ 9328854 h 9607996"/>
              <a:gd name="connsiteX82" fmla="*/ 8285113 w 10080103"/>
              <a:gd name="connsiteY82" fmla="*/ 9315562 h 9607996"/>
              <a:gd name="connsiteX83" fmla="*/ 8311692 w 10080103"/>
              <a:gd name="connsiteY83" fmla="*/ 9262393 h 9607996"/>
              <a:gd name="connsiteX84" fmla="*/ 8338273 w 10080103"/>
              <a:gd name="connsiteY84" fmla="*/ 9235807 h 9607996"/>
              <a:gd name="connsiteX85" fmla="*/ 8351561 w 10080103"/>
              <a:gd name="connsiteY85" fmla="*/ 9169345 h 9607996"/>
              <a:gd name="connsiteX86" fmla="*/ 8338273 w 10080103"/>
              <a:gd name="connsiteY86" fmla="*/ 9156053 h 9607996"/>
              <a:gd name="connsiteX87" fmla="*/ 8285113 w 10080103"/>
              <a:gd name="connsiteY87" fmla="*/ 9209223 h 9607996"/>
              <a:gd name="connsiteX88" fmla="*/ 8285113 w 10080103"/>
              <a:gd name="connsiteY88" fmla="*/ 9142760 h 9607996"/>
              <a:gd name="connsiteX89" fmla="*/ 8285113 w 10080103"/>
              <a:gd name="connsiteY89" fmla="*/ 9116176 h 9607996"/>
              <a:gd name="connsiteX90" fmla="*/ 8258533 w 10080103"/>
              <a:gd name="connsiteY90" fmla="*/ 9089590 h 9607996"/>
              <a:gd name="connsiteX91" fmla="*/ 8245243 w 10080103"/>
              <a:gd name="connsiteY91" fmla="*/ 9063006 h 9607996"/>
              <a:gd name="connsiteX92" fmla="*/ 8271823 w 10080103"/>
              <a:gd name="connsiteY92" fmla="*/ 8996543 h 9607996"/>
              <a:gd name="connsiteX93" fmla="*/ 8285113 w 10080103"/>
              <a:gd name="connsiteY93" fmla="*/ 8916788 h 9607996"/>
              <a:gd name="connsiteX94" fmla="*/ 8271823 w 10080103"/>
              <a:gd name="connsiteY94" fmla="*/ 8903496 h 9607996"/>
              <a:gd name="connsiteX95" fmla="*/ 8178795 w 10080103"/>
              <a:gd name="connsiteY95" fmla="*/ 8969959 h 9607996"/>
              <a:gd name="connsiteX96" fmla="*/ 8138925 w 10080103"/>
              <a:gd name="connsiteY96" fmla="*/ 9076298 h 9607996"/>
              <a:gd name="connsiteX97" fmla="*/ 8112344 w 10080103"/>
              <a:gd name="connsiteY97" fmla="*/ 9116176 h 9607996"/>
              <a:gd name="connsiteX98" fmla="*/ 8099055 w 10080103"/>
              <a:gd name="connsiteY98" fmla="*/ 9129468 h 9607996"/>
              <a:gd name="connsiteX99" fmla="*/ 8085763 w 10080103"/>
              <a:gd name="connsiteY99" fmla="*/ 9089590 h 9607996"/>
              <a:gd name="connsiteX100" fmla="*/ 8072475 w 10080103"/>
              <a:gd name="connsiteY100" fmla="*/ 9023129 h 9607996"/>
              <a:gd name="connsiteX101" fmla="*/ 8059184 w 10080103"/>
              <a:gd name="connsiteY101" fmla="*/ 9049713 h 9607996"/>
              <a:gd name="connsiteX102" fmla="*/ 8032605 w 10080103"/>
              <a:gd name="connsiteY102" fmla="*/ 9102882 h 9607996"/>
              <a:gd name="connsiteX103" fmla="*/ 8019315 w 10080103"/>
              <a:gd name="connsiteY103" fmla="*/ 9156053 h 9607996"/>
              <a:gd name="connsiteX104" fmla="*/ 8019315 w 10080103"/>
              <a:gd name="connsiteY104" fmla="*/ 9036421 h 9607996"/>
              <a:gd name="connsiteX105" fmla="*/ 8045893 w 10080103"/>
              <a:gd name="connsiteY105" fmla="*/ 8956665 h 9607996"/>
              <a:gd name="connsiteX106" fmla="*/ 8045893 w 10080103"/>
              <a:gd name="connsiteY106" fmla="*/ 8943373 h 9607996"/>
              <a:gd name="connsiteX107" fmla="*/ 8085763 w 10080103"/>
              <a:gd name="connsiteY107" fmla="*/ 8850326 h 9607996"/>
              <a:gd name="connsiteX108" fmla="*/ 8125633 w 10080103"/>
              <a:gd name="connsiteY108" fmla="*/ 8757279 h 9607996"/>
              <a:gd name="connsiteX109" fmla="*/ 8138925 w 10080103"/>
              <a:gd name="connsiteY109" fmla="*/ 8730695 h 9607996"/>
              <a:gd name="connsiteX110" fmla="*/ 8125633 w 10080103"/>
              <a:gd name="connsiteY110" fmla="*/ 8677524 h 9607996"/>
              <a:gd name="connsiteX111" fmla="*/ 8072475 w 10080103"/>
              <a:gd name="connsiteY111" fmla="*/ 8730695 h 9607996"/>
              <a:gd name="connsiteX112" fmla="*/ 8045893 w 10080103"/>
              <a:gd name="connsiteY112" fmla="*/ 8743987 h 9607996"/>
              <a:gd name="connsiteX113" fmla="*/ 7992735 w 10080103"/>
              <a:gd name="connsiteY113" fmla="*/ 8797157 h 9607996"/>
              <a:gd name="connsiteX114" fmla="*/ 7979445 w 10080103"/>
              <a:gd name="connsiteY114" fmla="*/ 8823742 h 9607996"/>
              <a:gd name="connsiteX115" fmla="*/ 7966155 w 10080103"/>
              <a:gd name="connsiteY115" fmla="*/ 8757279 h 9607996"/>
              <a:gd name="connsiteX116" fmla="*/ 7966155 w 10080103"/>
              <a:gd name="connsiteY116" fmla="*/ 8743987 h 9607996"/>
              <a:gd name="connsiteX117" fmla="*/ 7926285 w 10080103"/>
              <a:gd name="connsiteY117" fmla="*/ 8704109 h 9607996"/>
              <a:gd name="connsiteX118" fmla="*/ 7939575 w 10080103"/>
              <a:gd name="connsiteY118" fmla="*/ 8611062 h 9607996"/>
              <a:gd name="connsiteX119" fmla="*/ 8019315 w 10080103"/>
              <a:gd name="connsiteY119" fmla="*/ 8478137 h 9607996"/>
              <a:gd name="connsiteX120" fmla="*/ 8032605 w 10080103"/>
              <a:gd name="connsiteY120" fmla="*/ 8438260 h 9607996"/>
              <a:gd name="connsiteX121" fmla="*/ 8045893 w 10080103"/>
              <a:gd name="connsiteY121" fmla="*/ 8385090 h 9607996"/>
              <a:gd name="connsiteX122" fmla="*/ 8072475 w 10080103"/>
              <a:gd name="connsiteY122" fmla="*/ 8345213 h 9607996"/>
              <a:gd name="connsiteX123" fmla="*/ 8099055 w 10080103"/>
              <a:gd name="connsiteY123" fmla="*/ 8292043 h 9607996"/>
              <a:gd name="connsiteX124" fmla="*/ 8085763 w 10080103"/>
              <a:gd name="connsiteY124" fmla="*/ 8252165 h 9607996"/>
              <a:gd name="connsiteX125" fmla="*/ 7952865 w 10080103"/>
              <a:gd name="connsiteY125" fmla="*/ 8331921 h 9607996"/>
              <a:gd name="connsiteX126" fmla="*/ 7952865 w 10080103"/>
              <a:gd name="connsiteY126" fmla="*/ 8265459 h 9607996"/>
              <a:gd name="connsiteX127" fmla="*/ 8006024 w 10080103"/>
              <a:gd name="connsiteY127" fmla="*/ 8185704 h 9607996"/>
              <a:gd name="connsiteX128" fmla="*/ 8019315 w 10080103"/>
              <a:gd name="connsiteY128" fmla="*/ 8145826 h 9607996"/>
              <a:gd name="connsiteX129" fmla="*/ 8059184 w 10080103"/>
              <a:gd name="connsiteY129" fmla="*/ 8079364 h 9607996"/>
              <a:gd name="connsiteX130" fmla="*/ 8125633 w 10080103"/>
              <a:gd name="connsiteY130" fmla="*/ 7959732 h 9607996"/>
              <a:gd name="connsiteX131" fmla="*/ 8138925 w 10080103"/>
              <a:gd name="connsiteY131" fmla="*/ 7946440 h 9607996"/>
              <a:gd name="connsiteX132" fmla="*/ 8218664 w 10080103"/>
              <a:gd name="connsiteY132" fmla="*/ 7773637 h 9607996"/>
              <a:gd name="connsiteX133" fmla="*/ 8245243 w 10080103"/>
              <a:gd name="connsiteY133" fmla="*/ 7747053 h 9607996"/>
              <a:gd name="connsiteX134" fmla="*/ 8298403 w 10080103"/>
              <a:gd name="connsiteY134" fmla="*/ 7654006 h 9607996"/>
              <a:gd name="connsiteX135" fmla="*/ 8324983 w 10080103"/>
              <a:gd name="connsiteY135" fmla="*/ 7600835 h 9607996"/>
              <a:gd name="connsiteX136" fmla="*/ 8311692 w 10080103"/>
              <a:gd name="connsiteY136" fmla="*/ 7560959 h 9607996"/>
              <a:gd name="connsiteX137" fmla="*/ 8285113 w 10080103"/>
              <a:gd name="connsiteY137" fmla="*/ 7574251 h 9607996"/>
              <a:gd name="connsiteX138" fmla="*/ 8125633 w 10080103"/>
              <a:gd name="connsiteY138" fmla="*/ 7654006 h 9607996"/>
              <a:gd name="connsiteX139" fmla="*/ 8032605 w 10080103"/>
              <a:gd name="connsiteY139" fmla="*/ 7720468 h 9607996"/>
              <a:gd name="connsiteX140" fmla="*/ 8019315 w 10080103"/>
              <a:gd name="connsiteY140" fmla="*/ 7747053 h 9607996"/>
              <a:gd name="connsiteX141" fmla="*/ 7992735 w 10080103"/>
              <a:gd name="connsiteY141" fmla="*/ 7773637 h 9607996"/>
              <a:gd name="connsiteX142" fmla="*/ 7939575 w 10080103"/>
              <a:gd name="connsiteY142" fmla="*/ 7773637 h 9607996"/>
              <a:gd name="connsiteX143" fmla="*/ 7926285 w 10080103"/>
              <a:gd name="connsiteY143" fmla="*/ 7800223 h 9607996"/>
              <a:gd name="connsiteX144" fmla="*/ 7912996 w 10080103"/>
              <a:gd name="connsiteY144" fmla="*/ 7826807 h 9607996"/>
              <a:gd name="connsiteX145" fmla="*/ 7873127 w 10080103"/>
              <a:gd name="connsiteY145" fmla="*/ 7786929 h 9607996"/>
              <a:gd name="connsiteX146" fmla="*/ 7859836 w 10080103"/>
              <a:gd name="connsiteY146" fmla="*/ 7786929 h 9607996"/>
              <a:gd name="connsiteX147" fmla="*/ 7846545 w 10080103"/>
              <a:gd name="connsiteY147" fmla="*/ 7800223 h 9607996"/>
              <a:gd name="connsiteX148" fmla="*/ 7833257 w 10080103"/>
              <a:gd name="connsiteY148" fmla="*/ 7826807 h 9607996"/>
              <a:gd name="connsiteX149" fmla="*/ 7766807 w 10080103"/>
              <a:gd name="connsiteY149" fmla="*/ 7813515 h 9607996"/>
              <a:gd name="connsiteX150" fmla="*/ 7726937 w 10080103"/>
              <a:gd name="connsiteY150" fmla="*/ 7840100 h 9607996"/>
              <a:gd name="connsiteX151" fmla="*/ 7673777 w 10080103"/>
              <a:gd name="connsiteY151" fmla="*/ 7866684 h 9607996"/>
              <a:gd name="connsiteX152" fmla="*/ 7660487 w 10080103"/>
              <a:gd name="connsiteY152" fmla="*/ 7866684 h 9607996"/>
              <a:gd name="connsiteX153" fmla="*/ 7620617 w 10080103"/>
              <a:gd name="connsiteY153" fmla="*/ 7893270 h 9607996"/>
              <a:gd name="connsiteX154" fmla="*/ 7580747 w 10080103"/>
              <a:gd name="connsiteY154" fmla="*/ 7906562 h 9607996"/>
              <a:gd name="connsiteX155" fmla="*/ 7607328 w 10080103"/>
              <a:gd name="connsiteY155" fmla="*/ 7919854 h 9607996"/>
              <a:gd name="connsiteX156" fmla="*/ 7673777 w 10080103"/>
              <a:gd name="connsiteY156" fmla="*/ 7919854 h 9607996"/>
              <a:gd name="connsiteX157" fmla="*/ 7540877 w 10080103"/>
              <a:gd name="connsiteY157" fmla="*/ 7986317 h 9607996"/>
              <a:gd name="connsiteX158" fmla="*/ 7421269 w 10080103"/>
              <a:gd name="connsiteY158" fmla="*/ 7999609 h 9607996"/>
              <a:gd name="connsiteX159" fmla="*/ 7407980 w 10080103"/>
              <a:gd name="connsiteY159" fmla="*/ 8012901 h 9607996"/>
              <a:gd name="connsiteX160" fmla="*/ 7288370 w 10080103"/>
              <a:gd name="connsiteY160" fmla="*/ 8092656 h 9607996"/>
              <a:gd name="connsiteX161" fmla="*/ 7275079 w 10080103"/>
              <a:gd name="connsiteY161" fmla="*/ 8105948 h 9607996"/>
              <a:gd name="connsiteX162" fmla="*/ 7221921 w 10080103"/>
              <a:gd name="connsiteY162" fmla="*/ 8159118 h 9607996"/>
              <a:gd name="connsiteX163" fmla="*/ 7168761 w 10080103"/>
              <a:gd name="connsiteY163" fmla="*/ 8172412 h 9607996"/>
              <a:gd name="connsiteX164" fmla="*/ 7075731 w 10080103"/>
              <a:gd name="connsiteY164" fmla="*/ 8225581 h 9607996"/>
              <a:gd name="connsiteX165" fmla="*/ 6969411 w 10080103"/>
              <a:gd name="connsiteY165" fmla="*/ 8278751 h 9607996"/>
              <a:gd name="connsiteX166" fmla="*/ 6956123 w 10080103"/>
              <a:gd name="connsiteY166" fmla="*/ 8292043 h 9607996"/>
              <a:gd name="connsiteX167" fmla="*/ 6902963 w 10080103"/>
              <a:gd name="connsiteY167" fmla="*/ 8345213 h 9607996"/>
              <a:gd name="connsiteX168" fmla="*/ 6902963 w 10080103"/>
              <a:gd name="connsiteY168" fmla="*/ 8358506 h 9607996"/>
              <a:gd name="connsiteX169" fmla="*/ 6889673 w 10080103"/>
              <a:gd name="connsiteY169" fmla="*/ 8358506 h 9607996"/>
              <a:gd name="connsiteX170" fmla="*/ 6836514 w 10080103"/>
              <a:gd name="connsiteY170" fmla="*/ 8398382 h 9607996"/>
              <a:gd name="connsiteX171" fmla="*/ 6770063 w 10080103"/>
              <a:gd name="connsiteY171" fmla="*/ 8438260 h 9607996"/>
              <a:gd name="connsiteX172" fmla="*/ 6690325 w 10080103"/>
              <a:gd name="connsiteY172" fmla="*/ 8478137 h 9607996"/>
              <a:gd name="connsiteX173" fmla="*/ 6663745 w 10080103"/>
              <a:gd name="connsiteY173" fmla="*/ 8491429 h 9607996"/>
              <a:gd name="connsiteX174" fmla="*/ 6623875 w 10080103"/>
              <a:gd name="connsiteY174" fmla="*/ 8531307 h 9607996"/>
              <a:gd name="connsiteX175" fmla="*/ 6530846 w 10080103"/>
              <a:gd name="connsiteY175" fmla="*/ 8584477 h 9607996"/>
              <a:gd name="connsiteX176" fmla="*/ 6424526 w 10080103"/>
              <a:gd name="connsiteY176" fmla="*/ 8637648 h 9607996"/>
              <a:gd name="connsiteX177" fmla="*/ 6397947 w 10080103"/>
              <a:gd name="connsiteY177" fmla="*/ 8664232 h 9607996"/>
              <a:gd name="connsiteX178" fmla="*/ 6331498 w 10080103"/>
              <a:gd name="connsiteY178" fmla="*/ 8690817 h 9607996"/>
              <a:gd name="connsiteX179" fmla="*/ 6225178 w 10080103"/>
              <a:gd name="connsiteY179" fmla="*/ 8717401 h 9607996"/>
              <a:gd name="connsiteX180" fmla="*/ 6198597 w 10080103"/>
              <a:gd name="connsiteY180" fmla="*/ 8730695 h 9607996"/>
              <a:gd name="connsiteX181" fmla="*/ 6238467 w 10080103"/>
              <a:gd name="connsiteY181" fmla="*/ 8704109 h 9607996"/>
              <a:gd name="connsiteX182" fmla="*/ 6238467 w 10080103"/>
              <a:gd name="connsiteY182" fmla="*/ 8690817 h 9607996"/>
              <a:gd name="connsiteX183" fmla="*/ 6198597 w 10080103"/>
              <a:gd name="connsiteY183" fmla="*/ 8650940 h 9607996"/>
              <a:gd name="connsiteX184" fmla="*/ 6158728 w 10080103"/>
              <a:gd name="connsiteY184" fmla="*/ 8664232 h 9607996"/>
              <a:gd name="connsiteX185" fmla="*/ 6092279 w 10080103"/>
              <a:gd name="connsiteY185" fmla="*/ 8717401 h 9607996"/>
              <a:gd name="connsiteX186" fmla="*/ 6025830 w 10080103"/>
              <a:gd name="connsiteY186" fmla="*/ 8743987 h 9607996"/>
              <a:gd name="connsiteX187" fmla="*/ 5972671 w 10080103"/>
              <a:gd name="connsiteY187" fmla="*/ 8743987 h 9607996"/>
              <a:gd name="connsiteX188" fmla="*/ 5959380 w 10080103"/>
              <a:gd name="connsiteY188" fmla="*/ 8650940 h 9607996"/>
              <a:gd name="connsiteX189" fmla="*/ 5932801 w 10080103"/>
              <a:gd name="connsiteY189" fmla="*/ 8650940 h 9607996"/>
              <a:gd name="connsiteX190" fmla="*/ 5879641 w 10080103"/>
              <a:gd name="connsiteY190" fmla="*/ 8677524 h 9607996"/>
              <a:gd name="connsiteX191" fmla="*/ 5826481 w 10080103"/>
              <a:gd name="connsiteY191" fmla="*/ 8690817 h 9607996"/>
              <a:gd name="connsiteX192" fmla="*/ 5813191 w 10080103"/>
              <a:gd name="connsiteY192" fmla="*/ 8717401 h 9607996"/>
              <a:gd name="connsiteX193" fmla="*/ 5746741 w 10080103"/>
              <a:gd name="connsiteY193" fmla="*/ 8704109 h 9607996"/>
              <a:gd name="connsiteX194" fmla="*/ 5693581 w 10080103"/>
              <a:gd name="connsiteY194" fmla="*/ 8704109 h 9607996"/>
              <a:gd name="connsiteX195" fmla="*/ 5640423 w 10080103"/>
              <a:gd name="connsiteY195" fmla="*/ 8690817 h 9607996"/>
              <a:gd name="connsiteX196" fmla="*/ 5720163 w 10080103"/>
              <a:gd name="connsiteY196" fmla="*/ 8664232 h 9607996"/>
              <a:gd name="connsiteX197" fmla="*/ 5746741 w 10080103"/>
              <a:gd name="connsiteY197" fmla="*/ 8624354 h 9607996"/>
              <a:gd name="connsiteX198" fmla="*/ 5653712 w 10080103"/>
              <a:gd name="connsiteY198" fmla="*/ 8624354 h 9607996"/>
              <a:gd name="connsiteX199" fmla="*/ 5587263 w 10080103"/>
              <a:gd name="connsiteY199" fmla="*/ 8544601 h 9607996"/>
              <a:gd name="connsiteX200" fmla="*/ 5560684 w 10080103"/>
              <a:gd name="connsiteY200" fmla="*/ 8557893 h 9607996"/>
              <a:gd name="connsiteX201" fmla="*/ 5480943 w 10080103"/>
              <a:gd name="connsiteY201" fmla="*/ 8571185 h 9607996"/>
              <a:gd name="connsiteX202" fmla="*/ 5467653 w 10080103"/>
              <a:gd name="connsiteY202" fmla="*/ 8584477 h 9607996"/>
              <a:gd name="connsiteX203" fmla="*/ 5414495 w 10080103"/>
              <a:gd name="connsiteY203" fmla="*/ 8584477 h 9607996"/>
              <a:gd name="connsiteX204" fmla="*/ 5441073 w 10080103"/>
              <a:gd name="connsiteY204" fmla="*/ 8531307 h 9607996"/>
              <a:gd name="connsiteX205" fmla="*/ 5467653 w 10080103"/>
              <a:gd name="connsiteY205" fmla="*/ 8491429 h 9607996"/>
              <a:gd name="connsiteX206" fmla="*/ 5507523 w 10080103"/>
              <a:gd name="connsiteY206" fmla="*/ 8464845 h 9607996"/>
              <a:gd name="connsiteX207" fmla="*/ 5547393 w 10080103"/>
              <a:gd name="connsiteY207" fmla="*/ 8438260 h 9607996"/>
              <a:gd name="connsiteX208" fmla="*/ 5573973 w 10080103"/>
              <a:gd name="connsiteY208" fmla="*/ 8385090 h 9607996"/>
              <a:gd name="connsiteX209" fmla="*/ 5480943 w 10080103"/>
              <a:gd name="connsiteY209" fmla="*/ 8371798 h 9607996"/>
              <a:gd name="connsiteX210" fmla="*/ 5534103 w 10080103"/>
              <a:gd name="connsiteY210" fmla="*/ 8318628 h 9607996"/>
              <a:gd name="connsiteX211" fmla="*/ 5507523 w 10080103"/>
              <a:gd name="connsiteY211" fmla="*/ 8292043 h 9607996"/>
              <a:gd name="connsiteX212" fmla="*/ 5480943 w 10080103"/>
              <a:gd name="connsiteY212" fmla="*/ 8331921 h 9607996"/>
              <a:gd name="connsiteX213" fmla="*/ 5348044 w 10080103"/>
              <a:gd name="connsiteY213" fmla="*/ 8411676 h 9607996"/>
              <a:gd name="connsiteX214" fmla="*/ 5334755 w 10080103"/>
              <a:gd name="connsiteY214" fmla="*/ 8411676 h 9607996"/>
              <a:gd name="connsiteX215" fmla="*/ 5321465 w 10080103"/>
              <a:gd name="connsiteY215" fmla="*/ 8424968 h 9607996"/>
              <a:gd name="connsiteX216" fmla="*/ 5255016 w 10080103"/>
              <a:gd name="connsiteY216" fmla="*/ 8424968 h 9607996"/>
              <a:gd name="connsiteX217" fmla="*/ 5294885 w 10080103"/>
              <a:gd name="connsiteY217" fmla="*/ 8385090 h 9607996"/>
              <a:gd name="connsiteX218" fmla="*/ 5467653 w 10080103"/>
              <a:gd name="connsiteY218" fmla="*/ 8238873 h 9607996"/>
              <a:gd name="connsiteX219" fmla="*/ 5480943 w 10080103"/>
              <a:gd name="connsiteY219" fmla="*/ 8238873 h 9607996"/>
              <a:gd name="connsiteX220" fmla="*/ 5480943 w 10080103"/>
              <a:gd name="connsiteY220" fmla="*/ 8212288 h 9607996"/>
              <a:gd name="connsiteX221" fmla="*/ 5441073 w 10080103"/>
              <a:gd name="connsiteY221" fmla="*/ 8185704 h 9607996"/>
              <a:gd name="connsiteX222" fmla="*/ 5467653 w 10080103"/>
              <a:gd name="connsiteY222" fmla="*/ 8185704 h 9607996"/>
              <a:gd name="connsiteX223" fmla="*/ 5507523 w 10080103"/>
              <a:gd name="connsiteY223" fmla="*/ 8185704 h 9607996"/>
              <a:gd name="connsiteX224" fmla="*/ 5534103 w 10080103"/>
              <a:gd name="connsiteY224" fmla="*/ 8145826 h 9607996"/>
              <a:gd name="connsiteX225" fmla="*/ 5507523 w 10080103"/>
              <a:gd name="connsiteY225" fmla="*/ 8132534 h 9607996"/>
              <a:gd name="connsiteX226" fmla="*/ 5348044 w 10080103"/>
              <a:gd name="connsiteY226" fmla="*/ 8198996 h 9607996"/>
              <a:gd name="connsiteX227" fmla="*/ 5334755 w 10080103"/>
              <a:gd name="connsiteY227" fmla="*/ 8212288 h 9607996"/>
              <a:gd name="connsiteX228" fmla="*/ 5268305 w 10080103"/>
              <a:gd name="connsiteY228" fmla="*/ 8278751 h 9607996"/>
              <a:gd name="connsiteX229" fmla="*/ 5281595 w 10080103"/>
              <a:gd name="connsiteY229" fmla="*/ 8225581 h 9607996"/>
              <a:gd name="connsiteX230" fmla="*/ 5228435 w 10080103"/>
              <a:gd name="connsiteY230" fmla="*/ 8252165 h 9607996"/>
              <a:gd name="connsiteX231" fmla="*/ 5241725 w 10080103"/>
              <a:gd name="connsiteY231" fmla="*/ 8292043 h 9607996"/>
              <a:gd name="connsiteX232" fmla="*/ 5188565 w 10080103"/>
              <a:gd name="connsiteY232" fmla="*/ 8265459 h 9607996"/>
              <a:gd name="connsiteX233" fmla="*/ 5175275 w 10080103"/>
              <a:gd name="connsiteY233" fmla="*/ 8252165 h 9607996"/>
              <a:gd name="connsiteX234" fmla="*/ 5175275 w 10080103"/>
              <a:gd name="connsiteY234" fmla="*/ 8265459 h 9607996"/>
              <a:gd name="connsiteX235" fmla="*/ 5148696 w 10080103"/>
              <a:gd name="connsiteY235" fmla="*/ 8265459 h 9607996"/>
              <a:gd name="connsiteX236" fmla="*/ 5161987 w 10080103"/>
              <a:gd name="connsiteY236" fmla="*/ 8225581 h 9607996"/>
              <a:gd name="connsiteX237" fmla="*/ 5175275 w 10080103"/>
              <a:gd name="connsiteY237" fmla="*/ 8212288 h 9607996"/>
              <a:gd name="connsiteX238" fmla="*/ 5215147 w 10080103"/>
              <a:gd name="connsiteY238" fmla="*/ 8159118 h 9607996"/>
              <a:gd name="connsiteX239" fmla="*/ 5228435 w 10080103"/>
              <a:gd name="connsiteY239" fmla="*/ 8105948 h 9607996"/>
              <a:gd name="connsiteX240" fmla="*/ 5255016 w 10080103"/>
              <a:gd name="connsiteY240" fmla="*/ 8012901 h 9607996"/>
              <a:gd name="connsiteX241" fmla="*/ 5281595 w 10080103"/>
              <a:gd name="connsiteY241" fmla="*/ 7986317 h 9607996"/>
              <a:gd name="connsiteX242" fmla="*/ 5308175 w 10080103"/>
              <a:gd name="connsiteY242" fmla="*/ 7933146 h 9607996"/>
              <a:gd name="connsiteX243" fmla="*/ 5268305 w 10080103"/>
              <a:gd name="connsiteY243" fmla="*/ 7906562 h 9607996"/>
              <a:gd name="connsiteX244" fmla="*/ 5148696 w 10080103"/>
              <a:gd name="connsiteY244" fmla="*/ 7959732 h 9607996"/>
              <a:gd name="connsiteX245" fmla="*/ 5108827 w 10080103"/>
              <a:gd name="connsiteY245" fmla="*/ 7959732 h 9607996"/>
              <a:gd name="connsiteX246" fmla="*/ 5122115 w 10080103"/>
              <a:gd name="connsiteY246" fmla="*/ 7919854 h 9607996"/>
              <a:gd name="connsiteX247" fmla="*/ 5175275 w 10080103"/>
              <a:gd name="connsiteY247" fmla="*/ 7866684 h 9607996"/>
              <a:gd name="connsiteX248" fmla="*/ 5135405 w 10080103"/>
              <a:gd name="connsiteY248" fmla="*/ 7853392 h 9607996"/>
              <a:gd name="connsiteX249" fmla="*/ 5108827 w 10080103"/>
              <a:gd name="connsiteY249" fmla="*/ 7866684 h 9607996"/>
              <a:gd name="connsiteX250" fmla="*/ 5068957 w 10080103"/>
              <a:gd name="connsiteY250" fmla="*/ 7866684 h 9607996"/>
              <a:gd name="connsiteX251" fmla="*/ 5082245 w 10080103"/>
              <a:gd name="connsiteY251" fmla="*/ 7813515 h 9607996"/>
              <a:gd name="connsiteX252" fmla="*/ 5095536 w 10080103"/>
              <a:gd name="connsiteY252" fmla="*/ 7813515 h 9607996"/>
              <a:gd name="connsiteX253" fmla="*/ 5135405 w 10080103"/>
              <a:gd name="connsiteY253" fmla="*/ 7747053 h 9607996"/>
              <a:gd name="connsiteX254" fmla="*/ 5122115 w 10080103"/>
              <a:gd name="connsiteY254" fmla="*/ 7733760 h 9607996"/>
              <a:gd name="connsiteX255" fmla="*/ 5175275 w 10080103"/>
              <a:gd name="connsiteY255" fmla="*/ 7720468 h 9607996"/>
              <a:gd name="connsiteX256" fmla="*/ 5215147 w 10080103"/>
              <a:gd name="connsiteY256" fmla="*/ 7693882 h 9607996"/>
              <a:gd name="connsiteX257" fmla="*/ 5255016 w 10080103"/>
              <a:gd name="connsiteY257" fmla="*/ 7654006 h 9607996"/>
              <a:gd name="connsiteX258" fmla="*/ 5255016 w 10080103"/>
              <a:gd name="connsiteY258" fmla="*/ 7640712 h 9607996"/>
              <a:gd name="connsiteX259" fmla="*/ 5321465 w 10080103"/>
              <a:gd name="connsiteY259" fmla="*/ 7574251 h 9607996"/>
              <a:gd name="connsiteX260" fmla="*/ 5241725 w 10080103"/>
              <a:gd name="connsiteY260" fmla="*/ 7574251 h 9607996"/>
              <a:gd name="connsiteX261" fmla="*/ 5201856 w 10080103"/>
              <a:gd name="connsiteY261" fmla="*/ 7587543 h 9607996"/>
              <a:gd name="connsiteX262" fmla="*/ 5122115 w 10080103"/>
              <a:gd name="connsiteY262" fmla="*/ 7627420 h 9607996"/>
              <a:gd name="connsiteX263" fmla="*/ 5055667 w 10080103"/>
              <a:gd name="connsiteY263" fmla="*/ 7654006 h 9607996"/>
              <a:gd name="connsiteX264" fmla="*/ 4975927 w 10080103"/>
              <a:gd name="connsiteY264" fmla="*/ 7693882 h 9607996"/>
              <a:gd name="connsiteX265" fmla="*/ 4922767 w 10080103"/>
              <a:gd name="connsiteY265" fmla="*/ 7707176 h 9607996"/>
              <a:gd name="connsiteX266" fmla="*/ 4909479 w 10080103"/>
              <a:gd name="connsiteY266" fmla="*/ 7720468 h 9607996"/>
              <a:gd name="connsiteX267" fmla="*/ 4882898 w 10080103"/>
              <a:gd name="connsiteY267" fmla="*/ 7733760 h 9607996"/>
              <a:gd name="connsiteX268" fmla="*/ 4816449 w 10080103"/>
              <a:gd name="connsiteY268" fmla="*/ 7760345 h 9607996"/>
              <a:gd name="connsiteX269" fmla="*/ 4789868 w 10080103"/>
              <a:gd name="connsiteY269" fmla="*/ 7786929 h 9607996"/>
              <a:gd name="connsiteX270" fmla="*/ 4869609 w 10080103"/>
              <a:gd name="connsiteY270" fmla="*/ 7813515 h 9607996"/>
              <a:gd name="connsiteX271" fmla="*/ 4789868 w 10080103"/>
              <a:gd name="connsiteY271" fmla="*/ 7840100 h 9607996"/>
              <a:gd name="connsiteX272" fmla="*/ 4749999 w 10080103"/>
              <a:gd name="connsiteY272" fmla="*/ 7866684 h 9607996"/>
              <a:gd name="connsiteX273" fmla="*/ 4683550 w 10080103"/>
              <a:gd name="connsiteY273" fmla="*/ 7906562 h 9607996"/>
              <a:gd name="connsiteX274" fmla="*/ 4617099 w 10080103"/>
              <a:gd name="connsiteY274" fmla="*/ 7946440 h 9607996"/>
              <a:gd name="connsiteX275" fmla="*/ 4563941 w 10080103"/>
              <a:gd name="connsiteY275" fmla="*/ 7919854 h 9607996"/>
              <a:gd name="connsiteX276" fmla="*/ 4470911 w 10080103"/>
              <a:gd name="connsiteY276" fmla="*/ 7973024 h 9607996"/>
              <a:gd name="connsiteX277" fmla="*/ 4404461 w 10080103"/>
              <a:gd name="connsiteY277" fmla="*/ 8012901 h 9607996"/>
              <a:gd name="connsiteX278" fmla="*/ 4497491 w 10080103"/>
              <a:gd name="connsiteY278" fmla="*/ 7999609 h 9607996"/>
              <a:gd name="connsiteX279" fmla="*/ 4457621 w 10080103"/>
              <a:gd name="connsiteY279" fmla="*/ 8039487 h 9607996"/>
              <a:gd name="connsiteX280" fmla="*/ 4431042 w 10080103"/>
              <a:gd name="connsiteY280" fmla="*/ 8066071 h 9607996"/>
              <a:gd name="connsiteX281" fmla="*/ 4417751 w 10080103"/>
              <a:gd name="connsiteY281" fmla="*/ 8119240 h 9607996"/>
              <a:gd name="connsiteX282" fmla="*/ 4364591 w 10080103"/>
              <a:gd name="connsiteY282" fmla="*/ 8145826 h 9607996"/>
              <a:gd name="connsiteX283" fmla="*/ 4218403 w 10080103"/>
              <a:gd name="connsiteY283" fmla="*/ 8198996 h 9607996"/>
              <a:gd name="connsiteX284" fmla="*/ 4151953 w 10080103"/>
              <a:gd name="connsiteY284" fmla="*/ 8238873 h 9607996"/>
              <a:gd name="connsiteX285" fmla="*/ 4125374 w 10080103"/>
              <a:gd name="connsiteY285" fmla="*/ 8252165 h 9607996"/>
              <a:gd name="connsiteX286" fmla="*/ 4045635 w 10080103"/>
              <a:gd name="connsiteY286" fmla="*/ 8305335 h 9607996"/>
              <a:gd name="connsiteX287" fmla="*/ 3939315 w 10080103"/>
              <a:gd name="connsiteY287" fmla="*/ 8385090 h 9607996"/>
              <a:gd name="connsiteX288" fmla="*/ 3832997 w 10080103"/>
              <a:gd name="connsiteY288" fmla="*/ 8478137 h 9607996"/>
              <a:gd name="connsiteX289" fmla="*/ 3806416 w 10080103"/>
              <a:gd name="connsiteY289" fmla="*/ 8504723 h 9607996"/>
              <a:gd name="connsiteX290" fmla="*/ 3779837 w 10080103"/>
              <a:gd name="connsiteY290" fmla="*/ 8518015 h 9607996"/>
              <a:gd name="connsiteX291" fmla="*/ 3620357 w 10080103"/>
              <a:gd name="connsiteY291" fmla="*/ 8664232 h 9607996"/>
              <a:gd name="connsiteX292" fmla="*/ 3620357 w 10080103"/>
              <a:gd name="connsiteY292" fmla="*/ 8650940 h 9607996"/>
              <a:gd name="connsiteX293" fmla="*/ 3607068 w 10080103"/>
              <a:gd name="connsiteY293" fmla="*/ 8650940 h 9607996"/>
              <a:gd name="connsiteX294" fmla="*/ 3620357 w 10080103"/>
              <a:gd name="connsiteY294" fmla="*/ 8664232 h 9607996"/>
              <a:gd name="connsiteX295" fmla="*/ 3434299 w 10080103"/>
              <a:gd name="connsiteY295" fmla="*/ 8757279 h 9607996"/>
              <a:gd name="connsiteX296" fmla="*/ 3407720 w 10080103"/>
              <a:gd name="connsiteY296" fmla="*/ 8783865 h 9607996"/>
              <a:gd name="connsiteX297" fmla="*/ 3367850 w 10080103"/>
              <a:gd name="connsiteY297" fmla="*/ 8823742 h 9607996"/>
              <a:gd name="connsiteX298" fmla="*/ 3327979 w 10080103"/>
              <a:gd name="connsiteY298" fmla="*/ 8863618 h 9607996"/>
              <a:gd name="connsiteX299" fmla="*/ 3274821 w 10080103"/>
              <a:gd name="connsiteY299" fmla="*/ 8903496 h 9607996"/>
              <a:gd name="connsiteX300" fmla="*/ 3181791 w 10080103"/>
              <a:gd name="connsiteY300" fmla="*/ 8956665 h 9607996"/>
              <a:gd name="connsiteX301" fmla="*/ 3168501 w 10080103"/>
              <a:gd name="connsiteY301" fmla="*/ 8956665 h 9607996"/>
              <a:gd name="connsiteX302" fmla="*/ 3035601 w 10080103"/>
              <a:gd name="connsiteY302" fmla="*/ 8996543 h 9607996"/>
              <a:gd name="connsiteX303" fmla="*/ 3022313 w 10080103"/>
              <a:gd name="connsiteY303" fmla="*/ 8983251 h 9607996"/>
              <a:gd name="connsiteX304" fmla="*/ 3009023 w 10080103"/>
              <a:gd name="connsiteY304" fmla="*/ 8983251 h 9607996"/>
              <a:gd name="connsiteX305" fmla="*/ 2929283 w 10080103"/>
              <a:gd name="connsiteY305" fmla="*/ 8956665 h 9607996"/>
              <a:gd name="connsiteX306" fmla="*/ 2915993 w 10080103"/>
              <a:gd name="connsiteY306" fmla="*/ 8969959 h 9607996"/>
              <a:gd name="connsiteX307" fmla="*/ 2862833 w 10080103"/>
              <a:gd name="connsiteY307" fmla="*/ 9009835 h 9607996"/>
              <a:gd name="connsiteX308" fmla="*/ 2796384 w 10080103"/>
              <a:gd name="connsiteY308" fmla="*/ 9023129 h 9607996"/>
              <a:gd name="connsiteX309" fmla="*/ 2729934 w 10080103"/>
              <a:gd name="connsiteY309" fmla="*/ 9009835 h 9607996"/>
              <a:gd name="connsiteX310" fmla="*/ 2756515 w 10080103"/>
              <a:gd name="connsiteY310" fmla="*/ 8956665 h 9607996"/>
              <a:gd name="connsiteX311" fmla="*/ 2769803 w 10080103"/>
              <a:gd name="connsiteY311" fmla="*/ 8930081 h 9607996"/>
              <a:gd name="connsiteX312" fmla="*/ 2729934 w 10080103"/>
              <a:gd name="connsiteY312" fmla="*/ 8916788 h 9607996"/>
              <a:gd name="connsiteX313" fmla="*/ 2690064 w 10080103"/>
              <a:gd name="connsiteY313" fmla="*/ 8956665 h 9607996"/>
              <a:gd name="connsiteX314" fmla="*/ 2610325 w 10080103"/>
              <a:gd name="connsiteY314" fmla="*/ 8983251 h 9607996"/>
              <a:gd name="connsiteX315" fmla="*/ 2504005 w 10080103"/>
              <a:gd name="connsiteY315" fmla="*/ 8969959 h 9607996"/>
              <a:gd name="connsiteX316" fmla="*/ 2450847 w 10080103"/>
              <a:gd name="connsiteY316" fmla="*/ 8943373 h 9607996"/>
              <a:gd name="connsiteX317" fmla="*/ 2450847 w 10080103"/>
              <a:gd name="connsiteY317" fmla="*/ 8916788 h 9607996"/>
              <a:gd name="connsiteX318" fmla="*/ 2477426 w 10080103"/>
              <a:gd name="connsiteY318" fmla="*/ 8943373 h 9607996"/>
              <a:gd name="connsiteX319" fmla="*/ 2477426 w 10080103"/>
              <a:gd name="connsiteY319" fmla="*/ 8890204 h 9607996"/>
              <a:gd name="connsiteX320" fmla="*/ 2464135 w 10080103"/>
              <a:gd name="connsiteY320" fmla="*/ 8863618 h 9607996"/>
              <a:gd name="connsiteX321" fmla="*/ 2331238 w 10080103"/>
              <a:gd name="connsiteY321" fmla="*/ 8823742 h 9607996"/>
              <a:gd name="connsiteX322" fmla="*/ 2224918 w 10080103"/>
              <a:gd name="connsiteY322" fmla="*/ 8810449 h 9607996"/>
              <a:gd name="connsiteX323" fmla="*/ 2224918 w 10080103"/>
              <a:gd name="connsiteY323" fmla="*/ 8783865 h 9607996"/>
              <a:gd name="connsiteX324" fmla="*/ 2211627 w 10080103"/>
              <a:gd name="connsiteY324" fmla="*/ 8743987 h 9607996"/>
              <a:gd name="connsiteX325" fmla="*/ 2264787 w 10080103"/>
              <a:gd name="connsiteY325" fmla="*/ 8743987 h 9607996"/>
              <a:gd name="connsiteX326" fmla="*/ 2278078 w 10080103"/>
              <a:gd name="connsiteY326" fmla="*/ 8717401 h 9607996"/>
              <a:gd name="connsiteX327" fmla="*/ 2357817 w 10080103"/>
              <a:gd name="connsiteY327" fmla="*/ 8690817 h 9607996"/>
              <a:gd name="connsiteX328" fmla="*/ 2397687 w 10080103"/>
              <a:gd name="connsiteY328" fmla="*/ 8677524 h 9607996"/>
              <a:gd name="connsiteX329" fmla="*/ 2424266 w 10080103"/>
              <a:gd name="connsiteY329" fmla="*/ 8677524 h 9607996"/>
              <a:gd name="connsiteX330" fmla="*/ 2437556 w 10080103"/>
              <a:gd name="connsiteY330" fmla="*/ 8650940 h 9607996"/>
              <a:gd name="connsiteX331" fmla="*/ 2410977 w 10080103"/>
              <a:gd name="connsiteY331" fmla="*/ 8637648 h 9607996"/>
              <a:gd name="connsiteX332" fmla="*/ 2371107 w 10080103"/>
              <a:gd name="connsiteY332" fmla="*/ 8637648 h 9607996"/>
              <a:gd name="connsiteX333" fmla="*/ 2291368 w 10080103"/>
              <a:gd name="connsiteY333" fmla="*/ 8584477 h 9607996"/>
              <a:gd name="connsiteX334" fmla="*/ 2264787 w 10080103"/>
              <a:gd name="connsiteY334" fmla="*/ 8584477 h 9607996"/>
              <a:gd name="connsiteX335" fmla="*/ 2238208 w 10080103"/>
              <a:gd name="connsiteY335" fmla="*/ 8597770 h 9607996"/>
              <a:gd name="connsiteX336" fmla="*/ 2224918 w 10080103"/>
              <a:gd name="connsiteY336" fmla="*/ 8624354 h 9607996"/>
              <a:gd name="connsiteX337" fmla="*/ 2185048 w 10080103"/>
              <a:gd name="connsiteY337" fmla="*/ 8650940 h 9607996"/>
              <a:gd name="connsiteX338" fmla="*/ 2171758 w 10080103"/>
              <a:gd name="connsiteY338" fmla="*/ 8677524 h 9607996"/>
              <a:gd name="connsiteX339" fmla="*/ 2092019 w 10080103"/>
              <a:gd name="connsiteY339" fmla="*/ 8690817 h 9607996"/>
              <a:gd name="connsiteX340" fmla="*/ 2078728 w 10080103"/>
              <a:gd name="connsiteY340" fmla="*/ 8624354 h 9607996"/>
              <a:gd name="connsiteX341" fmla="*/ 2118598 w 10080103"/>
              <a:gd name="connsiteY341" fmla="*/ 8597770 h 9607996"/>
              <a:gd name="connsiteX342" fmla="*/ 2158469 w 10080103"/>
              <a:gd name="connsiteY342" fmla="*/ 8584477 h 9607996"/>
              <a:gd name="connsiteX343" fmla="*/ 2171758 w 10080103"/>
              <a:gd name="connsiteY343" fmla="*/ 8571185 h 9607996"/>
              <a:gd name="connsiteX344" fmla="*/ 2065439 w 10080103"/>
              <a:gd name="connsiteY344" fmla="*/ 8571185 h 9607996"/>
              <a:gd name="connsiteX345" fmla="*/ 2052149 w 10080103"/>
              <a:gd name="connsiteY345" fmla="*/ 8557893 h 9607996"/>
              <a:gd name="connsiteX346" fmla="*/ 1972410 w 10080103"/>
              <a:gd name="connsiteY346" fmla="*/ 8544601 h 9607996"/>
              <a:gd name="connsiteX347" fmla="*/ 1972410 w 10080103"/>
              <a:gd name="connsiteY347" fmla="*/ 8438260 h 9607996"/>
              <a:gd name="connsiteX348" fmla="*/ 1998989 w 10080103"/>
              <a:gd name="connsiteY348" fmla="*/ 8411676 h 9607996"/>
              <a:gd name="connsiteX349" fmla="*/ 2025570 w 10080103"/>
              <a:gd name="connsiteY349" fmla="*/ 8371798 h 9607996"/>
              <a:gd name="connsiteX350" fmla="*/ 2038859 w 10080103"/>
              <a:gd name="connsiteY350" fmla="*/ 8331921 h 9607996"/>
              <a:gd name="connsiteX351" fmla="*/ 2052149 w 10080103"/>
              <a:gd name="connsiteY351" fmla="*/ 8292043 h 9607996"/>
              <a:gd name="connsiteX352" fmla="*/ 2052149 w 10080103"/>
              <a:gd name="connsiteY352" fmla="*/ 8225581 h 9607996"/>
              <a:gd name="connsiteX353" fmla="*/ 2025570 w 10080103"/>
              <a:gd name="connsiteY353" fmla="*/ 8225581 h 9607996"/>
              <a:gd name="connsiteX354" fmla="*/ 1919250 w 10080103"/>
              <a:gd name="connsiteY354" fmla="*/ 8159118 h 9607996"/>
              <a:gd name="connsiteX355" fmla="*/ 1892671 w 10080103"/>
              <a:gd name="connsiteY355" fmla="*/ 8119240 h 9607996"/>
              <a:gd name="connsiteX356" fmla="*/ 1892671 w 10080103"/>
              <a:gd name="connsiteY356" fmla="*/ 8092656 h 9607996"/>
              <a:gd name="connsiteX357" fmla="*/ 1892671 w 10080103"/>
              <a:gd name="connsiteY357" fmla="*/ 8039487 h 9607996"/>
              <a:gd name="connsiteX358" fmla="*/ 1945831 w 10080103"/>
              <a:gd name="connsiteY358" fmla="*/ 7999609 h 9607996"/>
              <a:gd name="connsiteX359" fmla="*/ 1972410 w 10080103"/>
              <a:gd name="connsiteY359" fmla="*/ 7986317 h 9607996"/>
              <a:gd name="connsiteX360" fmla="*/ 2105309 w 10080103"/>
              <a:gd name="connsiteY360" fmla="*/ 7893270 h 9607996"/>
              <a:gd name="connsiteX361" fmla="*/ 2131888 w 10080103"/>
              <a:gd name="connsiteY361" fmla="*/ 7866684 h 9607996"/>
              <a:gd name="connsiteX362" fmla="*/ 2131888 w 10080103"/>
              <a:gd name="connsiteY362" fmla="*/ 7826807 h 9607996"/>
              <a:gd name="connsiteX363" fmla="*/ 2038859 w 10080103"/>
              <a:gd name="connsiteY363" fmla="*/ 7840100 h 9607996"/>
              <a:gd name="connsiteX364" fmla="*/ 1945831 w 10080103"/>
              <a:gd name="connsiteY364" fmla="*/ 7826807 h 9607996"/>
              <a:gd name="connsiteX365" fmla="*/ 1932540 w 10080103"/>
              <a:gd name="connsiteY365" fmla="*/ 7800223 h 9607996"/>
              <a:gd name="connsiteX366" fmla="*/ 1919250 w 10080103"/>
              <a:gd name="connsiteY366" fmla="*/ 7786929 h 9607996"/>
              <a:gd name="connsiteX367" fmla="*/ 1905961 w 10080103"/>
              <a:gd name="connsiteY367" fmla="*/ 7773637 h 9607996"/>
              <a:gd name="connsiteX368" fmla="*/ 1932540 w 10080103"/>
              <a:gd name="connsiteY368" fmla="*/ 7680590 h 9607996"/>
              <a:gd name="connsiteX369" fmla="*/ 1985700 w 10080103"/>
              <a:gd name="connsiteY369" fmla="*/ 7614128 h 9607996"/>
              <a:gd name="connsiteX370" fmla="*/ 2025570 w 10080103"/>
              <a:gd name="connsiteY370" fmla="*/ 7521081 h 9607996"/>
              <a:gd name="connsiteX371" fmla="*/ 2052149 w 10080103"/>
              <a:gd name="connsiteY371" fmla="*/ 7494496 h 9607996"/>
              <a:gd name="connsiteX372" fmla="*/ 2105309 w 10080103"/>
              <a:gd name="connsiteY372" fmla="*/ 7414740 h 9607996"/>
              <a:gd name="connsiteX373" fmla="*/ 2118598 w 10080103"/>
              <a:gd name="connsiteY373" fmla="*/ 7401448 h 9607996"/>
              <a:gd name="connsiteX374" fmla="*/ 2198339 w 10080103"/>
              <a:gd name="connsiteY374" fmla="*/ 7348279 h 9607996"/>
              <a:gd name="connsiteX375" fmla="*/ 2224918 w 10080103"/>
              <a:gd name="connsiteY375" fmla="*/ 7321693 h 9607996"/>
              <a:gd name="connsiteX376" fmla="*/ 2291368 w 10080103"/>
              <a:gd name="connsiteY376" fmla="*/ 7295109 h 9607996"/>
              <a:gd name="connsiteX377" fmla="*/ 2331238 w 10080103"/>
              <a:gd name="connsiteY377" fmla="*/ 7215354 h 9607996"/>
              <a:gd name="connsiteX378" fmla="*/ 2371107 w 10080103"/>
              <a:gd name="connsiteY378" fmla="*/ 7162184 h 9607996"/>
              <a:gd name="connsiteX379" fmla="*/ 2357817 w 10080103"/>
              <a:gd name="connsiteY379" fmla="*/ 7122307 h 9607996"/>
              <a:gd name="connsiteX380" fmla="*/ 2291368 w 10080103"/>
              <a:gd name="connsiteY380" fmla="*/ 7095723 h 9607996"/>
              <a:gd name="connsiteX381" fmla="*/ 2344527 w 10080103"/>
              <a:gd name="connsiteY381" fmla="*/ 7042551 h 9607996"/>
              <a:gd name="connsiteX382" fmla="*/ 2357817 w 10080103"/>
              <a:gd name="connsiteY382" fmla="*/ 7029259 h 9607996"/>
              <a:gd name="connsiteX383" fmla="*/ 2477426 w 10080103"/>
              <a:gd name="connsiteY383" fmla="*/ 6909628 h 9607996"/>
              <a:gd name="connsiteX384" fmla="*/ 2517295 w 10080103"/>
              <a:gd name="connsiteY384" fmla="*/ 6909628 h 9607996"/>
              <a:gd name="connsiteX385" fmla="*/ 2530586 w 10080103"/>
              <a:gd name="connsiteY385" fmla="*/ 6909628 h 9607996"/>
              <a:gd name="connsiteX386" fmla="*/ 2557165 w 10080103"/>
              <a:gd name="connsiteY386" fmla="*/ 6856457 h 9607996"/>
              <a:gd name="connsiteX387" fmla="*/ 2636906 w 10080103"/>
              <a:gd name="connsiteY387" fmla="*/ 6776704 h 9607996"/>
              <a:gd name="connsiteX388" fmla="*/ 2583746 w 10080103"/>
              <a:gd name="connsiteY388" fmla="*/ 6763412 h 9607996"/>
              <a:gd name="connsiteX389" fmla="*/ 2450847 w 10080103"/>
              <a:gd name="connsiteY389" fmla="*/ 6869751 h 9607996"/>
              <a:gd name="connsiteX390" fmla="*/ 2583746 w 10080103"/>
              <a:gd name="connsiteY390" fmla="*/ 6736826 h 9607996"/>
              <a:gd name="connsiteX391" fmla="*/ 2636906 w 10080103"/>
              <a:gd name="connsiteY391" fmla="*/ 6696948 h 9607996"/>
              <a:gd name="connsiteX392" fmla="*/ 2663485 w 10080103"/>
              <a:gd name="connsiteY392" fmla="*/ 6670364 h 9607996"/>
              <a:gd name="connsiteX393" fmla="*/ 2623615 w 10080103"/>
              <a:gd name="connsiteY393" fmla="*/ 6643779 h 9607996"/>
              <a:gd name="connsiteX394" fmla="*/ 2597035 w 10080103"/>
              <a:gd name="connsiteY394" fmla="*/ 6617193 h 9607996"/>
              <a:gd name="connsiteX395" fmla="*/ 2504005 w 10080103"/>
              <a:gd name="connsiteY395" fmla="*/ 6670364 h 9607996"/>
              <a:gd name="connsiteX396" fmla="*/ 2477426 w 10080103"/>
              <a:gd name="connsiteY396" fmla="*/ 6710240 h 9607996"/>
              <a:gd name="connsiteX397" fmla="*/ 2384396 w 10080103"/>
              <a:gd name="connsiteY397" fmla="*/ 6816581 h 9607996"/>
              <a:gd name="connsiteX398" fmla="*/ 2304657 w 10080103"/>
              <a:gd name="connsiteY398" fmla="*/ 6803288 h 9607996"/>
              <a:gd name="connsiteX399" fmla="*/ 2304657 w 10080103"/>
              <a:gd name="connsiteY399" fmla="*/ 6789996 h 9607996"/>
              <a:gd name="connsiteX400" fmla="*/ 2331238 w 10080103"/>
              <a:gd name="connsiteY400" fmla="*/ 6750118 h 9607996"/>
              <a:gd name="connsiteX401" fmla="*/ 2357817 w 10080103"/>
              <a:gd name="connsiteY401" fmla="*/ 6723534 h 9607996"/>
              <a:gd name="connsiteX402" fmla="*/ 2384396 w 10080103"/>
              <a:gd name="connsiteY402" fmla="*/ 6696948 h 9607996"/>
              <a:gd name="connsiteX403" fmla="*/ 2331238 w 10080103"/>
              <a:gd name="connsiteY403" fmla="*/ 6617193 h 9607996"/>
              <a:gd name="connsiteX404" fmla="*/ 2211627 w 10080103"/>
              <a:gd name="connsiteY404" fmla="*/ 6670364 h 9607996"/>
              <a:gd name="connsiteX405" fmla="*/ 2131888 w 10080103"/>
              <a:gd name="connsiteY405" fmla="*/ 6710240 h 9607996"/>
              <a:gd name="connsiteX406" fmla="*/ 2078728 w 10080103"/>
              <a:gd name="connsiteY406" fmla="*/ 6736826 h 9607996"/>
              <a:gd name="connsiteX407" fmla="*/ 2025570 w 10080103"/>
              <a:gd name="connsiteY407" fmla="*/ 6776704 h 9607996"/>
              <a:gd name="connsiteX408" fmla="*/ 2105309 w 10080103"/>
              <a:gd name="connsiteY408" fmla="*/ 6776704 h 9607996"/>
              <a:gd name="connsiteX409" fmla="*/ 2052149 w 10080103"/>
              <a:gd name="connsiteY409" fmla="*/ 6816581 h 9607996"/>
              <a:gd name="connsiteX410" fmla="*/ 1985700 w 10080103"/>
              <a:gd name="connsiteY410" fmla="*/ 6856457 h 9607996"/>
              <a:gd name="connsiteX411" fmla="*/ 1972410 w 10080103"/>
              <a:gd name="connsiteY411" fmla="*/ 6909628 h 9607996"/>
              <a:gd name="connsiteX412" fmla="*/ 1959119 w 10080103"/>
              <a:gd name="connsiteY412" fmla="*/ 6909628 h 9607996"/>
              <a:gd name="connsiteX413" fmla="*/ 1919250 w 10080103"/>
              <a:gd name="connsiteY413" fmla="*/ 6949504 h 9607996"/>
              <a:gd name="connsiteX414" fmla="*/ 1905961 w 10080103"/>
              <a:gd name="connsiteY414" fmla="*/ 6976090 h 9607996"/>
              <a:gd name="connsiteX415" fmla="*/ 1786351 w 10080103"/>
              <a:gd name="connsiteY415" fmla="*/ 7069137 h 9607996"/>
              <a:gd name="connsiteX416" fmla="*/ 1573713 w 10080103"/>
              <a:gd name="connsiteY416" fmla="*/ 7188770 h 9607996"/>
              <a:gd name="connsiteX417" fmla="*/ 1507264 w 10080103"/>
              <a:gd name="connsiteY417" fmla="*/ 7241939 h 9607996"/>
              <a:gd name="connsiteX418" fmla="*/ 1334495 w 10080103"/>
              <a:gd name="connsiteY418" fmla="*/ 7348279 h 9607996"/>
              <a:gd name="connsiteX419" fmla="*/ 1228175 w 10080103"/>
              <a:gd name="connsiteY419" fmla="*/ 7401448 h 9607996"/>
              <a:gd name="connsiteX420" fmla="*/ 1135145 w 10080103"/>
              <a:gd name="connsiteY420" fmla="*/ 7428034 h 9607996"/>
              <a:gd name="connsiteX421" fmla="*/ 1188305 w 10080103"/>
              <a:gd name="connsiteY421" fmla="*/ 7348279 h 9607996"/>
              <a:gd name="connsiteX422" fmla="*/ 1241465 w 10080103"/>
              <a:gd name="connsiteY422" fmla="*/ 7281817 h 9607996"/>
              <a:gd name="connsiteX423" fmla="*/ 1175015 w 10080103"/>
              <a:gd name="connsiteY423" fmla="*/ 7295109 h 9607996"/>
              <a:gd name="connsiteX424" fmla="*/ 1081987 w 10080103"/>
              <a:gd name="connsiteY424" fmla="*/ 7374864 h 9607996"/>
              <a:gd name="connsiteX425" fmla="*/ 1015537 w 10080103"/>
              <a:gd name="connsiteY425" fmla="*/ 7414740 h 9607996"/>
              <a:gd name="connsiteX426" fmla="*/ 949088 w 10080103"/>
              <a:gd name="connsiteY426" fmla="*/ 7441326 h 9607996"/>
              <a:gd name="connsiteX427" fmla="*/ 882637 w 10080103"/>
              <a:gd name="connsiteY427" fmla="*/ 7414740 h 9607996"/>
              <a:gd name="connsiteX428" fmla="*/ 922507 w 10080103"/>
              <a:gd name="connsiteY428" fmla="*/ 7361571 h 9607996"/>
              <a:gd name="connsiteX429" fmla="*/ 909218 w 10080103"/>
              <a:gd name="connsiteY429" fmla="*/ 7348279 h 9607996"/>
              <a:gd name="connsiteX430" fmla="*/ 882637 w 10080103"/>
              <a:gd name="connsiteY430" fmla="*/ 7348279 h 9607996"/>
              <a:gd name="connsiteX431" fmla="*/ 869349 w 10080103"/>
              <a:gd name="connsiteY431" fmla="*/ 7348279 h 9607996"/>
              <a:gd name="connsiteX432" fmla="*/ 856058 w 10080103"/>
              <a:gd name="connsiteY432" fmla="*/ 7361571 h 9607996"/>
              <a:gd name="connsiteX433" fmla="*/ 789608 w 10080103"/>
              <a:gd name="connsiteY433" fmla="*/ 7388156 h 9607996"/>
              <a:gd name="connsiteX434" fmla="*/ 683290 w 10080103"/>
              <a:gd name="connsiteY434" fmla="*/ 7401448 h 9607996"/>
              <a:gd name="connsiteX435" fmla="*/ 616839 w 10080103"/>
              <a:gd name="connsiteY435" fmla="*/ 7401448 h 9607996"/>
              <a:gd name="connsiteX436" fmla="*/ 630130 w 10080103"/>
              <a:gd name="connsiteY436" fmla="*/ 7361571 h 9607996"/>
              <a:gd name="connsiteX437" fmla="*/ 643420 w 10080103"/>
              <a:gd name="connsiteY437" fmla="*/ 7334987 h 9607996"/>
              <a:gd name="connsiteX438" fmla="*/ 576970 w 10080103"/>
              <a:gd name="connsiteY438" fmla="*/ 7308401 h 9607996"/>
              <a:gd name="connsiteX439" fmla="*/ 576970 w 10080103"/>
              <a:gd name="connsiteY439" fmla="*/ 7281817 h 9607996"/>
              <a:gd name="connsiteX440" fmla="*/ 497230 w 10080103"/>
              <a:gd name="connsiteY440" fmla="*/ 7241939 h 9607996"/>
              <a:gd name="connsiteX441" fmla="*/ 404201 w 10080103"/>
              <a:gd name="connsiteY441" fmla="*/ 7268523 h 9607996"/>
              <a:gd name="connsiteX442" fmla="*/ 351043 w 10080103"/>
              <a:gd name="connsiteY442" fmla="*/ 7268523 h 9607996"/>
              <a:gd name="connsiteX443" fmla="*/ 364331 w 10080103"/>
              <a:gd name="connsiteY443" fmla="*/ 7228646 h 9607996"/>
              <a:gd name="connsiteX444" fmla="*/ 377622 w 10080103"/>
              <a:gd name="connsiteY444" fmla="*/ 7215354 h 9607996"/>
              <a:gd name="connsiteX445" fmla="*/ 377622 w 10080103"/>
              <a:gd name="connsiteY445" fmla="*/ 7202062 h 9607996"/>
              <a:gd name="connsiteX446" fmla="*/ 430782 w 10080103"/>
              <a:gd name="connsiteY446" fmla="*/ 7135599 h 9607996"/>
              <a:gd name="connsiteX447" fmla="*/ 470651 w 10080103"/>
              <a:gd name="connsiteY447" fmla="*/ 7122307 h 9607996"/>
              <a:gd name="connsiteX448" fmla="*/ 497230 w 10080103"/>
              <a:gd name="connsiteY448" fmla="*/ 7095723 h 9607996"/>
              <a:gd name="connsiteX449" fmla="*/ 537100 w 10080103"/>
              <a:gd name="connsiteY449" fmla="*/ 7069137 h 9607996"/>
              <a:gd name="connsiteX450" fmla="*/ 550390 w 10080103"/>
              <a:gd name="connsiteY450" fmla="*/ 7042551 h 9607996"/>
              <a:gd name="connsiteX451" fmla="*/ 483942 w 10080103"/>
              <a:gd name="connsiteY451" fmla="*/ 7042551 h 9607996"/>
              <a:gd name="connsiteX452" fmla="*/ 430782 w 10080103"/>
              <a:gd name="connsiteY452" fmla="*/ 7055845 h 9607996"/>
              <a:gd name="connsiteX453" fmla="*/ 457361 w 10080103"/>
              <a:gd name="connsiteY453" fmla="*/ 7015967 h 9607996"/>
              <a:gd name="connsiteX454" fmla="*/ 417491 w 10080103"/>
              <a:gd name="connsiteY454" fmla="*/ 6989382 h 9607996"/>
              <a:gd name="connsiteX455" fmla="*/ 404201 w 10080103"/>
              <a:gd name="connsiteY455" fmla="*/ 6989382 h 9607996"/>
              <a:gd name="connsiteX456" fmla="*/ 351043 w 10080103"/>
              <a:gd name="connsiteY456" fmla="*/ 7042551 h 9607996"/>
              <a:gd name="connsiteX457" fmla="*/ 297883 w 10080103"/>
              <a:gd name="connsiteY457" fmla="*/ 7095723 h 9607996"/>
              <a:gd name="connsiteX458" fmla="*/ 231432 w 10080103"/>
              <a:gd name="connsiteY458" fmla="*/ 7122307 h 9607996"/>
              <a:gd name="connsiteX459" fmla="*/ 191563 w 10080103"/>
              <a:gd name="connsiteY459" fmla="*/ 7095723 h 9607996"/>
              <a:gd name="connsiteX460" fmla="*/ 258013 w 10080103"/>
              <a:gd name="connsiteY460" fmla="*/ 7042551 h 9607996"/>
              <a:gd name="connsiteX461" fmla="*/ 271302 w 10080103"/>
              <a:gd name="connsiteY461" fmla="*/ 7015967 h 9607996"/>
              <a:gd name="connsiteX462" fmla="*/ 297883 w 10080103"/>
              <a:gd name="connsiteY462" fmla="*/ 6989382 h 9607996"/>
              <a:gd name="connsiteX463" fmla="*/ 311173 w 10080103"/>
              <a:gd name="connsiteY463" fmla="*/ 6962798 h 9607996"/>
              <a:gd name="connsiteX464" fmla="*/ 244723 w 10080103"/>
              <a:gd name="connsiteY464" fmla="*/ 6976090 h 9607996"/>
              <a:gd name="connsiteX465" fmla="*/ 125115 w 10080103"/>
              <a:gd name="connsiteY465" fmla="*/ 7002675 h 9607996"/>
              <a:gd name="connsiteX466" fmla="*/ 111825 w 10080103"/>
              <a:gd name="connsiteY466" fmla="*/ 6989382 h 9607996"/>
              <a:gd name="connsiteX467" fmla="*/ 111825 w 10080103"/>
              <a:gd name="connsiteY467" fmla="*/ 6896335 h 9607996"/>
              <a:gd name="connsiteX468" fmla="*/ 151695 w 10080103"/>
              <a:gd name="connsiteY468" fmla="*/ 6843165 h 9607996"/>
              <a:gd name="connsiteX469" fmla="*/ 178275 w 10080103"/>
              <a:gd name="connsiteY469" fmla="*/ 6723534 h 9607996"/>
              <a:gd name="connsiteX470" fmla="*/ 258013 w 10080103"/>
              <a:gd name="connsiteY470" fmla="*/ 6617193 h 9607996"/>
              <a:gd name="connsiteX471" fmla="*/ 258013 w 10080103"/>
              <a:gd name="connsiteY471" fmla="*/ 6603901 h 9607996"/>
              <a:gd name="connsiteX472" fmla="*/ 218143 w 10080103"/>
              <a:gd name="connsiteY472" fmla="*/ 6577317 h 9607996"/>
              <a:gd name="connsiteX473" fmla="*/ 204853 w 10080103"/>
              <a:gd name="connsiteY473" fmla="*/ 6577317 h 9607996"/>
              <a:gd name="connsiteX474" fmla="*/ 125115 w 10080103"/>
              <a:gd name="connsiteY474" fmla="*/ 6643779 h 9607996"/>
              <a:gd name="connsiteX475" fmla="*/ 58667 w 10080103"/>
              <a:gd name="connsiteY475" fmla="*/ 6643779 h 9607996"/>
              <a:gd name="connsiteX476" fmla="*/ 85244 w 10080103"/>
              <a:gd name="connsiteY476" fmla="*/ 6590609 h 9607996"/>
              <a:gd name="connsiteX477" fmla="*/ 98536 w 10080103"/>
              <a:gd name="connsiteY477" fmla="*/ 6564024 h 9607996"/>
              <a:gd name="connsiteX478" fmla="*/ 71956 w 10080103"/>
              <a:gd name="connsiteY478" fmla="*/ 6550732 h 9607996"/>
              <a:gd name="connsiteX479" fmla="*/ 18796 w 10080103"/>
              <a:gd name="connsiteY479" fmla="*/ 6564024 h 9607996"/>
              <a:gd name="connsiteX480" fmla="*/ 5505 w 10080103"/>
              <a:gd name="connsiteY480" fmla="*/ 6524146 h 9607996"/>
              <a:gd name="connsiteX481" fmla="*/ 71956 w 10080103"/>
              <a:gd name="connsiteY481" fmla="*/ 6444392 h 9607996"/>
              <a:gd name="connsiteX482" fmla="*/ 138405 w 10080103"/>
              <a:gd name="connsiteY482" fmla="*/ 6391223 h 9607996"/>
              <a:gd name="connsiteX483" fmla="*/ 178275 w 10080103"/>
              <a:gd name="connsiteY483" fmla="*/ 6364637 h 9607996"/>
              <a:gd name="connsiteX484" fmla="*/ 191563 w 10080103"/>
              <a:gd name="connsiteY484" fmla="*/ 6338051 h 9607996"/>
              <a:gd name="connsiteX485" fmla="*/ 297883 w 10080103"/>
              <a:gd name="connsiteY485" fmla="*/ 6231712 h 9607996"/>
              <a:gd name="connsiteX486" fmla="*/ 297883 w 10080103"/>
              <a:gd name="connsiteY486" fmla="*/ 6218420 h 9607996"/>
              <a:gd name="connsiteX487" fmla="*/ 218143 w 10080103"/>
              <a:gd name="connsiteY487" fmla="*/ 6258298 h 9607996"/>
              <a:gd name="connsiteX488" fmla="*/ 164984 w 10080103"/>
              <a:gd name="connsiteY488" fmla="*/ 6271590 h 9607996"/>
              <a:gd name="connsiteX489" fmla="*/ 164984 w 10080103"/>
              <a:gd name="connsiteY489" fmla="*/ 6205128 h 9607996"/>
              <a:gd name="connsiteX490" fmla="*/ 45376 w 10080103"/>
              <a:gd name="connsiteY490" fmla="*/ 6231712 h 9607996"/>
              <a:gd name="connsiteX491" fmla="*/ 32084 w 10080103"/>
              <a:gd name="connsiteY491" fmla="*/ 6178543 h 9607996"/>
              <a:gd name="connsiteX492" fmla="*/ 71956 w 10080103"/>
              <a:gd name="connsiteY492" fmla="*/ 6138665 h 9607996"/>
              <a:gd name="connsiteX493" fmla="*/ 111825 w 10080103"/>
              <a:gd name="connsiteY493" fmla="*/ 6098787 h 9607996"/>
              <a:gd name="connsiteX494" fmla="*/ 125115 w 10080103"/>
              <a:gd name="connsiteY494" fmla="*/ 6072203 h 9607996"/>
              <a:gd name="connsiteX495" fmla="*/ 138405 w 10080103"/>
              <a:gd name="connsiteY495" fmla="*/ 5979156 h 9607996"/>
              <a:gd name="connsiteX496" fmla="*/ 191563 w 10080103"/>
              <a:gd name="connsiteY496" fmla="*/ 5925987 h 9607996"/>
              <a:gd name="connsiteX497" fmla="*/ 258013 w 10080103"/>
              <a:gd name="connsiteY497" fmla="*/ 5846231 h 9607996"/>
              <a:gd name="connsiteX498" fmla="*/ 297883 w 10080103"/>
              <a:gd name="connsiteY498" fmla="*/ 5806354 h 9607996"/>
              <a:gd name="connsiteX499" fmla="*/ 364331 w 10080103"/>
              <a:gd name="connsiteY499" fmla="*/ 5753184 h 9607996"/>
              <a:gd name="connsiteX500" fmla="*/ 417491 w 10080103"/>
              <a:gd name="connsiteY500" fmla="*/ 5713307 h 9607996"/>
              <a:gd name="connsiteX501" fmla="*/ 550390 w 10080103"/>
              <a:gd name="connsiteY501" fmla="*/ 5580382 h 9607996"/>
              <a:gd name="connsiteX502" fmla="*/ 616839 w 10080103"/>
              <a:gd name="connsiteY502" fmla="*/ 5540504 h 9607996"/>
              <a:gd name="connsiteX503" fmla="*/ 683290 w 10080103"/>
              <a:gd name="connsiteY503" fmla="*/ 5500628 h 9607996"/>
              <a:gd name="connsiteX504" fmla="*/ 709869 w 10080103"/>
              <a:gd name="connsiteY504" fmla="*/ 5487334 h 9607996"/>
              <a:gd name="connsiteX505" fmla="*/ 749738 w 10080103"/>
              <a:gd name="connsiteY505" fmla="*/ 5447457 h 9607996"/>
              <a:gd name="connsiteX506" fmla="*/ 882637 w 10080103"/>
              <a:gd name="connsiteY506" fmla="*/ 5367703 h 9607996"/>
              <a:gd name="connsiteX507" fmla="*/ 922507 w 10080103"/>
              <a:gd name="connsiteY507" fmla="*/ 5327826 h 9607996"/>
              <a:gd name="connsiteX508" fmla="*/ 1015537 w 10080103"/>
              <a:gd name="connsiteY508" fmla="*/ 5314534 h 9607996"/>
              <a:gd name="connsiteX509" fmla="*/ 1028827 w 10080103"/>
              <a:gd name="connsiteY509" fmla="*/ 5314534 h 9607996"/>
              <a:gd name="connsiteX510" fmla="*/ 1095276 w 10080103"/>
              <a:gd name="connsiteY510" fmla="*/ 5261362 h 9607996"/>
              <a:gd name="connsiteX511" fmla="*/ 1281335 w 10080103"/>
              <a:gd name="connsiteY511" fmla="*/ 5155023 h 9607996"/>
              <a:gd name="connsiteX512" fmla="*/ 1361074 w 10080103"/>
              <a:gd name="connsiteY512" fmla="*/ 5075268 h 9607996"/>
              <a:gd name="connsiteX513" fmla="*/ 1454104 w 10080103"/>
              <a:gd name="connsiteY513" fmla="*/ 5061976 h 9607996"/>
              <a:gd name="connsiteX514" fmla="*/ 1467394 w 10080103"/>
              <a:gd name="connsiteY514" fmla="*/ 5061976 h 9607996"/>
              <a:gd name="connsiteX515" fmla="*/ 1520553 w 10080103"/>
              <a:gd name="connsiteY515" fmla="*/ 5008806 h 9607996"/>
              <a:gd name="connsiteX516" fmla="*/ 1613582 w 10080103"/>
              <a:gd name="connsiteY516" fmla="*/ 4849298 h 9607996"/>
              <a:gd name="connsiteX517" fmla="*/ 1613582 w 10080103"/>
              <a:gd name="connsiteY517" fmla="*/ 4902467 h 9607996"/>
              <a:gd name="connsiteX518" fmla="*/ 1653452 w 10080103"/>
              <a:gd name="connsiteY518" fmla="*/ 4889174 h 9607996"/>
              <a:gd name="connsiteX519" fmla="*/ 1733191 w 10080103"/>
              <a:gd name="connsiteY519" fmla="*/ 4756251 h 9607996"/>
              <a:gd name="connsiteX520" fmla="*/ 1786351 w 10080103"/>
              <a:gd name="connsiteY520" fmla="*/ 4716373 h 9607996"/>
              <a:gd name="connsiteX521" fmla="*/ 1866090 w 10080103"/>
              <a:gd name="connsiteY521" fmla="*/ 4663203 h 9607996"/>
              <a:gd name="connsiteX522" fmla="*/ 2118598 w 10080103"/>
              <a:gd name="connsiteY522" fmla="*/ 4437232 h 9607996"/>
              <a:gd name="connsiteX523" fmla="*/ 2131888 w 10080103"/>
              <a:gd name="connsiteY523" fmla="*/ 4410645 h 9607996"/>
              <a:gd name="connsiteX524" fmla="*/ 2131888 w 10080103"/>
              <a:gd name="connsiteY524" fmla="*/ 4384061 h 9607996"/>
              <a:gd name="connsiteX525" fmla="*/ 2131888 w 10080103"/>
              <a:gd name="connsiteY525" fmla="*/ 4344184 h 9607996"/>
              <a:gd name="connsiteX526" fmla="*/ 2118598 w 10080103"/>
              <a:gd name="connsiteY526" fmla="*/ 4357476 h 9607996"/>
              <a:gd name="connsiteX527" fmla="*/ 2052149 w 10080103"/>
              <a:gd name="connsiteY527" fmla="*/ 4317598 h 9607996"/>
              <a:gd name="connsiteX528" fmla="*/ 2145179 w 10080103"/>
              <a:gd name="connsiteY528" fmla="*/ 4197967 h 9607996"/>
              <a:gd name="connsiteX529" fmla="*/ 2185048 w 10080103"/>
              <a:gd name="connsiteY529" fmla="*/ 4197967 h 9607996"/>
              <a:gd name="connsiteX530" fmla="*/ 2171758 w 10080103"/>
              <a:gd name="connsiteY530" fmla="*/ 4158089 h 9607996"/>
              <a:gd name="connsiteX531" fmla="*/ 2145179 w 10080103"/>
              <a:gd name="connsiteY531" fmla="*/ 4104920 h 9607996"/>
              <a:gd name="connsiteX532" fmla="*/ 2145179 w 10080103"/>
              <a:gd name="connsiteY532" fmla="*/ 4078334 h 9607996"/>
              <a:gd name="connsiteX533" fmla="*/ 2118598 w 10080103"/>
              <a:gd name="connsiteY533" fmla="*/ 4078334 h 9607996"/>
              <a:gd name="connsiteX534" fmla="*/ 2078728 w 10080103"/>
              <a:gd name="connsiteY534" fmla="*/ 4091626 h 9607996"/>
              <a:gd name="connsiteX535" fmla="*/ 2025570 w 10080103"/>
              <a:gd name="connsiteY535" fmla="*/ 4158089 h 9607996"/>
              <a:gd name="connsiteX536" fmla="*/ 1972410 w 10080103"/>
              <a:gd name="connsiteY536" fmla="*/ 4211259 h 9607996"/>
              <a:gd name="connsiteX537" fmla="*/ 1932540 w 10080103"/>
              <a:gd name="connsiteY537" fmla="*/ 4211259 h 9607996"/>
              <a:gd name="connsiteX538" fmla="*/ 1905961 w 10080103"/>
              <a:gd name="connsiteY538" fmla="*/ 4184673 h 9607996"/>
              <a:gd name="connsiteX539" fmla="*/ 1959119 w 10080103"/>
              <a:gd name="connsiteY539" fmla="*/ 4131504 h 9607996"/>
              <a:gd name="connsiteX540" fmla="*/ 1998989 w 10080103"/>
              <a:gd name="connsiteY540" fmla="*/ 4104920 h 9607996"/>
              <a:gd name="connsiteX541" fmla="*/ 2025570 w 10080103"/>
              <a:gd name="connsiteY541" fmla="*/ 4078334 h 9607996"/>
              <a:gd name="connsiteX542" fmla="*/ 1985700 w 10080103"/>
              <a:gd name="connsiteY542" fmla="*/ 4051749 h 9607996"/>
              <a:gd name="connsiteX543" fmla="*/ 1866090 w 10080103"/>
              <a:gd name="connsiteY543" fmla="*/ 4038457 h 9607996"/>
              <a:gd name="connsiteX544" fmla="*/ 1826220 w 10080103"/>
              <a:gd name="connsiteY544" fmla="*/ 4051749 h 9607996"/>
              <a:gd name="connsiteX545" fmla="*/ 1799641 w 10080103"/>
              <a:gd name="connsiteY545" fmla="*/ 3998579 h 9607996"/>
              <a:gd name="connsiteX546" fmla="*/ 1866090 w 10080103"/>
              <a:gd name="connsiteY546" fmla="*/ 3932117 h 9607996"/>
              <a:gd name="connsiteX547" fmla="*/ 1892671 w 10080103"/>
              <a:gd name="connsiteY547" fmla="*/ 3865656 h 9607996"/>
              <a:gd name="connsiteX548" fmla="*/ 1932540 w 10080103"/>
              <a:gd name="connsiteY548" fmla="*/ 3812484 h 9607996"/>
              <a:gd name="connsiteX549" fmla="*/ 1892671 w 10080103"/>
              <a:gd name="connsiteY549" fmla="*/ 3772608 h 9607996"/>
              <a:gd name="connsiteX550" fmla="*/ 1932540 w 10080103"/>
              <a:gd name="connsiteY550" fmla="*/ 3732731 h 9607996"/>
              <a:gd name="connsiteX551" fmla="*/ 1945831 w 10080103"/>
              <a:gd name="connsiteY551" fmla="*/ 3719437 h 9607996"/>
              <a:gd name="connsiteX552" fmla="*/ 2038859 w 10080103"/>
              <a:gd name="connsiteY552" fmla="*/ 3652976 h 9607996"/>
              <a:gd name="connsiteX553" fmla="*/ 1959119 w 10080103"/>
              <a:gd name="connsiteY553" fmla="*/ 3652976 h 9607996"/>
              <a:gd name="connsiteX554" fmla="*/ 1932540 w 10080103"/>
              <a:gd name="connsiteY554" fmla="*/ 3652976 h 9607996"/>
              <a:gd name="connsiteX555" fmla="*/ 1919250 w 10080103"/>
              <a:gd name="connsiteY555" fmla="*/ 3652976 h 9607996"/>
              <a:gd name="connsiteX556" fmla="*/ 1905961 w 10080103"/>
              <a:gd name="connsiteY556" fmla="*/ 3679561 h 9607996"/>
              <a:gd name="connsiteX557" fmla="*/ 1866090 w 10080103"/>
              <a:gd name="connsiteY557" fmla="*/ 3706145 h 9607996"/>
              <a:gd name="connsiteX558" fmla="*/ 1852801 w 10080103"/>
              <a:gd name="connsiteY558" fmla="*/ 3719437 h 9607996"/>
              <a:gd name="connsiteX559" fmla="*/ 1799641 w 10080103"/>
              <a:gd name="connsiteY559" fmla="*/ 3732731 h 9607996"/>
              <a:gd name="connsiteX560" fmla="*/ 1773060 w 10080103"/>
              <a:gd name="connsiteY560" fmla="*/ 3706145 h 9607996"/>
              <a:gd name="connsiteX561" fmla="*/ 1799641 w 10080103"/>
              <a:gd name="connsiteY561" fmla="*/ 3666268 h 9607996"/>
              <a:gd name="connsiteX562" fmla="*/ 1759772 w 10080103"/>
              <a:gd name="connsiteY562" fmla="*/ 3639684 h 9607996"/>
              <a:gd name="connsiteX563" fmla="*/ 1746481 w 10080103"/>
              <a:gd name="connsiteY563" fmla="*/ 3586514 h 9607996"/>
              <a:gd name="connsiteX564" fmla="*/ 1786351 w 10080103"/>
              <a:gd name="connsiteY564" fmla="*/ 3520051 h 9607996"/>
              <a:gd name="connsiteX565" fmla="*/ 1786351 w 10080103"/>
              <a:gd name="connsiteY565" fmla="*/ 3466881 h 9607996"/>
              <a:gd name="connsiteX566" fmla="*/ 1812932 w 10080103"/>
              <a:gd name="connsiteY566" fmla="*/ 3493467 h 9607996"/>
              <a:gd name="connsiteX567" fmla="*/ 1852801 w 10080103"/>
              <a:gd name="connsiteY567" fmla="*/ 3493467 h 9607996"/>
              <a:gd name="connsiteX568" fmla="*/ 1932540 w 10080103"/>
              <a:gd name="connsiteY568" fmla="*/ 3427004 h 9607996"/>
              <a:gd name="connsiteX569" fmla="*/ 2092019 w 10080103"/>
              <a:gd name="connsiteY569" fmla="*/ 3267495 h 9607996"/>
              <a:gd name="connsiteX570" fmla="*/ 2052149 w 10080103"/>
              <a:gd name="connsiteY570" fmla="*/ 3267495 h 9607996"/>
              <a:gd name="connsiteX571" fmla="*/ 1985700 w 10080103"/>
              <a:gd name="connsiteY571" fmla="*/ 3280787 h 9607996"/>
              <a:gd name="connsiteX572" fmla="*/ 1945831 w 10080103"/>
              <a:gd name="connsiteY572" fmla="*/ 3320664 h 9607996"/>
              <a:gd name="connsiteX573" fmla="*/ 1919250 w 10080103"/>
              <a:gd name="connsiteY573" fmla="*/ 3347248 h 9607996"/>
              <a:gd name="connsiteX574" fmla="*/ 1879380 w 10080103"/>
              <a:gd name="connsiteY574" fmla="*/ 3307372 h 9607996"/>
              <a:gd name="connsiteX575" fmla="*/ 1839511 w 10080103"/>
              <a:gd name="connsiteY575" fmla="*/ 3307372 h 9607996"/>
              <a:gd name="connsiteX576" fmla="*/ 1733191 w 10080103"/>
              <a:gd name="connsiteY576" fmla="*/ 3280787 h 9607996"/>
              <a:gd name="connsiteX577" fmla="*/ 1759772 w 10080103"/>
              <a:gd name="connsiteY577" fmla="*/ 3240909 h 9607996"/>
              <a:gd name="connsiteX578" fmla="*/ 1839511 w 10080103"/>
              <a:gd name="connsiteY578" fmla="*/ 3147862 h 9607996"/>
              <a:gd name="connsiteX579" fmla="*/ 1839511 w 10080103"/>
              <a:gd name="connsiteY579" fmla="*/ 3134570 h 9607996"/>
              <a:gd name="connsiteX580" fmla="*/ 1839511 w 10080103"/>
              <a:gd name="connsiteY580" fmla="*/ 3121278 h 9607996"/>
              <a:gd name="connsiteX581" fmla="*/ 1852801 w 10080103"/>
              <a:gd name="connsiteY581" fmla="*/ 3068107 h 9607996"/>
              <a:gd name="connsiteX582" fmla="*/ 1919250 w 10080103"/>
              <a:gd name="connsiteY582" fmla="*/ 3014937 h 9607996"/>
              <a:gd name="connsiteX583" fmla="*/ 1972410 w 10080103"/>
              <a:gd name="connsiteY583" fmla="*/ 2935183 h 9607996"/>
              <a:gd name="connsiteX584" fmla="*/ 2025570 w 10080103"/>
              <a:gd name="connsiteY584" fmla="*/ 2882014 h 9607996"/>
              <a:gd name="connsiteX585" fmla="*/ 2092019 w 10080103"/>
              <a:gd name="connsiteY585" fmla="*/ 2842136 h 9607996"/>
              <a:gd name="connsiteX586" fmla="*/ 2145179 w 10080103"/>
              <a:gd name="connsiteY586" fmla="*/ 2815551 h 9607996"/>
              <a:gd name="connsiteX587" fmla="*/ 2357817 w 10080103"/>
              <a:gd name="connsiteY587" fmla="*/ 2642748 h 9607996"/>
              <a:gd name="connsiteX588" fmla="*/ 2437556 w 10080103"/>
              <a:gd name="connsiteY588" fmla="*/ 2562995 h 9607996"/>
              <a:gd name="connsiteX589" fmla="*/ 2557165 w 10080103"/>
              <a:gd name="connsiteY589" fmla="*/ 2430070 h 9607996"/>
              <a:gd name="connsiteX590" fmla="*/ 2570455 w 10080103"/>
              <a:gd name="connsiteY590" fmla="*/ 2416778 h 9607996"/>
              <a:gd name="connsiteX591" fmla="*/ 2663485 w 10080103"/>
              <a:gd name="connsiteY591" fmla="*/ 2350315 h 9607996"/>
              <a:gd name="connsiteX592" fmla="*/ 2729934 w 10080103"/>
              <a:gd name="connsiteY592" fmla="*/ 2310437 h 9607996"/>
              <a:gd name="connsiteX593" fmla="*/ 2796384 w 10080103"/>
              <a:gd name="connsiteY593" fmla="*/ 2283853 h 9607996"/>
              <a:gd name="connsiteX594" fmla="*/ 2769803 w 10080103"/>
              <a:gd name="connsiteY594" fmla="*/ 2310437 h 9607996"/>
              <a:gd name="connsiteX595" fmla="*/ 2756515 w 10080103"/>
              <a:gd name="connsiteY595" fmla="*/ 2337023 h 9607996"/>
              <a:gd name="connsiteX596" fmla="*/ 2769803 w 10080103"/>
              <a:gd name="connsiteY596" fmla="*/ 2363607 h 9607996"/>
              <a:gd name="connsiteX597" fmla="*/ 2915993 w 10080103"/>
              <a:gd name="connsiteY597" fmla="*/ 2243975 h 9607996"/>
              <a:gd name="connsiteX598" fmla="*/ 3062183 w 10080103"/>
              <a:gd name="connsiteY598" fmla="*/ 2124343 h 9607996"/>
              <a:gd name="connsiteX599" fmla="*/ 3141921 w 10080103"/>
              <a:gd name="connsiteY599" fmla="*/ 2071173 h 9607996"/>
              <a:gd name="connsiteX600" fmla="*/ 3155210 w 10080103"/>
              <a:gd name="connsiteY600" fmla="*/ 2044589 h 9607996"/>
              <a:gd name="connsiteX601" fmla="*/ 3208370 w 10080103"/>
              <a:gd name="connsiteY601" fmla="*/ 2004711 h 9607996"/>
              <a:gd name="connsiteX602" fmla="*/ 3274821 w 10080103"/>
              <a:gd name="connsiteY602" fmla="*/ 1978126 h 9607996"/>
              <a:gd name="connsiteX603" fmla="*/ 3341269 w 10080103"/>
              <a:gd name="connsiteY603" fmla="*/ 1951542 h 9607996"/>
              <a:gd name="connsiteX604" fmla="*/ 3341269 w 10080103"/>
              <a:gd name="connsiteY604" fmla="*/ 1911664 h 9607996"/>
              <a:gd name="connsiteX605" fmla="*/ 3367850 w 10080103"/>
              <a:gd name="connsiteY605" fmla="*/ 1924956 h 9607996"/>
              <a:gd name="connsiteX606" fmla="*/ 3381139 w 10080103"/>
              <a:gd name="connsiteY606" fmla="*/ 1924956 h 9607996"/>
              <a:gd name="connsiteX607" fmla="*/ 3381139 w 10080103"/>
              <a:gd name="connsiteY607" fmla="*/ 1911664 h 9607996"/>
              <a:gd name="connsiteX608" fmla="*/ 3367850 w 10080103"/>
              <a:gd name="connsiteY608" fmla="*/ 1885079 h 9607996"/>
              <a:gd name="connsiteX609" fmla="*/ 3567198 w 10080103"/>
              <a:gd name="connsiteY609" fmla="*/ 1698984 h 9607996"/>
              <a:gd name="connsiteX610" fmla="*/ 3580487 w 10080103"/>
              <a:gd name="connsiteY610" fmla="*/ 1698984 h 9607996"/>
              <a:gd name="connsiteX611" fmla="*/ 3553908 w 10080103"/>
              <a:gd name="connsiteY611" fmla="*/ 1752154 h 9607996"/>
              <a:gd name="connsiteX612" fmla="*/ 3567198 w 10080103"/>
              <a:gd name="connsiteY612" fmla="*/ 1765447 h 9607996"/>
              <a:gd name="connsiteX613" fmla="*/ 3607068 w 10080103"/>
              <a:gd name="connsiteY613" fmla="*/ 1752154 h 9607996"/>
              <a:gd name="connsiteX614" fmla="*/ 3646937 w 10080103"/>
              <a:gd name="connsiteY614" fmla="*/ 1725570 h 9607996"/>
              <a:gd name="connsiteX615" fmla="*/ 3700097 w 10080103"/>
              <a:gd name="connsiteY615" fmla="*/ 1672400 h 9607996"/>
              <a:gd name="connsiteX616" fmla="*/ 3739967 w 10080103"/>
              <a:gd name="connsiteY616" fmla="*/ 1632523 h 9607996"/>
              <a:gd name="connsiteX617" fmla="*/ 3753257 w 10080103"/>
              <a:gd name="connsiteY617" fmla="*/ 1579353 h 9607996"/>
              <a:gd name="connsiteX618" fmla="*/ 3713388 w 10080103"/>
              <a:gd name="connsiteY618" fmla="*/ 1579353 h 9607996"/>
              <a:gd name="connsiteX619" fmla="*/ 3806416 w 10080103"/>
              <a:gd name="connsiteY619" fmla="*/ 1499598 h 9607996"/>
              <a:gd name="connsiteX620" fmla="*/ 3859576 w 10080103"/>
              <a:gd name="connsiteY620" fmla="*/ 1419842 h 9607996"/>
              <a:gd name="connsiteX621" fmla="*/ 3899445 w 10080103"/>
              <a:gd name="connsiteY621" fmla="*/ 1406550 h 9607996"/>
              <a:gd name="connsiteX622" fmla="*/ 3926025 w 10080103"/>
              <a:gd name="connsiteY622" fmla="*/ 1379966 h 9607996"/>
              <a:gd name="connsiteX623" fmla="*/ 3979185 w 10080103"/>
              <a:gd name="connsiteY623" fmla="*/ 1353381 h 9607996"/>
              <a:gd name="connsiteX624" fmla="*/ 4112084 w 10080103"/>
              <a:gd name="connsiteY624" fmla="*/ 1260334 h 9607996"/>
              <a:gd name="connsiteX625" fmla="*/ 4125374 w 10080103"/>
              <a:gd name="connsiteY625" fmla="*/ 1260334 h 9607996"/>
              <a:gd name="connsiteX626" fmla="*/ 4191823 w 10080103"/>
              <a:gd name="connsiteY626" fmla="*/ 1220456 h 9607996"/>
              <a:gd name="connsiteX627" fmla="*/ 4205113 w 10080103"/>
              <a:gd name="connsiteY627" fmla="*/ 1193872 h 9607996"/>
              <a:gd name="connsiteX628" fmla="*/ 4364591 w 10080103"/>
              <a:gd name="connsiteY628" fmla="*/ 1060947 h 9607996"/>
              <a:gd name="connsiteX629" fmla="*/ 4404461 w 10080103"/>
              <a:gd name="connsiteY629" fmla="*/ 1021070 h 9607996"/>
              <a:gd name="connsiteX630" fmla="*/ 4444331 w 10080103"/>
              <a:gd name="connsiteY630" fmla="*/ 1007778 h 9607996"/>
              <a:gd name="connsiteX631" fmla="*/ 4484202 w 10080103"/>
              <a:gd name="connsiteY631" fmla="*/ 994484 h 9607996"/>
              <a:gd name="connsiteX632" fmla="*/ 4590521 w 10080103"/>
              <a:gd name="connsiteY632" fmla="*/ 941314 h 9607996"/>
              <a:gd name="connsiteX633" fmla="*/ 4603811 w 10080103"/>
              <a:gd name="connsiteY633" fmla="*/ 941314 h 9607996"/>
              <a:gd name="connsiteX634" fmla="*/ 4670259 w 10080103"/>
              <a:gd name="connsiteY634" fmla="*/ 901437 h 9607996"/>
              <a:gd name="connsiteX635" fmla="*/ 4710129 w 10080103"/>
              <a:gd name="connsiteY635" fmla="*/ 848267 h 9607996"/>
              <a:gd name="connsiteX636" fmla="*/ 4763289 w 10080103"/>
              <a:gd name="connsiteY636" fmla="*/ 821683 h 9607996"/>
              <a:gd name="connsiteX637" fmla="*/ 4776579 w 10080103"/>
              <a:gd name="connsiteY637" fmla="*/ 821683 h 9607996"/>
              <a:gd name="connsiteX638" fmla="*/ 4776579 w 10080103"/>
              <a:gd name="connsiteY638" fmla="*/ 808390 h 9607996"/>
              <a:gd name="connsiteX639" fmla="*/ 4789868 w 10080103"/>
              <a:gd name="connsiteY639" fmla="*/ 808390 h 9607996"/>
              <a:gd name="connsiteX640" fmla="*/ 4816449 w 10080103"/>
              <a:gd name="connsiteY640" fmla="*/ 795098 h 9607996"/>
              <a:gd name="connsiteX641" fmla="*/ 4803159 w 10080103"/>
              <a:gd name="connsiteY641" fmla="*/ 795098 h 9607996"/>
              <a:gd name="connsiteX642" fmla="*/ 4816449 w 10080103"/>
              <a:gd name="connsiteY642" fmla="*/ 768512 h 9607996"/>
              <a:gd name="connsiteX643" fmla="*/ 4843028 w 10080103"/>
              <a:gd name="connsiteY643" fmla="*/ 741928 h 9607996"/>
              <a:gd name="connsiteX644" fmla="*/ 4856319 w 10080103"/>
              <a:gd name="connsiteY644" fmla="*/ 728636 h 9607996"/>
              <a:gd name="connsiteX645" fmla="*/ 4896188 w 10080103"/>
              <a:gd name="connsiteY645" fmla="*/ 715342 h 9607996"/>
              <a:gd name="connsiteX646" fmla="*/ 4909479 w 10080103"/>
              <a:gd name="connsiteY646" fmla="*/ 702050 h 9607996"/>
              <a:gd name="connsiteX647" fmla="*/ 4936058 w 10080103"/>
              <a:gd name="connsiteY647" fmla="*/ 675466 h 9607996"/>
              <a:gd name="connsiteX648" fmla="*/ 4936058 w 10080103"/>
              <a:gd name="connsiteY648" fmla="*/ 662173 h 9607996"/>
              <a:gd name="connsiteX649" fmla="*/ 4962637 w 10080103"/>
              <a:gd name="connsiteY649" fmla="*/ 648881 h 9607996"/>
              <a:gd name="connsiteX650" fmla="*/ 5042376 w 10080103"/>
              <a:gd name="connsiteY650" fmla="*/ 582419 h 9607996"/>
              <a:gd name="connsiteX651" fmla="*/ 5055667 w 10080103"/>
              <a:gd name="connsiteY651" fmla="*/ 555833 h 9607996"/>
              <a:gd name="connsiteX652" fmla="*/ 5015797 w 10080103"/>
              <a:gd name="connsiteY652" fmla="*/ 542541 h 9607996"/>
              <a:gd name="connsiteX653" fmla="*/ 5055667 w 10080103"/>
              <a:gd name="connsiteY653" fmla="*/ 529248 h 9607996"/>
              <a:gd name="connsiteX654" fmla="*/ 5095536 w 10080103"/>
              <a:gd name="connsiteY654" fmla="*/ 515956 h 9607996"/>
              <a:gd name="connsiteX655" fmla="*/ 5188565 w 10080103"/>
              <a:gd name="connsiteY655" fmla="*/ 449494 h 9607996"/>
              <a:gd name="connsiteX656" fmla="*/ 5201856 w 10080103"/>
              <a:gd name="connsiteY656" fmla="*/ 409617 h 9607996"/>
              <a:gd name="connsiteX657" fmla="*/ 5228435 w 10080103"/>
              <a:gd name="connsiteY657" fmla="*/ 422909 h 9607996"/>
              <a:gd name="connsiteX658" fmla="*/ 5241725 w 10080103"/>
              <a:gd name="connsiteY658" fmla="*/ 422909 h 9607996"/>
              <a:gd name="connsiteX659" fmla="*/ 5281595 w 10080103"/>
              <a:gd name="connsiteY659" fmla="*/ 383031 h 9607996"/>
              <a:gd name="connsiteX660" fmla="*/ 5308175 w 10080103"/>
              <a:gd name="connsiteY660" fmla="*/ 356447 h 9607996"/>
              <a:gd name="connsiteX661" fmla="*/ 5334755 w 10080103"/>
              <a:gd name="connsiteY661" fmla="*/ 329861 h 9607996"/>
              <a:gd name="connsiteX662" fmla="*/ 5361335 w 10080103"/>
              <a:gd name="connsiteY662" fmla="*/ 316569 h 9607996"/>
              <a:gd name="connsiteX663" fmla="*/ 5387913 w 10080103"/>
              <a:gd name="connsiteY663" fmla="*/ 303277 h 9607996"/>
              <a:gd name="connsiteX664" fmla="*/ 5427783 w 10080103"/>
              <a:gd name="connsiteY664" fmla="*/ 276692 h 9607996"/>
              <a:gd name="connsiteX665" fmla="*/ 5454364 w 10080103"/>
              <a:gd name="connsiteY665" fmla="*/ 250106 h 9607996"/>
              <a:gd name="connsiteX666" fmla="*/ 5427783 w 10080103"/>
              <a:gd name="connsiteY666" fmla="*/ 196937 h 9607996"/>
              <a:gd name="connsiteX667" fmla="*/ 5454364 w 10080103"/>
              <a:gd name="connsiteY667" fmla="*/ 157059 h 9607996"/>
              <a:gd name="connsiteX668" fmla="*/ 5480943 w 10080103"/>
              <a:gd name="connsiteY668" fmla="*/ 143767 h 9607996"/>
              <a:gd name="connsiteX669" fmla="*/ 5494233 w 10080103"/>
              <a:gd name="connsiteY669" fmla="*/ 130475 h 9607996"/>
              <a:gd name="connsiteX670" fmla="*/ 5534103 w 10080103"/>
              <a:gd name="connsiteY670" fmla="*/ 130475 h 9607996"/>
              <a:gd name="connsiteX671" fmla="*/ 5534103 w 10080103"/>
              <a:gd name="connsiteY671" fmla="*/ 117183 h 9607996"/>
              <a:gd name="connsiteX672" fmla="*/ 5560684 w 10080103"/>
              <a:gd name="connsiteY672" fmla="*/ 117183 h 9607996"/>
              <a:gd name="connsiteX673" fmla="*/ 5587263 w 10080103"/>
              <a:gd name="connsiteY673" fmla="*/ 103889 h 9607996"/>
              <a:gd name="connsiteX674" fmla="*/ 5587263 w 10080103"/>
              <a:gd name="connsiteY674" fmla="*/ 90597 h 9607996"/>
              <a:gd name="connsiteX675" fmla="*/ 5600553 w 10080103"/>
              <a:gd name="connsiteY675" fmla="*/ 90597 h 9607996"/>
              <a:gd name="connsiteX676" fmla="*/ 5680293 w 10080103"/>
              <a:gd name="connsiteY676" fmla="*/ 50720 h 9607996"/>
              <a:gd name="connsiteX677" fmla="*/ 5706872 w 10080103"/>
              <a:gd name="connsiteY677" fmla="*/ 24136 h 9607996"/>
              <a:gd name="connsiteX678" fmla="*/ 5720163 w 10080103"/>
              <a:gd name="connsiteY678" fmla="*/ 24136 h 9607996"/>
              <a:gd name="connsiteX679" fmla="*/ 5734490 w 10080103"/>
              <a:gd name="connsiteY679" fmla="*/ 2743 h 9607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Lst>
            <a:rect l="l" t="t" r="r" b="b"/>
            <a:pathLst>
              <a:path w="10080103" h="9607996">
                <a:moveTo>
                  <a:pt x="5740031" y="0"/>
                </a:moveTo>
                <a:lnTo>
                  <a:pt x="10080103" y="0"/>
                </a:lnTo>
                <a:lnTo>
                  <a:pt x="10080103" y="8262583"/>
                </a:lnTo>
                <a:lnTo>
                  <a:pt x="10079249" y="8265459"/>
                </a:lnTo>
                <a:lnTo>
                  <a:pt x="10080103" y="8268704"/>
                </a:lnTo>
                <a:lnTo>
                  <a:pt x="10080103" y="8304482"/>
                </a:lnTo>
                <a:lnTo>
                  <a:pt x="10052671" y="8331921"/>
                </a:lnTo>
                <a:cubicBezTo>
                  <a:pt x="10039379" y="8385090"/>
                  <a:pt x="10012799" y="8424968"/>
                  <a:pt x="9972929" y="8464845"/>
                </a:cubicBezTo>
                <a:cubicBezTo>
                  <a:pt x="9972929" y="8504723"/>
                  <a:pt x="9946351" y="8544601"/>
                  <a:pt x="9906479" y="8571185"/>
                </a:cubicBezTo>
                <a:cubicBezTo>
                  <a:pt x="9893191" y="8571185"/>
                  <a:pt x="9893191" y="8584477"/>
                  <a:pt x="9879901" y="8584477"/>
                </a:cubicBezTo>
                <a:cubicBezTo>
                  <a:pt x="9893191" y="8624354"/>
                  <a:pt x="9866611" y="8637648"/>
                  <a:pt x="9840031" y="8637648"/>
                </a:cubicBezTo>
                <a:cubicBezTo>
                  <a:pt x="9840031" y="8650940"/>
                  <a:pt x="9840031" y="8650940"/>
                  <a:pt x="9840031" y="8650940"/>
                </a:cubicBezTo>
                <a:cubicBezTo>
                  <a:pt x="9840031" y="8650940"/>
                  <a:pt x="9826741" y="8650940"/>
                  <a:pt x="9826741" y="8650940"/>
                </a:cubicBezTo>
                <a:cubicBezTo>
                  <a:pt x="9813451" y="8690817"/>
                  <a:pt x="9800163" y="8717401"/>
                  <a:pt x="9773581" y="8717401"/>
                </a:cubicBezTo>
                <a:cubicBezTo>
                  <a:pt x="9773581" y="8730695"/>
                  <a:pt x="9773581" y="8730695"/>
                  <a:pt x="9773581" y="8730695"/>
                </a:cubicBezTo>
                <a:cubicBezTo>
                  <a:pt x="9773581" y="8730695"/>
                  <a:pt x="9760291" y="8730695"/>
                  <a:pt x="9760291" y="8730695"/>
                </a:cubicBezTo>
                <a:cubicBezTo>
                  <a:pt x="9760291" y="8743987"/>
                  <a:pt x="9773581" y="8770571"/>
                  <a:pt x="9760291" y="8783865"/>
                </a:cubicBezTo>
                <a:cubicBezTo>
                  <a:pt x="9760291" y="8823742"/>
                  <a:pt x="9733711" y="8850326"/>
                  <a:pt x="9707131" y="8876912"/>
                </a:cubicBezTo>
                <a:cubicBezTo>
                  <a:pt x="9707131" y="8890204"/>
                  <a:pt x="9693843" y="8890204"/>
                  <a:pt x="9693843" y="8890204"/>
                </a:cubicBezTo>
                <a:cubicBezTo>
                  <a:pt x="9680553" y="8903496"/>
                  <a:pt x="9680553" y="8916788"/>
                  <a:pt x="9667263" y="8916788"/>
                </a:cubicBezTo>
                <a:cubicBezTo>
                  <a:pt x="9667263" y="8916788"/>
                  <a:pt x="9667263" y="8916788"/>
                  <a:pt x="9653971" y="8943373"/>
                </a:cubicBezTo>
                <a:cubicBezTo>
                  <a:pt x="9667263" y="8956665"/>
                  <a:pt x="9667263" y="8956665"/>
                  <a:pt x="9667263" y="8956665"/>
                </a:cubicBezTo>
                <a:cubicBezTo>
                  <a:pt x="9667263" y="8996543"/>
                  <a:pt x="9653971" y="9023129"/>
                  <a:pt x="9627391" y="9036421"/>
                </a:cubicBezTo>
                <a:cubicBezTo>
                  <a:pt x="9614103" y="9063006"/>
                  <a:pt x="9600815" y="9076298"/>
                  <a:pt x="9587523" y="9089590"/>
                </a:cubicBezTo>
                <a:cubicBezTo>
                  <a:pt x="9587523" y="9102882"/>
                  <a:pt x="9587523" y="9116176"/>
                  <a:pt x="9587523" y="9116176"/>
                </a:cubicBezTo>
                <a:cubicBezTo>
                  <a:pt x="9587523" y="9209223"/>
                  <a:pt x="9547651" y="9262393"/>
                  <a:pt x="9494495" y="9275685"/>
                </a:cubicBezTo>
                <a:cubicBezTo>
                  <a:pt x="9481203" y="9288977"/>
                  <a:pt x="9481203" y="9288977"/>
                  <a:pt x="9481203" y="9302269"/>
                </a:cubicBezTo>
                <a:cubicBezTo>
                  <a:pt x="9494495" y="9355440"/>
                  <a:pt x="9454623" y="9355440"/>
                  <a:pt x="9428043" y="9395316"/>
                </a:cubicBezTo>
                <a:cubicBezTo>
                  <a:pt x="9428043" y="9342148"/>
                  <a:pt x="9441335" y="9302269"/>
                  <a:pt x="9454623" y="9262393"/>
                </a:cubicBezTo>
                <a:cubicBezTo>
                  <a:pt x="9454623" y="9262393"/>
                  <a:pt x="9454623" y="9249101"/>
                  <a:pt x="9467913" y="9235807"/>
                </a:cubicBezTo>
                <a:cubicBezTo>
                  <a:pt x="9467913" y="9235807"/>
                  <a:pt x="9467913" y="9235807"/>
                  <a:pt x="9467913" y="9222515"/>
                </a:cubicBezTo>
                <a:cubicBezTo>
                  <a:pt x="9454623" y="9209223"/>
                  <a:pt x="9441335" y="9222515"/>
                  <a:pt x="9441335" y="9222515"/>
                </a:cubicBezTo>
                <a:cubicBezTo>
                  <a:pt x="9428043" y="9235807"/>
                  <a:pt x="9414755" y="9235807"/>
                  <a:pt x="9414755" y="9235807"/>
                </a:cubicBezTo>
                <a:cubicBezTo>
                  <a:pt x="9414755" y="9249101"/>
                  <a:pt x="9414755" y="9262393"/>
                  <a:pt x="9414755" y="9262393"/>
                </a:cubicBezTo>
                <a:cubicBezTo>
                  <a:pt x="9388175" y="9302269"/>
                  <a:pt x="9388175" y="9342148"/>
                  <a:pt x="9361595" y="9368732"/>
                </a:cubicBezTo>
                <a:cubicBezTo>
                  <a:pt x="9361595" y="9395316"/>
                  <a:pt x="9348303" y="9421902"/>
                  <a:pt x="9321725" y="9421902"/>
                </a:cubicBezTo>
                <a:cubicBezTo>
                  <a:pt x="9308435" y="9421902"/>
                  <a:pt x="9308435" y="9408608"/>
                  <a:pt x="9321725" y="9395316"/>
                </a:cubicBezTo>
                <a:cubicBezTo>
                  <a:pt x="9321725" y="9382024"/>
                  <a:pt x="9321725" y="9368732"/>
                  <a:pt x="9308435" y="9368732"/>
                </a:cubicBezTo>
                <a:cubicBezTo>
                  <a:pt x="9295147" y="9382024"/>
                  <a:pt x="9281855" y="9382024"/>
                  <a:pt x="9281855" y="9395316"/>
                </a:cubicBezTo>
                <a:cubicBezTo>
                  <a:pt x="9268565" y="9408608"/>
                  <a:pt x="9268565" y="9408608"/>
                  <a:pt x="9268565" y="9421902"/>
                </a:cubicBezTo>
                <a:cubicBezTo>
                  <a:pt x="9268565" y="9421902"/>
                  <a:pt x="9268565" y="9421902"/>
                  <a:pt x="9241983" y="9475071"/>
                </a:cubicBezTo>
                <a:cubicBezTo>
                  <a:pt x="9241983" y="9501655"/>
                  <a:pt x="9228695" y="9528242"/>
                  <a:pt x="9202115" y="9528242"/>
                </a:cubicBezTo>
                <a:cubicBezTo>
                  <a:pt x="9188827" y="9501655"/>
                  <a:pt x="9228695" y="9448487"/>
                  <a:pt x="9175535" y="9435195"/>
                </a:cubicBezTo>
                <a:cubicBezTo>
                  <a:pt x="9148955" y="9501655"/>
                  <a:pt x="9135667" y="9501655"/>
                  <a:pt x="9095795" y="9461779"/>
                </a:cubicBezTo>
                <a:cubicBezTo>
                  <a:pt x="9095795" y="9448487"/>
                  <a:pt x="9082507" y="9435195"/>
                  <a:pt x="9069217" y="9435195"/>
                </a:cubicBezTo>
                <a:cubicBezTo>
                  <a:pt x="9069217" y="9461779"/>
                  <a:pt x="9055927" y="9475071"/>
                  <a:pt x="9029347" y="9475071"/>
                </a:cubicBezTo>
                <a:cubicBezTo>
                  <a:pt x="9016057" y="9461779"/>
                  <a:pt x="9029347" y="9435195"/>
                  <a:pt x="9029347" y="9408608"/>
                </a:cubicBezTo>
                <a:cubicBezTo>
                  <a:pt x="9016057" y="9408608"/>
                  <a:pt x="9002767" y="9421902"/>
                  <a:pt x="9002767" y="9435195"/>
                </a:cubicBezTo>
                <a:cubicBezTo>
                  <a:pt x="8989479" y="9448487"/>
                  <a:pt x="8989479" y="9475071"/>
                  <a:pt x="8962897" y="9448487"/>
                </a:cubicBezTo>
                <a:cubicBezTo>
                  <a:pt x="8962897" y="9448487"/>
                  <a:pt x="8976187" y="9395316"/>
                  <a:pt x="8936319" y="9435195"/>
                </a:cubicBezTo>
                <a:cubicBezTo>
                  <a:pt x="8909739" y="9461779"/>
                  <a:pt x="8896447" y="9514949"/>
                  <a:pt x="8869869" y="9541534"/>
                </a:cubicBezTo>
                <a:cubicBezTo>
                  <a:pt x="8869869" y="9541534"/>
                  <a:pt x="8856577" y="9541534"/>
                  <a:pt x="8856577" y="9554826"/>
                </a:cubicBezTo>
                <a:cubicBezTo>
                  <a:pt x="8803419" y="9594702"/>
                  <a:pt x="8776839" y="9594702"/>
                  <a:pt x="8750259" y="9528242"/>
                </a:cubicBezTo>
                <a:cubicBezTo>
                  <a:pt x="8750259" y="9541534"/>
                  <a:pt x="8736969" y="9541534"/>
                  <a:pt x="8736969" y="9554826"/>
                </a:cubicBezTo>
                <a:cubicBezTo>
                  <a:pt x="8723679" y="9568118"/>
                  <a:pt x="8723679" y="9594702"/>
                  <a:pt x="8683811" y="9607996"/>
                </a:cubicBezTo>
                <a:cubicBezTo>
                  <a:pt x="8697099" y="9568118"/>
                  <a:pt x="8683811" y="9528242"/>
                  <a:pt x="8710389" y="9501655"/>
                </a:cubicBezTo>
                <a:cubicBezTo>
                  <a:pt x="8723679" y="9501655"/>
                  <a:pt x="8723679" y="9501655"/>
                  <a:pt x="8723679" y="9501655"/>
                </a:cubicBezTo>
                <a:cubicBezTo>
                  <a:pt x="8723679" y="9488363"/>
                  <a:pt x="8723679" y="9475071"/>
                  <a:pt x="8723679" y="9461779"/>
                </a:cubicBezTo>
                <a:cubicBezTo>
                  <a:pt x="8710389" y="9461779"/>
                  <a:pt x="8697099" y="9461779"/>
                  <a:pt x="8683811" y="9461779"/>
                </a:cubicBezTo>
                <a:cubicBezTo>
                  <a:pt x="8683811" y="9461779"/>
                  <a:pt x="8683811" y="9475071"/>
                  <a:pt x="8683811" y="9475071"/>
                </a:cubicBezTo>
                <a:cubicBezTo>
                  <a:pt x="8697099" y="9501655"/>
                  <a:pt x="8657229" y="9514949"/>
                  <a:pt x="8643941" y="9528242"/>
                </a:cubicBezTo>
                <a:cubicBezTo>
                  <a:pt x="8643941" y="9541534"/>
                  <a:pt x="8643941" y="9568118"/>
                  <a:pt x="8617359" y="9568118"/>
                </a:cubicBezTo>
                <a:cubicBezTo>
                  <a:pt x="8604071" y="9568118"/>
                  <a:pt x="8604071" y="9541534"/>
                  <a:pt x="8617359" y="9528242"/>
                </a:cubicBezTo>
                <a:cubicBezTo>
                  <a:pt x="8617359" y="9528242"/>
                  <a:pt x="8617359" y="9514949"/>
                  <a:pt x="8617359" y="9514949"/>
                </a:cubicBezTo>
                <a:cubicBezTo>
                  <a:pt x="8604071" y="9514949"/>
                  <a:pt x="8590781" y="9514949"/>
                  <a:pt x="8577491" y="9514949"/>
                </a:cubicBezTo>
                <a:cubicBezTo>
                  <a:pt x="8577491" y="9514949"/>
                  <a:pt x="8577491" y="9514949"/>
                  <a:pt x="8577491" y="9528242"/>
                </a:cubicBezTo>
                <a:cubicBezTo>
                  <a:pt x="8550911" y="9581410"/>
                  <a:pt x="8524332" y="9514949"/>
                  <a:pt x="8497751" y="9528242"/>
                </a:cubicBezTo>
                <a:cubicBezTo>
                  <a:pt x="8497751" y="9528242"/>
                  <a:pt x="8484462" y="9541534"/>
                  <a:pt x="8484462" y="9541534"/>
                </a:cubicBezTo>
                <a:cubicBezTo>
                  <a:pt x="8444593" y="9528242"/>
                  <a:pt x="8418012" y="9488363"/>
                  <a:pt x="8431301" y="9448487"/>
                </a:cubicBezTo>
                <a:cubicBezTo>
                  <a:pt x="8418012" y="9435195"/>
                  <a:pt x="8431301" y="9421902"/>
                  <a:pt x="8444593" y="9408608"/>
                </a:cubicBezTo>
                <a:cubicBezTo>
                  <a:pt x="8457881" y="9395316"/>
                  <a:pt x="8431301" y="9355440"/>
                  <a:pt x="8471170" y="9328854"/>
                </a:cubicBezTo>
                <a:cubicBezTo>
                  <a:pt x="8457881" y="9328854"/>
                  <a:pt x="8457881" y="9315562"/>
                  <a:pt x="8457881" y="9302269"/>
                </a:cubicBezTo>
                <a:cubicBezTo>
                  <a:pt x="8457881" y="9288977"/>
                  <a:pt x="8457881" y="9288977"/>
                  <a:pt x="8444593" y="9275685"/>
                </a:cubicBezTo>
                <a:cubicBezTo>
                  <a:pt x="8418012" y="9288977"/>
                  <a:pt x="8418012" y="9315562"/>
                  <a:pt x="8404721" y="9342148"/>
                </a:cubicBezTo>
                <a:cubicBezTo>
                  <a:pt x="8391431" y="9355440"/>
                  <a:pt x="8418012" y="9395316"/>
                  <a:pt x="8378143" y="9395316"/>
                </a:cubicBezTo>
                <a:cubicBezTo>
                  <a:pt x="8378143" y="9408608"/>
                  <a:pt x="8404721" y="9421902"/>
                  <a:pt x="8378143" y="9421902"/>
                </a:cubicBezTo>
                <a:cubicBezTo>
                  <a:pt x="8378143" y="9448487"/>
                  <a:pt x="8378143" y="9475071"/>
                  <a:pt x="8351561" y="9475071"/>
                </a:cubicBezTo>
                <a:cubicBezTo>
                  <a:pt x="8311692" y="9475071"/>
                  <a:pt x="8324983" y="9435195"/>
                  <a:pt x="8324983" y="9421902"/>
                </a:cubicBezTo>
                <a:cubicBezTo>
                  <a:pt x="8324983" y="9395316"/>
                  <a:pt x="8351561" y="9382024"/>
                  <a:pt x="8338273" y="9355440"/>
                </a:cubicBezTo>
                <a:cubicBezTo>
                  <a:pt x="8338273" y="9355440"/>
                  <a:pt x="8324983" y="9355440"/>
                  <a:pt x="8324983" y="9355440"/>
                </a:cubicBezTo>
                <a:cubicBezTo>
                  <a:pt x="8285113" y="9368732"/>
                  <a:pt x="8298403" y="9395316"/>
                  <a:pt x="8271823" y="9421902"/>
                </a:cubicBezTo>
                <a:cubicBezTo>
                  <a:pt x="8258533" y="9382024"/>
                  <a:pt x="8258533" y="9355440"/>
                  <a:pt x="8285113" y="9328854"/>
                </a:cubicBezTo>
                <a:cubicBezTo>
                  <a:pt x="8285113" y="9328854"/>
                  <a:pt x="8285113" y="9328854"/>
                  <a:pt x="8285113" y="9315562"/>
                </a:cubicBezTo>
                <a:cubicBezTo>
                  <a:pt x="8285113" y="9302269"/>
                  <a:pt x="8285113" y="9275685"/>
                  <a:pt x="8311692" y="9262393"/>
                </a:cubicBezTo>
                <a:cubicBezTo>
                  <a:pt x="8338273" y="9262393"/>
                  <a:pt x="8338273" y="9249101"/>
                  <a:pt x="8338273" y="9235807"/>
                </a:cubicBezTo>
                <a:cubicBezTo>
                  <a:pt x="8351561" y="9222515"/>
                  <a:pt x="8351561" y="9195930"/>
                  <a:pt x="8351561" y="9169345"/>
                </a:cubicBezTo>
                <a:cubicBezTo>
                  <a:pt x="8351561" y="9169345"/>
                  <a:pt x="8351561" y="9169345"/>
                  <a:pt x="8338273" y="9156053"/>
                </a:cubicBezTo>
                <a:cubicBezTo>
                  <a:pt x="8324983" y="9182638"/>
                  <a:pt x="8311692" y="9195930"/>
                  <a:pt x="8285113" y="9209223"/>
                </a:cubicBezTo>
                <a:cubicBezTo>
                  <a:pt x="8271823" y="9182638"/>
                  <a:pt x="8271823" y="9169345"/>
                  <a:pt x="8285113" y="9142760"/>
                </a:cubicBezTo>
                <a:cubicBezTo>
                  <a:pt x="8285113" y="9142760"/>
                  <a:pt x="8285113" y="9129468"/>
                  <a:pt x="8285113" y="9116176"/>
                </a:cubicBezTo>
                <a:cubicBezTo>
                  <a:pt x="8285113" y="9102882"/>
                  <a:pt x="8298403" y="9076298"/>
                  <a:pt x="8258533" y="9089590"/>
                </a:cubicBezTo>
                <a:cubicBezTo>
                  <a:pt x="8245243" y="9089590"/>
                  <a:pt x="8231953" y="9076298"/>
                  <a:pt x="8245243" y="9063006"/>
                </a:cubicBezTo>
                <a:cubicBezTo>
                  <a:pt x="8218664" y="9023129"/>
                  <a:pt x="8245243" y="9009835"/>
                  <a:pt x="8271823" y="8996543"/>
                </a:cubicBezTo>
                <a:cubicBezTo>
                  <a:pt x="8285113" y="8969959"/>
                  <a:pt x="8298403" y="8943373"/>
                  <a:pt x="8285113" y="8916788"/>
                </a:cubicBezTo>
                <a:cubicBezTo>
                  <a:pt x="8285113" y="8903496"/>
                  <a:pt x="8285113" y="8903496"/>
                  <a:pt x="8271823" y="8903496"/>
                </a:cubicBezTo>
                <a:cubicBezTo>
                  <a:pt x="8285113" y="8969959"/>
                  <a:pt x="8218664" y="8969959"/>
                  <a:pt x="8178795" y="8969959"/>
                </a:cubicBezTo>
                <a:cubicBezTo>
                  <a:pt x="8152213" y="8996543"/>
                  <a:pt x="8165503" y="9049713"/>
                  <a:pt x="8138925" y="9076298"/>
                </a:cubicBezTo>
                <a:cubicBezTo>
                  <a:pt x="8138925" y="9089590"/>
                  <a:pt x="8125633" y="9102882"/>
                  <a:pt x="8112344" y="9116176"/>
                </a:cubicBezTo>
                <a:cubicBezTo>
                  <a:pt x="8112344" y="9129468"/>
                  <a:pt x="8112344" y="9129468"/>
                  <a:pt x="8099055" y="9129468"/>
                </a:cubicBezTo>
                <a:cubicBezTo>
                  <a:pt x="8085763" y="9116176"/>
                  <a:pt x="8099055" y="9102882"/>
                  <a:pt x="8085763" y="9089590"/>
                </a:cubicBezTo>
                <a:cubicBezTo>
                  <a:pt x="8059184" y="9076298"/>
                  <a:pt x="8112344" y="9049713"/>
                  <a:pt x="8072475" y="9023129"/>
                </a:cubicBezTo>
                <a:cubicBezTo>
                  <a:pt x="8072475" y="9023129"/>
                  <a:pt x="8072475" y="9023129"/>
                  <a:pt x="8059184" y="9049713"/>
                </a:cubicBezTo>
                <a:cubicBezTo>
                  <a:pt x="8059184" y="9063006"/>
                  <a:pt x="8072475" y="9089590"/>
                  <a:pt x="8032605" y="9102882"/>
                </a:cubicBezTo>
                <a:cubicBezTo>
                  <a:pt x="8032605" y="9116176"/>
                  <a:pt x="8019315" y="9142760"/>
                  <a:pt x="8019315" y="9156053"/>
                </a:cubicBezTo>
                <a:cubicBezTo>
                  <a:pt x="8006024" y="9116176"/>
                  <a:pt x="7979445" y="9076298"/>
                  <a:pt x="8019315" y="9036421"/>
                </a:cubicBezTo>
                <a:cubicBezTo>
                  <a:pt x="8032605" y="9009835"/>
                  <a:pt x="8045893" y="8983251"/>
                  <a:pt x="8045893" y="8956665"/>
                </a:cubicBezTo>
                <a:cubicBezTo>
                  <a:pt x="8045893" y="8956665"/>
                  <a:pt x="8045893" y="8943373"/>
                  <a:pt x="8045893" y="8943373"/>
                </a:cubicBezTo>
                <a:cubicBezTo>
                  <a:pt x="8045893" y="8903496"/>
                  <a:pt x="8045893" y="8876912"/>
                  <a:pt x="8085763" y="8850326"/>
                </a:cubicBezTo>
                <a:cubicBezTo>
                  <a:pt x="8099055" y="8823742"/>
                  <a:pt x="8112344" y="8783865"/>
                  <a:pt x="8125633" y="8757279"/>
                </a:cubicBezTo>
                <a:cubicBezTo>
                  <a:pt x="8125633" y="8743987"/>
                  <a:pt x="8125633" y="8730695"/>
                  <a:pt x="8138925" y="8730695"/>
                </a:cubicBezTo>
                <a:cubicBezTo>
                  <a:pt x="8125633" y="8717401"/>
                  <a:pt x="8125633" y="8704109"/>
                  <a:pt x="8125633" y="8677524"/>
                </a:cubicBezTo>
                <a:cubicBezTo>
                  <a:pt x="8099055" y="8690817"/>
                  <a:pt x="8099055" y="8730695"/>
                  <a:pt x="8072475" y="8730695"/>
                </a:cubicBezTo>
                <a:cubicBezTo>
                  <a:pt x="8059184" y="8730695"/>
                  <a:pt x="8059184" y="8730695"/>
                  <a:pt x="8045893" y="8743987"/>
                </a:cubicBezTo>
                <a:cubicBezTo>
                  <a:pt x="8045893" y="8783865"/>
                  <a:pt x="8032605" y="8810449"/>
                  <a:pt x="7992735" y="8797157"/>
                </a:cubicBezTo>
                <a:cubicBezTo>
                  <a:pt x="7979445" y="8797157"/>
                  <a:pt x="7992735" y="8823742"/>
                  <a:pt x="7979445" y="8823742"/>
                </a:cubicBezTo>
                <a:cubicBezTo>
                  <a:pt x="7926285" y="8810449"/>
                  <a:pt x="7939575" y="8783865"/>
                  <a:pt x="7966155" y="8757279"/>
                </a:cubicBezTo>
                <a:cubicBezTo>
                  <a:pt x="7966155" y="8743987"/>
                  <a:pt x="7966155" y="8743987"/>
                  <a:pt x="7966155" y="8743987"/>
                </a:cubicBezTo>
                <a:cubicBezTo>
                  <a:pt x="7952865" y="8730695"/>
                  <a:pt x="7926285" y="8717401"/>
                  <a:pt x="7926285" y="8704109"/>
                </a:cubicBezTo>
                <a:cubicBezTo>
                  <a:pt x="7899705" y="8664232"/>
                  <a:pt x="7939575" y="8637648"/>
                  <a:pt x="7939575" y="8611062"/>
                </a:cubicBezTo>
                <a:cubicBezTo>
                  <a:pt x="7966155" y="8557893"/>
                  <a:pt x="7992735" y="8518015"/>
                  <a:pt x="8019315" y="8478137"/>
                </a:cubicBezTo>
                <a:cubicBezTo>
                  <a:pt x="8019315" y="8464845"/>
                  <a:pt x="8019315" y="8451553"/>
                  <a:pt x="8032605" y="8438260"/>
                </a:cubicBezTo>
                <a:cubicBezTo>
                  <a:pt x="8019315" y="8411676"/>
                  <a:pt x="8019315" y="8398382"/>
                  <a:pt x="8045893" y="8385090"/>
                </a:cubicBezTo>
                <a:cubicBezTo>
                  <a:pt x="8059184" y="8371798"/>
                  <a:pt x="8059184" y="8358506"/>
                  <a:pt x="8072475" y="8345213"/>
                </a:cubicBezTo>
                <a:cubicBezTo>
                  <a:pt x="8085763" y="8318628"/>
                  <a:pt x="8099055" y="8305335"/>
                  <a:pt x="8099055" y="8292043"/>
                </a:cubicBezTo>
                <a:cubicBezTo>
                  <a:pt x="8099055" y="8278751"/>
                  <a:pt x="8099055" y="8238873"/>
                  <a:pt x="8085763" y="8252165"/>
                </a:cubicBezTo>
                <a:cubicBezTo>
                  <a:pt x="8045893" y="8305335"/>
                  <a:pt x="7979445" y="8278751"/>
                  <a:pt x="7952865" y="8331921"/>
                </a:cubicBezTo>
                <a:cubicBezTo>
                  <a:pt x="7939575" y="8305335"/>
                  <a:pt x="7939575" y="8278751"/>
                  <a:pt x="7952865" y="8265459"/>
                </a:cubicBezTo>
                <a:cubicBezTo>
                  <a:pt x="7979445" y="8238873"/>
                  <a:pt x="7992735" y="8212288"/>
                  <a:pt x="8006024" y="8185704"/>
                </a:cubicBezTo>
                <a:cubicBezTo>
                  <a:pt x="7992735" y="8172412"/>
                  <a:pt x="8006024" y="8145826"/>
                  <a:pt x="8019315" y="8145826"/>
                </a:cubicBezTo>
                <a:cubicBezTo>
                  <a:pt x="8032605" y="8119240"/>
                  <a:pt x="8059184" y="8105948"/>
                  <a:pt x="8059184" y="8079364"/>
                </a:cubicBezTo>
                <a:cubicBezTo>
                  <a:pt x="8032605" y="8012901"/>
                  <a:pt x="8085763" y="7986317"/>
                  <a:pt x="8125633" y="7959732"/>
                </a:cubicBezTo>
                <a:cubicBezTo>
                  <a:pt x="8125633" y="7959732"/>
                  <a:pt x="8125633" y="7946440"/>
                  <a:pt x="8138925" y="7946440"/>
                </a:cubicBezTo>
                <a:cubicBezTo>
                  <a:pt x="8138925" y="7879976"/>
                  <a:pt x="8192083" y="7826807"/>
                  <a:pt x="8218664" y="7773637"/>
                </a:cubicBezTo>
                <a:cubicBezTo>
                  <a:pt x="8231953" y="7760345"/>
                  <a:pt x="8231953" y="7747053"/>
                  <a:pt x="8245243" y="7747053"/>
                </a:cubicBezTo>
                <a:cubicBezTo>
                  <a:pt x="8271823" y="7720468"/>
                  <a:pt x="8271823" y="7680590"/>
                  <a:pt x="8298403" y="7654006"/>
                </a:cubicBezTo>
                <a:cubicBezTo>
                  <a:pt x="8311692" y="7640712"/>
                  <a:pt x="8298403" y="7614128"/>
                  <a:pt x="8324983" y="7600835"/>
                </a:cubicBezTo>
                <a:cubicBezTo>
                  <a:pt x="8364852" y="7574251"/>
                  <a:pt x="8338273" y="7560959"/>
                  <a:pt x="8311692" y="7560959"/>
                </a:cubicBezTo>
                <a:cubicBezTo>
                  <a:pt x="8298403" y="7560959"/>
                  <a:pt x="8298403" y="7574251"/>
                  <a:pt x="8285113" y="7574251"/>
                </a:cubicBezTo>
                <a:cubicBezTo>
                  <a:pt x="8231953" y="7600835"/>
                  <a:pt x="8192083" y="7640712"/>
                  <a:pt x="8125633" y="7654006"/>
                </a:cubicBezTo>
                <a:cubicBezTo>
                  <a:pt x="8112344" y="7693882"/>
                  <a:pt x="8072475" y="7707176"/>
                  <a:pt x="8032605" y="7720468"/>
                </a:cubicBezTo>
                <a:cubicBezTo>
                  <a:pt x="8032605" y="7733760"/>
                  <a:pt x="8032605" y="7733760"/>
                  <a:pt x="8019315" y="7747053"/>
                </a:cubicBezTo>
                <a:cubicBezTo>
                  <a:pt x="8019315" y="7760345"/>
                  <a:pt x="8006024" y="7760345"/>
                  <a:pt x="7992735" y="7773637"/>
                </a:cubicBezTo>
                <a:cubicBezTo>
                  <a:pt x="7979445" y="7800223"/>
                  <a:pt x="7966155" y="7773637"/>
                  <a:pt x="7939575" y="7773637"/>
                </a:cubicBezTo>
                <a:cubicBezTo>
                  <a:pt x="7939575" y="7786929"/>
                  <a:pt x="7926285" y="7786929"/>
                  <a:pt x="7926285" y="7800223"/>
                </a:cubicBezTo>
                <a:cubicBezTo>
                  <a:pt x="7912996" y="7813515"/>
                  <a:pt x="7926285" y="7826807"/>
                  <a:pt x="7912996" y="7826807"/>
                </a:cubicBezTo>
                <a:cubicBezTo>
                  <a:pt x="7886415" y="7826807"/>
                  <a:pt x="7886415" y="7800223"/>
                  <a:pt x="7873127" y="7786929"/>
                </a:cubicBezTo>
                <a:cubicBezTo>
                  <a:pt x="7859836" y="7786929"/>
                  <a:pt x="7859836" y="7786929"/>
                  <a:pt x="7859836" y="7786929"/>
                </a:cubicBezTo>
                <a:cubicBezTo>
                  <a:pt x="7846545" y="7786929"/>
                  <a:pt x="7846545" y="7800223"/>
                  <a:pt x="7846545" y="7800223"/>
                </a:cubicBezTo>
                <a:cubicBezTo>
                  <a:pt x="7846545" y="7813515"/>
                  <a:pt x="7846545" y="7826807"/>
                  <a:pt x="7833257" y="7826807"/>
                </a:cubicBezTo>
                <a:cubicBezTo>
                  <a:pt x="7806676" y="7853392"/>
                  <a:pt x="7793387" y="7800223"/>
                  <a:pt x="7766807" y="7813515"/>
                </a:cubicBezTo>
                <a:cubicBezTo>
                  <a:pt x="7753517" y="7826807"/>
                  <a:pt x="7740225" y="7840100"/>
                  <a:pt x="7726937" y="7840100"/>
                </a:cubicBezTo>
                <a:cubicBezTo>
                  <a:pt x="7713648" y="7866684"/>
                  <a:pt x="7687067" y="7879976"/>
                  <a:pt x="7673777" y="7866684"/>
                </a:cubicBezTo>
                <a:cubicBezTo>
                  <a:pt x="7660487" y="7866684"/>
                  <a:pt x="7660487" y="7866684"/>
                  <a:pt x="7660487" y="7866684"/>
                </a:cubicBezTo>
                <a:cubicBezTo>
                  <a:pt x="7647197" y="7879976"/>
                  <a:pt x="7633907" y="7879976"/>
                  <a:pt x="7620617" y="7893270"/>
                </a:cubicBezTo>
                <a:cubicBezTo>
                  <a:pt x="7594037" y="7879976"/>
                  <a:pt x="7594037" y="7906562"/>
                  <a:pt x="7580747" y="7906562"/>
                </a:cubicBezTo>
                <a:cubicBezTo>
                  <a:pt x="7580747" y="7933146"/>
                  <a:pt x="7594037" y="7933146"/>
                  <a:pt x="7607328" y="7919854"/>
                </a:cubicBezTo>
                <a:cubicBezTo>
                  <a:pt x="7633907" y="7906562"/>
                  <a:pt x="7647197" y="7906562"/>
                  <a:pt x="7673777" y="7919854"/>
                </a:cubicBezTo>
                <a:cubicBezTo>
                  <a:pt x="7633907" y="7959732"/>
                  <a:pt x="7580747" y="7959732"/>
                  <a:pt x="7540877" y="7986317"/>
                </a:cubicBezTo>
                <a:cubicBezTo>
                  <a:pt x="7487719" y="7933146"/>
                  <a:pt x="7461139" y="7999609"/>
                  <a:pt x="7421269" y="7999609"/>
                </a:cubicBezTo>
                <a:cubicBezTo>
                  <a:pt x="7407980" y="7999609"/>
                  <a:pt x="7407980" y="8012901"/>
                  <a:pt x="7407980" y="8012901"/>
                </a:cubicBezTo>
                <a:cubicBezTo>
                  <a:pt x="7368111" y="8052779"/>
                  <a:pt x="7341530" y="8079364"/>
                  <a:pt x="7288370" y="8092656"/>
                </a:cubicBezTo>
                <a:cubicBezTo>
                  <a:pt x="7288370" y="8092656"/>
                  <a:pt x="7275079" y="8092656"/>
                  <a:pt x="7275079" y="8105948"/>
                </a:cubicBezTo>
                <a:cubicBezTo>
                  <a:pt x="7248500" y="8105948"/>
                  <a:pt x="7235210" y="8132534"/>
                  <a:pt x="7221921" y="8159118"/>
                </a:cubicBezTo>
                <a:cubicBezTo>
                  <a:pt x="7208631" y="8172412"/>
                  <a:pt x="7182051" y="8172412"/>
                  <a:pt x="7168761" y="8172412"/>
                </a:cubicBezTo>
                <a:cubicBezTo>
                  <a:pt x="7142182" y="8212288"/>
                  <a:pt x="7102313" y="8198996"/>
                  <a:pt x="7075731" y="8225581"/>
                </a:cubicBezTo>
                <a:cubicBezTo>
                  <a:pt x="7049151" y="8252165"/>
                  <a:pt x="6995993" y="8238873"/>
                  <a:pt x="6969411" y="8278751"/>
                </a:cubicBezTo>
                <a:cubicBezTo>
                  <a:pt x="6969411" y="8278751"/>
                  <a:pt x="6956123" y="8292043"/>
                  <a:pt x="6956123" y="8292043"/>
                </a:cubicBezTo>
                <a:cubicBezTo>
                  <a:pt x="6995993" y="8358506"/>
                  <a:pt x="6929542" y="8345213"/>
                  <a:pt x="6902963" y="8345213"/>
                </a:cubicBezTo>
                <a:cubicBezTo>
                  <a:pt x="6902963" y="8345213"/>
                  <a:pt x="6902963" y="8358506"/>
                  <a:pt x="6902963" y="8358506"/>
                </a:cubicBezTo>
                <a:cubicBezTo>
                  <a:pt x="6902963" y="8358506"/>
                  <a:pt x="6889673" y="8358506"/>
                  <a:pt x="6889673" y="8358506"/>
                </a:cubicBezTo>
                <a:cubicBezTo>
                  <a:pt x="6876383" y="8371798"/>
                  <a:pt x="6849803" y="8385090"/>
                  <a:pt x="6836514" y="8398382"/>
                </a:cubicBezTo>
                <a:cubicBezTo>
                  <a:pt x="6823223" y="8424968"/>
                  <a:pt x="6796645" y="8438260"/>
                  <a:pt x="6770063" y="8438260"/>
                </a:cubicBezTo>
                <a:cubicBezTo>
                  <a:pt x="6756775" y="8464845"/>
                  <a:pt x="6730194" y="8478137"/>
                  <a:pt x="6690325" y="8478137"/>
                </a:cubicBezTo>
                <a:cubicBezTo>
                  <a:pt x="6690325" y="8478137"/>
                  <a:pt x="6677035" y="8491429"/>
                  <a:pt x="6663745" y="8491429"/>
                </a:cubicBezTo>
                <a:cubicBezTo>
                  <a:pt x="6663745" y="8518015"/>
                  <a:pt x="6637165" y="8504723"/>
                  <a:pt x="6623875" y="8531307"/>
                </a:cubicBezTo>
                <a:cubicBezTo>
                  <a:pt x="6610585" y="8557893"/>
                  <a:pt x="6557425" y="8544601"/>
                  <a:pt x="6530846" y="8584477"/>
                </a:cubicBezTo>
                <a:cubicBezTo>
                  <a:pt x="6504265" y="8611062"/>
                  <a:pt x="6451107" y="8611062"/>
                  <a:pt x="6424526" y="8637648"/>
                </a:cubicBezTo>
                <a:cubicBezTo>
                  <a:pt x="6411237" y="8650940"/>
                  <a:pt x="6411237" y="8650940"/>
                  <a:pt x="6397947" y="8664232"/>
                </a:cubicBezTo>
                <a:cubicBezTo>
                  <a:pt x="6371367" y="8677524"/>
                  <a:pt x="6344787" y="8690817"/>
                  <a:pt x="6331498" y="8690817"/>
                </a:cubicBezTo>
                <a:cubicBezTo>
                  <a:pt x="6291627" y="8717401"/>
                  <a:pt x="6265048" y="8717401"/>
                  <a:pt x="6225178" y="8717401"/>
                </a:cubicBezTo>
                <a:cubicBezTo>
                  <a:pt x="6225178" y="8730695"/>
                  <a:pt x="6198597" y="8743987"/>
                  <a:pt x="6198597" y="8730695"/>
                </a:cubicBezTo>
                <a:cubicBezTo>
                  <a:pt x="6185309" y="8704109"/>
                  <a:pt x="6211888" y="8704109"/>
                  <a:pt x="6238467" y="8704109"/>
                </a:cubicBezTo>
                <a:cubicBezTo>
                  <a:pt x="6238467" y="8690817"/>
                  <a:pt x="6238467" y="8690817"/>
                  <a:pt x="6238467" y="8690817"/>
                </a:cubicBezTo>
                <a:cubicBezTo>
                  <a:pt x="6238467" y="8664232"/>
                  <a:pt x="6238467" y="8637648"/>
                  <a:pt x="6198597" y="8650940"/>
                </a:cubicBezTo>
                <a:cubicBezTo>
                  <a:pt x="6185309" y="8664232"/>
                  <a:pt x="6172018" y="8664232"/>
                  <a:pt x="6158728" y="8664232"/>
                </a:cubicBezTo>
                <a:cubicBezTo>
                  <a:pt x="6145439" y="8690817"/>
                  <a:pt x="6132149" y="8717401"/>
                  <a:pt x="6092279" y="8717401"/>
                </a:cubicBezTo>
                <a:cubicBezTo>
                  <a:pt x="6078989" y="8730695"/>
                  <a:pt x="6052409" y="8743987"/>
                  <a:pt x="6025830" y="8743987"/>
                </a:cubicBezTo>
                <a:cubicBezTo>
                  <a:pt x="6012540" y="8743987"/>
                  <a:pt x="5985961" y="8743987"/>
                  <a:pt x="5972671" y="8743987"/>
                </a:cubicBezTo>
                <a:cubicBezTo>
                  <a:pt x="5999249" y="8704109"/>
                  <a:pt x="5959380" y="8677524"/>
                  <a:pt x="5959380" y="8650940"/>
                </a:cubicBezTo>
                <a:cubicBezTo>
                  <a:pt x="5959380" y="8650940"/>
                  <a:pt x="5946091" y="8650940"/>
                  <a:pt x="5932801" y="8650940"/>
                </a:cubicBezTo>
                <a:cubicBezTo>
                  <a:pt x="5932801" y="8677524"/>
                  <a:pt x="5906220" y="8677524"/>
                  <a:pt x="5879641" y="8677524"/>
                </a:cubicBezTo>
                <a:cubicBezTo>
                  <a:pt x="5866351" y="8690817"/>
                  <a:pt x="5853060" y="8690817"/>
                  <a:pt x="5826481" y="8690817"/>
                </a:cubicBezTo>
                <a:cubicBezTo>
                  <a:pt x="5826481" y="8704109"/>
                  <a:pt x="5826481" y="8704109"/>
                  <a:pt x="5813191" y="8717401"/>
                </a:cubicBezTo>
                <a:cubicBezTo>
                  <a:pt x="5786611" y="8743987"/>
                  <a:pt x="5773321" y="8704109"/>
                  <a:pt x="5746741" y="8704109"/>
                </a:cubicBezTo>
                <a:cubicBezTo>
                  <a:pt x="5720163" y="8717401"/>
                  <a:pt x="5706872" y="8730695"/>
                  <a:pt x="5693581" y="8704109"/>
                </a:cubicBezTo>
                <a:cubicBezTo>
                  <a:pt x="5680293" y="8704109"/>
                  <a:pt x="5667003" y="8690817"/>
                  <a:pt x="5640423" y="8690817"/>
                </a:cubicBezTo>
                <a:cubicBezTo>
                  <a:pt x="5667003" y="8664232"/>
                  <a:pt x="5693581" y="8664232"/>
                  <a:pt x="5720163" y="8664232"/>
                </a:cubicBezTo>
                <a:cubicBezTo>
                  <a:pt x="5733451" y="8650940"/>
                  <a:pt x="5746741" y="8637648"/>
                  <a:pt x="5746741" y="8624354"/>
                </a:cubicBezTo>
                <a:cubicBezTo>
                  <a:pt x="5706872" y="8611062"/>
                  <a:pt x="5680293" y="8624354"/>
                  <a:pt x="5653712" y="8624354"/>
                </a:cubicBezTo>
                <a:cubicBezTo>
                  <a:pt x="5640423" y="8584477"/>
                  <a:pt x="5587263" y="8571185"/>
                  <a:pt x="5587263" y="8544601"/>
                </a:cubicBezTo>
                <a:cubicBezTo>
                  <a:pt x="5573973" y="8544601"/>
                  <a:pt x="5560684" y="8544601"/>
                  <a:pt x="5560684" y="8557893"/>
                </a:cubicBezTo>
                <a:cubicBezTo>
                  <a:pt x="5534103" y="8584477"/>
                  <a:pt x="5507523" y="8571185"/>
                  <a:pt x="5480943" y="8571185"/>
                </a:cubicBezTo>
                <a:cubicBezTo>
                  <a:pt x="5480943" y="8571185"/>
                  <a:pt x="5467653" y="8571185"/>
                  <a:pt x="5467653" y="8584477"/>
                </a:cubicBezTo>
                <a:cubicBezTo>
                  <a:pt x="5441073" y="8597770"/>
                  <a:pt x="5427783" y="8597770"/>
                  <a:pt x="5414495" y="8584477"/>
                </a:cubicBezTo>
                <a:cubicBezTo>
                  <a:pt x="5401204" y="8557893"/>
                  <a:pt x="5401204" y="8531307"/>
                  <a:pt x="5441073" y="8531307"/>
                </a:cubicBezTo>
                <a:cubicBezTo>
                  <a:pt x="5441073" y="8504723"/>
                  <a:pt x="5441073" y="8491429"/>
                  <a:pt x="5467653" y="8491429"/>
                </a:cubicBezTo>
                <a:cubicBezTo>
                  <a:pt x="5480943" y="8478137"/>
                  <a:pt x="5480943" y="8464845"/>
                  <a:pt x="5507523" y="8464845"/>
                </a:cubicBezTo>
                <a:cubicBezTo>
                  <a:pt x="5520813" y="8451553"/>
                  <a:pt x="5534103" y="8438260"/>
                  <a:pt x="5547393" y="8438260"/>
                </a:cubicBezTo>
                <a:cubicBezTo>
                  <a:pt x="5534103" y="8411676"/>
                  <a:pt x="5560684" y="8398382"/>
                  <a:pt x="5573973" y="8385090"/>
                </a:cubicBezTo>
                <a:cubicBezTo>
                  <a:pt x="5547393" y="8318628"/>
                  <a:pt x="5520813" y="8385090"/>
                  <a:pt x="5480943" y="8371798"/>
                </a:cubicBezTo>
                <a:cubicBezTo>
                  <a:pt x="5494233" y="8358506"/>
                  <a:pt x="5507523" y="8345213"/>
                  <a:pt x="5534103" y="8318628"/>
                </a:cubicBezTo>
                <a:cubicBezTo>
                  <a:pt x="5547393" y="8292043"/>
                  <a:pt x="5534103" y="8292043"/>
                  <a:pt x="5507523" y="8292043"/>
                </a:cubicBezTo>
                <a:cubicBezTo>
                  <a:pt x="5507523" y="8305335"/>
                  <a:pt x="5507523" y="8331921"/>
                  <a:pt x="5480943" y="8331921"/>
                </a:cubicBezTo>
                <a:cubicBezTo>
                  <a:pt x="5427783" y="8345213"/>
                  <a:pt x="5387913" y="8385090"/>
                  <a:pt x="5348044" y="8411676"/>
                </a:cubicBezTo>
                <a:cubicBezTo>
                  <a:pt x="5334755" y="8411676"/>
                  <a:pt x="5334755" y="8411676"/>
                  <a:pt x="5334755" y="8411676"/>
                </a:cubicBezTo>
                <a:cubicBezTo>
                  <a:pt x="5321465" y="8411676"/>
                  <a:pt x="5321465" y="8411676"/>
                  <a:pt x="5321465" y="8424968"/>
                </a:cubicBezTo>
                <a:cubicBezTo>
                  <a:pt x="5294885" y="8424968"/>
                  <a:pt x="5268305" y="8451553"/>
                  <a:pt x="5255016" y="8424968"/>
                </a:cubicBezTo>
                <a:cubicBezTo>
                  <a:pt x="5241725" y="8398382"/>
                  <a:pt x="5281595" y="8398382"/>
                  <a:pt x="5294885" y="8385090"/>
                </a:cubicBezTo>
                <a:cubicBezTo>
                  <a:pt x="5334755" y="8318628"/>
                  <a:pt x="5374625" y="8252165"/>
                  <a:pt x="5467653" y="8238873"/>
                </a:cubicBezTo>
                <a:cubicBezTo>
                  <a:pt x="5467653" y="8238873"/>
                  <a:pt x="5467653" y="8238873"/>
                  <a:pt x="5480943" y="8238873"/>
                </a:cubicBezTo>
                <a:cubicBezTo>
                  <a:pt x="5480943" y="8225581"/>
                  <a:pt x="5480943" y="8212288"/>
                  <a:pt x="5480943" y="8212288"/>
                </a:cubicBezTo>
                <a:cubicBezTo>
                  <a:pt x="5467653" y="8212288"/>
                  <a:pt x="5441073" y="8212288"/>
                  <a:pt x="5441073" y="8185704"/>
                </a:cubicBezTo>
                <a:cubicBezTo>
                  <a:pt x="5441073" y="8172412"/>
                  <a:pt x="5454364" y="8172412"/>
                  <a:pt x="5467653" y="8185704"/>
                </a:cubicBezTo>
                <a:cubicBezTo>
                  <a:pt x="5480943" y="8185704"/>
                  <a:pt x="5494233" y="8185704"/>
                  <a:pt x="5507523" y="8185704"/>
                </a:cubicBezTo>
                <a:cubicBezTo>
                  <a:pt x="5520813" y="8172412"/>
                  <a:pt x="5534103" y="8159118"/>
                  <a:pt x="5534103" y="8145826"/>
                </a:cubicBezTo>
                <a:cubicBezTo>
                  <a:pt x="5520813" y="8145826"/>
                  <a:pt x="5520813" y="8132534"/>
                  <a:pt x="5507523" y="8132534"/>
                </a:cubicBezTo>
                <a:cubicBezTo>
                  <a:pt x="5441073" y="8132534"/>
                  <a:pt x="5401204" y="8172412"/>
                  <a:pt x="5348044" y="8198996"/>
                </a:cubicBezTo>
                <a:cubicBezTo>
                  <a:pt x="5334755" y="8198996"/>
                  <a:pt x="5334755" y="8198996"/>
                  <a:pt x="5334755" y="8212288"/>
                </a:cubicBezTo>
                <a:cubicBezTo>
                  <a:pt x="5321465" y="8238873"/>
                  <a:pt x="5334755" y="8292043"/>
                  <a:pt x="5268305" y="8278751"/>
                </a:cubicBezTo>
                <a:cubicBezTo>
                  <a:pt x="5255016" y="8265459"/>
                  <a:pt x="5348044" y="8252165"/>
                  <a:pt x="5281595" y="8225581"/>
                </a:cubicBezTo>
                <a:cubicBezTo>
                  <a:pt x="5255016" y="8225581"/>
                  <a:pt x="5241725" y="8238873"/>
                  <a:pt x="5228435" y="8252165"/>
                </a:cubicBezTo>
                <a:cubicBezTo>
                  <a:pt x="5228435" y="8265459"/>
                  <a:pt x="5228435" y="8278751"/>
                  <a:pt x="5241725" y="8292043"/>
                </a:cubicBezTo>
                <a:cubicBezTo>
                  <a:pt x="5215147" y="8278751"/>
                  <a:pt x="5201856" y="8265459"/>
                  <a:pt x="5188565" y="8265459"/>
                </a:cubicBezTo>
                <a:cubicBezTo>
                  <a:pt x="5188565" y="8265459"/>
                  <a:pt x="5188565" y="8265459"/>
                  <a:pt x="5175275" y="8252165"/>
                </a:cubicBezTo>
                <a:cubicBezTo>
                  <a:pt x="5175275" y="8252165"/>
                  <a:pt x="5175275" y="8252165"/>
                  <a:pt x="5175275" y="8265459"/>
                </a:cubicBezTo>
                <a:cubicBezTo>
                  <a:pt x="5161987" y="8265459"/>
                  <a:pt x="5161987" y="8278751"/>
                  <a:pt x="5148696" y="8265459"/>
                </a:cubicBezTo>
                <a:cubicBezTo>
                  <a:pt x="5148696" y="8252165"/>
                  <a:pt x="5148696" y="8238873"/>
                  <a:pt x="5161987" y="8225581"/>
                </a:cubicBezTo>
                <a:cubicBezTo>
                  <a:pt x="5161987" y="8212288"/>
                  <a:pt x="5175275" y="8212288"/>
                  <a:pt x="5175275" y="8212288"/>
                </a:cubicBezTo>
                <a:cubicBezTo>
                  <a:pt x="5188565" y="8185704"/>
                  <a:pt x="5201856" y="8172412"/>
                  <a:pt x="5215147" y="8159118"/>
                </a:cubicBezTo>
                <a:cubicBezTo>
                  <a:pt x="5215147" y="8132534"/>
                  <a:pt x="5201856" y="8105948"/>
                  <a:pt x="5228435" y="8105948"/>
                </a:cubicBezTo>
                <a:cubicBezTo>
                  <a:pt x="5268305" y="8079364"/>
                  <a:pt x="5255016" y="8039487"/>
                  <a:pt x="5255016" y="8012901"/>
                </a:cubicBezTo>
                <a:cubicBezTo>
                  <a:pt x="5255016" y="7999609"/>
                  <a:pt x="5268305" y="7986317"/>
                  <a:pt x="5281595" y="7986317"/>
                </a:cubicBezTo>
                <a:cubicBezTo>
                  <a:pt x="5281595" y="7973024"/>
                  <a:pt x="5294885" y="7946440"/>
                  <a:pt x="5308175" y="7933146"/>
                </a:cubicBezTo>
                <a:cubicBezTo>
                  <a:pt x="5308175" y="7906562"/>
                  <a:pt x="5281595" y="7906562"/>
                  <a:pt x="5268305" y="7906562"/>
                </a:cubicBezTo>
                <a:cubicBezTo>
                  <a:pt x="5228435" y="7919854"/>
                  <a:pt x="5188565" y="7946440"/>
                  <a:pt x="5148696" y="7959732"/>
                </a:cubicBezTo>
                <a:cubicBezTo>
                  <a:pt x="5135405" y="7973024"/>
                  <a:pt x="5122115" y="7973024"/>
                  <a:pt x="5108827" y="7959732"/>
                </a:cubicBezTo>
                <a:cubicBezTo>
                  <a:pt x="5095536" y="7946440"/>
                  <a:pt x="5108827" y="7933146"/>
                  <a:pt x="5122115" y="7919854"/>
                </a:cubicBezTo>
                <a:cubicBezTo>
                  <a:pt x="5148696" y="7906562"/>
                  <a:pt x="5161987" y="7893270"/>
                  <a:pt x="5175275" y="7866684"/>
                </a:cubicBezTo>
                <a:cubicBezTo>
                  <a:pt x="5161987" y="7866684"/>
                  <a:pt x="5148696" y="7853392"/>
                  <a:pt x="5135405" y="7853392"/>
                </a:cubicBezTo>
                <a:cubicBezTo>
                  <a:pt x="5135405" y="7866684"/>
                  <a:pt x="5108827" y="7853392"/>
                  <a:pt x="5108827" y="7866684"/>
                </a:cubicBezTo>
                <a:cubicBezTo>
                  <a:pt x="5095536" y="7879976"/>
                  <a:pt x="5082245" y="7879976"/>
                  <a:pt x="5068957" y="7866684"/>
                </a:cubicBezTo>
                <a:cubicBezTo>
                  <a:pt x="5068957" y="7840100"/>
                  <a:pt x="5055667" y="7826807"/>
                  <a:pt x="5082245" y="7813515"/>
                </a:cubicBezTo>
                <a:cubicBezTo>
                  <a:pt x="5082245" y="7813515"/>
                  <a:pt x="5095536" y="7813515"/>
                  <a:pt x="5095536" y="7813515"/>
                </a:cubicBezTo>
                <a:cubicBezTo>
                  <a:pt x="5095536" y="7786929"/>
                  <a:pt x="5135405" y="7773637"/>
                  <a:pt x="5135405" y="7747053"/>
                </a:cubicBezTo>
                <a:cubicBezTo>
                  <a:pt x="5135405" y="7747053"/>
                  <a:pt x="5122115" y="7747053"/>
                  <a:pt x="5122115" y="7733760"/>
                </a:cubicBezTo>
                <a:cubicBezTo>
                  <a:pt x="5135405" y="7733760"/>
                  <a:pt x="5148696" y="7693882"/>
                  <a:pt x="5175275" y="7720468"/>
                </a:cubicBezTo>
                <a:cubicBezTo>
                  <a:pt x="5188565" y="7707176"/>
                  <a:pt x="5201856" y="7707176"/>
                  <a:pt x="5215147" y="7693882"/>
                </a:cubicBezTo>
                <a:cubicBezTo>
                  <a:pt x="5228435" y="7680590"/>
                  <a:pt x="5228435" y="7667298"/>
                  <a:pt x="5255016" y="7654006"/>
                </a:cubicBezTo>
                <a:cubicBezTo>
                  <a:pt x="5255016" y="7654006"/>
                  <a:pt x="5255016" y="7640712"/>
                  <a:pt x="5255016" y="7640712"/>
                </a:cubicBezTo>
                <a:cubicBezTo>
                  <a:pt x="5268305" y="7614128"/>
                  <a:pt x="5308175" y="7614128"/>
                  <a:pt x="5321465" y="7574251"/>
                </a:cubicBezTo>
                <a:cubicBezTo>
                  <a:pt x="5294885" y="7521081"/>
                  <a:pt x="5268305" y="7587543"/>
                  <a:pt x="5241725" y="7574251"/>
                </a:cubicBezTo>
                <a:cubicBezTo>
                  <a:pt x="5228435" y="7587543"/>
                  <a:pt x="5215147" y="7587543"/>
                  <a:pt x="5201856" y="7587543"/>
                </a:cubicBezTo>
                <a:cubicBezTo>
                  <a:pt x="5175275" y="7614128"/>
                  <a:pt x="5148696" y="7627420"/>
                  <a:pt x="5122115" y="7627420"/>
                </a:cubicBezTo>
                <a:cubicBezTo>
                  <a:pt x="5108827" y="7654006"/>
                  <a:pt x="5082245" y="7654006"/>
                  <a:pt x="5055667" y="7654006"/>
                </a:cubicBezTo>
                <a:cubicBezTo>
                  <a:pt x="5029087" y="7667298"/>
                  <a:pt x="5002507" y="7680590"/>
                  <a:pt x="4975927" y="7693882"/>
                </a:cubicBezTo>
                <a:cubicBezTo>
                  <a:pt x="4962637" y="7707176"/>
                  <a:pt x="4949348" y="7707176"/>
                  <a:pt x="4922767" y="7707176"/>
                </a:cubicBezTo>
                <a:cubicBezTo>
                  <a:pt x="4922767" y="7707176"/>
                  <a:pt x="4909479" y="7707176"/>
                  <a:pt x="4909479" y="7720468"/>
                </a:cubicBezTo>
                <a:cubicBezTo>
                  <a:pt x="4896188" y="7720468"/>
                  <a:pt x="4896188" y="7720468"/>
                  <a:pt x="4882898" y="7733760"/>
                </a:cubicBezTo>
                <a:cubicBezTo>
                  <a:pt x="4856319" y="7747053"/>
                  <a:pt x="4843028" y="7747053"/>
                  <a:pt x="4816449" y="7760345"/>
                </a:cubicBezTo>
                <a:cubicBezTo>
                  <a:pt x="4816449" y="7760345"/>
                  <a:pt x="4816449" y="7760345"/>
                  <a:pt x="4789868" y="7786929"/>
                </a:cubicBezTo>
                <a:cubicBezTo>
                  <a:pt x="4816449" y="7813515"/>
                  <a:pt x="4843028" y="7786929"/>
                  <a:pt x="4869609" y="7813515"/>
                </a:cubicBezTo>
                <a:cubicBezTo>
                  <a:pt x="4843028" y="7826807"/>
                  <a:pt x="4816449" y="7840100"/>
                  <a:pt x="4789868" y="7840100"/>
                </a:cubicBezTo>
                <a:cubicBezTo>
                  <a:pt x="4789868" y="7866684"/>
                  <a:pt x="4763289" y="7866684"/>
                  <a:pt x="4749999" y="7866684"/>
                </a:cubicBezTo>
                <a:cubicBezTo>
                  <a:pt x="4736709" y="7906562"/>
                  <a:pt x="4710129" y="7906562"/>
                  <a:pt x="4683550" y="7906562"/>
                </a:cubicBezTo>
                <a:cubicBezTo>
                  <a:pt x="4670259" y="7933146"/>
                  <a:pt x="4643681" y="7946440"/>
                  <a:pt x="4617099" y="7946440"/>
                </a:cubicBezTo>
                <a:cubicBezTo>
                  <a:pt x="4577230" y="7973024"/>
                  <a:pt x="4590521" y="7906562"/>
                  <a:pt x="4563941" y="7919854"/>
                </a:cubicBezTo>
                <a:cubicBezTo>
                  <a:pt x="4524071" y="7933146"/>
                  <a:pt x="4510781" y="7959732"/>
                  <a:pt x="4470911" y="7973024"/>
                </a:cubicBezTo>
                <a:cubicBezTo>
                  <a:pt x="4444331" y="7986317"/>
                  <a:pt x="4431042" y="7999609"/>
                  <a:pt x="4404461" y="8012901"/>
                </a:cubicBezTo>
                <a:cubicBezTo>
                  <a:pt x="4444331" y="8039487"/>
                  <a:pt x="4457621" y="7999609"/>
                  <a:pt x="4497491" y="7999609"/>
                </a:cubicBezTo>
                <a:cubicBezTo>
                  <a:pt x="4497491" y="8026193"/>
                  <a:pt x="4470911" y="8026193"/>
                  <a:pt x="4457621" y="8039487"/>
                </a:cubicBezTo>
                <a:cubicBezTo>
                  <a:pt x="4457621" y="8039487"/>
                  <a:pt x="4457621" y="8039487"/>
                  <a:pt x="4431042" y="8066071"/>
                </a:cubicBezTo>
                <a:cubicBezTo>
                  <a:pt x="4457621" y="8092656"/>
                  <a:pt x="4457621" y="8105948"/>
                  <a:pt x="4417751" y="8119240"/>
                </a:cubicBezTo>
                <a:cubicBezTo>
                  <a:pt x="4417751" y="8145826"/>
                  <a:pt x="4391171" y="8145826"/>
                  <a:pt x="4364591" y="8145826"/>
                </a:cubicBezTo>
                <a:cubicBezTo>
                  <a:pt x="4324722" y="8172412"/>
                  <a:pt x="4284853" y="8225581"/>
                  <a:pt x="4218403" y="8198996"/>
                </a:cubicBezTo>
                <a:cubicBezTo>
                  <a:pt x="4218403" y="8238873"/>
                  <a:pt x="4191823" y="8252165"/>
                  <a:pt x="4151953" y="8238873"/>
                </a:cubicBezTo>
                <a:cubicBezTo>
                  <a:pt x="4151953" y="8238873"/>
                  <a:pt x="4138665" y="8252165"/>
                  <a:pt x="4125374" y="8252165"/>
                </a:cubicBezTo>
                <a:cubicBezTo>
                  <a:pt x="4112084" y="8292043"/>
                  <a:pt x="4085505" y="8292043"/>
                  <a:pt x="4045635" y="8305335"/>
                </a:cubicBezTo>
                <a:cubicBezTo>
                  <a:pt x="4005764" y="8318628"/>
                  <a:pt x="3979185" y="8358506"/>
                  <a:pt x="3939315" y="8385090"/>
                </a:cubicBezTo>
                <a:cubicBezTo>
                  <a:pt x="3912736" y="8424968"/>
                  <a:pt x="3886155" y="8464845"/>
                  <a:pt x="3832997" y="8478137"/>
                </a:cubicBezTo>
                <a:cubicBezTo>
                  <a:pt x="3819706" y="8478137"/>
                  <a:pt x="3806416" y="8491429"/>
                  <a:pt x="3806416" y="8504723"/>
                </a:cubicBezTo>
                <a:cubicBezTo>
                  <a:pt x="3793127" y="8504723"/>
                  <a:pt x="3793127" y="8518015"/>
                  <a:pt x="3779837" y="8518015"/>
                </a:cubicBezTo>
                <a:cubicBezTo>
                  <a:pt x="3726677" y="8571185"/>
                  <a:pt x="3686807" y="8637648"/>
                  <a:pt x="3620357" y="8664232"/>
                </a:cubicBezTo>
                <a:cubicBezTo>
                  <a:pt x="3620357" y="8664232"/>
                  <a:pt x="3620357" y="8650940"/>
                  <a:pt x="3620357" y="8650940"/>
                </a:cubicBezTo>
                <a:cubicBezTo>
                  <a:pt x="3620357" y="8650940"/>
                  <a:pt x="3620357" y="8650940"/>
                  <a:pt x="3607068" y="8650940"/>
                </a:cubicBezTo>
                <a:cubicBezTo>
                  <a:pt x="3607068" y="8650940"/>
                  <a:pt x="3607068" y="8650940"/>
                  <a:pt x="3620357" y="8664232"/>
                </a:cubicBezTo>
                <a:cubicBezTo>
                  <a:pt x="3567198" y="8717401"/>
                  <a:pt x="3540617" y="8797157"/>
                  <a:pt x="3434299" y="8757279"/>
                </a:cubicBezTo>
                <a:cubicBezTo>
                  <a:pt x="3421009" y="8770571"/>
                  <a:pt x="3421009" y="8783865"/>
                  <a:pt x="3407720" y="8783865"/>
                </a:cubicBezTo>
                <a:cubicBezTo>
                  <a:pt x="3394429" y="8797157"/>
                  <a:pt x="3381139" y="8810449"/>
                  <a:pt x="3367850" y="8823742"/>
                </a:cubicBezTo>
                <a:cubicBezTo>
                  <a:pt x="3354560" y="8850326"/>
                  <a:pt x="3341269" y="8863618"/>
                  <a:pt x="3327979" y="8863618"/>
                </a:cubicBezTo>
                <a:cubicBezTo>
                  <a:pt x="3288109" y="8863618"/>
                  <a:pt x="3301400" y="8903496"/>
                  <a:pt x="3274821" y="8903496"/>
                </a:cubicBezTo>
                <a:cubicBezTo>
                  <a:pt x="3248240" y="8930081"/>
                  <a:pt x="3195080" y="8930081"/>
                  <a:pt x="3181791" y="8956665"/>
                </a:cubicBezTo>
                <a:cubicBezTo>
                  <a:pt x="3168501" y="8956665"/>
                  <a:pt x="3168501" y="8956665"/>
                  <a:pt x="3168501" y="8956665"/>
                </a:cubicBezTo>
                <a:cubicBezTo>
                  <a:pt x="3128631" y="8983251"/>
                  <a:pt x="3088761" y="9009835"/>
                  <a:pt x="3035601" y="8996543"/>
                </a:cubicBezTo>
                <a:cubicBezTo>
                  <a:pt x="3035601" y="8996543"/>
                  <a:pt x="3022313" y="8996543"/>
                  <a:pt x="3022313" y="8983251"/>
                </a:cubicBezTo>
                <a:cubicBezTo>
                  <a:pt x="3022313" y="8983251"/>
                  <a:pt x="3009023" y="8983251"/>
                  <a:pt x="3009023" y="8983251"/>
                </a:cubicBezTo>
                <a:cubicBezTo>
                  <a:pt x="2995732" y="8943373"/>
                  <a:pt x="2969153" y="8943373"/>
                  <a:pt x="2929283" y="8956665"/>
                </a:cubicBezTo>
                <a:cubicBezTo>
                  <a:pt x="2929283" y="8969959"/>
                  <a:pt x="2915993" y="8969959"/>
                  <a:pt x="2915993" y="8969959"/>
                </a:cubicBezTo>
                <a:cubicBezTo>
                  <a:pt x="2915993" y="9009835"/>
                  <a:pt x="2889412" y="9023129"/>
                  <a:pt x="2862833" y="9009835"/>
                </a:cubicBezTo>
                <a:cubicBezTo>
                  <a:pt x="2836254" y="9023129"/>
                  <a:pt x="2822963" y="9023129"/>
                  <a:pt x="2796384" y="9023129"/>
                </a:cubicBezTo>
                <a:cubicBezTo>
                  <a:pt x="2783094" y="9023129"/>
                  <a:pt x="2756515" y="9036421"/>
                  <a:pt x="2729934" y="9009835"/>
                </a:cubicBezTo>
                <a:cubicBezTo>
                  <a:pt x="2729934" y="8983251"/>
                  <a:pt x="2756515" y="8969959"/>
                  <a:pt x="2756515" y="8956665"/>
                </a:cubicBezTo>
                <a:cubicBezTo>
                  <a:pt x="2756515" y="8943373"/>
                  <a:pt x="2769803" y="8930081"/>
                  <a:pt x="2769803" y="8930081"/>
                </a:cubicBezTo>
                <a:cubicBezTo>
                  <a:pt x="2756515" y="8930081"/>
                  <a:pt x="2743224" y="8916788"/>
                  <a:pt x="2729934" y="8916788"/>
                </a:cubicBezTo>
                <a:cubicBezTo>
                  <a:pt x="2716645" y="8943373"/>
                  <a:pt x="2703355" y="8956665"/>
                  <a:pt x="2690064" y="8956665"/>
                </a:cubicBezTo>
                <a:cubicBezTo>
                  <a:pt x="2676775" y="8996543"/>
                  <a:pt x="2636906" y="8983251"/>
                  <a:pt x="2610325" y="8983251"/>
                </a:cubicBezTo>
                <a:cubicBezTo>
                  <a:pt x="2570455" y="8983251"/>
                  <a:pt x="2530586" y="8996543"/>
                  <a:pt x="2504005" y="8969959"/>
                </a:cubicBezTo>
                <a:cubicBezTo>
                  <a:pt x="2490716" y="8969959"/>
                  <a:pt x="2464135" y="8969959"/>
                  <a:pt x="2450847" y="8943373"/>
                </a:cubicBezTo>
                <a:cubicBezTo>
                  <a:pt x="2437556" y="8943373"/>
                  <a:pt x="2437556" y="8930081"/>
                  <a:pt x="2450847" y="8916788"/>
                </a:cubicBezTo>
                <a:cubicBezTo>
                  <a:pt x="2464135" y="8916788"/>
                  <a:pt x="2464135" y="8930081"/>
                  <a:pt x="2477426" y="8943373"/>
                </a:cubicBezTo>
                <a:cubicBezTo>
                  <a:pt x="2490716" y="8916788"/>
                  <a:pt x="2464135" y="8903496"/>
                  <a:pt x="2477426" y="8890204"/>
                </a:cubicBezTo>
                <a:cubicBezTo>
                  <a:pt x="2477426" y="8876912"/>
                  <a:pt x="2464135" y="8876912"/>
                  <a:pt x="2464135" y="8863618"/>
                </a:cubicBezTo>
                <a:cubicBezTo>
                  <a:pt x="2424266" y="8837034"/>
                  <a:pt x="2384396" y="8823742"/>
                  <a:pt x="2331238" y="8823742"/>
                </a:cubicBezTo>
                <a:cubicBezTo>
                  <a:pt x="2291368" y="8876912"/>
                  <a:pt x="2238208" y="8863618"/>
                  <a:pt x="2224918" y="8810449"/>
                </a:cubicBezTo>
                <a:cubicBezTo>
                  <a:pt x="2224918" y="8797157"/>
                  <a:pt x="2224918" y="8797157"/>
                  <a:pt x="2224918" y="8783865"/>
                </a:cubicBezTo>
                <a:cubicBezTo>
                  <a:pt x="2198339" y="8770571"/>
                  <a:pt x="2198339" y="8757279"/>
                  <a:pt x="2211627" y="8743987"/>
                </a:cubicBezTo>
                <a:cubicBezTo>
                  <a:pt x="2224918" y="8717401"/>
                  <a:pt x="2238208" y="8743987"/>
                  <a:pt x="2264787" y="8743987"/>
                </a:cubicBezTo>
                <a:cubicBezTo>
                  <a:pt x="2264787" y="8730695"/>
                  <a:pt x="2278078" y="8730695"/>
                  <a:pt x="2278078" y="8717401"/>
                </a:cubicBezTo>
                <a:cubicBezTo>
                  <a:pt x="2304657" y="8690817"/>
                  <a:pt x="2331238" y="8690817"/>
                  <a:pt x="2357817" y="8690817"/>
                </a:cubicBezTo>
                <a:cubicBezTo>
                  <a:pt x="2371107" y="8690817"/>
                  <a:pt x="2384396" y="8690817"/>
                  <a:pt x="2397687" y="8677524"/>
                </a:cubicBezTo>
                <a:cubicBezTo>
                  <a:pt x="2410977" y="8664232"/>
                  <a:pt x="2410977" y="8677524"/>
                  <a:pt x="2424266" y="8677524"/>
                </a:cubicBezTo>
                <a:cubicBezTo>
                  <a:pt x="2437556" y="8664232"/>
                  <a:pt x="2437556" y="8664232"/>
                  <a:pt x="2437556" y="8650940"/>
                </a:cubicBezTo>
                <a:cubicBezTo>
                  <a:pt x="2437556" y="8637648"/>
                  <a:pt x="2424266" y="8637648"/>
                  <a:pt x="2410977" y="8637648"/>
                </a:cubicBezTo>
                <a:cubicBezTo>
                  <a:pt x="2397687" y="8650940"/>
                  <a:pt x="2384396" y="8624354"/>
                  <a:pt x="2371107" y="8637648"/>
                </a:cubicBezTo>
                <a:cubicBezTo>
                  <a:pt x="2317947" y="8650940"/>
                  <a:pt x="2291368" y="8637648"/>
                  <a:pt x="2291368" y="8584477"/>
                </a:cubicBezTo>
                <a:cubicBezTo>
                  <a:pt x="2291368" y="8584477"/>
                  <a:pt x="2278078" y="8584477"/>
                  <a:pt x="2264787" y="8584477"/>
                </a:cubicBezTo>
                <a:cubicBezTo>
                  <a:pt x="2264787" y="8584477"/>
                  <a:pt x="2251497" y="8597770"/>
                  <a:pt x="2238208" y="8597770"/>
                </a:cubicBezTo>
                <a:cubicBezTo>
                  <a:pt x="2238208" y="8597770"/>
                  <a:pt x="2238208" y="8611062"/>
                  <a:pt x="2224918" y="8624354"/>
                </a:cubicBezTo>
                <a:cubicBezTo>
                  <a:pt x="2211627" y="8624354"/>
                  <a:pt x="2211627" y="8650940"/>
                  <a:pt x="2185048" y="8650940"/>
                </a:cubicBezTo>
                <a:cubicBezTo>
                  <a:pt x="2185048" y="8650940"/>
                  <a:pt x="2185048" y="8664232"/>
                  <a:pt x="2171758" y="8677524"/>
                </a:cubicBezTo>
                <a:cubicBezTo>
                  <a:pt x="2158469" y="8717401"/>
                  <a:pt x="2131888" y="8730695"/>
                  <a:pt x="2092019" y="8690817"/>
                </a:cubicBezTo>
                <a:cubicBezTo>
                  <a:pt x="2025570" y="8677524"/>
                  <a:pt x="2052149" y="8650940"/>
                  <a:pt x="2078728" y="8624354"/>
                </a:cubicBezTo>
                <a:cubicBezTo>
                  <a:pt x="2092019" y="8597770"/>
                  <a:pt x="2105309" y="8584477"/>
                  <a:pt x="2118598" y="8597770"/>
                </a:cubicBezTo>
                <a:cubicBezTo>
                  <a:pt x="2131888" y="8571185"/>
                  <a:pt x="2145179" y="8584477"/>
                  <a:pt x="2158469" y="8584477"/>
                </a:cubicBezTo>
                <a:cubicBezTo>
                  <a:pt x="2171758" y="8571185"/>
                  <a:pt x="2171758" y="8571185"/>
                  <a:pt x="2171758" y="8571185"/>
                </a:cubicBezTo>
                <a:cubicBezTo>
                  <a:pt x="2145179" y="8544601"/>
                  <a:pt x="2105309" y="8544601"/>
                  <a:pt x="2065439" y="8571185"/>
                </a:cubicBezTo>
                <a:cubicBezTo>
                  <a:pt x="2038859" y="8584477"/>
                  <a:pt x="2052149" y="8571185"/>
                  <a:pt x="2052149" y="8557893"/>
                </a:cubicBezTo>
                <a:cubicBezTo>
                  <a:pt x="2025570" y="8491429"/>
                  <a:pt x="1998989" y="8557893"/>
                  <a:pt x="1972410" y="8544601"/>
                </a:cubicBezTo>
                <a:cubicBezTo>
                  <a:pt x="1959119" y="8518015"/>
                  <a:pt x="1932540" y="8478137"/>
                  <a:pt x="1972410" y="8438260"/>
                </a:cubicBezTo>
                <a:cubicBezTo>
                  <a:pt x="1985700" y="8424968"/>
                  <a:pt x="1998989" y="8411676"/>
                  <a:pt x="1998989" y="8411676"/>
                </a:cubicBezTo>
                <a:cubicBezTo>
                  <a:pt x="1998989" y="8385090"/>
                  <a:pt x="2025570" y="8385090"/>
                  <a:pt x="2025570" y="8371798"/>
                </a:cubicBezTo>
                <a:cubicBezTo>
                  <a:pt x="2025570" y="8345213"/>
                  <a:pt x="2025570" y="8331921"/>
                  <a:pt x="2038859" y="8331921"/>
                </a:cubicBezTo>
                <a:cubicBezTo>
                  <a:pt x="2052149" y="8318628"/>
                  <a:pt x="2052149" y="8305335"/>
                  <a:pt x="2052149" y="8292043"/>
                </a:cubicBezTo>
                <a:cubicBezTo>
                  <a:pt x="2038859" y="8265459"/>
                  <a:pt x="2038859" y="8252165"/>
                  <a:pt x="2052149" y="8225581"/>
                </a:cubicBezTo>
                <a:cubicBezTo>
                  <a:pt x="2038859" y="8225581"/>
                  <a:pt x="2025570" y="8225581"/>
                  <a:pt x="2025570" y="8225581"/>
                </a:cubicBezTo>
                <a:cubicBezTo>
                  <a:pt x="1945831" y="8252165"/>
                  <a:pt x="1919250" y="8238873"/>
                  <a:pt x="1919250" y="8159118"/>
                </a:cubicBezTo>
                <a:cubicBezTo>
                  <a:pt x="1905961" y="8145826"/>
                  <a:pt x="1892671" y="8132534"/>
                  <a:pt x="1892671" y="8119240"/>
                </a:cubicBezTo>
                <a:cubicBezTo>
                  <a:pt x="1892671" y="8105948"/>
                  <a:pt x="1892671" y="8092656"/>
                  <a:pt x="1892671" y="8092656"/>
                </a:cubicBezTo>
                <a:cubicBezTo>
                  <a:pt x="1866090" y="8066071"/>
                  <a:pt x="1879380" y="8052779"/>
                  <a:pt x="1892671" y="8039487"/>
                </a:cubicBezTo>
                <a:cubicBezTo>
                  <a:pt x="1905961" y="8026193"/>
                  <a:pt x="1919250" y="7999609"/>
                  <a:pt x="1945831" y="7999609"/>
                </a:cubicBezTo>
                <a:cubicBezTo>
                  <a:pt x="1945831" y="7986317"/>
                  <a:pt x="1959119" y="7986317"/>
                  <a:pt x="1972410" y="7986317"/>
                </a:cubicBezTo>
                <a:cubicBezTo>
                  <a:pt x="1998989" y="7919854"/>
                  <a:pt x="2038859" y="7893270"/>
                  <a:pt x="2105309" y="7893270"/>
                </a:cubicBezTo>
                <a:cubicBezTo>
                  <a:pt x="2105309" y="7879976"/>
                  <a:pt x="2118598" y="7879976"/>
                  <a:pt x="2131888" y="7866684"/>
                </a:cubicBezTo>
                <a:cubicBezTo>
                  <a:pt x="2131888" y="7853392"/>
                  <a:pt x="2145179" y="7840100"/>
                  <a:pt x="2131888" y="7826807"/>
                </a:cubicBezTo>
                <a:cubicBezTo>
                  <a:pt x="2105309" y="7853392"/>
                  <a:pt x="2078728" y="7866684"/>
                  <a:pt x="2038859" y="7840100"/>
                </a:cubicBezTo>
                <a:cubicBezTo>
                  <a:pt x="2012279" y="7813515"/>
                  <a:pt x="1985700" y="7800223"/>
                  <a:pt x="1945831" y="7826807"/>
                </a:cubicBezTo>
                <a:cubicBezTo>
                  <a:pt x="1919250" y="7840100"/>
                  <a:pt x="1932540" y="7813515"/>
                  <a:pt x="1932540" y="7800223"/>
                </a:cubicBezTo>
                <a:cubicBezTo>
                  <a:pt x="1932540" y="7800223"/>
                  <a:pt x="1932540" y="7786929"/>
                  <a:pt x="1919250" y="7786929"/>
                </a:cubicBezTo>
                <a:cubicBezTo>
                  <a:pt x="1919250" y="7786929"/>
                  <a:pt x="1905961" y="7786929"/>
                  <a:pt x="1905961" y="7773637"/>
                </a:cubicBezTo>
                <a:cubicBezTo>
                  <a:pt x="1852801" y="7720468"/>
                  <a:pt x="1905961" y="7693882"/>
                  <a:pt x="1932540" y="7680590"/>
                </a:cubicBezTo>
                <a:cubicBezTo>
                  <a:pt x="1972410" y="7667298"/>
                  <a:pt x="1972410" y="7640712"/>
                  <a:pt x="1985700" y="7614128"/>
                </a:cubicBezTo>
                <a:cubicBezTo>
                  <a:pt x="1985700" y="7574251"/>
                  <a:pt x="1972410" y="7547665"/>
                  <a:pt x="2025570" y="7521081"/>
                </a:cubicBezTo>
                <a:cubicBezTo>
                  <a:pt x="2025570" y="7507788"/>
                  <a:pt x="2038859" y="7494496"/>
                  <a:pt x="2052149" y="7494496"/>
                </a:cubicBezTo>
                <a:cubicBezTo>
                  <a:pt x="2038859" y="7454618"/>
                  <a:pt x="2052149" y="7414740"/>
                  <a:pt x="2105309" y="7414740"/>
                </a:cubicBezTo>
                <a:cubicBezTo>
                  <a:pt x="2118598" y="7414740"/>
                  <a:pt x="2118598" y="7414740"/>
                  <a:pt x="2118598" y="7401448"/>
                </a:cubicBezTo>
                <a:cubicBezTo>
                  <a:pt x="2145179" y="7374864"/>
                  <a:pt x="2158469" y="7348279"/>
                  <a:pt x="2198339" y="7348279"/>
                </a:cubicBezTo>
                <a:cubicBezTo>
                  <a:pt x="2198339" y="7348279"/>
                  <a:pt x="2211627" y="7334987"/>
                  <a:pt x="2224918" y="7321693"/>
                </a:cubicBezTo>
                <a:cubicBezTo>
                  <a:pt x="2238208" y="7308401"/>
                  <a:pt x="2264787" y="7295109"/>
                  <a:pt x="2291368" y="7295109"/>
                </a:cubicBezTo>
                <a:cubicBezTo>
                  <a:pt x="2317947" y="7281817"/>
                  <a:pt x="2344527" y="7268523"/>
                  <a:pt x="2331238" y="7215354"/>
                </a:cubicBezTo>
                <a:cubicBezTo>
                  <a:pt x="2317947" y="7202062"/>
                  <a:pt x="2357817" y="7175476"/>
                  <a:pt x="2371107" y="7162184"/>
                </a:cubicBezTo>
                <a:cubicBezTo>
                  <a:pt x="2371107" y="7148892"/>
                  <a:pt x="2371107" y="7135599"/>
                  <a:pt x="2357817" y="7122307"/>
                </a:cubicBezTo>
                <a:cubicBezTo>
                  <a:pt x="2317947" y="7148892"/>
                  <a:pt x="2291368" y="7162184"/>
                  <a:pt x="2291368" y="7095723"/>
                </a:cubicBezTo>
                <a:cubicBezTo>
                  <a:pt x="2291368" y="7055845"/>
                  <a:pt x="2304657" y="7042551"/>
                  <a:pt x="2344527" y="7042551"/>
                </a:cubicBezTo>
                <a:cubicBezTo>
                  <a:pt x="2357817" y="7042551"/>
                  <a:pt x="2357817" y="7042551"/>
                  <a:pt x="2357817" y="7029259"/>
                </a:cubicBezTo>
                <a:cubicBezTo>
                  <a:pt x="2371107" y="6962798"/>
                  <a:pt x="2424266" y="6936212"/>
                  <a:pt x="2477426" y="6909628"/>
                </a:cubicBezTo>
                <a:cubicBezTo>
                  <a:pt x="2504005" y="6896335"/>
                  <a:pt x="2504005" y="6922920"/>
                  <a:pt x="2517295" y="6909628"/>
                </a:cubicBezTo>
                <a:cubicBezTo>
                  <a:pt x="2530586" y="6922920"/>
                  <a:pt x="2530586" y="6909628"/>
                  <a:pt x="2530586" y="6909628"/>
                </a:cubicBezTo>
                <a:cubicBezTo>
                  <a:pt x="2543876" y="6883043"/>
                  <a:pt x="2543876" y="6856457"/>
                  <a:pt x="2557165" y="6856457"/>
                </a:cubicBezTo>
                <a:cubicBezTo>
                  <a:pt x="2597035" y="6829873"/>
                  <a:pt x="2636906" y="6816581"/>
                  <a:pt x="2636906" y="6776704"/>
                </a:cubicBezTo>
                <a:cubicBezTo>
                  <a:pt x="2623615" y="6776704"/>
                  <a:pt x="2610325" y="6776704"/>
                  <a:pt x="2583746" y="6763412"/>
                </a:cubicBezTo>
                <a:cubicBezTo>
                  <a:pt x="2530586" y="6776704"/>
                  <a:pt x="2504005" y="6843165"/>
                  <a:pt x="2450847" y="6869751"/>
                </a:cubicBezTo>
                <a:cubicBezTo>
                  <a:pt x="2437556" y="6803288"/>
                  <a:pt x="2477426" y="6763412"/>
                  <a:pt x="2583746" y="6736826"/>
                </a:cubicBezTo>
                <a:cubicBezTo>
                  <a:pt x="2597035" y="6710240"/>
                  <a:pt x="2610325" y="6696948"/>
                  <a:pt x="2636906" y="6696948"/>
                </a:cubicBezTo>
                <a:cubicBezTo>
                  <a:pt x="2650195" y="6683656"/>
                  <a:pt x="2650195" y="6683656"/>
                  <a:pt x="2663485" y="6670364"/>
                </a:cubicBezTo>
                <a:cubicBezTo>
                  <a:pt x="2650195" y="6657071"/>
                  <a:pt x="2636906" y="6643779"/>
                  <a:pt x="2623615" y="6643779"/>
                </a:cubicBezTo>
                <a:cubicBezTo>
                  <a:pt x="2610325" y="6630487"/>
                  <a:pt x="2610325" y="6617193"/>
                  <a:pt x="2597035" y="6617193"/>
                </a:cubicBezTo>
                <a:cubicBezTo>
                  <a:pt x="2557165" y="6617193"/>
                  <a:pt x="2543876" y="6657071"/>
                  <a:pt x="2504005" y="6670364"/>
                </a:cubicBezTo>
                <a:cubicBezTo>
                  <a:pt x="2504005" y="6683656"/>
                  <a:pt x="2490716" y="6696948"/>
                  <a:pt x="2477426" y="6710240"/>
                </a:cubicBezTo>
                <a:cubicBezTo>
                  <a:pt x="2450847" y="6750118"/>
                  <a:pt x="2424266" y="6789996"/>
                  <a:pt x="2384396" y="6816581"/>
                </a:cubicBezTo>
                <a:cubicBezTo>
                  <a:pt x="2357817" y="6829873"/>
                  <a:pt x="2331238" y="6843165"/>
                  <a:pt x="2304657" y="6803288"/>
                </a:cubicBezTo>
                <a:cubicBezTo>
                  <a:pt x="2304657" y="6803288"/>
                  <a:pt x="2304657" y="6803288"/>
                  <a:pt x="2304657" y="6789996"/>
                </a:cubicBezTo>
                <a:cubicBezTo>
                  <a:pt x="2278078" y="6763412"/>
                  <a:pt x="2304657" y="6750118"/>
                  <a:pt x="2331238" y="6750118"/>
                </a:cubicBezTo>
                <a:cubicBezTo>
                  <a:pt x="2344527" y="6736826"/>
                  <a:pt x="2357817" y="6736826"/>
                  <a:pt x="2357817" y="6723534"/>
                </a:cubicBezTo>
                <a:cubicBezTo>
                  <a:pt x="2371107" y="6723534"/>
                  <a:pt x="2384396" y="6710240"/>
                  <a:pt x="2384396" y="6696948"/>
                </a:cubicBezTo>
                <a:cubicBezTo>
                  <a:pt x="2397687" y="6657071"/>
                  <a:pt x="2424266" y="6590609"/>
                  <a:pt x="2331238" y="6617193"/>
                </a:cubicBezTo>
                <a:cubicBezTo>
                  <a:pt x="2291368" y="6630487"/>
                  <a:pt x="2251497" y="6643779"/>
                  <a:pt x="2211627" y="6670364"/>
                </a:cubicBezTo>
                <a:cubicBezTo>
                  <a:pt x="2198339" y="6696948"/>
                  <a:pt x="2158469" y="6710240"/>
                  <a:pt x="2131888" y="6710240"/>
                </a:cubicBezTo>
                <a:cubicBezTo>
                  <a:pt x="2118598" y="6723534"/>
                  <a:pt x="2105309" y="6736826"/>
                  <a:pt x="2078728" y="6736826"/>
                </a:cubicBezTo>
                <a:cubicBezTo>
                  <a:pt x="2052149" y="6736826"/>
                  <a:pt x="2052149" y="6763412"/>
                  <a:pt x="2025570" y="6776704"/>
                </a:cubicBezTo>
                <a:cubicBezTo>
                  <a:pt x="2052149" y="6789996"/>
                  <a:pt x="2078728" y="6750118"/>
                  <a:pt x="2105309" y="6776704"/>
                </a:cubicBezTo>
                <a:cubicBezTo>
                  <a:pt x="2092019" y="6789996"/>
                  <a:pt x="2078728" y="6816581"/>
                  <a:pt x="2052149" y="6816581"/>
                </a:cubicBezTo>
                <a:cubicBezTo>
                  <a:pt x="2038859" y="6843165"/>
                  <a:pt x="2012279" y="6856457"/>
                  <a:pt x="1985700" y="6856457"/>
                </a:cubicBezTo>
                <a:cubicBezTo>
                  <a:pt x="2038859" y="6909628"/>
                  <a:pt x="1972410" y="6896335"/>
                  <a:pt x="1972410" y="6909628"/>
                </a:cubicBezTo>
                <a:cubicBezTo>
                  <a:pt x="1959119" y="6909628"/>
                  <a:pt x="1959119" y="6909628"/>
                  <a:pt x="1959119" y="6909628"/>
                </a:cubicBezTo>
                <a:cubicBezTo>
                  <a:pt x="1945831" y="6922920"/>
                  <a:pt x="1932540" y="6936212"/>
                  <a:pt x="1919250" y="6949504"/>
                </a:cubicBezTo>
                <a:cubicBezTo>
                  <a:pt x="1919250" y="6962798"/>
                  <a:pt x="1905961" y="6976090"/>
                  <a:pt x="1905961" y="6976090"/>
                </a:cubicBezTo>
                <a:cubicBezTo>
                  <a:pt x="1866090" y="7015967"/>
                  <a:pt x="1826220" y="7042551"/>
                  <a:pt x="1786351" y="7069137"/>
                </a:cubicBezTo>
                <a:cubicBezTo>
                  <a:pt x="1733191" y="7135599"/>
                  <a:pt x="1666742" y="7188770"/>
                  <a:pt x="1573713" y="7188770"/>
                </a:cubicBezTo>
                <a:cubicBezTo>
                  <a:pt x="1547133" y="7202062"/>
                  <a:pt x="1533843" y="7241939"/>
                  <a:pt x="1507264" y="7241939"/>
                </a:cubicBezTo>
                <a:cubicBezTo>
                  <a:pt x="1454104" y="7295109"/>
                  <a:pt x="1387653" y="7321693"/>
                  <a:pt x="1334495" y="7348279"/>
                </a:cubicBezTo>
                <a:cubicBezTo>
                  <a:pt x="1307914" y="7374864"/>
                  <a:pt x="1268045" y="7388156"/>
                  <a:pt x="1228175" y="7401448"/>
                </a:cubicBezTo>
                <a:cubicBezTo>
                  <a:pt x="1201596" y="7414740"/>
                  <a:pt x="1175015" y="7428034"/>
                  <a:pt x="1135145" y="7428034"/>
                </a:cubicBezTo>
                <a:cubicBezTo>
                  <a:pt x="1161726" y="7401448"/>
                  <a:pt x="1175015" y="7374864"/>
                  <a:pt x="1188305" y="7348279"/>
                </a:cubicBezTo>
                <a:cubicBezTo>
                  <a:pt x="1201596" y="7334987"/>
                  <a:pt x="1228175" y="7308401"/>
                  <a:pt x="1241465" y="7281817"/>
                </a:cubicBezTo>
                <a:cubicBezTo>
                  <a:pt x="1214886" y="7281817"/>
                  <a:pt x="1201596" y="7308401"/>
                  <a:pt x="1175015" y="7295109"/>
                </a:cubicBezTo>
                <a:cubicBezTo>
                  <a:pt x="1148436" y="7334987"/>
                  <a:pt x="1108566" y="7348279"/>
                  <a:pt x="1081987" y="7374864"/>
                </a:cubicBezTo>
                <a:cubicBezTo>
                  <a:pt x="1068697" y="7401448"/>
                  <a:pt x="1042117" y="7414740"/>
                  <a:pt x="1015537" y="7414740"/>
                </a:cubicBezTo>
                <a:cubicBezTo>
                  <a:pt x="1002246" y="7441326"/>
                  <a:pt x="975667" y="7441326"/>
                  <a:pt x="949088" y="7441326"/>
                </a:cubicBezTo>
                <a:cubicBezTo>
                  <a:pt x="922507" y="7441326"/>
                  <a:pt x="882637" y="7481204"/>
                  <a:pt x="882637" y="7414740"/>
                </a:cubicBezTo>
                <a:cubicBezTo>
                  <a:pt x="909218" y="7401448"/>
                  <a:pt x="935797" y="7388156"/>
                  <a:pt x="922507" y="7361571"/>
                </a:cubicBezTo>
                <a:cubicBezTo>
                  <a:pt x="922507" y="7361571"/>
                  <a:pt x="909218" y="7348279"/>
                  <a:pt x="909218" y="7348279"/>
                </a:cubicBezTo>
                <a:cubicBezTo>
                  <a:pt x="895928" y="7348279"/>
                  <a:pt x="895928" y="7348279"/>
                  <a:pt x="882637" y="7348279"/>
                </a:cubicBezTo>
                <a:cubicBezTo>
                  <a:pt x="882637" y="7348279"/>
                  <a:pt x="869349" y="7348279"/>
                  <a:pt x="869349" y="7348279"/>
                </a:cubicBezTo>
                <a:cubicBezTo>
                  <a:pt x="869349" y="7348279"/>
                  <a:pt x="856058" y="7361571"/>
                  <a:pt x="856058" y="7361571"/>
                </a:cubicBezTo>
                <a:cubicBezTo>
                  <a:pt x="856058" y="7414740"/>
                  <a:pt x="816189" y="7388156"/>
                  <a:pt x="789608" y="7388156"/>
                </a:cubicBezTo>
                <a:cubicBezTo>
                  <a:pt x="763029" y="7414740"/>
                  <a:pt x="723159" y="7414740"/>
                  <a:pt x="683290" y="7401448"/>
                </a:cubicBezTo>
                <a:cubicBezTo>
                  <a:pt x="656710" y="7428034"/>
                  <a:pt x="643420" y="7428034"/>
                  <a:pt x="616839" y="7401448"/>
                </a:cubicBezTo>
                <a:cubicBezTo>
                  <a:pt x="616839" y="7388156"/>
                  <a:pt x="603550" y="7361571"/>
                  <a:pt x="630130" y="7361571"/>
                </a:cubicBezTo>
                <a:cubicBezTo>
                  <a:pt x="643420" y="7361571"/>
                  <a:pt x="643420" y="7348279"/>
                  <a:pt x="643420" y="7334987"/>
                </a:cubicBezTo>
                <a:cubicBezTo>
                  <a:pt x="630130" y="7308401"/>
                  <a:pt x="590260" y="7334987"/>
                  <a:pt x="576970" y="7308401"/>
                </a:cubicBezTo>
                <a:cubicBezTo>
                  <a:pt x="576970" y="7295109"/>
                  <a:pt x="576970" y="7281817"/>
                  <a:pt x="576970" y="7281817"/>
                </a:cubicBezTo>
                <a:cubicBezTo>
                  <a:pt x="563681" y="7255231"/>
                  <a:pt x="523811" y="7255231"/>
                  <a:pt x="497230" y="7241939"/>
                </a:cubicBezTo>
                <a:cubicBezTo>
                  <a:pt x="470651" y="7241939"/>
                  <a:pt x="430782" y="7255231"/>
                  <a:pt x="404201" y="7268523"/>
                </a:cubicBezTo>
                <a:cubicBezTo>
                  <a:pt x="390912" y="7295109"/>
                  <a:pt x="364331" y="7295109"/>
                  <a:pt x="351043" y="7268523"/>
                </a:cubicBezTo>
                <a:cubicBezTo>
                  <a:pt x="337752" y="7255231"/>
                  <a:pt x="337752" y="7241939"/>
                  <a:pt x="364331" y="7228646"/>
                </a:cubicBezTo>
                <a:cubicBezTo>
                  <a:pt x="364331" y="7228646"/>
                  <a:pt x="377622" y="7228646"/>
                  <a:pt x="377622" y="7215354"/>
                </a:cubicBezTo>
                <a:cubicBezTo>
                  <a:pt x="377622" y="7215354"/>
                  <a:pt x="377622" y="7215354"/>
                  <a:pt x="377622" y="7202062"/>
                </a:cubicBezTo>
                <a:cubicBezTo>
                  <a:pt x="364331" y="7148892"/>
                  <a:pt x="364331" y="7122307"/>
                  <a:pt x="430782" y="7135599"/>
                </a:cubicBezTo>
                <a:cubicBezTo>
                  <a:pt x="444070" y="7135599"/>
                  <a:pt x="457361" y="7135599"/>
                  <a:pt x="470651" y="7122307"/>
                </a:cubicBezTo>
                <a:cubicBezTo>
                  <a:pt x="483942" y="7122307"/>
                  <a:pt x="483942" y="7109015"/>
                  <a:pt x="497230" y="7095723"/>
                </a:cubicBezTo>
                <a:cubicBezTo>
                  <a:pt x="510521" y="7082429"/>
                  <a:pt x="523811" y="7069137"/>
                  <a:pt x="537100" y="7069137"/>
                </a:cubicBezTo>
                <a:cubicBezTo>
                  <a:pt x="537100" y="7069137"/>
                  <a:pt x="550390" y="7055845"/>
                  <a:pt x="550390" y="7042551"/>
                </a:cubicBezTo>
                <a:cubicBezTo>
                  <a:pt x="537100" y="7015967"/>
                  <a:pt x="510521" y="7042551"/>
                  <a:pt x="483942" y="7042551"/>
                </a:cubicBezTo>
                <a:cubicBezTo>
                  <a:pt x="470651" y="7069137"/>
                  <a:pt x="444070" y="7069137"/>
                  <a:pt x="430782" y="7055845"/>
                </a:cubicBezTo>
                <a:cubicBezTo>
                  <a:pt x="417491" y="7042551"/>
                  <a:pt x="444070" y="7029259"/>
                  <a:pt x="457361" y="7015967"/>
                </a:cubicBezTo>
                <a:cubicBezTo>
                  <a:pt x="483942" y="6949504"/>
                  <a:pt x="430782" y="7015967"/>
                  <a:pt x="417491" y="6989382"/>
                </a:cubicBezTo>
                <a:cubicBezTo>
                  <a:pt x="417491" y="6989382"/>
                  <a:pt x="404201" y="6989382"/>
                  <a:pt x="404201" y="6989382"/>
                </a:cubicBezTo>
                <a:cubicBezTo>
                  <a:pt x="390912" y="7015967"/>
                  <a:pt x="377622" y="7029259"/>
                  <a:pt x="351043" y="7042551"/>
                </a:cubicBezTo>
                <a:cubicBezTo>
                  <a:pt x="337752" y="7055845"/>
                  <a:pt x="324462" y="7082429"/>
                  <a:pt x="297883" y="7095723"/>
                </a:cubicBezTo>
                <a:cubicBezTo>
                  <a:pt x="284592" y="7109015"/>
                  <a:pt x="258013" y="7109015"/>
                  <a:pt x="231432" y="7122307"/>
                </a:cubicBezTo>
                <a:cubicBezTo>
                  <a:pt x="204853" y="7135599"/>
                  <a:pt x="191563" y="7122307"/>
                  <a:pt x="191563" y="7095723"/>
                </a:cubicBezTo>
                <a:cubicBezTo>
                  <a:pt x="204853" y="7055845"/>
                  <a:pt x="231432" y="7055845"/>
                  <a:pt x="258013" y="7042551"/>
                </a:cubicBezTo>
                <a:cubicBezTo>
                  <a:pt x="258013" y="7042551"/>
                  <a:pt x="271302" y="7029259"/>
                  <a:pt x="271302" y="7015967"/>
                </a:cubicBezTo>
                <a:cubicBezTo>
                  <a:pt x="284592" y="7015967"/>
                  <a:pt x="297883" y="7002675"/>
                  <a:pt x="297883" y="6989382"/>
                </a:cubicBezTo>
                <a:cubicBezTo>
                  <a:pt x="311173" y="6989382"/>
                  <a:pt x="311173" y="6976090"/>
                  <a:pt x="311173" y="6962798"/>
                </a:cubicBezTo>
                <a:cubicBezTo>
                  <a:pt x="284592" y="6949504"/>
                  <a:pt x="271302" y="6962798"/>
                  <a:pt x="244723" y="6976090"/>
                </a:cubicBezTo>
                <a:cubicBezTo>
                  <a:pt x="218143" y="7002675"/>
                  <a:pt x="164984" y="6989382"/>
                  <a:pt x="125115" y="7002675"/>
                </a:cubicBezTo>
                <a:cubicBezTo>
                  <a:pt x="125115" y="7002675"/>
                  <a:pt x="111825" y="6989382"/>
                  <a:pt x="111825" y="6989382"/>
                </a:cubicBezTo>
                <a:cubicBezTo>
                  <a:pt x="85244" y="6922920"/>
                  <a:pt x="85244" y="6922920"/>
                  <a:pt x="111825" y="6896335"/>
                </a:cubicBezTo>
                <a:cubicBezTo>
                  <a:pt x="125115" y="6869751"/>
                  <a:pt x="138405" y="6856457"/>
                  <a:pt x="151695" y="6843165"/>
                </a:cubicBezTo>
                <a:cubicBezTo>
                  <a:pt x="138405" y="6803288"/>
                  <a:pt x="191563" y="6776704"/>
                  <a:pt x="178275" y="6723534"/>
                </a:cubicBezTo>
                <a:cubicBezTo>
                  <a:pt x="178275" y="6670364"/>
                  <a:pt x="231432" y="6643779"/>
                  <a:pt x="258013" y="6617193"/>
                </a:cubicBezTo>
                <a:cubicBezTo>
                  <a:pt x="258013" y="6603901"/>
                  <a:pt x="258013" y="6603901"/>
                  <a:pt x="258013" y="6603901"/>
                </a:cubicBezTo>
                <a:cubicBezTo>
                  <a:pt x="258013" y="6577317"/>
                  <a:pt x="244723" y="6577317"/>
                  <a:pt x="218143" y="6577317"/>
                </a:cubicBezTo>
                <a:cubicBezTo>
                  <a:pt x="218143" y="6577317"/>
                  <a:pt x="218143" y="6577317"/>
                  <a:pt x="204853" y="6577317"/>
                </a:cubicBezTo>
                <a:cubicBezTo>
                  <a:pt x="191563" y="6603901"/>
                  <a:pt x="164984" y="6630487"/>
                  <a:pt x="125115" y="6643779"/>
                </a:cubicBezTo>
                <a:cubicBezTo>
                  <a:pt x="98536" y="6657071"/>
                  <a:pt x="71956" y="6683656"/>
                  <a:pt x="58667" y="6643779"/>
                </a:cubicBezTo>
                <a:cubicBezTo>
                  <a:pt x="45376" y="6617193"/>
                  <a:pt x="71956" y="6603901"/>
                  <a:pt x="85244" y="6590609"/>
                </a:cubicBezTo>
                <a:cubicBezTo>
                  <a:pt x="85244" y="6577317"/>
                  <a:pt x="85244" y="6564024"/>
                  <a:pt x="98536" y="6564024"/>
                </a:cubicBezTo>
                <a:cubicBezTo>
                  <a:pt x="85244" y="6550732"/>
                  <a:pt x="85244" y="6550732"/>
                  <a:pt x="71956" y="6550732"/>
                </a:cubicBezTo>
                <a:cubicBezTo>
                  <a:pt x="58667" y="6564024"/>
                  <a:pt x="45376" y="6577317"/>
                  <a:pt x="18796" y="6564024"/>
                </a:cubicBezTo>
                <a:cubicBezTo>
                  <a:pt x="5505" y="6550732"/>
                  <a:pt x="-7785" y="6537440"/>
                  <a:pt x="5505" y="6524146"/>
                </a:cubicBezTo>
                <a:cubicBezTo>
                  <a:pt x="32084" y="6497562"/>
                  <a:pt x="45376" y="6470976"/>
                  <a:pt x="71956" y="6444392"/>
                </a:cubicBezTo>
                <a:cubicBezTo>
                  <a:pt x="71956" y="6377929"/>
                  <a:pt x="98536" y="6364637"/>
                  <a:pt x="138405" y="6391223"/>
                </a:cubicBezTo>
                <a:cubicBezTo>
                  <a:pt x="151695" y="6377929"/>
                  <a:pt x="164984" y="6351345"/>
                  <a:pt x="178275" y="6364637"/>
                </a:cubicBezTo>
                <a:cubicBezTo>
                  <a:pt x="178275" y="6351345"/>
                  <a:pt x="178275" y="6338051"/>
                  <a:pt x="191563" y="6338051"/>
                </a:cubicBezTo>
                <a:cubicBezTo>
                  <a:pt x="244723" y="6311467"/>
                  <a:pt x="271302" y="6271590"/>
                  <a:pt x="297883" y="6231712"/>
                </a:cubicBezTo>
                <a:cubicBezTo>
                  <a:pt x="297883" y="6231712"/>
                  <a:pt x="297883" y="6218420"/>
                  <a:pt x="297883" y="6218420"/>
                </a:cubicBezTo>
                <a:cubicBezTo>
                  <a:pt x="271302" y="6218420"/>
                  <a:pt x="258013" y="6258298"/>
                  <a:pt x="218143" y="6258298"/>
                </a:cubicBezTo>
                <a:cubicBezTo>
                  <a:pt x="204853" y="6258298"/>
                  <a:pt x="191563" y="6271590"/>
                  <a:pt x="164984" y="6271590"/>
                </a:cubicBezTo>
                <a:cubicBezTo>
                  <a:pt x="138405" y="6245004"/>
                  <a:pt x="178275" y="6218420"/>
                  <a:pt x="164984" y="6205128"/>
                </a:cubicBezTo>
                <a:cubicBezTo>
                  <a:pt x="125115" y="6218420"/>
                  <a:pt x="85244" y="6258298"/>
                  <a:pt x="45376" y="6231712"/>
                </a:cubicBezTo>
                <a:cubicBezTo>
                  <a:pt x="5505" y="6218420"/>
                  <a:pt x="5505" y="6205128"/>
                  <a:pt x="32084" y="6178543"/>
                </a:cubicBezTo>
                <a:cubicBezTo>
                  <a:pt x="45376" y="6165251"/>
                  <a:pt x="45376" y="6138665"/>
                  <a:pt x="71956" y="6138665"/>
                </a:cubicBezTo>
                <a:cubicBezTo>
                  <a:pt x="85244" y="6112081"/>
                  <a:pt x="98536" y="6098787"/>
                  <a:pt x="111825" y="6098787"/>
                </a:cubicBezTo>
                <a:cubicBezTo>
                  <a:pt x="111825" y="6085495"/>
                  <a:pt x="111825" y="6085495"/>
                  <a:pt x="125115" y="6072203"/>
                </a:cubicBezTo>
                <a:cubicBezTo>
                  <a:pt x="85244" y="6032326"/>
                  <a:pt x="98536" y="6005740"/>
                  <a:pt x="138405" y="5979156"/>
                </a:cubicBezTo>
                <a:cubicBezTo>
                  <a:pt x="164984" y="5965863"/>
                  <a:pt x="178275" y="5939279"/>
                  <a:pt x="191563" y="5925987"/>
                </a:cubicBezTo>
                <a:cubicBezTo>
                  <a:pt x="204853" y="5886109"/>
                  <a:pt x="231432" y="5859523"/>
                  <a:pt x="258013" y="5846231"/>
                </a:cubicBezTo>
                <a:cubicBezTo>
                  <a:pt x="271302" y="5832939"/>
                  <a:pt x="284592" y="5819646"/>
                  <a:pt x="297883" y="5806354"/>
                </a:cubicBezTo>
                <a:cubicBezTo>
                  <a:pt x="324462" y="5779770"/>
                  <a:pt x="337752" y="5766476"/>
                  <a:pt x="364331" y="5753184"/>
                </a:cubicBezTo>
                <a:cubicBezTo>
                  <a:pt x="377622" y="5739892"/>
                  <a:pt x="390912" y="5713307"/>
                  <a:pt x="417491" y="5713307"/>
                </a:cubicBezTo>
                <a:cubicBezTo>
                  <a:pt x="470651" y="5673429"/>
                  <a:pt x="510521" y="5620259"/>
                  <a:pt x="550390" y="5580382"/>
                </a:cubicBezTo>
                <a:cubicBezTo>
                  <a:pt x="563681" y="5553798"/>
                  <a:pt x="576970" y="5540504"/>
                  <a:pt x="616839" y="5540504"/>
                </a:cubicBezTo>
                <a:cubicBezTo>
                  <a:pt x="630130" y="5500628"/>
                  <a:pt x="656710" y="5500628"/>
                  <a:pt x="683290" y="5500628"/>
                </a:cubicBezTo>
                <a:cubicBezTo>
                  <a:pt x="683290" y="5487334"/>
                  <a:pt x="696580" y="5487334"/>
                  <a:pt x="709869" y="5487334"/>
                </a:cubicBezTo>
                <a:cubicBezTo>
                  <a:pt x="709869" y="5460750"/>
                  <a:pt x="736450" y="5460750"/>
                  <a:pt x="749738" y="5447457"/>
                </a:cubicBezTo>
                <a:cubicBezTo>
                  <a:pt x="789608" y="5407581"/>
                  <a:pt x="829479" y="5394287"/>
                  <a:pt x="882637" y="5367703"/>
                </a:cubicBezTo>
                <a:cubicBezTo>
                  <a:pt x="895928" y="5354410"/>
                  <a:pt x="909218" y="5341118"/>
                  <a:pt x="922507" y="5327826"/>
                </a:cubicBezTo>
                <a:cubicBezTo>
                  <a:pt x="949088" y="5287948"/>
                  <a:pt x="975667" y="5274656"/>
                  <a:pt x="1015537" y="5314534"/>
                </a:cubicBezTo>
                <a:cubicBezTo>
                  <a:pt x="1015537" y="5314534"/>
                  <a:pt x="1028827" y="5314534"/>
                  <a:pt x="1028827" y="5314534"/>
                </a:cubicBezTo>
                <a:cubicBezTo>
                  <a:pt x="1028827" y="5274656"/>
                  <a:pt x="1081987" y="5287948"/>
                  <a:pt x="1095276" y="5261362"/>
                </a:cubicBezTo>
                <a:cubicBezTo>
                  <a:pt x="1148436" y="5221485"/>
                  <a:pt x="1201596" y="5181609"/>
                  <a:pt x="1281335" y="5155023"/>
                </a:cubicBezTo>
                <a:cubicBezTo>
                  <a:pt x="1294625" y="5115146"/>
                  <a:pt x="1321205" y="5088562"/>
                  <a:pt x="1361074" y="5075268"/>
                </a:cubicBezTo>
                <a:cubicBezTo>
                  <a:pt x="1387653" y="5061976"/>
                  <a:pt x="1427525" y="5075268"/>
                  <a:pt x="1454104" y="5061976"/>
                </a:cubicBezTo>
                <a:cubicBezTo>
                  <a:pt x="1454104" y="5061976"/>
                  <a:pt x="1454104" y="5061976"/>
                  <a:pt x="1467394" y="5061976"/>
                </a:cubicBezTo>
                <a:cubicBezTo>
                  <a:pt x="1467394" y="5035390"/>
                  <a:pt x="1493973" y="5022098"/>
                  <a:pt x="1520553" y="5008806"/>
                </a:cubicBezTo>
                <a:cubicBezTo>
                  <a:pt x="1507264" y="4929051"/>
                  <a:pt x="1560424" y="4889174"/>
                  <a:pt x="1613582" y="4849298"/>
                </a:cubicBezTo>
                <a:cubicBezTo>
                  <a:pt x="1640163" y="4875882"/>
                  <a:pt x="1547133" y="4889174"/>
                  <a:pt x="1613582" y="4902467"/>
                </a:cubicBezTo>
                <a:cubicBezTo>
                  <a:pt x="1626873" y="4902467"/>
                  <a:pt x="1640163" y="4902467"/>
                  <a:pt x="1653452" y="4889174"/>
                </a:cubicBezTo>
                <a:cubicBezTo>
                  <a:pt x="1626873" y="4822712"/>
                  <a:pt x="1653452" y="4782834"/>
                  <a:pt x="1733191" y="4756251"/>
                </a:cubicBezTo>
                <a:cubicBezTo>
                  <a:pt x="1746481" y="4742957"/>
                  <a:pt x="1759772" y="4716373"/>
                  <a:pt x="1786351" y="4716373"/>
                </a:cubicBezTo>
                <a:cubicBezTo>
                  <a:pt x="1826220" y="4716373"/>
                  <a:pt x="1826220" y="4663203"/>
                  <a:pt x="1866090" y="4663203"/>
                </a:cubicBezTo>
                <a:cubicBezTo>
                  <a:pt x="1932540" y="4570156"/>
                  <a:pt x="1998989" y="4477109"/>
                  <a:pt x="2118598" y="4437232"/>
                </a:cubicBezTo>
                <a:cubicBezTo>
                  <a:pt x="2131888" y="4437232"/>
                  <a:pt x="2131888" y="4410645"/>
                  <a:pt x="2131888" y="4410645"/>
                </a:cubicBezTo>
                <a:cubicBezTo>
                  <a:pt x="2131888" y="4397353"/>
                  <a:pt x="2131888" y="4384061"/>
                  <a:pt x="2131888" y="4384061"/>
                </a:cubicBezTo>
                <a:cubicBezTo>
                  <a:pt x="2131888" y="4370768"/>
                  <a:pt x="2131888" y="4357476"/>
                  <a:pt x="2131888" y="4344184"/>
                </a:cubicBezTo>
                <a:cubicBezTo>
                  <a:pt x="2131888" y="4344184"/>
                  <a:pt x="2131888" y="4344184"/>
                  <a:pt x="2118598" y="4357476"/>
                </a:cubicBezTo>
                <a:cubicBezTo>
                  <a:pt x="2092019" y="4384061"/>
                  <a:pt x="2065439" y="4370768"/>
                  <a:pt x="2052149" y="4317598"/>
                </a:cubicBezTo>
                <a:cubicBezTo>
                  <a:pt x="2052149" y="4264429"/>
                  <a:pt x="2118598" y="4237843"/>
                  <a:pt x="2145179" y="4197967"/>
                </a:cubicBezTo>
                <a:cubicBezTo>
                  <a:pt x="2158469" y="4224551"/>
                  <a:pt x="2171758" y="4211259"/>
                  <a:pt x="2185048" y="4197967"/>
                </a:cubicBezTo>
                <a:cubicBezTo>
                  <a:pt x="2211627" y="4171381"/>
                  <a:pt x="2198339" y="4158089"/>
                  <a:pt x="2171758" y="4158089"/>
                </a:cubicBezTo>
                <a:cubicBezTo>
                  <a:pt x="2171758" y="4131504"/>
                  <a:pt x="2118598" y="4144796"/>
                  <a:pt x="2145179" y="4104920"/>
                </a:cubicBezTo>
                <a:cubicBezTo>
                  <a:pt x="2145179" y="4091626"/>
                  <a:pt x="2145179" y="4091626"/>
                  <a:pt x="2145179" y="4078334"/>
                </a:cubicBezTo>
                <a:cubicBezTo>
                  <a:pt x="2131888" y="4078334"/>
                  <a:pt x="2131888" y="4078334"/>
                  <a:pt x="2118598" y="4078334"/>
                </a:cubicBezTo>
                <a:cubicBezTo>
                  <a:pt x="2105309" y="4078334"/>
                  <a:pt x="2092019" y="4078334"/>
                  <a:pt x="2078728" y="4091626"/>
                </a:cubicBezTo>
                <a:cubicBezTo>
                  <a:pt x="2065439" y="4118212"/>
                  <a:pt x="2052149" y="4144796"/>
                  <a:pt x="2025570" y="4158089"/>
                </a:cubicBezTo>
                <a:cubicBezTo>
                  <a:pt x="2012279" y="4171381"/>
                  <a:pt x="1998989" y="4197967"/>
                  <a:pt x="1972410" y="4211259"/>
                </a:cubicBezTo>
                <a:cubicBezTo>
                  <a:pt x="1959119" y="4224551"/>
                  <a:pt x="1945831" y="4251137"/>
                  <a:pt x="1932540" y="4211259"/>
                </a:cubicBezTo>
                <a:cubicBezTo>
                  <a:pt x="1919250" y="4197967"/>
                  <a:pt x="1892671" y="4197967"/>
                  <a:pt x="1905961" y="4184673"/>
                </a:cubicBezTo>
                <a:cubicBezTo>
                  <a:pt x="1919250" y="4158089"/>
                  <a:pt x="1932540" y="4131504"/>
                  <a:pt x="1959119" y="4131504"/>
                </a:cubicBezTo>
                <a:cubicBezTo>
                  <a:pt x="1972410" y="4118212"/>
                  <a:pt x="1985700" y="4104920"/>
                  <a:pt x="1998989" y="4104920"/>
                </a:cubicBezTo>
                <a:cubicBezTo>
                  <a:pt x="2012279" y="4091626"/>
                  <a:pt x="2012279" y="4091626"/>
                  <a:pt x="2025570" y="4078334"/>
                </a:cubicBezTo>
                <a:cubicBezTo>
                  <a:pt x="2012279" y="4051749"/>
                  <a:pt x="1998989" y="4025165"/>
                  <a:pt x="1985700" y="4051749"/>
                </a:cubicBezTo>
                <a:cubicBezTo>
                  <a:pt x="1932540" y="4078334"/>
                  <a:pt x="1905961" y="4051749"/>
                  <a:pt x="1866090" y="4038457"/>
                </a:cubicBezTo>
                <a:cubicBezTo>
                  <a:pt x="1839511" y="4025165"/>
                  <a:pt x="1839511" y="4078334"/>
                  <a:pt x="1826220" y="4051749"/>
                </a:cubicBezTo>
                <a:cubicBezTo>
                  <a:pt x="1812932" y="4038457"/>
                  <a:pt x="1773060" y="4025165"/>
                  <a:pt x="1799641" y="3998579"/>
                </a:cubicBezTo>
                <a:cubicBezTo>
                  <a:pt x="1826220" y="3971995"/>
                  <a:pt x="1826220" y="3945409"/>
                  <a:pt x="1866090" y="3932117"/>
                </a:cubicBezTo>
                <a:cubicBezTo>
                  <a:pt x="1866090" y="3905532"/>
                  <a:pt x="1852801" y="3878948"/>
                  <a:pt x="1892671" y="3865656"/>
                </a:cubicBezTo>
                <a:cubicBezTo>
                  <a:pt x="1879380" y="3839070"/>
                  <a:pt x="1919250" y="3839070"/>
                  <a:pt x="1932540" y="3812484"/>
                </a:cubicBezTo>
                <a:cubicBezTo>
                  <a:pt x="1905961" y="3812484"/>
                  <a:pt x="1892671" y="3799192"/>
                  <a:pt x="1892671" y="3772608"/>
                </a:cubicBezTo>
                <a:cubicBezTo>
                  <a:pt x="1892671" y="3746023"/>
                  <a:pt x="1905961" y="3732731"/>
                  <a:pt x="1932540" y="3732731"/>
                </a:cubicBezTo>
                <a:cubicBezTo>
                  <a:pt x="1945831" y="3732731"/>
                  <a:pt x="1945831" y="3719437"/>
                  <a:pt x="1945831" y="3719437"/>
                </a:cubicBezTo>
                <a:cubicBezTo>
                  <a:pt x="1985700" y="3692853"/>
                  <a:pt x="2012279" y="3679561"/>
                  <a:pt x="2038859" y="3652976"/>
                </a:cubicBezTo>
                <a:cubicBezTo>
                  <a:pt x="2012279" y="3652976"/>
                  <a:pt x="1985700" y="3652976"/>
                  <a:pt x="1959119" y="3652976"/>
                </a:cubicBezTo>
                <a:cubicBezTo>
                  <a:pt x="1959119" y="3666268"/>
                  <a:pt x="1945831" y="3666268"/>
                  <a:pt x="1932540" y="3652976"/>
                </a:cubicBezTo>
                <a:cubicBezTo>
                  <a:pt x="1932540" y="3652976"/>
                  <a:pt x="1932540" y="3652976"/>
                  <a:pt x="1919250" y="3652976"/>
                </a:cubicBezTo>
                <a:cubicBezTo>
                  <a:pt x="1919250" y="3666268"/>
                  <a:pt x="1919250" y="3679561"/>
                  <a:pt x="1905961" y="3679561"/>
                </a:cubicBezTo>
                <a:cubicBezTo>
                  <a:pt x="1892671" y="3692853"/>
                  <a:pt x="1879380" y="3706145"/>
                  <a:pt x="1866090" y="3706145"/>
                </a:cubicBezTo>
                <a:cubicBezTo>
                  <a:pt x="1866090" y="3706145"/>
                  <a:pt x="1852801" y="3719437"/>
                  <a:pt x="1852801" y="3719437"/>
                </a:cubicBezTo>
                <a:cubicBezTo>
                  <a:pt x="1839511" y="3759315"/>
                  <a:pt x="1812932" y="3746023"/>
                  <a:pt x="1799641" y="3732731"/>
                </a:cubicBezTo>
                <a:cubicBezTo>
                  <a:pt x="1773060" y="3732731"/>
                  <a:pt x="1746481" y="3746023"/>
                  <a:pt x="1773060" y="3706145"/>
                </a:cubicBezTo>
                <a:cubicBezTo>
                  <a:pt x="1773060" y="3692853"/>
                  <a:pt x="1786351" y="3679561"/>
                  <a:pt x="1799641" y="3666268"/>
                </a:cubicBezTo>
                <a:cubicBezTo>
                  <a:pt x="1786351" y="3652976"/>
                  <a:pt x="1759772" y="3652976"/>
                  <a:pt x="1759772" y="3639684"/>
                </a:cubicBezTo>
                <a:cubicBezTo>
                  <a:pt x="1733191" y="3626390"/>
                  <a:pt x="1706612" y="3613098"/>
                  <a:pt x="1746481" y="3586514"/>
                </a:cubicBezTo>
                <a:cubicBezTo>
                  <a:pt x="1733191" y="3559928"/>
                  <a:pt x="1773060" y="3546636"/>
                  <a:pt x="1786351" y="3520051"/>
                </a:cubicBezTo>
                <a:cubicBezTo>
                  <a:pt x="1773060" y="3506759"/>
                  <a:pt x="1759772" y="3493467"/>
                  <a:pt x="1786351" y="3466881"/>
                </a:cubicBezTo>
                <a:cubicBezTo>
                  <a:pt x="1812932" y="3453589"/>
                  <a:pt x="1799641" y="3493467"/>
                  <a:pt x="1812932" y="3493467"/>
                </a:cubicBezTo>
                <a:cubicBezTo>
                  <a:pt x="1826220" y="3493467"/>
                  <a:pt x="1839511" y="3493467"/>
                  <a:pt x="1852801" y="3493467"/>
                </a:cubicBezTo>
                <a:cubicBezTo>
                  <a:pt x="1866090" y="3453589"/>
                  <a:pt x="1905961" y="3440296"/>
                  <a:pt x="1932540" y="3427004"/>
                </a:cubicBezTo>
                <a:cubicBezTo>
                  <a:pt x="1985700" y="3373834"/>
                  <a:pt x="2025570" y="3320664"/>
                  <a:pt x="2092019" y="3267495"/>
                </a:cubicBezTo>
                <a:cubicBezTo>
                  <a:pt x="2078728" y="3267495"/>
                  <a:pt x="2065439" y="3267495"/>
                  <a:pt x="2052149" y="3267495"/>
                </a:cubicBezTo>
                <a:cubicBezTo>
                  <a:pt x="2025570" y="3267495"/>
                  <a:pt x="2012279" y="3280787"/>
                  <a:pt x="1985700" y="3280787"/>
                </a:cubicBezTo>
                <a:cubicBezTo>
                  <a:pt x="1985700" y="3307372"/>
                  <a:pt x="1972410" y="3320664"/>
                  <a:pt x="1945831" y="3320664"/>
                </a:cubicBezTo>
                <a:cubicBezTo>
                  <a:pt x="1945831" y="3333956"/>
                  <a:pt x="1945831" y="3373834"/>
                  <a:pt x="1919250" y="3347248"/>
                </a:cubicBezTo>
                <a:cubicBezTo>
                  <a:pt x="1879380" y="3347248"/>
                  <a:pt x="1866090" y="3333956"/>
                  <a:pt x="1879380" y="3307372"/>
                </a:cubicBezTo>
                <a:cubicBezTo>
                  <a:pt x="1866090" y="3294079"/>
                  <a:pt x="1852801" y="3294079"/>
                  <a:pt x="1839511" y="3307372"/>
                </a:cubicBezTo>
                <a:cubicBezTo>
                  <a:pt x="1786351" y="3360542"/>
                  <a:pt x="1759772" y="3307372"/>
                  <a:pt x="1733191" y="3280787"/>
                </a:cubicBezTo>
                <a:cubicBezTo>
                  <a:pt x="1733191" y="3267495"/>
                  <a:pt x="1746481" y="3254201"/>
                  <a:pt x="1759772" y="3240909"/>
                </a:cubicBezTo>
                <a:cubicBezTo>
                  <a:pt x="1773060" y="3201032"/>
                  <a:pt x="1826220" y="3201032"/>
                  <a:pt x="1839511" y="3147862"/>
                </a:cubicBezTo>
                <a:cubicBezTo>
                  <a:pt x="1839511" y="3147862"/>
                  <a:pt x="1839511" y="3147862"/>
                  <a:pt x="1839511" y="3134570"/>
                </a:cubicBezTo>
                <a:cubicBezTo>
                  <a:pt x="1839511" y="3134570"/>
                  <a:pt x="1839511" y="3121278"/>
                  <a:pt x="1839511" y="3121278"/>
                </a:cubicBezTo>
                <a:cubicBezTo>
                  <a:pt x="1812932" y="3107984"/>
                  <a:pt x="1812932" y="3081400"/>
                  <a:pt x="1852801" y="3068107"/>
                </a:cubicBezTo>
                <a:cubicBezTo>
                  <a:pt x="1866090" y="3054815"/>
                  <a:pt x="1905961" y="3041523"/>
                  <a:pt x="1919250" y="3014937"/>
                </a:cubicBezTo>
                <a:cubicBezTo>
                  <a:pt x="1905961" y="2961767"/>
                  <a:pt x="1932540" y="2948475"/>
                  <a:pt x="1972410" y="2935183"/>
                </a:cubicBezTo>
                <a:cubicBezTo>
                  <a:pt x="1985700" y="2908598"/>
                  <a:pt x="2012279" y="2895306"/>
                  <a:pt x="2025570" y="2882014"/>
                </a:cubicBezTo>
                <a:cubicBezTo>
                  <a:pt x="2052149" y="2868720"/>
                  <a:pt x="2065439" y="2855428"/>
                  <a:pt x="2092019" y="2842136"/>
                </a:cubicBezTo>
                <a:cubicBezTo>
                  <a:pt x="2092019" y="2815551"/>
                  <a:pt x="2118598" y="2815551"/>
                  <a:pt x="2145179" y="2815551"/>
                </a:cubicBezTo>
                <a:cubicBezTo>
                  <a:pt x="2198339" y="2735795"/>
                  <a:pt x="2278078" y="2682626"/>
                  <a:pt x="2357817" y="2642748"/>
                </a:cubicBezTo>
                <a:cubicBezTo>
                  <a:pt x="2384396" y="2616164"/>
                  <a:pt x="2397687" y="2576287"/>
                  <a:pt x="2437556" y="2562995"/>
                </a:cubicBezTo>
                <a:cubicBezTo>
                  <a:pt x="2450847" y="2496533"/>
                  <a:pt x="2530586" y="2483239"/>
                  <a:pt x="2557165" y="2430070"/>
                </a:cubicBezTo>
                <a:cubicBezTo>
                  <a:pt x="2570455" y="2416778"/>
                  <a:pt x="2570455" y="2416778"/>
                  <a:pt x="2570455" y="2416778"/>
                </a:cubicBezTo>
                <a:cubicBezTo>
                  <a:pt x="2597035" y="2376900"/>
                  <a:pt x="2623615" y="2350315"/>
                  <a:pt x="2663485" y="2350315"/>
                </a:cubicBezTo>
                <a:cubicBezTo>
                  <a:pt x="2690064" y="2337023"/>
                  <a:pt x="2716645" y="2323730"/>
                  <a:pt x="2729934" y="2310437"/>
                </a:cubicBezTo>
                <a:cubicBezTo>
                  <a:pt x="2743224" y="2283853"/>
                  <a:pt x="2769803" y="2283853"/>
                  <a:pt x="2796384" y="2283853"/>
                </a:cubicBezTo>
                <a:cubicBezTo>
                  <a:pt x="2796384" y="2310437"/>
                  <a:pt x="2783094" y="2297145"/>
                  <a:pt x="2769803" y="2310437"/>
                </a:cubicBezTo>
                <a:cubicBezTo>
                  <a:pt x="2769803" y="2323730"/>
                  <a:pt x="2769803" y="2323730"/>
                  <a:pt x="2756515" y="2337023"/>
                </a:cubicBezTo>
                <a:cubicBezTo>
                  <a:pt x="2756515" y="2350315"/>
                  <a:pt x="2769803" y="2363607"/>
                  <a:pt x="2769803" y="2363607"/>
                </a:cubicBezTo>
                <a:cubicBezTo>
                  <a:pt x="2822963" y="2323730"/>
                  <a:pt x="2876123" y="2283853"/>
                  <a:pt x="2915993" y="2243975"/>
                </a:cubicBezTo>
                <a:cubicBezTo>
                  <a:pt x="2942572" y="2177514"/>
                  <a:pt x="3009023" y="2164220"/>
                  <a:pt x="3062183" y="2124343"/>
                </a:cubicBezTo>
                <a:cubicBezTo>
                  <a:pt x="3088761" y="2111051"/>
                  <a:pt x="3102052" y="2057881"/>
                  <a:pt x="3141921" y="2071173"/>
                </a:cubicBezTo>
                <a:cubicBezTo>
                  <a:pt x="3141921" y="2057881"/>
                  <a:pt x="3155210" y="2057881"/>
                  <a:pt x="3155210" y="2044589"/>
                </a:cubicBezTo>
                <a:cubicBezTo>
                  <a:pt x="3168501" y="2018003"/>
                  <a:pt x="3195080" y="2031297"/>
                  <a:pt x="3208370" y="2004711"/>
                </a:cubicBezTo>
                <a:cubicBezTo>
                  <a:pt x="3221661" y="1978126"/>
                  <a:pt x="3248240" y="1978126"/>
                  <a:pt x="3274821" y="1978126"/>
                </a:cubicBezTo>
                <a:cubicBezTo>
                  <a:pt x="3274821" y="1938250"/>
                  <a:pt x="3314690" y="1951542"/>
                  <a:pt x="3341269" y="1951542"/>
                </a:cubicBezTo>
                <a:cubicBezTo>
                  <a:pt x="3341269" y="1938250"/>
                  <a:pt x="3327979" y="1924956"/>
                  <a:pt x="3341269" y="1911664"/>
                </a:cubicBezTo>
                <a:cubicBezTo>
                  <a:pt x="3354560" y="1898372"/>
                  <a:pt x="3354560" y="1924956"/>
                  <a:pt x="3367850" y="1924956"/>
                </a:cubicBezTo>
                <a:cubicBezTo>
                  <a:pt x="3367850" y="1924956"/>
                  <a:pt x="3367850" y="1924956"/>
                  <a:pt x="3381139" y="1924956"/>
                </a:cubicBezTo>
                <a:cubicBezTo>
                  <a:pt x="3381139" y="1924956"/>
                  <a:pt x="3381139" y="1911664"/>
                  <a:pt x="3381139" y="1911664"/>
                </a:cubicBezTo>
                <a:cubicBezTo>
                  <a:pt x="3367850" y="1898372"/>
                  <a:pt x="3354560" y="1885079"/>
                  <a:pt x="3367850" y="1885079"/>
                </a:cubicBezTo>
                <a:cubicBezTo>
                  <a:pt x="3447589" y="1831909"/>
                  <a:pt x="3514038" y="1765447"/>
                  <a:pt x="3567198" y="1698984"/>
                </a:cubicBezTo>
                <a:cubicBezTo>
                  <a:pt x="3567198" y="1698984"/>
                  <a:pt x="3580487" y="1698984"/>
                  <a:pt x="3580487" y="1698984"/>
                </a:cubicBezTo>
                <a:cubicBezTo>
                  <a:pt x="3580487" y="1725570"/>
                  <a:pt x="3553908" y="1725570"/>
                  <a:pt x="3553908" y="1752154"/>
                </a:cubicBezTo>
                <a:cubicBezTo>
                  <a:pt x="3540617" y="1765447"/>
                  <a:pt x="3553908" y="1765447"/>
                  <a:pt x="3567198" y="1765447"/>
                </a:cubicBezTo>
                <a:cubicBezTo>
                  <a:pt x="3580487" y="1765447"/>
                  <a:pt x="3593777" y="1752154"/>
                  <a:pt x="3607068" y="1752154"/>
                </a:cubicBezTo>
                <a:cubicBezTo>
                  <a:pt x="3607068" y="1738862"/>
                  <a:pt x="3620357" y="1725570"/>
                  <a:pt x="3646937" y="1725570"/>
                </a:cubicBezTo>
                <a:cubicBezTo>
                  <a:pt x="3646937" y="1685692"/>
                  <a:pt x="3673517" y="1685692"/>
                  <a:pt x="3700097" y="1672400"/>
                </a:cubicBezTo>
                <a:cubicBezTo>
                  <a:pt x="3700097" y="1645815"/>
                  <a:pt x="3726677" y="1645815"/>
                  <a:pt x="3739967" y="1632523"/>
                </a:cubicBezTo>
                <a:cubicBezTo>
                  <a:pt x="3739967" y="1619231"/>
                  <a:pt x="3753257" y="1592645"/>
                  <a:pt x="3753257" y="1579353"/>
                </a:cubicBezTo>
                <a:cubicBezTo>
                  <a:pt x="3739967" y="1566059"/>
                  <a:pt x="3726677" y="1592645"/>
                  <a:pt x="3713388" y="1579353"/>
                </a:cubicBezTo>
                <a:cubicBezTo>
                  <a:pt x="3726677" y="1539475"/>
                  <a:pt x="3766546" y="1526183"/>
                  <a:pt x="3806416" y="1499598"/>
                </a:cubicBezTo>
                <a:cubicBezTo>
                  <a:pt x="3819706" y="1473014"/>
                  <a:pt x="3832997" y="1446428"/>
                  <a:pt x="3859576" y="1419842"/>
                </a:cubicBezTo>
                <a:cubicBezTo>
                  <a:pt x="3872866" y="1406550"/>
                  <a:pt x="3886155" y="1406550"/>
                  <a:pt x="3899445" y="1406550"/>
                </a:cubicBezTo>
                <a:cubicBezTo>
                  <a:pt x="3899445" y="1406550"/>
                  <a:pt x="3912736" y="1393258"/>
                  <a:pt x="3926025" y="1379966"/>
                </a:cubicBezTo>
                <a:cubicBezTo>
                  <a:pt x="3939315" y="1379966"/>
                  <a:pt x="3965894" y="1353381"/>
                  <a:pt x="3979185" y="1353381"/>
                </a:cubicBezTo>
                <a:cubicBezTo>
                  <a:pt x="4019054" y="1326795"/>
                  <a:pt x="4058924" y="1273626"/>
                  <a:pt x="4112084" y="1260334"/>
                </a:cubicBezTo>
                <a:cubicBezTo>
                  <a:pt x="4112084" y="1260334"/>
                  <a:pt x="4112084" y="1260334"/>
                  <a:pt x="4125374" y="1260334"/>
                </a:cubicBezTo>
                <a:cubicBezTo>
                  <a:pt x="4138665" y="1233748"/>
                  <a:pt x="4165244" y="1207164"/>
                  <a:pt x="4191823" y="1220456"/>
                </a:cubicBezTo>
                <a:cubicBezTo>
                  <a:pt x="4205113" y="1220456"/>
                  <a:pt x="4205113" y="1207164"/>
                  <a:pt x="4205113" y="1193872"/>
                </a:cubicBezTo>
                <a:cubicBezTo>
                  <a:pt x="4258273" y="1140702"/>
                  <a:pt x="4311431" y="1114117"/>
                  <a:pt x="4364591" y="1060947"/>
                </a:cubicBezTo>
                <a:cubicBezTo>
                  <a:pt x="4364591" y="1034362"/>
                  <a:pt x="4391171" y="1034362"/>
                  <a:pt x="4404461" y="1021070"/>
                </a:cubicBezTo>
                <a:cubicBezTo>
                  <a:pt x="4417751" y="1021070"/>
                  <a:pt x="4431042" y="1021070"/>
                  <a:pt x="4444331" y="1007778"/>
                </a:cubicBezTo>
                <a:cubicBezTo>
                  <a:pt x="4457621" y="1007778"/>
                  <a:pt x="4470911" y="1007778"/>
                  <a:pt x="4484202" y="994484"/>
                </a:cubicBezTo>
                <a:cubicBezTo>
                  <a:pt x="4537361" y="1021070"/>
                  <a:pt x="4550651" y="954606"/>
                  <a:pt x="4590521" y="941314"/>
                </a:cubicBezTo>
                <a:cubicBezTo>
                  <a:pt x="4603811" y="941314"/>
                  <a:pt x="4603811" y="941314"/>
                  <a:pt x="4603811" y="941314"/>
                </a:cubicBezTo>
                <a:cubicBezTo>
                  <a:pt x="4603811" y="888145"/>
                  <a:pt x="4643681" y="901437"/>
                  <a:pt x="4670259" y="901437"/>
                </a:cubicBezTo>
                <a:cubicBezTo>
                  <a:pt x="4670259" y="874853"/>
                  <a:pt x="4710129" y="874853"/>
                  <a:pt x="4710129" y="848267"/>
                </a:cubicBezTo>
                <a:cubicBezTo>
                  <a:pt x="4736709" y="848267"/>
                  <a:pt x="4749999" y="834975"/>
                  <a:pt x="4763289" y="821683"/>
                </a:cubicBezTo>
                <a:cubicBezTo>
                  <a:pt x="4763289" y="821683"/>
                  <a:pt x="4763289" y="821683"/>
                  <a:pt x="4776579" y="821683"/>
                </a:cubicBezTo>
                <a:cubicBezTo>
                  <a:pt x="4776579" y="821683"/>
                  <a:pt x="4776579" y="821683"/>
                  <a:pt x="4776579" y="808390"/>
                </a:cubicBezTo>
                <a:cubicBezTo>
                  <a:pt x="4776579" y="808390"/>
                  <a:pt x="4789868" y="808390"/>
                  <a:pt x="4789868" y="808390"/>
                </a:cubicBezTo>
                <a:cubicBezTo>
                  <a:pt x="4789868" y="808390"/>
                  <a:pt x="4803159" y="795098"/>
                  <a:pt x="4816449" y="795098"/>
                </a:cubicBezTo>
                <a:cubicBezTo>
                  <a:pt x="4816449" y="795098"/>
                  <a:pt x="4803159" y="795098"/>
                  <a:pt x="4803159" y="795098"/>
                </a:cubicBezTo>
                <a:cubicBezTo>
                  <a:pt x="4803159" y="781806"/>
                  <a:pt x="4803159" y="768512"/>
                  <a:pt x="4816449" y="768512"/>
                </a:cubicBezTo>
                <a:cubicBezTo>
                  <a:pt x="4829739" y="755220"/>
                  <a:pt x="4829739" y="755220"/>
                  <a:pt x="4843028" y="741928"/>
                </a:cubicBezTo>
                <a:cubicBezTo>
                  <a:pt x="4843028" y="741928"/>
                  <a:pt x="4856319" y="741928"/>
                  <a:pt x="4856319" y="728636"/>
                </a:cubicBezTo>
                <a:cubicBezTo>
                  <a:pt x="4882898" y="755220"/>
                  <a:pt x="4882898" y="728636"/>
                  <a:pt x="4896188" y="715342"/>
                </a:cubicBezTo>
                <a:cubicBezTo>
                  <a:pt x="4896188" y="715342"/>
                  <a:pt x="4909479" y="715342"/>
                  <a:pt x="4909479" y="702050"/>
                </a:cubicBezTo>
                <a:cubicBezTo>
                  <a:pt x="4922767" y="688758"/>
                  <a:pt x="4922767" y="675466"/>
                  <a:pt x="4936058" y="675466"/>
                </a:cubicBezTo>
                <a:cubicBezTo>
                  <a:pt x="4936058" y="662173"/>
                  <a:pt x="4936058" y="662173"/>
                  <a:pt x="4936058" y="662173"/>
                </a:cubicBezTo>
                <a:cubicBezTo>
                  <a:pt x="4936058" y="648881"/>
                  <a:pt x="4949348" y="648881"/>
                  <a:pt x="4962637" y="648881"/>
                </a:cubicBezTo>
                <a:cubicBezTo>
                  <a:pt x="4975927" y="609003"/>
                  <a:pt x="5002507" y="595711"/>
                  <a:pt x="5042376" y="582419"/>
                </a:cubicBezTo>
                <a:cubicBezTo>
                  <a:pt x="5042376" y="569125"/>
                  <a:pt x="5055667" y="555833"/>
                  <a:pt x="5055667" y="555833"/>
                </a:cubicBezTo>
                <a:cubicBezTo>
                  <a:pt x="5042376" y="542541"/>
                  <a:pt x="5029087" y="555833"/>
                  <a:pt x="5015797" y="542541"/>
                </a:cubicBezTo>
                <a:cubicBezTo>
                  <a:pt x="5029087" y="542541"/>
                  <a:pt x="5029087" y="502664"/>
                  <a:pt x="5055667" y="529248"/>
                </a:cubicBezTo>
                <a:cubicBezTo>
                  <a:pt x="5068957" y="515956"/>
                  <a:pt x="5095536" y="529248"/>
                  <a:pt x="5095536" y="515956"/>
                </a:cubicBezTo>
                <a:cubicBezTo>
                  <a:pt x="5108827" y="449494"/>
                  <a:pt x="5148696" y="449494"/>
                  <a:pt x="5188565" y="449494"/>
                </a:cubicBezTo>
                <a:cubicBezTo>
                  <a:pt x="5201856" y="436201"/>
                  <a:pt x="5201856" y="422909"/>
                  <a:pt x="5201856" y="409617"/>
                </a:cubicBezTo>
                <a:cubicBezTo>
                  <a:pt x="5215147" y="409617"/>
                  <a:pt x="5228435" y="409617"/>
                  <a:pt x="5228435" y="422909"/>
                </a:cubicBezTo>
                <a:cubicBezTo>
                  <a:pt x="5241725" y="422909"/>
                  <a:pt x="5241725" y="422909"/>
                  <a:pt x="5241725" y="422909"/>
                </a:cubicBezTo>
                <a:cubicBezTo>
                  <a:pt x="5241725" y="396323"/>
                  <a:pt x="5268305" y="396323"/>
                  <a:pt x="5281595" y="383031"/>
                </a:cubicBezTo>
                <a:cubicBezTo>
                  <a:pt x="5294885" y="369739"/>
                  <a:pt x="5294885" y="356447"/>
                  <a:pt x="5308175" y="356447"/>
                </a:cubicBezTo>
                <a:cubicBezTo>
                  <a:pt x="5308175" y="329861"/>
                  <a:pt x="5321465" y="329861"/>
                  <a:pt x="5334755" y="329861"/>
                </a:cubicBezTo>
                <a:cubicBezTo>
                  <a:pt x="5334755" y="316569"/>
                  <a:pt x="5348044" y="316569"/>
                  <a:pt x="5361335" y="316569"/>
                </a:cubicBezTo>
                <a:cubicBezTo>
                  <a:pt x="5361335" y="303277"/>
                  <a:pt x="5374625" y="303277"/>
                  <a:pt x="5387913" y="303277"/>
                </a:cubicBezTo>
                <a:cubicBezTo>
                  <a:pt x="5387913" y="276692"/>
                  <a:pt x="5401204" y="276692"/>
                  <a:pt x="5427783" y="276692"/>
                </a:cubicBezTo>
                <a:cubicBezTo>
                  <a:pt x="5427783" y="263400"/>
                  <a:pt x="5441073" y="250106"/>
                  <a:pt x="5454364" y="250106"/>
                </a:cubicBezTo>
                <a:cubicBezTo>
                  <a:pt x="5441073" y="223522"/>
                  <a:pt x="5507523" y="170352"/>
                  <a:pt x="5427783" y="196937"/>
                </a:cubicBezTo>
                <a:cubicBezTo>
                  <a:pt x="5427783" y="170352"/>
                  <a:pt x="5427783" y="157059"/>
                  <a:pt x="5454364" y="157059"/>
                </a:cubicBezTo>
                <a:cubicBezTo>
                  <a:pt x="5467653" y="157059"/>
                  <a:pt x="5467653" y="143767"/>
                  <a:pt x="5480943" y="143767"/>
                </a:cubicBezTo>
                <a:cubicBezTo>
                  <a:pt x="5480943" y="130475"/>
                  <a:pt x="5494233" y="130475"/>
                  <a:pt x="5494233" y="130475"/>
                </a:cubicBezTo>
                <a:cubicBezTo>
                  <a:pt x="5507523" y="130475"/>
                  <a:pt x="5520813" y="130475"/>
                  <a:pt x="5534103" y="130475"/>
                </a:cubicBezTo>
                <a:cubicBezTo>
                  <a:pt x="5534103" y="130475"/>
                  <a:pt x="5534103" y="117183"/>
                  <a:pt x="5534103" y="117183"/>
                </a:cubicBezTo>
                <a:cubicBezTo>
                  <a:pt x="5534103" y="103889"/>
                  <a:pt x="5547393" y="103889"/>
                  <a:pt x="5560684" y="117183"/>
                </a:cubicBezTo>
                <a:cubicBezTo>
                  <a:pt x="5560684" y="103889"/>
                  <a:pt x="5573973" y="103889"/>
                  <a:pt x="5587263" y="103889"/>
                </a:cubicBezTo>
                <a:cubicBezTo>
                  <a:pt x="5587263" y="90597"/>
                  <a:pt x="5587263" y="90597"/>
                  <a:pt x="5587263" y="90597"/>
                </a:cubicBezTo>
                <a:cubicBezTo>
                  <a:pt x="5587263" y="90597"/>
                  <a:pt x="5600553" y="90597"/>
                  <a:pt x="5600553" y="90597"/>
                </a:cubicBezTo>
                <a:cubicBezTo>
                  <a:pt x="5613843" y="50720"/>
                  <a:pt x="5653712" y="64012"/>
                  <a:pt x="5680293" y="50720"/>
                </a:cubicBezTo>
                <a:cubicBezTo>
                  <a:pt x="5693581" y="37428"/>
                  <a:pt x="5693581" y="24136"/>
                  <a:pt x="5706872" y="24136"/>
                </a:cubicBezTo>
                <a:cubicBezTo>
                  <a:pt x="5706872" y="24136"/>
                  <a:pt x="5706872" y="24136"/>
                  <a:pt x="5720163" y="24136"/>
                </a:cubicBezTo>
                <a:cubicBezTo>
                  <a:pt x="5723485" y="14167"/>
                  <a:pt x="5728469" y="7520"/>
                  <a:pt x="5734490" y="2743"/>
                </a:cubicBez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Tree>
    <p:extLst>
      <p:ext uri="{BB962C8B-B14F-4D97-AF65-F5344CB8AC3E}">
        <p14:creationId xmlns:p14="http://schemas.microsoft.com/office/powerpoint/2010/main" val="2125365174"/>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23BA2E-E90E-2140-AA13-8DD99FB740E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25741" b="39547"/>
          <a:stretch/>
        </p:blipFill>
        <p:spPr>
          <a:xfrm>
            <a:off x="0" y="4038599"/>
            <a:ext cx="12192000" cy="2821459"/>
          </a:xfrm>
          <a:prstGeom prst="rect">
            <a:avLst/>
          </a:prstGeom>
        </p:spPr>
      </p:pic>
      <p:sp>
        <p:nvSpPr>
          <p:cNvPr id="6" name="Text Placeholder 2">
            <a:extLst>
              <a:ext uri="{FF2B5EF4-FFF2-40B4-BE49-F238E27FC236}">
                <a16:creationId xmlns:a16="http://schemas.microsoft.com/office/drawing/2014/main" id="{2846AB60-2944-A64D-8D31-103E5D709655}"/>
              </a:ext>
            </a:extLst>
          </p:cNvPr>
          <p:cNvSpPr>
            <a:spLocks noGrp="1"/>
          </p:cNvSpPr>
          <p:nvPr>
            <p:ph type="body" sz="quarter" idx="10"/>
          </p:nvPr>
        </p:nvSpPr>
        <p:spPr>
          <a:xfrm>
            <a:off x="665163" y="381000"/>
            <a:ext cx="10861675" cy="3171824"/>
          </a:xfrm>
        </p:spPr>
        <p:txBody>
          <a:bodyPr anchor="t">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599679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Image Placeholder 36">
    <p:spTree>
      <p:nvGrpSpPr>
        <p:cNvPr id="1" name=""/>
        <p:cNvGrpSpPr/>
        <p:nvPr/>
      </p:nvGrpSpPr>
      <p:grpSpPr>
        <a:xfrm>
          <a:off x="0" y="0"/>
          <a:ext cx="0" cy="0"/>
          <a:chOff x="0" y="0"/>
          <a:chExt cx="0" cy="0"/>
        </a:xfrm>
      </p:grpSpPr>
      <p:sp>
        <p:nvSpPr>
          <p:cNvPr id="7" name="Espace réservé pour une image  6"/>
          <p:cNvSpPr>
            <a:spLocks noGrp="1"/>
          </p:cNvSpPr>
          <p:nvPr>
            <p:ph type="pic" sz="quarter" idx="10"/>
          </p:nvPr>
        </p:nvSpPr>
        <p:spPr>
          <a:xfrm>
            <a:off x="7056107" y="748243"/>
            <a:ext cx="4447098" cy="5705093"/>
          </a:xfrm>
          <a:custGeom>
            <a:avLst/>
            <a:gdLst>
              <a:gd name="connsiteX0" fmla="*/ 2593679 w 6670647"/>
              <a:gd name="connsiteY0" fmla="*/ 959 h 8557639"/>
              <a:gd name="connsiteX1" fmla="*/ 2836126 w 6670647"/>
              <a:gd name="connsiteY1" fmla="*/ 44425 h 8557639"/>
              <a:gd name="connsiteX2" fmla="*/ 2892075 w 6670647"/>
              <a:gd name="connsiteY2" fmla="*/ 63054 h 8557639"/>
              <a:gd name="connsiteX3" fmla="*/ 3028839 w 6670647"/>
              <a:gd name="connsiteY3" fmla="*/ 100311 h 8557639"/>
              <a:gd name="connsiteX4" fmla="*/ 3209120 w 6670647"/>
              <a:gd name="connsiteY4" fmla="*/ 156196 h 8557639"/>
              <a:gd name="connsiteX5" fmla="*/ 3364535 w 6670647"/>
              <a:gd name="connsiteY5" fmla="*/ 199662 h 8557639"/>
              <a:gd name="connsiteX6" fmla="*/ 3513732 w 6670647"/>
              <a:gd name="connsiteY6" fmla="*/ 218291 h 8557639"/>
              <a:gd name="connsiteX7" fmla="*/ 3868077 w 6670647"/>
              <a:gd name="connsiteY7" fmla="*/ 392157 h 8557639"/>
              <a:gd name="connsiteX8" fmla="*/ 3948893 w 6670647"/>
              <a:gd name="connsiteY8" fmla="*/ 460461 h 8557639"/>
              <a:gd name="connsiteX9" fmla="*/ 4060791 w 6670647"/>
              <a:gd name="connsiteY9" fmla="*/ 491509 h 8557639"/>
              <a:gd name="connsiteX10" fmla="*/ 4278371 w 6670647"/>
              <a:gd name="connsiteY10" fmla="*/ 727469 h 8557639"/>
              <a:gd name="connsiteX11" fmla="*/ 4340537 w 6670647"/>
              <a:gd name="connsiteY11" fmla="*/ 801983 h 8557639"/>
              <a:gd name="connsiteX12" fmla="*/ 4924895 w 6670647"/>
              <a:gd name="connsiteY12" fmla="*/ 1677522 h 8557639"/>
              <a:gd name="connsiteX13" fmla="*/ 5117608 w 6670647"/>
              <a:gd name="connsiteY13" fmla="*/ 1621636 h 8557639"/>
              <a:gd name="connsiteX14" fmla="*/ 5297889 w 6670647"/>
              <a:gd name="connsiteY14" fmla="*/ 1708569 h 8557639"/>
              <a:gd name="connsiteX15" fmla="*/ 5328971 w 6670647"/>
              <a:gd name="connsiteY15" fmla="*/ 1702360 h 8557639"/>
              <a:gd name="connsiteX16" fmla="*/ 5627367 w 6670647"/>
              <a:gd name="connsiteY16" fmla="*/ 1752036 h 8557639"/>
              <a:gd name="connsiteX17" fmla="*/ 5683317 w 6670647"/>
              <a:gd name="connsiteY17" fmla="*/ 1776874 h 8557639"/>
              <a:gd name="connsiteX18" fmla="*/ 5683317 w 6670647"/>
              <a:gd name="connsiteY18" fmla="*/ 1783083 h 8557639"/>
              <a:gd name="connsiteX19" fmla="*/ 5658450 w 6670647"/>
              <a:gd name="connsiteY19" fmla="*/ 1770664 h 8557639"/>
              <a:gd name="connsiteX20" fmla="*/ 5695749 w 6670647"/>
              <a:gd name="connsiteY20" fmla="*/ 1801711 h 8557639"/>
              <a:gd name="connsiteX21" fmla="*/ 5776565 w 6670647"/>
              <a:gd name="connsiteY21" fmla="*/ 1826550 h 8557639"/>
              <a:gd name="connsiteX22" fmla="*/ 5844947 w 6670647"/>
              <a:gd name="connsiteY22" fmla="*/ 1789293 h 8557639"/>
              <a:gd name="connsiteX23" fmla="*/ 5851164 w 6670647"/>
              <a:gd name="connsiteY23" fmla="*/ 1795502 h 8557639"/>
              <a:gd name="connsiteX24" fmla="*/ 5807647 w 6670647"/>
              <a:gd name="connsiteY24" fmla="*/ 1832759 h 8557639"/>
              <a:gd name="connsiteX25" fmla="*/ 5944413 w 6670647"/>
              <a:gd name="connsiteY25" fmla="*/ 1807921 h 8557639"/>
              <a:gd name="connsiteX26" fmla="*/ 5944413 w 6670647"/>
              <a:gd name="connsiteY26" fmla="*/ 1820340 h 8557639"/>
              <a:gd name="connsiteX27" fmla="*/ 5838731 w 6670647"/>
              <a:gd name="connsiteY27" fmla="*/ 1851387 h 8557639"/>
              <a:gd name="connsiteX28" fmla="*/ 6410655 w 6670647"/>
              <a:gd name="connsiteY28" fmla="*/ 2310890 h 8557639"/>
              <a:gd name="connsiteX29" fmla="*/ 6503904 w 6670647"/>
              <a:gd name="connsiteY29" fmla="*/ 2435080 h 8557639"/>
              <a:gd name="connsiteX30" fmla="*/ 6578503 w 6670647"/>
              <a:gd name="connsiteY30" fmla="*/ 2733135 h 8557639"/>
              <a:gd name="connsiteX31" fmla="*/ 6566069 w 6670647"/>
              <a:gd name="connsiteY31" fmla="*/ 2900792 h 8557639"/>
              <a:gd name="connsiteX32" fmla="*/ 6541203 w 6670647"/>
              <a:gd name="connsiteY32" fmla="*/ 3130543 h 8557639"/>
              <a:gd name="connsiteX33" fmla="*/ 6541203 w 6670647"/>
              <a:gd name="connsiteY33" fmla="*/ 3149171 h 8557639"/>
              <a:gd name="connsiteX34" fmla="*/ 6553637 w 6670647"/>
              <a:gd name="connsiteY34" fmla="*/ 3229895 h 8557639"/>
              <a:gd name="connsiteX35" fmla="*/ 6510121 w 6670647"/>
              <a:gd name="connsiteY35" fmla="*/ 3621093 h 8557639"/>
              <a:gd name="connsiteX36" fmla="*/ 6466605 w 6670647"/>
              <a:gd name="connsiteY36" fmla="*/ 3801168 h 8557639"/>
              <a:gd name="connsiteX37" fmla="*/ 6435521 w 6670647"/>
              <a:gd name="connsiteY37" fmla="*/ 3857053 h 8557639"/>
              <a:gd name="connsiteX38" fmla="*/ 6435521 w 6670647"/>
              <a:gd name="connsiteY38" fmla="*/ 3881891 h 8557639"/>
              <a:gd name="connsiteX39" fmla="*/ 6435521 w 6670647"/>
              <a:gd name="connsiteY39" fmla="*/ 4105433 h 8557639"/>
              <a:gd name="connsiteX40" fmla="*/ 6379573 w 6670647"/>
              <a:gd name="connsiteY40" fmla="*/ 4266880 h 8557639"/>
              <a:gd name="connsiteX41" fmla="*/ 6385789 w 6670647"/>
              <a:gd name="connsiteY41" fmla="*/ 4291718 h 8557639"/>
              <a:gd name="connsiteX42" fmla="*/ 6398222 w 6670647"/>
              <a:gd name="connsiteY42" fmla="*/ 4627031 h 8557639"/>
              <a:gd name="connsiteX43" fmla="*/ 6398222 w 6670647"/>
              <a:gd name="connsiteY43" fmla="*/ 4658078 h 8557639"/>
              <a:gd name="connsiteX44" fmla="*/ 6460388 w 6670647"/>
              <a:gd name="connsiteY44" fmla="*/ 4825734 h 8557639"/>
              <a:gd name="connsiteX45" fmla="*/ 6466605 w 6670647"/>
              <a:gd name="connsiteY45" fmla="*/ 4831944 h 8557639"/>
              <a:gd name="connsiteX46" fmla="*/ 6622019 w 6670647"/>
              <a:gd name="connsiteY46" fmla="*/ 5161047 h 8557639"/>
              <a:gd name="connsiteX47" fmla="*/ 6553637 w 6670647"/>
              <a:gd name="connsiteY47" fmla="*/ 5825463 h 8557639"/>
              <a:gd name="connsiteX48" fmla="*/ 6441738 w 6670647"/>
              <a:gd name="connsiteY48" fmla="*/ 6017957 h 8557639"/>
              <a:gd name="connsiteX49" fmla="*/ 6360923 w 6670647"/>
              <a:gd name="connsiteY49" fmla="*/ 6235289 h 8557639"/>
              <a:gd name="connsiteX50" fmla="*/ 6267674 w 6670647"/>
              <a:gd name="connsiteY50" fmla="*/ 6384317 h 8557639"/>
              <a:gd name="connsiteX51" fmla="*/ 6249025 w 6670647"/>
              <a:gd name="connsiteY51" fmla="*/ 6409155 h 8557639"/>
              <a:gd name="connsiteX52" fmla="*/ 6273891 w 6670647"/>
              <a:gd name="connsiteY52" fmla="*/ 6502297 h 8557639"/>
              <a:gd name="connsiteX53" fmla="*/ 6323623 w 6670647"/>
              <a:gd name="connsiteY53" fmla="*/ 6626487 h 8557639"/>
              <a:gd name="connsiteX54" fmla="*/ 6329840 w 6670647"/>
              <a:gd name="connsiteY54" fmla="*/ 6899705 h 8557639"/>
              <a:gd name="connsiteX55" fmla="*/ 6311190 w 6670647"/>
              <a:gd name="connsiteY55" fmla="*/ 7117037 h 8557639"/>
              <a:gd name="connsiteX56" fmla="*/ 6211725 w 6670647"/>
              <a:gd name="connsiteY56" fmla="*/ 7309531 h 8557639"/>
              <a:gd name="connsiteX57" fmla="*/ 6199292 w 6670647"/>
              <a:gd name="connsiteY57" fmla="*/ 7408883 h 8557639"/>
              <a:gd name="connsiteX58" fmla="*/ 6012795 w 6670647"/>
              <a:gd name="connsiteY58" fmla="*/ 7520654 h 8557639"/>
              <a:gd name="connsiteX59" fmla="*/ 5919546 w 6670647"/>
              <a:gd name="connsiteY59" fmla="*/ 7545491 h 8557639"/>
              <a:gd name="connsiteX60" fmla="*/ 5757915 w 6670647"/>
              <a:gd name="connsiteY60" fmla="*/ 7613796 h 8557639"/>
              <a:gd name="connsiteX61" fmla="*/ 5695749 w 6670647"/>
              <a:gd name="connsiteY61" fmla="*/ 7644843 h 8557639"/>
              <a:gd name="connsiteX62" fmla="*/ 5484386 w 6670647"/>
              <a:gd name="connsiteY62" fmla="*/ 7887014 h 8557639"/>
              <a:gd name="connsiteX63" fmla="*/ 5503035 w 6670647"/>
              <a:gd name="connsiteY63" fmla="*/ 8023623 h 8557639"/>
              <a:gd name="connsiteX64" fmla="*/ 5496819 w 6670647"/>
              <a:gd name="connsiteY64" fmla="*/ 8023623 h 8557639"/>
              <a:gd name="connsiteX65" fmla="*/ 5459519 w 6670647"/>
              <a:gd name="connsiteY65" fmla="*/ 7973947 h 8557639"/>
              <a:gd name="connsiteX66" fmla="*/ 5509252 w 6670647"/>
              <a:gd name="connsiteY66" fmla="*/ 8191279 h 8557639"/>
              <a:gd name="connsiteX67" fmla="*/ 5503035 w 6670647"/>
              <a:gd name="connsiteY67" fmla="*/ 8197489 h 8557639"/>
              <a:gd name="connsiteX68" fmla="*/ 5453303 w 6670647"/>
              <a:gd name="connsiteY68" fmla="*/ 7942899 h 8557639"/>
              <a:gd name="connsiteX69" fmla="*/ 5440870 w 6670647"/>
              <a:gd name="connsiteY69" fmla="*/ 7837338 h 8557639"/>
              <a:gd name="connsiteX70" fmla="*/ 5434653 w 6670647"/>
              <a:gd name="connsiteY70" fmla="*/ 7849757 h 8557639"/>
              <a:gd name="connsiteX71" fmla="*/ 5447087 w 6670647"/>
              <a:gd name="connsiteY71" fmla="*/ 8104346 h 8557639"/>
              <a:gd name="connsiteX72" fmla="*/ 5527902 w 6670647"/>
              <a:gd name="connsiteY72" fmla="*/ 8259583 h 8557639"/>
              <a:gd name="connsiteX73" fmla="*/ 5515469 w 6670647"/>
              <a:gd name="connsiteY73" fmla="*/ 8265793 h 8557639"/>
              <a:gd name="connsiteX74" fmla="*/ 5471953 w 6670647"/>
              <a:gd name="connsiteY74" fmla="*/ 8191279 h 8557639"/>
              <a:gd name="connsiteX75" fmla="*/ 5509252 w 6670647"/>
              <a:gd name="connsiteY75" fmla="*/ 8296841 h 8557639"/>
              <a:gd name="connsiteX76" fmla="*/ 5503035 w 6670647"/>
              <a:gd name="connsiteY76" fmla="*/ 8296841 h 8557639"/>
              <a:gd name="connsiteX77" fmla="*/ 5490603 w 6670647"/>
              <a:gd name="connsiteY77" fmla="*/ 8284421 h 8557639"/>
              <a:gd name="connsiteX78" fmla="*/ 5503035 w 6670647"/>
              <a:gd name="connsiteY78" fmla="*/ 8315469 h 8557639"/>
              <a:gd name="connsiteX79" fmla="*/ 5484386 w 6670647"/>
              <a:gd name="connsiteY79" fmla="*/ 8296841 h 8557639"/>
              <a:gd name="connsiteX80" fmla="*/ 5534119 w 6670647"/>
              <a:gd name="connsiteY80" fmla="*/ 8352726 h 8557639"/>
              <a:gd name="connsiteX81" fmla="*/ 5534119 w 6670647"/>
              <a:gd name="connsiteY81" fmla="*/ 8358935 h 8557639"/>
              <a:gd name="connsiteX82" fmla="*/ 5453303 w 6670647"/>
              <a:gd name="connsiteY82" fmla="*/ 8259583 h 8557639"/>
              <a:gd name="connsiteX83" fmla="*/ 5409787 w 6670647"/>
              <a:gd name="connsiteY83" fmla="*/ 8209907 h 8557639"/>
              <a:gd name="connsiteX84" fmla="*/ 5422220 w 6670647"/>
              <a:gd name="connsiteY84" fmla="*/ 8247165 h 8557639"/>
              <a:gd name="connsiteX85" fmla="*/ 5490603 w 6670647"/>
              <a:gd name="connsiteY85" fmla="*/ 8340307 h 8557639"/>
              <a:gd name="connsiteX86" fmla="*/ 5478169 w 6670647"/>
              <a:gd name="connsiteY86" fmla="*/ 8346517 h 8557639"/>
              <a:gd name="connsiteX87" fmla="*/ 5391137 w 6670647"/>
              <a:gd name="connsiteY87" fmla="*/ 8216117 h 8557639"/>
              <a:gd name="connsiteX88" fmla="*/ 5378704 w 6670647"/>
              <a:gd name="connsiteY88" fmla="*/ 8178860 h 8557639"/>
              <a:gd name="connsiteX89" fmla="*/ 5105175 w 6670647"/>
              <a:gd name="connsiteY89" fmla="*/ 7744195 h 8557639"/>
              <a:gd name="connsiteX90" fmla="*/ 5130041 w 6670647"/>
              <a:gd name="connsiteY90" fmla="*/ 7849757 h 8557639"/>
              <a:gd name="connsiteX91" fmla="*/ 5198423 w 6670647"/>
              <a:gd name="connsiteY91" fmla="*/ 7998785 h 8557639"/>
              <a:gd name="connsiteX92" fmla="*/ 5304105 w 6670647"/>
              <a:gd name="connsiteY92" fmla="*/ 8104346 h 8557639"/>
              <a:gd name="connsiteX93" fmla="*/ 5297889 w 6670647"/>
              <a:gd name="connsiteY93" fmla="*/ 8110555 h 8557639"/>
              <a:gd name="connsiteX94" fmla="*/ 5198423 w 6670647"/>
              <a:gd name="connsiteY94" fmla="*/ 8023623 h 8557639"/>
              <a:gd name="connsiteX95" fmla="*/ 5123825 w 6670647"/>
              <a:gd name="connsiteY95" fmla="*/ 7874595 h 8557639"/>
              <a:gd name="connsiteX96" fmla="*/ 5080309 w 6670647"/>
              <a:gd name="connsiteY96" fmla="*/ 7706939 h 8557639"/>
              <a:gd name="connsiteX97" fmla="*/ 4980843 w 6670647"/>
              <a:gd name="connsiteY97" fmla="*/ 7315741 h 8557639"/>
              <a:gd name="connsiteX98" fmla="*/ 5080309 w 6670647"/>
              <a:gd name="connsiteY98" fmla="*/ 7030104 h 8557639"/>
              <a:gd name="connsiteX99" fmla="*/ 5130041 w 6670647"/>
              <a:gd name="connsiteY99" fmla="*/ 6862448 h 8557639"/>
              <a:gd name="connsiteX100" fmla="*/ 5241939 w 6670647"/>
              <a:gd name="connsiteY100" fmla="*/ 6570602 h 8557639"/>
              <a:gd name="connsiteX101" fmla="*/ 5248156 w 6670647"/>
              <a:gd name="connsiteY101" fmla="*/ 6564392 h 8557639"/>
              <a:gd name="connsiteX102" fmla="*/ 5248156 w 6670647"/>
              <a:gd name="connsiteY102" fmla="*/ 6551973 h 8557639"/>
              <a:gd name="connsiteX103" fmla="*/ 5198423 w 6670647"/>
              <a:gd name="connsiteY103" fmla="*/ 6421574 h 8557639"/>
              <a:gd name="connsiteX104" fmla="*/ 5117608 w 6670647"/>
              <a:gd name="connsiteY104" fmla="*/ 6235289 h 8557639"/>
              <a:gd name="connsiteX105" fmla="*/ 4980843 w 6670647"/>
              <a:gd name="connsiteY105" fmla="*/ 5937233 h 8557639"/>
              <a:gd name="connsiteX106" fmla="*/ 4806779 w 6670647"/>
              <a:gd name="connsiteY106" fmla="*/ 5608130 h 8557639"/>
              <a:gd name="connsiteX107" fmla="*/ 4676231 w 6670647"/>
              <a:gd name="connsiteY107" fmla="*/ 5142418 h 8557639"/>
              <a:gd name="connsiteX108" fmla="*/ 4682448 w 6670647"/>
              <a:gd name="connsiteY108" fmla="*/ 4974762 h 8557639"/>
              <a:gd name="connsiteX109" fmla="*/ 4663799 w 6670647"/>
              <a:gd name="connsiteY109" fmla="*/ 4701544 h 8557639"/>
              <a:gd name="connsiteX110" fmla="*/ 4725964 w 6670647"/>
              <a:gd name="connsiteY110" fmla="*/ 4341394 h 8557639"/>
              <a:gd name="connsiteX111" fmla="*/ 4794347 w 6670647"/>
              <a:gd name="connsiteY111" fmla="*/ 4204785 h 8557639"/>
              <a:gd name="connsiteX112" fmla="*/ 4819213 w 6670647"/>
              <a:gd name="connsiteY112" fmla="*/ 4117852 h 8557639"/>
              <a:gd name="connsiteX113" fmla="*/ 4570549 w 6670647"/>
              <a:gd name="connsiteY113" fmla="*/ 4428327 h 8557639"/>
              <a:gd name="connsiteX114" fmla="*/ 4670015 w 6670647"/>
              <a:gd name="connsiteY114" fmla="*/ 4366232 h 8557639"/>
              <a:gd name="connsiteX115" fmla="*/ 4676231 w 6670647"/>
              <a:gd name="connsiteY115" fmla="*/ 4372441 h 8557639"/>
              <a:gd name="connsiteX116" fmla="*/ 4545683 w 6670647"/>
              <a:gd name="connsiteY116" fmla="*/ 4453165 h 8557639"/>
              <a:gd name="connsiteX117" fmla="*/ 4464868 w 6670647"/>
              <a:gd name="connsiteY117" fmla="*/ 4527679 h 8557639"/>
              <a:gd name="connsiteX118" fmla="*/ 4614065 w 6670647"/>
              <a:gd name="connsiteY118" fmla="*/ 4465584 h 8557639"/>
              <a:gd name="connsiteX119" fmla="*/ 4620283 w 6670647"/>
              <a:gd name="connsiteY119" fmla="*/ 4471793 h 8557639"/>
              <a:gd name="connsiteX120" fmla="*/ 4421352 w 6670647"/>
              <a:gd name="connsiteY120" fmla="*/ 4558726 h 8557639"/>
              <a:gd name="connsiteX121" fmla="*/ 4290804 w 6670647"/>
              <a:gd name="connsiteY121" fmla="*/ 4639450 h 8557639"/>
              <a:gd name="connsiteX122" fmla="*/ 4191339 w 6670647"/>
              <a:gd name="connsiteY122" fmla="*/ 4682916 h 8557639"/>
              <a:gd name="connsiteX123" fmla="*/ 4203772 w 6670647"/>
              <a:gd name="connsiteY123" fmla="*/ 4682916 h 8557639"/>
              <a:gd name="connsiteX124" fmla="*/ 4303237 w 6670647"/>
              <a:gd name="connsiteY124" fmla="*/ 4664288 h 8557639"/>
              <a:gd name="connsiteX125" fmla="*/ 4303237 w 6670647"/>
              <a:gd name="connsiteY125" fmla="*/ 4670497 h 8557639"/>
              <a:gd name="connsiteX126" fmla="*/ 4241071 w 6670647"/>
              <a:gd name="connsiteY126" fmla="*/ 4689125 h 8557639"/>
              <a:gd name="connsiteX127" fmla="*/ 4265937 w 6670647"/>
              <a:gd name="connsiteY127" fmla="*/ 4695335 h 8557639"/>
              <a:gd name="connsiteX128" fmla="*/ 4278371 w 6670647"/>
              <a:gd name="connsiteY128" fmla="*/ 4695335 h 8557639"/>
              <a:gd name="connsiteX129" fmla="*/ 4502167 w 6670647"/>
              <a:gd name="connsiteY129" fmla="*/ 4602193 h 8557639"/>
              <a:gd name="connsiteX130" fmla="*/ 4502167 w 6670647"/>
              <a:gd name="connsiteY130" fmla="*/ 4608402 h 8557639"/>
              <a:gd name="connsiteX131" fmla="*/ 4421352 w 6670647"/>
              <a:gd name="connsiteY131" fmla="*/ 4651869 h 8557639"/>
              <a:gd name="connsiteX132" fmla="*/ 4464868 w 6670647"/>
              <a:gd name="connsiteY132" fmla="*/ 4645659 h 8557639"/>
              <a:gd name="connsiteX133" fmla="*/ 4576767 w 6670647"/>
              <a:gd name="connsiteY133" fmla="*/ 4614612 h 8557639"/>
              <a:gd name="connsiteX134" fmla="*/ 4576767 w 6670647"/>
              <a:gd name="connsiteY134" fmla="*/ 4627031 h 8557639"/>
              <a:gd name="connsiteX135" fmla="*/ 4346753 w 6670647"/>
              <a:gd name="connsiteY135" fmla="*/ 4713963 h 8557639"/>
              <a:gd name="connsiteX136" fmla="*/ 4477301 w 6670647"/>
              <a:gd name="connsiteY136" fmla="*/ 4745011 h 8557639"/>
              <a:gd name="connsiteX137" fmla="*/ 4477301 w 6670647"/>
              <a:gd name="connsiteY137" fmla="*/ 4757430 h 8557639"/>
              <a:gd name="connsiteX138" fmla="*/ 4321887 w 6670647"/>
              <a:gd name="connsiteY138" fmla="*/ 4726382 h 8557639"/>
              <a:gd name="connsiteX139" fmla="*/ 4241071 w 6670647"/>
              <a:gd name="connsiteY139" fmla="*/ 4769849 h 8557639"/>
              <a:gd name="connsiteX140" fmla="*/ 4253505 w 6670647"/>
              <a:gd name="connsiteY140" fmla="*/ 4776058 h 8557639"/>
              <a:gd name="connsiteX141" fmla="*/ 4247288 w 6670647"/>
              <a:gd name="connsiteY141" fmla="*/ 4788477 h 8557639"/>
              <a:gd name="connsiteX142" fmla="*/ 4228638 w 6670647"/>
              <a:gd name="connsiteY142" fmla="*/ 4776058 h 8557639"/>
              <a:gd name="connsiteX143" fmla="*/ 4004841 w 6670647"/>
              <a:gd name="connsiteY143" fmla="*/ 4838153 h 8557639"/>
              <a:gd name="connsiteX144" fmla="*/ 3849427 w 6670647"/>
              <a:gd name="connsiteY144" fmla="*/ 4782268 h 8557639"/>
              <a:gd name="connsiteX145" fmla="*/ 3762395 w 6670647"/>
              <a:gd name="connsiteY145" fmla="*/ 5086533 h 8557639"/>
              <a:gd name="connsiteX146" fmla="*/ 3961325 w 6670647"/>
              <a:gd name="connsiteY146" fmla="*/ 6440202 h 8557639"/>
              <a:gd name="connsiteX147" fmla="*/ 4670015 w 6670647"/>
              <a:gd name="connsiteY147" fmla="*/ 7607587 h 8557639"/>
              <a:gd name="connsiteX148" fmla="*/ 4850295 w 6670647"/>
              <a:gd name="connsiteY148" fmla="*/ 8557639 h 8557639"/>
              <a:gd name="connsiteX149" fmla="*/ 958721 w 6670647"/>
              <a:gd name="connsiteY149" fmla="*/ 8557639 h 8557639"/>
              <a:gd name="connsiteX150" fmla="*/ 1070619 w 6670647"/>
              <a:gd name="connsiteY150" fmla="*/ 8309259 h 8557639"/>
              <a:gd name="connsiteX151" fmla="*/ 1648760 w 6670647"/>
              <a:gd name="connsiteY151" fmla="*/ 7439931 h 8557639"/>
              <a:gd name="connsiteX152" fmla="*/ 1909856 w 6670647"/>
              <a:gd name="connsiteY152" fmla="*/ 7098409 h 8557639"/>
              <a:gd name="connsiteX153" fmla="*/ 2034188 w 6670647"/>
              <a:gd name="connsiteY153" fmla="*/ 6682373 h 8557639"/>
              <a:gd name="connsiteX154" fmla="*/ 1860124 w 6670647"/>
              <a:gd name="connsiteY154" fmla="*/ 5943443 h 8557639"/>
              <a:gd name="connsiteX155" fmla="*/ 1667410 w 6670647"/>
              <a:gd name="connsiteY155" fmla="*/ 5297656 h 8557639"/>
              <a:gd name="connsiteX156" fmla="*/ 1250900 w 6670647"/>
              <a:gd name="connsiteY156" fmla="*/ 5210723 h 8557639"/>
              <a:gd name="connsiteX157" fmla="*/ 554643 w 6670647"/>
              <a:gd name="connsiteY157" fmla="*/ 5223142 h 8557639"/>
              <a:gd name="connsiteX158" fmla="*/ 368146 w 6670647"/>
              <a:gd name="connsiteY158" fmla="*/ 4838153 h 8557639"/>
              <a:gd name="connsiteX159" fmla="*/ 386796 w 6670647"/>
              <a:gd name="connsiteY159" fmla="*/ 4633240 h 8557639"/>
              <a:gd name="connsiteX160" fmla="*/ 212732 w 6670647"/>
              <a:gd name="connsiteY160" fmla="*/ 4546307 h 8557639"/>
              <a:gd name="connsiteX161" fmla="*/ 218949 w 6670647"/>
              <a:gd name="connsiteY161" fmla="*/ 4378651 h 8557639"/>
              <a:gd name="connsiteX162" fmla="*/ 386796 w 6670647"/>
              <a:gd name="connsiteY162" fmla="*/ 4310346 h 8557639"/>
              <a:gd name="connsiteX163" fmla="*/ 194082 w 6670647"/>
              <a:gd name="connsiteY163" fmla="*/ 4210995 h 8557639"/>
              <a:gd name="connsiteX164" fmla="*/ 131916 w 6670647"/>
              <a:gd name="connsiteY164" fmla="*/ 4018500 h 8557639"/>
              <a:gd name="connsiteX165" fmla="*/ 243815 w 6670647"/>
              <a:gd name="connsiteY165" fmla="*/ 3912939 h 8557639"/>
              <a:gd name="connsiteX166" fmla="*/ 200299 w 6670647"/>
              <a:gd name="connsiteY166" fmla="*/ 3745283 h 8557639"/>
              <a:gd name="connsiteX167" fmla="*/ 13802 w 6670647"/>
              <a:gd name="connsiteY167" fmla="*/ 3602464 h 8557639"/>
              <a:gd name="connsiteX168" fmla="*/ 156783 w 6670647"/>
              <a:gd name="connsiteY168" fmla="*/ 3304409 h 8557639"/>
              <a:gd name="connsiteX169" fmla="*/ 467611 w 6670647"/>
              <a:gd name="connsiteY169" fmla="*/ 2869744 h 8557639"/>
              <a:gd name="connsiteX170" fmla="*/ 231382 w 6670647"/>
              <a:gd name="connsiteY170" fmla="*/ 2764183 h 8557639"/>
              <a:gd name="connsiteX171" fmla="*/ 237598 w 6670647"/>
              <a:gd name="connsiteY171" fmla="*/ 2757973 h 8557639"/>
              <a:gd name="connsiteX172" fmla="*/ 492478 w 6670647"/>
              <a:gd name="connsiteY172" fmla="*/ 2813859 h 8557639"/>
              <a:gd name="connsiteX173" fmla="*/ 467611 w 6670647"/>
              <a:gd name="connsiteY173" fmla="*/ 2459918 h 8557639"/>
              <a:gd name="connsiteX174" fmla="*/ 554643 w 6670647"/>
              <a:gd name="connsiteY174" fmla="*/ 1888644 h 8557639"/>
              <a:gd name="connsiteX175" fmla="*/ 803306 w 6670647"/>
              <a:gd name="connsiteY175" fmla="*/ 1298743 h 8557639"/>
              <a:gd name="connsiteX176" fmla="*/ 834389 w 6670647"/>
              <a:gd name="connsiteY176" fmla="*/ 1236648 h 8557639"/>
              <a:gd name="connsiteX177" fmla="*/ 821956 w 6670647"/>
              <a:gd name="connsiteY177" fmla="*/ 1037944 h 8557639"/>
              <a:gd name="connsiteX178" fmla="*/ 846822 w 6670647"/>
              <a:gd name="connsiteY178" fmla="*/ 845450 h 8557639"/>
              <a:gd name="connsiteX179" fmla="*/ 859256 w 6670647"/>
              <a:gd name="connsiteY179" fmla="*/ 845450 h 8557639"/>
              <a:gd name="connsiteX180" fmla="*/ 828173 w 6670647"/>
              <a:gd name="connsiteY180" fmla="*/ 994478 h 8557639"/>
              <a:gd name="connsiteX181" fmla="*/ 1027103 w 6670647"/>
              <a:gd name="connsiteY181" fmla="*/ 671584 h 8557639"/>
              <a:gd name="connsiteX182" fmla="*/ 1107919 w 6670647"/>
              <a:gd name="connsiteY182" fmla="*/ 615698 h 8557639"/>
              <a:gd name="connsiteX183" fmla="*/ 1132785 w 6670647"/>
              <a:gd name="connsiteY183" fmla="*/ 578441 h 8557639"/>
              <a:gd name="connsiteX184" fmla="*/ 1114135 w 6670647"/>
              <a:gd name="connsiteY184" fmla="*/ 609489 h 8557639"/>
              <a:gd name="connsiteX185" fmla="*/ 1170084 w 6670647"/>
              <a:gd name="connsiteY185" fmla="*/ 578441 h 8557639"/>
              <a:gd name="connsiteX186" fmla="*/ 1294416 w 6670647"/>
              <a:gd name="connsiteY186" fmla="*/ 491509 h 8557639"/>
              <a:gd name="connsiteX187" fmla="*/ 1505779 w 6670647"/>
              <a:gd name="connsiteY187" fmla="*/ 305224 h 8557639"/>
              <a:gd name="connsiteX188" fmla="*/ 1766875 w 6670647"/>
              <a:gd name="connsiteY188" fmla="*/ 199662 h 8557639"/>
              <a:gd name="connsiteX189" fmla="*/ 2003105 w 6670647"/>
              <a:gd name="connsiteY189" fmla="*/ 81682 h 8557639"/>
              <a:gd name="connsiteX190" fmla="*/ 2214469 w 6670647"/>
              <a:gd name="connsiteY190" fmla="*/ 56844 h 8557639"/>
              <a:gd name="connsiteX191" fmla="*/ 2220685 w 6670647"/>
              <a:gd name="connsiteY191" fmla="*/ 50635 h 8557639"/>
              <a:gd name="connsiteX192" fmla="*/ 2593679 w 6670647"/>
              <a:gd name="connsiteY192" fmla="*/ 959 h 8557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6670647" h="8557639">
                <a:moveTo>
                  <a:pt x="2593679" y="959"/>
                </a:moveTo>
                <a:cubicBezTo>
                  <a:pt x="2674495" y="959"/>
                  <a:pt x="2755310" y="19587"/>
                  <a:pt x="2836126" y="44425"/>
                </a:cubicBezTo>
                <a:cubicBezTo>
                  <a:pt x="2854775" y="50635"/>
                  <a:pt x="2873425" y="56844"/>
                  <a:pt x="2892075" y="63054"/>
                </a:cubicBezTo>
                <a:cubicBezTo>
                  <a:pt x="2941807" y="69263"/>
                  <a:pt x="2985323" y="81682"/>
                  <a:pt x="3028839" y="100311"/>
                </a:cubicBezTo>
                <a:cubicBezTo>
                  <a:pt x="3084789" y="118939"/>
                  <a:pt x="3153171" y="131358"/>
                  <a:pt x="3209120" y="156196"/>
                </a:cubicBezTo>
                <a:cubicBezTo>
                  <a:pt x="3258853" y="168615"/>
                  <a:pt x="3314802" y="181034"/>
                  <a:pt x="3364535" y="199662"/>
                </a:cubicBezTo>
                <a:cubicBezTo>
                  <a:pt x="3414267" y="205872"/>
                  <a:pt x="3464000" y="212081"/>
                  <a:pt x="3513732" y="218291"/>
                </a:cubicBezTo>
                <a:cubicBezTo>
                  <a:pt x="3650497" y="249338"/>
                  <a:pt x="3762395" y="305224"/>
                  <a:pt x="3868077" y="392157"/>
                </a:cubicBezTo>
                <a:cubicBezTo>
                  <a:pt x="3899160" y="410785"/>
                  <a:pt x="3924026" y="435623"/>
                  <a:pt x="3948893" y="460461"/>
                </a:cubicBezTo>
                <a:cubicBezTo>
                  <a:pt x="3986192" y="466671"/>
                  <a:pt x="4023491" y="472880"/>
                  <a:pt x="4060791" y="491509"/>
                </a:cubicBezTo>
                <a:cubicBezTo>
                  <a:pt x="4160256" y="528766"/>
                  <a:pt x="4265937" y="615698"/>
                  <a:pt x="4278371" y="727469"/>
                </a:cubicBezTo>
                <a:cubicBezTo>
                  <a:pt x="4303237" y="752307"/>
                  <a:pt x="4321887" y="777145"/>
                  <a:pt x="4340537" y="801983"/>
                </a:cubicBezTo>
                <a:cubicBezTo>
                  <a:pt x="4620283" y="1155924"/>
                  <a:pt x="4924895" y="1677522"/>
                  <a:pt x="4924895" y="1677522"/>
                </a:cubicBezTo>
                <a:cubicBezTo>
                  <a:pt x="4924895" y="1677522"/>
                  <a:pt x="5024359" y="1615427"/>
                  <a:pt x="5117608" y="1621636"/>
                </a:cubicBezTo>
                <a:cubicBezTo>
                  <a:pt x="5185991" y="1627846"/>
                  <a:pt x="5254373" y="1677522"/>
                  <a:pt x="5297889" y="1708569"/>
                </a:cubicBezTo>
                <a:cubicBezTo>
                  <a:pt x="5310322" y="1708569"/>
                  <a:pt x="5316539" y="1702360"/>
                  <a:pt x="5328971" y="1702360"/>
                </a:cubicBezTo>
                <a:cubicBezTo>
                  <a:pt x="5416003" y="1689941"/>
                  <a:pt x="5540335" y="1702360"/>
                  <a:pt x="5627367" y="1752036"/>
                </a:cubicBezTo>
                <a:cubicBezTo>
                  <a:pt x="5646017" y="1758245"/>
                  <a:pt x="5664667" y="1770664"/>
                  <a:pt x="5683317" y="1776874"/>
                </a:cubicBezTo>
                <a:cubicBezTo>
                  <a:pt x="5683317" y="1783083"/>
                  <a:pt x="5683317" y="1783083"/>
                  <a:pt x="5683317" y="1783083"/>
                </a:cubicBezTo>
                <a:cubicBezTo>
                  <a:pt x="5677099" y="1776874"/>
                  <a:pt x="5664667" y="1770664"/>
                  <a:pt x="5658450" y="1770664"/>
                </a:cubicBezTo>
                <a:cubicBezTo>
                  <a:pt x="5670883" y="1776874"/>
                  <a:pt x="5683317" y="1789293"/>
                  <a:pt x="5695749" y="1801711"/>
                </a:cubicBezTo>
                <a:cubicBezTo>
                  <a:pt x="5720615" y="1807921"/>
                  <a:pt x="5751699" y="1820340"/>
                  <a:pt x="5776565" y="1826550"/>
                </a:cubicBezTo>
                <a:cubicBezTo>
                  <a:pt x="5801431" y="1820340"/>
                  <a:pt x="5826297" y="1807921"/>
                  <a:pt x="5844947" y="1789293"/>
                </a:cubicBezTo>
                <a:cubicBezTo>
                  <a:pt x="5851164" y="1789293"/>
                  <a:pt x="5851164" y="1789293"/>
                  <a:pt x="5851164" y="1795502"/>
                </a:cubicBezTo>
                <a:cubicBezTo>
                  <a:pt x="5838731" y="1814130"/>
                  <a:pt x="5826297" y="1826550"/>
                  <a:pt x="5807647" y="1832759"/>
                </a:cubicBezTo>
                <a:cubicBezTo>
                  <a:pt x="5851164" y="1826550"/>
                  <a:pt x="5894680" y="1820340"/>
                  <a:pt x="5944413" y="1807921"/>
                </a:cubicBezTo>
                <a:cubicBezTo>
                  <a:pt x="5950629" y="1807921"/>
                  <a:pt x="5950629" y="1814130"/>
                  <a:pt x="5944413" y="1820340"/>
                </a:cubicBezTo>
                <a:cubicBezTo>
                  <a:pt x="5907113" y="1832759"/>
                  <a:pt x="5876030" y="1838969"/>
                  <a:pt x="5838731" y="1851387"/>
                </a:cubicBezTo>
                <a:cubicBezTo>
                  <a:pt x="6050094" y="1932111"/>
                  <a:pt x="6286324" y="2068720"/>
                  <a:pt x="6410655" y="2310890"/>
                </a:cubicBezTo>
                <a:cubicBezTo>
                  <a:pt x="6447955" y="2348147"/>
                  <a:pt x="6479037" y="2391613"/>
                  <a:pt x="6503904" y="2435080"/>
                </a:cubicBezTo>
                <a:cubicBezTo>
                  <a:pt x="6553637" y="2528222"/>
                  <a:pt x="6578503" y="2627574"/>
                  <a:pt x="6578503" y="2733135"/>
                </a:cubicBezTo>
                <a:cubicBezTo>
                  <a:pt x="6578503" y="2789021"/>
                  <a:pt x="6578503" y="2844906"/>
                  <a:pt x="6566069" y="2900792"/>
                </a:cubicBezTo>
                <a:cubicBezTo>
                  <a:pt x="6566069" y="2975306"/>
                  <a:pt x="6559853" y="3056029"/>
                  <a:pt x="6541203" y="3130543"/>
                </a:cubicBezTo>
                <a:cubicBezTo>
                  <a:pt x="6541203" y="3136752"/>
                  <a:pt x="6541203" y="3142962"/>
                  <a:pt x="6541203" y="3149171"/>
                </a:cubicBezTo>
                <a:cubicBezTo>
                  <a:pt x="6547420" y="3174009"/>
                  <a:pt x="6553637" y="3205057"/>
                  <a:pt x="6553637" y="3229895"/>
                </a:cubicBezTo>
                <a:cubicBezTo>
                  <a:pt x="6572286" y="3360294"/>
                  <a:pt x="6553637" y="3496903"/>
                  <a:pt x="6510121" y="3621093"/>
                </a:cubicBezTo>
                <a:cubicBezTo>
                  <a:pt x="6503904" y="3683188"/>
                  <a:pt x="6491471" y="3745283"/>
                  <a:pt x="6466605" y="3801168"/>
                </a:cubicBezTo>
                <a:cubicBezTo>
                  <a:pt x="6460388" y="3819796"/>
                  <a:pt x="6447955" y="3838425"/>
                  <a:pt x="6435521" y="3857053"/>
                </a:cubicBezTo>
                <a:cubicBezTo>
                  <a:pt x="6435521" y="3869472"/>
                  <a:pt x="6435521" y="3875682"/>
                  <a:pt x="6435521" y="3881891"/>
                </a:cubicBezTo>
                <a:cubicBezTo>
                  <a:pt x="6460388" y="3950196"/>
                  <a:pt x="6460388" y="4030919"/>
                  <a:pt x="6435521" y="4105433"/>
                </a:cubicBezTo>
                <a:cubicBezTo>
                  <a:pt x="6423089" y="4161319"/>
                  <a:pt x="6398222" y="4210995"/>
                  <a:pt x="6379573" y="4266880"/>
                </a:cubicBezTo>
                <a:cubicBezTo>
                  <a:pt x="6379573" y="4273090"/>
                  <a:pt x="6379573" y="4285508"/>
                  <a:pt x="6385789" y="4291718"/>
                </a:cubicBezTo>
                <a:cubicBezTo>
                  <a:pt x="6404439" y="4403489"/>
                  <a:pt x="6404439" y="4515260"/>
                  <a:pt x="6398222" y="4627031"/>
                </a:cubicBezTo>
                <a:cubicBezTo>
                  <a:pt x="6398222" y="4639450"/>
                  <a:pt x="6398222" y="4651869"/>
                  <a:pt x="6398222" y="4658078"/>
                </a:cubicBezTo>
                <a:cubicBezTo>
                  <a:pt x="6410655" y="4720173"/>
                  <a:pt x="6435521" y="4776058"/>
                  <a:pt x="6460388" y="4825734"/>
                </a:cubicBezTo>
                <a:cubicBezTo>
                  <a:pt x="6460388" y="4831944"/>
                  <a:pt x="6466605" y="4831944"/>
                  <a:pt x="6466605" y="4831944"/>
                </a:cubicBezTo>
                <a:cubicBezTo>
                  <a:pt x="6553637" y="4925086"/>
                  <a:pt x="6603369" y="5036857"/>
                  <a:pt x="6622019" y="5161047"/>
                </a:cubicBezTo>
                <a:cubicBezTo>
                  <a:pt x="6721485" y="5397008"/>
                  <a:pt x="6653101" y="5676435"/>
                  <a:pt x="6553637" y="5825463"/>
                </a:cubicBezTo>
                <a:cubicBezTo>
                  <a:pt x="6528770" y="5893767"/>
                  <a:pt x="6491471" y="5962071"/>
                  <a:pt x="6441738" y="6017957"/>
                </a:cubicBezTo>
                <a:cubicBezTo>
                  <a:pt x="6416872" y="6092471"/>
                  <a:pt x="6392005" y="6166985"/>
                  <a:pt x="6360923" y="6235289"/>
                </a:cubicBezTo>
                <a:cubicBezTo>
                  <a:pt x="6329840" y="6284965"/>
                  <a:pt x="6304973" y="6334641"/>
                  <a:pt x="6267674" y="6384317"/>
                </a:cubicBezTo>
                <a:cubicBezTo>
                  <a:pt x="6261457" y="6390526"/>
                  <a:pt x="6255241" y="6402945"/>
                  <a:pt x="6249025" y="6409155"/>
                </a:cubicBezTo>
                <a:cubicBezTo>
                  <a:pt x="6255241" y="6433993"/>
                  <a:pt x="6261457" y="6465040"/>
                  <a:pt x="6273891" y="6502297"/>
                </a:cubicBezTo>
                <a:cubicBezTo>
                  <a:pt x="6298757" y="6545764"/>
                  <a:pt x="6317407" y="6589230"/>
                  <a:pt x="6323623" y="6626487"/>
                </a:cubicBezTo>
                <a:cubicBezTo>
                  <a:pt x="6354706" y="6719630"/>
                  <a:pt x="6348489" y="6812772"/>
                  <a:pt x="6329840" y="6899705"/>
                </a:cubicBezTo>
                <a:cubicBezTo>
                  <a:pt x="6329840" y="6974219"/>
                  <a:pt x="6329840" y="7048733"/>
                  <a:pt x="6311190" y="7117037"/>
                </a:cubicBezTo>
                <a:cubicBezTo>
                  <a:pt x="6292541" y="7191551"/>
                  <a:pt x="6255241" y="7253646"/>
                  <a:pt x="6211725" y="7309531"/>
                </a:cubicBezTo>
                <a:cubicBezTo>
                  <a:pt x="6217941" y="7340579"/>
                  <a:pt x="6211725" y="7377835"/>
                  <a:pt x="6199292" y="7408883"/>
                </a:cubicBezTo>
                <a:cubicBezTo>
                  <a:pt x="6161993" y="7470978"/>
                  <a:pt x="6081177" y="7502025"/>
                  <a:pt x="6012795" y="7520654"/>
                </a:cubicBezTo>
                <a:cubicBezTo>
                  <a:pt x="5981712" y="7533073"/>
                  <a:pt x="5950629" y="7539282"/>
                  <a:pt x="5919546" y="7545491"/>
                </a:cubicBezTo>
                <a:cubicBezTo>
                  <a:pt x="5869813" y="7576539"/>
                  <a:pt x="5813865" y="7601377"/>
                  <a:pt x="5757915" y="7613796"/>
                </a:cubicBezTo>
                <a:cubicBezTo>
                  <a:pt x="5733049" y="7626215"/>
                  <a:pt x="5714399" y="7632425"/>
                  <a:pt x="5695749" y="7644843"/>
                </a:cubicBezTo>
                <a:cubicBezTo>
                  <a:pt x="5608717" y="7706939"/>
                  <a:pt x="5521685" y="7781453"/>
                  <a:pt x="5484386" y="7887014"/>
                </a:cubicBezTo>
                <a:cubicBezTo>
                  <a:pt x="5484386" y="7930481"/>
                  <a:pt x="5496819" y="7973947"/>
                  <a:pt x="5503035" y="8023623"/>
                </a:cubicBezTo>
                <a:cubicBezTo>
                  <a:pt x="5503035" y="8029832"/>
                  <a:pt x="5496819" y="8029832"/>
                  <a:pt x="5496819" y="8023623"/>
                </a:cubicBezTo>
                <a:cubicBezTo>
                  <a:pt x="5478169" y="8011203"/>
                  <a:pt x="5471953" y="7992575"/>
                  <a:pt x="5459519" y="7973947"/>
                </a:cubicBezTo>
                <a:cubicBezTo>
                  <a:pt x="5453303" y="8048461"/>
                  <a:pt x="5459519" y="8129184"/>
                  <a:pt x="5509252" y="8191279"/>
                </a:cubicBezTo>
                <a:cubicBezTo>
                  <a:pt x="5509252" y="8197489"/>
                  <a:pt x="5503035" y="8197489"/>
                  <a:pt x="5503035" y="8197489"/>
                </a:cubicBezTo>
                <a:cubicBezTo>
                  <a:pt x="5447087" y="8122975"/>
                  <a:pt x="5434653" y="8029832"/>
                  <a:pt x="5453303" y="7942899"/>
                </a:cubicBezTo>
                <a:cubicBezTo>
                  <a:pt x="5440870" y="7911852"/>
                  <a:pt x="5434653" y="7874595"/>
                  <a:pt x="5440870" y="7837338"/>
                </a:cubicBezTo>
                <a:cubicBezTo>
                  <a:pt x="5434653" y="7843547"/>
                  <a:pt x="5434653" y="7843547"/>
                  <a:pt x="5434653" y="7849757"/>
                </a:cubicBezTo>
                <a:cubicBezTo>
                  <a:pt x="5422220" y="7930481"/>
                  <a:pt x="5428437" y="8017413"/>
                  <a:pt x="5447087" y="8104346"/>
                </a:cubicBezTo>
                <a:cubicBezTo>
                  <a:pt x="5465736" y="8160231"/>
                  <a:pt x="5490603" y="8216117"/>
                  <a:pt x="5527902" y="8259583"/>
                </a:cubicBezTo>
                <a:cubicBezTo>
                  <a:pt x="5527902" y="8265793"/>
                  <a:pt x="5521685" y="8272003"/>
                  <a:pt x="5515469" y="8265793"/>
                </a:cubicBezTo>
                <a:cubicBezTo>
                  <a:pt x="5496819" y="8240955"/>
                  <a:pt x="5484386" y="8216117"/>
                  <a:pt x="5471953" y="8191279"/>
                </a:cubicBezTo>
                <a:cubicBezTo>
                  <a:pt x="5478169" y="8228536"/>
                  <a:pt x="5496819" y="8259583"/>
                  <a:pt x="5509252" y="8296841"/>
                </a:cubicBezTo>
                <a:cubicBezTo>
                  <a:pt x="5509252" y="8303050"/>
                  <a:pt x="5503035" y="8303050"/>
                  <a:pt x="5503035" y="8296841"/>
                </a:cubicBezTo>
                <a:cubicBezTo>
                  <a:pt x="5496819" y="8296841"/>
                  <a:pt x="5496819" y="8290631"/>
                  <a:pt x="5490603" y="8284421"/>
                </a:cubicBezTo>
                <a:cubicBezTo>
                  <a:pt x="5503035" y="8303050"/>
                  <a:pt x="5503035" y="8315469"/>
                  <a:pt x="5503035" y="8315469"/>
                </a:cubicBezTo>
                <a:cubicBezTo>
                  <a:pt x="5503035" y="8315469"/>
                  <a:pt x="5496819" y="8309259"/>
                  <a:pt x="5484386" y="8296841"/>
                </a:cubicBezTo>
                <a:cubicBezTo>
                  <a:pt x="5503035" y="8315469"/>
                  <a:pt x="5515469" y="8340307"/>
                  <a:pt x="5534119" y="8352726"/>
                </a:cubicBezTo>
                <a:cubicBezTo>
                  <a:pt x="5540335" y="8352726"/>
                  <a:pt x="5534119" y="8358935"/>
                  <a:pt x="5534119" y="8358935"/>
                </a:cubicBezTo>
                <a:cubicBezTo>
                  <a:pt x="5496819" y="8340307"/>
                  <a:pt x="5471953" y="8303050"/>
                  <a:pt x="5453303" y="8259583"/>
                </a:cubicBezTo>
                <a:cubicBezTo>
                  <a:pt x="5440870" y="8247165"/>
                  <a:pt x="5422220" y="8234745"/>
                  <a:pt x="5409787" y="8209907"/>
                </a:cubicBezTo>
                <a:cubicBezTo>
                  <a:pt x="5409787" y="8222327"/>
                  <a:pt x="5416003" y="8234745"/>
                  <a:pt x="5422220" y="8247165"/>
                </a:cubicBezTo>
                <a:cubicBezTo>
                  <a:pt x="5440870" y="8278212"/>
                  <a:pt x="5465736" y="8309259"/>
                  <a:pt x="5490603" y="8340307"/>
                </a:cubicBezTo>
                <a:cubicBezTo>
                  <a:pt x="5490603" y="8346517"/>
                  <a:pt x="5484386" y="8352726"/>
                  <a:pt x="5478169" y="8346517"/>
                </a:cubicBezTo>
                <a:cubicBezTo>
                  <a:pt x="5447087" y="8303050"/>
                  <a:pt x="5416003" y="8265793"/>
                  <a:pt x="5391137" y="8216117"/>
                </a:cubicBezTo>
                <a:cubicBezTo>
                  <a:pt x="5384921" y="8203698"/>
                  <a:pt x="5384921" y="8191279"/>
                  <a:pt x="5378704" y="8178860"/>
                </a:cubicBezTo>
                <a:cubicBezTo>
                  <a:pt x="5291672" y="8079508"/>
                  <a:pt x="5179774" y="7924271"/>
                  <a:pt x="5105175" y="7744195"/>
                </a:cubicBezTo>
                <a:cubicBezTo>
                  <a:pt x="5111391" y="7781453"/>
                  <a:pt x="5123825" y="7818709"/>
                  <a:pt x="5130041" y="7849757"/>
                </a:cubicBezTo>
                <a:cubicBezTo>
                  <a:pt x="5148691" y="7899433"/>
                  <a:pt x="5173557" y="7949109"/>
                  <a:pt x="5198423" y="7998785"/>
                </a:cubicBezTo>
                <a:cubicBezTo>
                  <a:pt x="5229507" y="8042251"/>
                  <a:pt x="5260589" y="8073299"/>
                  <a:pt x="5304105" y="8104346"/>
                </a:cubicBezTo>
                <a:cubicBezTo>
                  <a:pt x="5310322" y="8104346"/>
                  <a:pt x="5304105" y="8110555"/>
                  <a:pt x="5297889" y="8110555"/>
                </a:cubicBezTo>
                <a:cubicBezTo>
                  <a:pt x="5260589" y="8079508"/>
                  <a:pt x="5223290" y="8060879"/>
                  <a:pt x="5198423" y="8023623"/>
                </a:cubicBezTo>
                <a:cubicBezTo>
                  <a:pt x="5167341" y="7973947"/>
                  <a:pt x="5136258" y="7924271"/>
                  <a:pt x="5123825" y="7874595"/>
                </a:cubicBezTo>
                <a:cubicBezTo>
                  <a:pt x="5105175" y="7818709"/>
                  <a:pt x="5092742" y="7762824"/>
                  <a:pt x="5080309" y="7706939"/>
                </a:cubicBezTo>
                <a:cubicBezTo>
                  <a:pt x="5011927" y="7588958"/>
                  <a:pt x="4962194" y="7458559"/>
                  <a:pt x="4980843" y="7315741"/>
                </a:cubicBezTo>
                <a:cubicBezTo>
                  <a:pt x="4993277" y="7216389"/>
                  <a:pt x="5024359" y="7117037"/>
                  <a:pt x="5080309" y="7030104"/>
                </a:cubicBezTo>
                <a:cubicBezTo>
                  <a:pt x="5086525" y="6974219"/>
                  <a:pt x="5105175" y="6918333"/>
                  <a:pt x="5130041" y="6862448"/>
                </a:cubicBezTo>
                <a:cubicBezTo>
                  <a:pt x="5136258" y="6750677"/>
                  <a:pt x="5161124" y="6651325"/>
                  <a:pt x="5241939" y="6570602"/>
                </a:cubicBezTo>
                <a:cubicBezTo>
                  <a:pt x="5241939" y="6564392"/>
                  <a:pt x="5248156" y="6564392"/>
                  <a:pt x="5248156" y="6564392"/>
                </a:cubicBezTo>
                <a:cubicBezTo>
                  <a:pt x="5248156" y="6558183"/>
                  <a:pt x="5248156" y="6551973"/>
                  <a:pt x="5248156" y="6551973"/>
                </a:cubicBezTo>
                <a:cubicBezTo>
                  <a:pt x="5229507" y="6508507"/>
                  <a:pt x="5217073" y="6458831"/>
                  <a:pt x="5198423" y="6421574"/>
                </a:cubicBezTo>
                <a:cubicBezTo>
                  <a:pt x="5161124" y="6359479"/>
                  <a:pt x="5136258" y="6297384"/>
                  <a:pt x="5117608" y="6235289"/>
                </a:cubicBezTo>
                <a:cubicBezTo>
                  <a:pt x="5074092" y="6142147"/>
                  <a:pt x="5030576" y="6042795"/>
                  <a:pt x="4980843" y="5937233"/>
                </a:cubicBezTo>
                <a:cubicBezTo>
                  <a:pt x="4893811" y="5850301"/>
                  <a:pt x="4831646" y="5726111"/>
                  <a:pt x="4806779" y="5608130"/>
                </a:cubicBezTo>
                <a:cubicBezTo>
                  <a:pt x="4688665" y="5508778"/>
                  <a:pt x="4676231" y="5285237"/>
                  <a:pt x="4676231" y="5142418"/>
                </a:cubicBezTo>
                <a:cubicBezTo>
                  <a:pt x="4670015" y="5086533"/>
                  <a:pt x="4676231" y="5030648"/>
                  <a:pt x="4682448" y="4974762"/>
                </a:cubicBezTo>
                <a:cubicBezTo>
                  <a:pt x="4651365" y="4887829"/>
                  <a:pt x="4657581" y="4788477"/>
                  <a:pt x="4663799" y="4701544"/>
                </a:cubicBezTo>
                <a:cubicBezTo>
                  <a:pt x="4670015" y="4583564"/>
                  <a:pt x="4682448" y="4459374"/>
                  <a:pt x="4725964" y="4341394"/>
                </a:cubicBezTo>
                <a:cubicBezTo>
                  <a:pt x="4744613" y="4291718"/>
                  <a:pt x="4763263" y="4242042"/>
                  <a:pt x="4794347" y="4204785"/>
                </a:cubicBezTo>
                <a:cubicBezTo>
                  <a:pt x="4812996" y="4148900"/>
                  <a:pt x="4819213" y="4117852"/>
                  <a:pt x="4819213" y="4117852"/>
                </a:cubicBezTo>
                <a:cubicBezTo>
                  <a:pt x="4819213" y="4117852"/>
                  <a:pt x="4713531" y="4279299"/>
                  <a:pt x="4570549" y="4428327"/>
                </a:cubicBezTo>
                <a:cubicBezTo>
                  <a:pt x="4607849" y="4409698"/>
                  <a:pt x="4638932" y="4391070"/>
                  <a:pt x="4670015" y="4366232"/>
                </a:cubicBezTo>
                <a:cubicBezTo>
                  <a:pt x="4676231" y="4360022"/>
                  <a:pt x="4682448" y="4366232"/>
                  <a:pt x="4676231" y="4372441"/>
                </a:cubicBezTo>
                <a:cubicBezTo>
                  <a:pt x="4638932" y="4409698"/>
                  <a:pt x="4595416" y="4434536"/>
                  <a:pt x="4545683" y="4453165"/>
                </a:cubicBezTo>
                <a:cubicBezTo>
                  <a:pt x="4520817" y="4478003"/>
                  <a:pt x="4489734" y="4502841"/>
                  <a:pt x="4464868" y="4527679"/>
                </a:cubicBezTo>
                <a:cubicBezTo>
                  <a:pt x="4514601" y="4502841"/>
                  <a:pt x="4564333" y="4484212"/>
                  <a:pt x="4614065" y="4465584"/>
                </a:cubicBezTo>
                <a:cubicBezTo>
                  <a:pt x="4620283" y="4459374"/>
                  <a:pt x="4626499" y="4471793"/>
                  <a:pt x="4620283" y="4471793"/>
                </a:cubicBezTo>
                <a:cubicBezTo>
                  <a:pt x="4551900" y="4496631"/>
                  <a:pt x="4489734" y="4527679"/>
                  <a:pt x="4421352" y="4558726"/>
                </a:cubicBezTo>
                <a:cubicBezTo>
                  <a:pt x="4384053" y="4589774"/>
                  <a:pt x="4340537" y="4614612"/>
                  <a:pt x="4290804" y="4639450"/>
                </a:cubicBezTo>
                <a:cubicBezTo>
                  <a:pt x="4259721" y="4651869"/>
                  <a:pt x="4222421" y="4670497"/>
                  <a:pt x="4191339" y="4682916"/>
                </a:cubicBezTo>
                <a:cubicBezTo>
                  <a:pt x="4197555" y="4682916"/>
                  <a:pt x="4203772" y="4682916"/>
                  <a:pt x="4203772" y="4682916"/>
                </a:cubicBezTo>
                <a:cubicBezTo>
                  <a:pt x="4234855" y="4676707"/>
                  <a:pt x="4272154" y="4670497"/>
                  <a:pt x="4303237" y="4664288"/>
                </a:cubicBezTo>
                <a:cubicBezTo>
                  <a:pt x="4309453" y="4664288"/>
                  <a:pt x="4309453" y="4670497"/>
                  <a:pt x="4303237" y="4670497"/>
                </a:cubicBezTo>
                <a:cubicBezTo>
                  <a:pt x="4284587" y="4682916"/>
                  <a:pt x="4259721" y="4682916"/>
                  <a:pt x="4241071" y="4689125"/>
                </a:cubicBezTo>
                <a:cubicBezTo>
                  <a:pt x="4247288" y="4689125"/>
                  <a:pt x="4259721" y="4689125"/>
                  <a:pt x="4265937" y="4695335"/>
                </a:cubicBezTo>
                <a:cubicBezTo>
                  <a:pt x="4272154" y="4695335"/>
                  <a:pt x="4272154" y="4695335"/>
                  <a:pt x="4278371" y="4695335"/>
                </a:cubicBezTo>
                <a:cubicBezTo>
                  <a:pt x="4352969" y="4676707"/>
                  <a:pt x="4427569" y="4639450"/>
                  <a:pt x="4502167" y="4602193"/>
                </a:cubicBezTo>
                <a:cubicBezTo>
                  <a:pt x="4502167" y="4595983"/>
                  <a:pt x="4508384" y="4602193"/>
                  <a:pt x="4502167" y="4608402"/>
                </a:cubicBezTo>
                <a:cubicBezTo>
                  <a:pt x="4477301" y="4620821"/>
                  <a:pt x="4452435" y="4639450"/>
                  <a:pt x="4421352" y="4651869"/>
                </a:cubicBezTo>
                <a:cubicBezTo>
                  <a:pt x="4440001" y="4651869"/>
                  <a:pt x="4452435" y="4645659"/>
                  <a:pt x="4464868" y="4645659"/>
                </a:cubicBezTo>
                <a:cubicBezTo>
                  <a:pt x="4502167" y="4627031"/>
                  <a:pt x="4539467" y="4620821"/>
                  <a:pt x="4576767" y="4614612"/>
                </a:cubicBezTo>
                <a:cubicBezTo>
                  <a:pt x="4582983" y="4614612"/>
                  <a:pt x="4589199" y="4627031"/>
                  <a:pt x="4576767" y="4627031"/>
                </a:cubicBezTo>
                <a:cubicBezTo>
                  <a:pt x="4495951" y="4639450"/>
                  <a:pt x="4421352" y="4676707"/>
                  <a:pt x="4346753" y="4713963"/>
                </a:cubicBezTo>
                <a:cubicBezTo>
                  <a:pt x="4390269" y="4732592"/>
                  <a:pt x="4433785" y="4745011"/>
                  <a:pt x="4477301" y="4745011"/>
                </a:cubicBezTo>
                <a:cubicBezTo>
                  <a:pt x="4483517" y="4745011"/>
                  <a:pt x="4483517" y="4757430"/>
                  <a:pt x="4477301" y="4757430"/>
                </a:cubicBezTo>
                <a:cubicBezTo>
                  <a:pt x="4427569" y="4757430"/>
                  <a:pt x="4371619" y="4745011"/>
                  <a:pt x="4321887" y="4726382"/>
                </a:cubicBezTo>
                <a:cubicBezTo>
                  <a:pt x="4297021" y="4745011"/>
                  <a:pt x="4265937" y="4757430"/>
                  <a:pt x="4241071" y="4769849"/>
                </a:cubicBezTo>
                <a:cubicBezTo>
                  <a:pt x="4247288" y="4776058"/>
                  <a:pt x="4247288" y="4776058"/>
                  <a:pt x="4253505" y="4776058"/>
                </a:cubicBezTo>
                <a:cubicBezTo>
                  <a:pt x="4259721" y="4782268"/>
                  <a:pt x="4253505" y="4788477"/>
                  <a:pt x="4247288" y="4788477"/>
                </a:cubicBezTo>
                <a:cubicBezTo>
                  <a:pt x="4241071" y="4782268"/>
                  <a:pt x="4234855" y="4782268"/>
                  <a:pt x="4228638" y="4776058"/>
                </a:cubicBezTo>
                <a:cubicBezTo>
                  <a:pt x="4154039" y="4813315"/>
                  <a:pt x="4079441" y="4838153"/>
                  <a:pt x="4004841" y="4838153"/>
                </a:cubicBezTo>
                <a:cubicBezTo>
                  <a:pt x="3942676" y="4831944"/>
                  <a:pt x="3892943" y="4813315"/>
                  <a:pt x="3849427" y="4782268"/>
                </a:cubicBezTo>
                <a:cubicBezTo>
                  <a:pt x="3830777" y="4825734"/>
                  <a:pt x="3799695" y="4925086"/>
                  <a:pt x="3762395" y="5086533"/>
                </a:cubicBezTo>
                <a:cubicBezTo>
                  <a:pt x="3700229" y="5310075"/>
                  <a:pt x="3743745" y="6067633"/>
                  <a:pt x="3961325" y="6440202"/>
                </a:cubicBezTo>
                <a:cubicBezTo>
                  <a:pt x="4185122" y="6812772"/>
                  <a:pt x="4545683" y="7278483"/>
                  <a:pt x="4670015" y="7607587"/>
                </a:cubicBezTo>
                <a:cubicBezTo>
                  <a:pt x="4794347" y="7936690"/>
                  <a:pt x="4850295" y="8557639"/>
                  <a:pt x="4850295" y="8557639"/>
                </a:cubicBezTo>
                <a:cubicBezTo>
                  <a:pt x="4850295" y="8557639"/>
                  <a:pt x="4850295" y="8557639"/>
                  <a:pt x="958721" y="8557639"/>
                </a:cubicBezTo>
                <a:cubicBezTo>
                  <a:pt x="958721" y="8557639"/>
                  <a:pt x="989804" y="8464497"/>
                  <a:pt x="1070619" y="8309259"/>
                </a:cubicBezTo>
                <a:cubicBezTo>
                  <a:pt x="1151435" y="8154022"/>
                  <a:pt x="1605244" y="7508235"/>
                  <a:pt x="1648760" y="7439931"/>
                </a:cubicBezTo>
                <a:cubicBezTo>
                  <a:pt x="1692276" y="7371626"/>
                  <a:pt x="1797958" y="7203970"/>
                  <a:pt x="1909856" y="7098409"/>
                </a:cubicBezTo>
                <a:cubicBezTo>
                  <a:pt x="2021755" y="6999057"/>
                  <a:pt x="2059054" y="6775515"/>
                  <a:pt x="2034188" y="6682373"/>
                </a:cubicBezTo>
                <a:cubicBezTo>
                  <a:pt x="2015538" y="6589230"/>
                  <a:pt x="1884990" y="6086261"/>
                  <a:pt x="1860124" y="5943443"/>
                </a:cubicBezTo>
                <a:cubicBezTo>
                  <a:pt x="1835257" y="5800625"/>
                  <a:pt x="1760659" y="5459103"/>
                  <a:pt x="1667410" y="5297656"/>
                </a:cubicBezTo>
                <a:cubicBezTo>
                  <a:pt x="1567945" y="5129999"/>
                  <a:pt x="1375231" y="5185885"/>
                  <a:pt x="1250900" y="5210723"/>
                </a:cubicBezTo>
                <a:cubicBezTo>
                  <a:pt x="1126568" y="5235561"/>
                  <a:pt x="778440" y="5291446"/>
                  <a:pt x="554643" y="5223142"/>
                </a:cubicBezTo>
                <a:cubicBezTo>
                  <a:pt x="330847" y="5161047"/>
                  <a:pt x="355713" y="4968553"/>
                  <a:pt x="368146" y="4838153"/>
                </a:cubicBezTo>
                <a:cubicBezTo>
                  <a:pt x="374363" y="4701544"/>
                  <a:pt x="417879" y="4670497"/>
                  <a:pt x="386796" y="4633240"/>
                </a:cubicBezTo>
                <a:cubicBezTo>
                  <a:pt x="361930" y="4595983"/>
                  <a:pt x="243815" y="4602193"/>
                  <a:pt x="212732" y="4546307"/>
                </a:cubicBezTo>
                <a:cubicBezTo>
                  <a:pt x="181649" y="4490422"/>
                  <a:pt x="200299" y="4422117"/>
                  <a:pt x="218949" y="4378651"/>
                </a:cubicBezTo>
                <a:cubicBezTo>
                  <a:pt x="243815" y="4335184"/>
                  <a:pt x="380579" y="4322765"/>
                  <a:pt x="386796" y="4310346"/>
                </a:cubicBezTo>
                <a:cubicBezTo>
                  <a:pt x="386796" y="4291718"/>
                  <a:pt x="256248" y="4235833"/>
                  <a:pt x="194082" y="4210995"/>
                </a:cubicBezTo>
                <a:cubicBezTo>
                  <a:pt x="107050" y="4173738"/>
                  <a:pt x="113267" y="4068176"/>
                  <a:pt x="131916" y="4018500"/>
                </a:cubicBezTo>
                <a:cubicBezTo>
                  <a:pt x="156783" y="3968824"/>
                  <a:pt x="212732" y="3956405"/>
                  <a:pt x="243815" y="3912939"/>
                </a:cubicBezTo>
                <a:cubicBezTo>
                  <a:pt x="281114" y="3863263"/>
                  <a:pt x="250031" y="3763911"/>
                  <a:pt x="200299" y="3745283"/>
                </a:cubicBezTo>
                <a:cubicBezTo>
                  <a:pt x="150566" y="3732864"/>
                  <a:pt x="57318" y="3695607"/>
                  <a:pt x="13802" y="3602464"/>
                </a:cubicBezTo>
                <a:cubicBezTo>
                  <a:pt x="-35931" y="3515531"/>
                  <a:pt x="57318" y="3378922"/>
                  <a:pt x="156783" y="3304409"/>
                </a:cubicBezTo>
                <a:cubicBezTo>
                  <a:pt x="243815" y="3229895"/>
                  <a:pt x="405446" y="2981515"/>
                  <a:pt x="467611" y="2869744"/>
                </a:cubicBezTo>
                <a:cubicBezTo>
                  <a:pt x="380579" y="2863535"/>
                  <a:pt x="287331" y="2838697"/>
                  <a:pt x="231382" y="2764183"/>
                </a:cubicBezTo>
                <a:cubicBezTo>
                  <a:pt x="231382" y="2757973"/>
                  <a:pt x="237598" y="2757973"/>
                  <a:pt x="237598" y="2757973"/>
                </a:cubicBezTo>
                <a:cubicBezTo>
                  <a:pt x="318414" y="2795230"/>
                  <a:pt x="399229" y="2826278"/>
                  <a:pt x="492478" y="2813859"/>
                </a:cubicBezTo>
                <a:cubicBezTo>
                  <a:pt x="523561" y="2714507"/>
                  <a:pt x="480045" y="2546851"/>
                  <a:pt x="467611" y="2459918"/>
                </a:cubicBezTo>
                <a:cubicBezTo>
                  <a:pt x="455178" y="2360566"/>
                  <a:pt x="523561" y="2118396"/>
                  <a:pt x="554643" y="1888644"/>
                </a:cubicBezTo>
                <a:cubicBezTo>
                  <a:pt x="579510" y="1658893"/>
                  <a:pt x="803306" y="1298743"/>
                  <a:pt x="803306" y="1298743"/>
                </a:cubicBezTo>
                <a:cubicBezTo>
                  <a:pt x="803306" y="1298743"/>
                  <a:pt x="815739" y="1273905"/>
                  <a:pt x="834389" y="1236648"/>
                </a:cubicBezTo>
                <a:cubicBezTo>
                  <a:pt x="815739" y="1174553"/>
                  <a:pt x="809523" y="1106248"/>
                  <a:pt x="821956" y="1037944"/>
                </a:cubicBezTo>
                <a:cubicBezTo>
                  <a:pt x="821956" y="975849"/>
                  <a:pt x="828173" y="907545"/>
                  <a:pt x="846822" y="845450"/>
                </a:cubicBezTo>
                <a:cubicBezTo>
                  <a:pt x="853039" y="839240"/>
                  <a:pt x="859256" y="839240"/>
                  <a:pt x="859256" y="845450"/>
                </a:cubicBezTo>
                <a:cubicBezTo>
                  <a:pt x="840606" y="895126"/>
                  <a:pt x="834389" y="944801"/>
                  <a:pt x="828173" y="994478"/>
                </a:cubicBezTo>
                <a:cubicBezTo>
                  <a:pt x="859256" y="870288"/>
                  <a:pt x="933854" y="752307"/>
                  <a:pt x="1027103" y="671584"/>
                </a:cubicBezTo>
                <a:cubicBezTo>
                  <a:pt x="1051969" y="652956"/>
                  <a:pt x="1076836" y="634327"/>
                  <a:pt x="1107919" y="615698"/>
                </a:cubicBezTo>
                <a:cubicBezTo>
                  <a:pt x="1114135" y="603280"/>
                  <a:pt x="1120352" y="590860"/>
                  <a:pt x="1132785" y="578441"/>
                </a:cubicBezTo>
                <a:cubicBezTo>
                  <a:pt x="1126568" y="590860"/>
                  <a:pt x="1120352" y="597070"/>
                  <a:pt x="1114135" y="609489"/>
                </a:cubicBezTo>
                <a:cubicBezTo>
                  <a:pt x="1132785" y="597070"/>
                  <a:pt x="1151435" y="590860"/>
                  <a:pt x="1170084" y="578441"/>
                </a:cubicBezTo>
                <a:cubicBezTo>
                  <a:pt x="1207384" y="547394"/>
                  <a:pt x="1250900" y="516347"/>
                  <a:pt x="1294416" y="491509"/>
                </a:cubicBezTo>
                <a:cubicBezTo>
                  <a:pt x="1350365" y="410785"/>
                  <a:pt x="1418747" y="348690"/>
                  <a:pt x="1505779" y="305224"/>
                </a:cubicBezTo>
                <a:cubicBezTo>
                  <a:pt x="1586595" y="255548"/>
                  <a:pt x="1673627" y="224500"/>
                  <a:pt x="1766875" y="199662"/>
                </a:cubicBezTo>
                <a:cubicBezTo>
                  <a:pt x="1835257" y="143777"/>
                  <a:pt x="1940939" y="106520"/>
                  <a:pt x="2003105" y="81682"/>
                </a:cubicBezTo>
                <a:cubicBezTo>
                  <a:pt x="2071487" y="63054"/>
                  <a:pt x="2139869" y="56844"/>
                  <a:pt x="2214469" y="56844"/>
                </a:cubicBezTo>
                <a:cubicBezTo>
                  <a:pt x="2214469" y="50635"/>
                  <a:pt x="2214469" y="50635"/>
                  <a:pt x="2220685" y="50635"/>
                </a:cubicBezTo>
                <a:cubicBezTo>
                  <a:pt x="2338800" y="19587"/>
                  <a:pt x="2463131" y="-5251"/>
                  <a:pt x="2593679" y="959"/>
                </a:cubicBez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Tree>
    <p:extLst>
      <p:ext uri="{BB962C8B-B14F-4D97-AF65-F5344CB8AC3E}">
        <p14:creationId xmlns:p14="http://schemas.microsoft.com/office/powerpoint/2010/main" val="1146300275"/>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Image Placeholder 37">
    <p:spTree>
      <p:nvGrpSpPr>
        <p:cNvPr id="1" name=""/>
        <p:cNvGrpSpPr/>
        <p:nvPr/>
      </p:nvGrpSpPr>
      <p:grpSpPr>
        <a:xfrm>
          <a:off x="0" y="0"/>
          <a:ext cx="0" cy="0"/>
          <a:chOff x="0" y="0"/>
          <a:chExt cx="0" cy="0"/>
        </a:xfrm>
      </p:grpSpPr>
      <p:sp>
        <p:nvSpPr>
          <p:cNvPr id="6" name="Espace réservé pour une image  5"/>
          <p:cNvSpPr>
            <a:spLocks noGrp="1"/>
          </p:cNvSpPr>
          <p:nvPr>
            <p:ph type="pic" sz="quarter" idx="10"/>
          </p:nvPr>
        </p:nvSpPr>
        <p:spPr>
          <a:xfrm>
            <a:off x="575387" y="1076739"/>
            <a:ext cx="4822625" cy="5389420"/>
          </a:xfrm>
          <a:custGeom>
            <a:avLst/>
            <a:gdLst>
              <a:gd name="connsiteX0" fmla="*/ 3236951 w 7233938"/>
              <a:gd name="connsiteY0" fmla="*/ 0 h 8084130"/>
              <a:gd name="connsiteX1" fmla="*/ 3457339 w 7233938"/>
              <a:gd name="connsiteY1" fmla="*/ 41316 h 8084130"/>
              <a:gd name="connsiteX2" fmla="*/ 3622630 w 7233938"/>
              <a:gd name="connsiteY2" fmla="*/ 41316 h 8084130"/>
              <a:gd name="connsiteX3" fmla="*/ 4008309 w 7233938"/>
              <a:gd name="connsiteY3" fmla="*/ 158378 h 8084130"/>
              <a:gd name="connsiteX4" fmla="*/ 4042745 w 7233938"/>
              <a:gd name="connsiteY4" fmla="*/ 172150 h 8084130"/>
              <a:gd name="connsiteX5" fmla="*/ 4201149 w 7233938"/>
              <a:gd name="connsiteY5" fmla="*/ 247895 h 8084130"/>
              <a:gd name="connsiteX6" fmla="*/ 4490408 w 7233938"/>
              <a:gd name="connsiteY6" fmla="*/ 268553 h 8084130"/>
              <a:gd name="connsiteX7" fmla="*/ 4979394 w 7233938"/>
              <a:gd name="connsiteY7" fmla="*/ 647282 h 8084130"/>
              <a:gd name="connsiteX8" fmla="*/ 5000056 w 7233938"/>
              <a:gd name="connsiteY8" fmla="*/ 661053 h 8084130"/>
              <a:gd name="connsiteX9" fmla="*/ 5234218 w 7233938"/>
              <a:gd name="connsiteY9" fmla="*/ 743685 h 8084130"/>
              <a:gd name="connsiteX10" fmla="*/ 5371961 w 7233938"/>
              <a:gd name="connsiteY10" fmla="*/ 846975 h 8084130"/>
              <a:gd name="connsiteX11" fmla="*/ 5640559 w 7233938"/>
              <a:gd name="connsiteY11" fmla="*/ 1115527 h 8084130"/>
              <a:gd name="connsiteX12" fmla="*/ 5716317 w 7233938"/>
              <a:gd name="connsiteY12" fmla="*/ 1191273 h 8084130"/>
              <a:gd name="connsiteX13" fmla="*/ 5902270 w 7233938"/>
              <a:gd name="connsiteY13" fmla="*/ 1294563 h 8084130"/>
              <a:gd name="connsiteX14" fmla="*/ 6177755 w 7233938"/>
              <a:gd name="connsiteY14" fmla="*/ 1439168 h 8084130"/>
              <a:gd name="connsiteX15" fmla="*/ 6281062 w 7233938"/>
              <a:gd name="connsiteY15" fmla="*/ 1576888 h 8084130"/>
              <a:gd name="connsiteX16" fmla="*/ 6287949 w 7233938"/>
              <a:gd name="connsiteY16" fmla="*/ 1583774 h 8084130"/>
              <a:gd name="connsiteX17" fmla="*/ 6542773 w 7233938"/>
              <a:gd name="connsiteY17" fmla="*/ 1921186 h 8084130"/>
              <a:gd name="connsiteX18" fmla="*/ 6790709 w 7233938"/>
              <a:gd name="connsiteY18" fmla="*/ 2217283 h 8084130"/>
              <a:gd name="connsiteX19" fmla="*/ 6969774 w 7233938"/>
              <a:gd name="connsiteY19" fmla="*/ 2485836 h 8084130"/>
              <a:gd name="connsiteX20" fmla="*/ 7203936 w 7233938"/>
              <a:gd name="connsiteY20" fmla="*/ 2885222 h 8084130"/>
              <a:gd name="connsiteX21" fmla="*/ 7093742 w 7233938"/>
              <a:gd name="connsiteY21" fmla="*/ 3560047 h 8084130"/>
              <a:gd name="connsiteX22" fmla="*/ 7011097 w 7233938"/>
              <a:gd name="connsiteY22" fmla="*/ 3759740 h 8084130"/>
              <a:gd name="connsiteX23" fmla="*/ 6928452 w 7233938"/>
              <a:gd name="connsiteY23" fmla="*/ 4289960 h 8084130"/>
              <a:gd name="connsiteX24" fmla="*/ 6914678 w 7233938"/>
              <a:gd name="connsiteY24" fmla="*/ 4289960 h 8084130"/>
              <a:gd name="connsiteX25" fmla="*/ 6990436 w 7233938"/>
              <a:gd name="connsiteY25" fmla="*/ 3794170 h 8084130"/>
              <a:gd name="connsiteX26" fmla="*/ 6962887 w 7233938"/>
              <a:gd name="connsiteY26" fmla="*/ 3842372 h 8084130"/>
              <a:gd name="connsiteX27" fmla="*/ 6776934 w 7233938"/>
              <a:gd name="connsiteY27" fmla="*/ 4283074 h 8084130"/>
              <a:gd name="connsiteX28" fmla="*/ 6763160 w 7233938"/>
              <a:gd name="connsiteY28" fmla="*/ 4269302 h 8084130"/>
              <a:gd name="connsiteX29" fmla="*/ 6907790 w 7233938"/>
              <a:gd name="connsiteY29" fmla="*/ 3918118 h 8084130"/>
              <a:gd name="connsiteX30" fmla="*/ 6852693 w 7233938"/>
              <a:gd name="connsiteY30" fmla="*/ 3986977 h 8084130"/>
              <a:gd name="connsiteX31" fmla="*/ 6776934 w 7233938"/>
              <a:gd name="connsiteY31" fmla="*/ 4048951 h 8084130"/>
              <a:gd name="connsiteX32" fmla="*/ 6776934 w 7233938"/>
              <a:gd name="connsiteY32" fmla="*/ 4055837 h 8084130"/>
              <a:gd name="connsiteX33" fmla="*/ 6763160 w 7233938"/>
              <a:gd name="connsiteY33" fmla="*/ 4055837 h 8084130"/>
              <a:gd name="connsiteX34" fmla="*/ 6590982 w 7233938"/>
              <a:gd name="connsiteY34" fmla="*/ 4166013 h 8084130"/>
              <a:gd name="connsiteX35" fmla="*/ 6384369 w 7233938"/>
              <a:gd name="connsiteY35" fmla="*/ 4462109 h 8084130"/>
              <a:gd name="connsiteX36" fmla="*/ 6625418 w 7233938"/>
              <a:gd name="connsiteY36" fmla="*/ 4551627 h 8084130"/>
              <a:gd name="connsiteX37" fmla="*/ 6625418 w 7233938"/>
              <a:gd name="connsiteY37" fmla="*/ 4565399 h 8084130"/>
              <a:gd name="connsiteX38" fmla="*/ 6384369 w 7233938"/>
              <a:gd name="connsiteY38" fmla="*/ 4530969 h 8084130"/>
              <a:gd name="connsiteX39" fmla="*/ 6515224 w 7233938"/>
              <a:gd name="connsiteY39" fmla="*/ 5074961 h 8084130"/>
              <a:gd name="connsiteX40" fmla="*/ 6652967 w 7233938"/>
              <a:gd name="connsiteY40" fmla="*/ 5357286 h 8084130"/>
              <a:gd name="connsiteX41" fmla="*/ 6487676 w 7233938"/>
              <a:gd name="connsiteY41" fmla="*/ 5508777 h 8084130"/>
              <a:gd name="connsiteX42" fmla="*/ 6198416 w 7233938"/>
              <a:gd name="connsiteY42" fmla="*/ 5591409 h 8084130"/>
              <a:gd name="connsiteX43" fmla="*/ 6170868 w 7233938"/>
              <a:gd name="connsiteY43" fmla="*/ 5825532 h 8084130"/>
              <a:gd name="connsiteX44" fmla="*/ 6067561 w 7233938"/>
              <a:gd name="connsiteY44" fmla="*/ 5956365 h 8084130"/>
              <a:gd name="connsiteX45" fmla="*/ 5847173 w 7233938"/>
              <a:gd name="connsiteY45" fmla="*/ 5983909 h 8084130"/>
              <a:gd name="connsiteX46" fmla="*/ 5991802 w 7233938"/>
              <a:gd name="connsiteY46" fmla="*/ 6149172 h 8084130"/>
              <a:gd name="connsiteX47" fmla="*/ 5881608 w 7233938"/>
              <a:gd name="connsiteY47" fmla="*/ 6280006 h 8084130"/>
              <a:gd name="connsiteX48" fmla="*/ 5736979 w 7233938"/>
              <a:gd name="connsiteY48" fmla="*/ 6445269 h 8084130"/>
              <a:gd name="connsiteX49" fmla="*/ 5502816 w 7233938"/>
              <a:gd name="connsiteY49" fmla="*/ 6830884 h 8084130"/>
              <a:gd name="connsiteX50" fmla="*/ 4827878 w 7233938"/>
              <a:gd name="connsiteY50" fmla="*/ 6624304 h 8084130"/>
              <a:gd name="connsiteX51" fmla="*/ 4194262 w 7233938"/>
              <a:gd name="connsiteY51" fmla="*/ 6541673 h 8084130"/>
              <a:gd name="connsiteX52" fmla="*/ 3705275 w 7233938"/>
              <a:gd name="connsiteY52" fmla="*/ 7023690 h 8084130"/>
              <a:gd name="connsiteX53" fmla="*/ 3512436 w 7233938"/>
              <a:gd name="connsiteY53" fmla="*/ 8084130 h 8084130"/>
              <a:gd name="connsiteX54" fmla="*/ 0 w 7233938"/>
              <a:gd name="connsiteY54" fmla="*/ 8084130 h 8084130"/>
              <a:gd name="connsiteX55" fmla="*/ 1446297 w 7233938"/>
              <a:gd name="connsiteY55" fmla="*/ 6582989 h 8084130"/>
              <a:gd name="connsiteX56" fmla="*/ 2128123 w 7233938"/>
              <a:gd name="connsiteY56" fmla="*/ 5391716 h 8084130"/>
              <a:gd name="connsiteX57" fmla="*/ 2114349 w 7233938"/>
              <a:gd name="connsiteY57" fmla="*/ 5295312 h 8084130"/>
              <a:gd name="connsiteX58" fmla="*/ 2107462 w 7233938"/>
              <a:gd name="connsiteY58" fmla="*/ 5295312 h 8084130"/>
              <a:gd name="connsiteX59" fmla="*/ 1811315 w 7233938"/>
              <a:gd name="connsiteY59" fmla="*/ 5680926 h 8084130"/>
              <a:gd name="connsiteX60" fmla="*/ 1797541 w 7233938"/>
              <a:gd name="connsiteY60" fmla="*/ 5674040 h 8084130"/>
              <a:gd name="connsiteX61" fmla="*/ 2107462 w 7233938"/>
              <a:gd name="connsiteY61" fmla="*/ 5247110 h 8084130"/>
              <a:gd name="connsiteX62" fmla="*/ 2100575 w 7233938"/>
              <a:gd name="connsiteY62" fmla="*/ 5219566 h 8084130"/>
              <a:gd name="connsiteX63" fmla="*/ 1783767 w 7233938"/>
              <a:gd name="connsiteY63" fmla="*/ 5591409 h 8084130"/>
              <a:gd name="connsiteX64" fmla="*/ 1769992 w 7233938"/>
              <a:gd name="connsiteY64" fmla="*/ 5577637 h 8084130"/>
              <a:gd name="connsiteX65" fmla="*/ 2093687 w 7233938"/>
              <a:gd name="connsiteY65" fmla="*/ 5198908 h 8084130"/>
              <a:gd name="connsiteX66" fmla="*/ 2066139 w 7233938"/>
              <a:gd name="connsiteY66" fmla="*/ 5192022 h 8084130"/>
              <a:gd name="connsiteX67" fmla="*/ 1949058 w 7233938"/>
              <a:gd name="connsiteY67" fmla="*/ 5274654 h 8084130"/>
              <a:gd name="connsiteX68" fmla="*/ 1976606 w 7233938"/>
              <a:gd name="connsiteY68" fmla="*/ 5295312 h 8084130"/>
              <a:gd name="connsiteX69" fmla="*/ 1962832 w 7233938"/>
              <a:gd name="connsiteY69" fmla="*/ 5309084 h 8084130"/>
              <a:gd name="connsiteX70" fmla="*/ 1935283 w 7233938"/>
              <a:gd name="connsiteY70" fmla="*/ 5281540 h 8084130"/>
              <a:gd name="connsiteX71" fmla="*/ 1535830 w 7233938"/>
              <a:gd name="connsiteY71" fmla="*/ 5419259 h 8084130"/>
              <a:gd name="connsiteX72" fmla="*/ 1914622 w 7233938"/>
              <a:gd name="connsiteY72" fmla="*/ 5267768 h 8084130"/>
              <a:gd name="connsiteX73" fmla="*/ 1597814 w 7233938"/>
              <a:gd name="connsiteY73" fmla="*/ 4854610 h 8084130"/>
              <a:gd name="connsiteX74" fmla="*/ 1556491 w 7233938"/>
              <a:gd name="connsiteY74" fmla="*/ 4806408 h 8084130"/>
              <a:gd name="connsiteX75" fmla="*/ 1535830 w 7233938"/>
              <a:gd name="connsiteY75" fmla="*/ 4785750 h 8084130"/>
              <a:gd name="connsiteX76" fmla="*/ 1501394 w 7233938"/>
              <a:gd name="connsiteY76" fmla="*/ 4827066 h 8084130"/>
              <a:gd name="connsiteX77" fmla="*/ 1590927 w 7233938"/>
              <a:gd name="connsiteY77" fmla="*/ 5006101 h 8084130"/>
              <a:gd name="connsiteX78" fmla="*/ 1577153 w 7233938"/>
              <a:gd name="connsiteY78" fmla="*/ 5019873 h 8084130"/>
              <a:gd name="connsiteX79" fmla="*/ 1487620 w 7233938"/>
              <a:gd name="connsiteY79" fmla="*/ 4847724 h 8084130"/>
              <a:gd name="connsiteX80" fmla="*/ 1446297 w 7233938"/>
              <a:gd name="connsiteY80" fmla="*/ 4902812 h 8084130"/>
              <a:gd name="connsiteX81" fmla="*/ 1597814 w 7233938"/>
              <a:gd name="connsiteY81" fmla="*/ 5150707 h 8084130"/>
              <a:gd name="connsiteX82" fmla="*/ 1584040 w 7233938"/>
              <a:gd name="connsiteY82" fmla="*/ 5164479 h 8084130"/>
              <a:gd name="connsiteX83" fmla="*/ 1425636 w 7233938"/>
              <a:gd name="connsiteY83" fmla="*/ 4937241 h 8084130"/>
              <a:gd name="connsiteX84" fmla="*/ 854004 w 7233938"/>
              <a:gd name="connsiteY84" fmla="*/ 5488119 h 8084130"/>
              <a:gd name="connsiteX85" fmla="*/ 1225909 w 7233938"/>
              <a:gd name="connsiteY85" fmla="*/ 5123163 h 8084130"/>
              <a:gd name="connsiteX86" fmla="*/ 1411862 w 7233938"/>
              <a:gd name="connsiteY86" fmla="*/ 4916584 h 8084130"/>
              <a:gd name="connsiteX87" fmla="*/ 1404974 w 7233938"/>
              <a:gd name="connsiteY87" fmla="*/ 4895926 h 8084130"/>
              <a:gd name="connsiteX88" fmla="*/ 1363652 w 7233938"/>
              <a:gd name="connsiteY88" fmla="*/ 4951013 h 8084130"/>
              <a:gd name="connsiteX89" fmla="*/ 1163925 w 7233938"/>
              <a:gd name="connsiteY89" fmla="*/ 5102505 h 8084130"/>
              <a:gd name="connsiteX90" fmla="*/ 1163925 w 7233938"/>
              <a:gd name="connsiteY90" fmla="*/ 5088733 h 8084130"/>
              <a:gd name="connsiteX91" fmla="*/ 1391200 w 7233938"/>
              <a:gd name="connsiteY91" fmla="*/ 4882154 h 8084130"/>
              <a:gd name="connsiteX92" fmla="*/ 1315442 w 7233938"/>
              <a:gd name="connsiteY92" fmla="*/ 4613601 h 8084130"/>
              <a:gd name="connsiteX93" fmla="*/ 1308555 w 7233938"/>
              <a:gd name="connsiteY93" fmla="*/ 4613601 h 8084130"/>
              <a:gd name="connsiteX94" fmla="*/ 1246570 w 7233938"/>
              <a:gd name="connsiteY94" fmla="*/ 4530969 h 8084130"/>
              <a:gd name="connsiteX95" fmla="*/ 1239683 w 7233938"/>
              <a:gd name="connsiteY95" fmla="*/ 4524083 h 8084130"/>
              <a:gd name="connsiteX96" fmla="*/ 1157038 w 7233938"/>
              <a:gd name="connsiteY96" fmla="*/ 4434566 h 8084130"/>
              <a:gd name="connsiteX97" fmla="*/ 1081280 w 7233938"/>
              <a:gd name="connsiteY97" fmla="*/ 4338162 h 8084130"/>
              <a:gd name="connsiteX98" fmla="*/ 991747 w 7233938"/>
              <a:gd name="connsiteY98" fmla="*/ 4227986 h 8084130"/>
              <a:gd name="connsiteX99" fmla="*/ 922876 w 7233938"/>
              <a:gd name="connsiteY99" fmla="*/ 4179785 h 8084130"/>
              <a:gd name="connsiteX100" fmla="*/ 833343 w 7233938"/>
              <a:gd name="connsiteY100" fmla="*/ 4083381 h 8084130"/>
              <a:gd name="connsiteX101" fmla="*/ 854004 w 7233938"/>
              <a:gd name="connsiteY101" fmla="*/ 4214215 h 8084130"/>
              <a:gd name="connsiteX102" fmla="*/ 977973 w 7233938"/>
              <a:gd name="connsiteY102" fmla="*/ 4338162 h 8084130"/>
              <a:gd name="connsiteX103" fmla="*/ 964198 w 7233938"/>
              <a:gd name="connsiteY103" fmla="*/ 4351934 h 8084130"/>
              <a:gd name="connsiteX104" fmla="*/ 867779 w 7233938"/>
              <a:gd name="connsiteY104" fmla="*/ 4255530 h 8084130"/>
              <a:gd name="connsiteX105" fmla="*/ 881553 w 7233938"/>
              <a:gd name="connsiteY105" fmla="*/ 4303732 h 8084130"/>
              <a:gd name="connsiteX106" fmla="*/ 943537 w 7233938"/>
              <a:gd name="connsiteY106" fmla="*/ 4386364 h 8084130"/>
              <a:gd name="connsiteX107" fmla="*/ 929763 w 7233938"/>
              <a:gd name="connsiteY107" fmla="*/ 4400136 h 8084130"/>
              <a:gd name="connsiteX108" fmla="*/ 736923 w 7233938"/>
              <a:gd name="connsiteY108" fmla="*/ 4152241 h 8084130"/>
              <a:gd name="connsiteX109" fmla="*/ 964198 w 7233938"/>
              <a:gd name="connsiteY109" fmla="*/ 4565399 h 8084130"/>
              <a:gd name="connsiteX110" fmla="*/ 936650 w 7233938"/>
              <a:gd name="connsiteY110" fmla="*/ 4579171 h 8084130"/>
              <a:gd name="connsiteX111" fmla="*/ 764472 w 7233938"/>
              <a:gd name="connsiteY111" fmla="*/ 4310618 h 8084130"/>
              <a:gd name="connsiteX112" fmla="*/ 743810 w 7233938"/>
              <a:gd name="connsiteY112" fmla="*/ 4303732 h 8084130"/>
              <a:gd name="connsiteX113" fmla="*/ 723149 w 7233938"/>
              <a:gd name="connsiteY113" fmla="*/ 4234872 h 8084130"/>
              <a:gd name="connsiteX114" fmla="*/ 716262 w 7233938"/>
              <a:gd name="connsiteY114" fmla="*/ 4227986 h 8084130"/>
              <a:gd name="connsiteX115" fmla="*/ 709375 w 7233938"/>
              <a:gd name="connsiteY115" fmla="*/ 4207329 h 8084130"/>
              <a:gd name="connsiteX116" fmla="*/ 647391 w 7233938"/>
              <a:gd name="connsiteY116" fmla="*/ 4035179 h 8084130"/>
              <a:gd name="connsiteX117" fmla="*/ 599181 w 7233938"/>
              <a:gd name="connsiteY117" fmla="*/ 3911232 h 8084130"/>
              <a:gd name="connsiteX118" fmla="*/ 702487 w 7233938"/>
              <a:gd name="connsiteY118" fmla="*/ 4234872 h 8084130"/>
              <a:gd name="connsiteX119" fmla="*/ 688713 w 7233938"/>
              <a:gd name="connsiteY119" fmla="*/ 4248644 h 8084130"/>
              <a:gd name="connsiteX120" fmla="*/ 599181 w 7233938"/>
              <a:gd name="connsiteY120" fmla="*/ 4042065 h 8084130"/>
              <a:gd name="connsiteX121" fmla="*/ 640503 w 7233938"/>
              <a:gd name="connsiteY121" fmla="*/ 4441452 h 8084130"/>
              <a:gd name="connsiteX122" fmla="*/ 626729 w 7233938"/>
              <a:gd name="connsiteY122" fmla="*/ 4441452 h 8084130"/>
              <a:gd name="connsiteX123" fmla="*/ 564745 w 7233938"/>
              <a:gd name="connsiteY123" fmla="*/ 3938776 h 8084130"/>
              <a:gd name="connsiteX124" fmla="*/ 537196 w 7233938"/>
              <a:gd name="connsiteY124" fmla="*/ 3642679 h 8084130"/>
              <a:gd name="connsiteX125" fmla="*/ 557858 w 7233938"/>
              <a:gd name="connsiteY125" fmla="*/ 3525617 h 8084130"/>
              <a:gd name="connsiteX126" fmla="*/ 557858 w 7233938"/>
              <a:gd name="connsiteY126" fmla="*/ 3511845 h 8084130"/>
              <a:gd name="connsiteX127" fmla="*/ 495874 w 7233938"/>
              <a:gd name="connsiteY127" fmla="*/ 3890574 h 8084130"/>
              <a:gd name="connsiteX128" fmla="*/ 502761 w 7233938"/>
              <a:gd name="connsiteY128" fmla="*/ 3918118 h 8084130"/>
              <a:gd name="connsiteX129" fmla="*/ 495874 w 7233938"/>
              <a:gd name="connsiteY129" fmla="*/ 3925004 h 8084130"/>
              <a:gd name="connsiteX130" fmla="*/ 495874 w 7233938"/>
              <a:gd name="connsiteY130" fmla="*/ 4035179 h 8084130"/>
              <a:gd name="connsiteX131" fmla="*/ 482099 w 7233938"/>
              <a:gd name="connsiteY131" fmla="*/ 3904346 h 8084130"/>
              <a:gd name="connsiteX132" fmla="*/ 633616 w 7233938"/>
              <a:gd name="connsiteY132" fmla="*/ 3009169 h 8084130"/>
              <a:gd name="connsiteX133" fmla="*/ 661165 w 7233938"/>
              <a:gd name="connsiteY133" fmla="*/ 2561581 h 8084130"/>
              <a:gd name="connsiteX134" fmla="*/ 668052 w 7233938"/>
              <a:gd name="connsiteY134" fmla="*/ 2451406 h 8084130"/>
              <a:gd name="connsiteX135" fmla="*/ 674939 w 7233938"/>
              <a:gd name="connsiteY135" fmla="*/ 2403204 h 8084130"/>
              <a:gd name="connsiteX136" fmla="*/ 688713 w 7233938"/>
              <a:gd name="connsiteY136" fmla="*/ 2341231 h 8084130"/>
              <a:gd name="connsiteX137" fmla="*/ 798907 w 7233938"/>
              <a:gd name="connsiteY137" fmla="*/ 2113993 h 8084130"/>
              <a:gd name="connsiteX138" fmla="*/ 1232796 w 7233938"/>
              <a:gd name="connsiteY138" fmla="*/ 1852326 h 8084130"/>
              <a:gd name="connsiteX139" fmla="*/ 1294780 w 7233938"/>
              <a:gd name="connsiteY139" fmla="*/ 1446054 h 8084130"/>
              <a:gd name="connsiteX140" fmla="*/ 1377426 w 7233938"/>
              <a:gd name="connsiteY140" fmla="*/ 1294563 h 8084130"/>
              <a:gd name="connsiteX141" fmla="*/ 1432523 w 7233938"/>
              <a:gd name="connsiteY141" fmla="*/ 1205045 h 8084130"/>
              <a:gd name="connsiteX142" fmla="*/ 1480733 w 7233938"/>
              <a:gd name="connsiteY142" fmla="*/ 1129300 h 8084130"/>
              <a:gd name="connsiteX143" fmla="*/ 1508282 w 7233938"/>
              <a:gd name="connsiteY143" fmla="*/ 970922 h 8084130"/>
              <a:gd name="connsiteX144" fmla="*/ 1487620 w 7233938"/>
              <a:gd name="connsiteY144" fmla="*/ 915834 h 8084130"/>
              <a:gd name="connsiteX145" fmla="*/ 1501394 w 7233938"/>
              <a:gd name="connsiteY145" fmla="*/ 729913 h 8084130"/>
              <a:gd name="connsiteX146" fmla="*/ 1673573 w 7233938"/>
              <a:gd name="connsiteY146" fmla="*/ 413158 h 8084130"/>
              <a:gd name="connsiteX147" fmla="*/ 2196994 w 7233938"/>
              <a:gd name="connsiteY147" fmla="*/ 199693 h 8084130"/>
              <a:gd name="connsiteX148" fmla="*/ 2486254 w 7233938"/>
              <a:gd name="connsiteY148" fmla="*/ 158378 h 8084130"/>
              <a:gd name="connsiteX149" fmla="*/ 2685980 w 7233938"/>
              <a:gd name="connsiteY149" fmla="*/ 117062 h 8084130"/>
              <a:gd name="connsiteX150" fmla="*/ 2782400 w 7233938"/>
              <a:gd name="connsiteY150" fmla="*/ 82632 h 8084130"/>
              <a:gd name="connsiteX151" fmla="*/ 2927030 w 7233938"/>
              <a:gd name="connsiteY151" fmla="*/ 41316 h 8084130"/>
              <a:gd name="connsiteX152" fmla="*/ 3071660 w 7233938"/>
              <a:gd name="connsiteY152" fmla="*/ 6886 h 8084130"/>
              <a:gd name="connsiteX153" fmla="*/ 3236951 w 7233938"/>
              <a:gd name="connsiteY153" fmla="*/ 0 h 808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7233938" h="8084130">
                <a:moveTo>
                  <a:pt x="3236951" y="0"/>
                </a:moveTo>
                <a:cubicBezTo>
                  <a:pt x="3312709" y="6886"/>
                  <a:pt x="3388467" y="20658"/>
                  <a:pt x="3457339" y="41316"/>
                </a:cubicBezTo>
                <a:cubicBezTo>
                  <a:pt x="3512436" y="34430"/>
                  <a:pt x="3567533" y="34430"/>
                  <a:pt x="3622630" y="41316"/>
                </a:cubicBezTo>
                <a:cubicBezTo>
                  <a:pt x="3760373" y="55088"/>
                  <a:pt x="3884341" y="96404"/>
                  <a:pt x="4008309" y="158378"/>
                </a:cubicBezTo>
                <a:cubicBezTo>
                  <a:pt x="4015196" y="165263"/>
                  <a:pt x="4028970" y="165263"/>
                  <a:pt x="4042745" y="172150"/>
                </a:cubicBezTo>
                <a:cubicBezTo>
                  <a:pt x="4097842" y="192807"/>
                  <a:pt x="4146052" y="220351"/>
                  <a:pt x="4201149" y="247895"/>
                </a:cubicBezTo>
                <a:cubicBezTo>
                  <a:pt x="4297569" y="241009"/>
                  <a:pt x="4393988" y="247895"/>
                  <a:pt x="4490408" y="268553"/>
                </a:cubicBezTo>
                <a:cubicBezTo>
                  <a:pt x="4697022" y="316755"/>
                  <a:pt x="4903636" y="447588"/>
                  <a:pt x="4979394" y="647282"/>
                </a:cubicBezTo>
                <a:cubicBezTo>
                  <a:pt x="4986281" y="654168"/>
                  <a:pt x="4993169" y="654168"/>
                  <a:pt x="5000056" y="661053"/>
                </a:cubicBezTo>
                <a:cubicBezTo>
                  <a:pt x="5082701" y="674826"/>
                  <a:pt x="5158460" y="702369"/>
                  <a:pt x="5234218" y="743685"/>
                </a:cubicBezTo>
                <a:cubicBezTo>
                  <a:pt x="5282428" y="771229"/>
                  <a:pt x="5330638" y="805659"/>
                  <a:pt x="5371961" y="846975"/>
                </a:cubicBezTo>
                <a:cubicBezTo>
                  <a:pt x="5489042" y="908949"/>
                  <a:pt x="5578575" y="1005352"/>
                  <a:pt x="5640559" y="1115527"/>
                </a:cubicBezTo>
                <a:cubicBezTo>
                  <a:pt x="5681881" y="1156843"/>
                  <a:pt x="5702543" y="1177501"/>
                  <a:pt x="5716317" y="1191273"/>
                </a:cubicBezTo>
                <a:cubicBezTo>
                  <a:pt x="5785188" y="1211931"/>
                  <a:pt x="5847173" y="1246361"/>
                  <a:pt x="5902270" y="1294563"/>
                </a:cubicBezTo>
                <a:cubicBezTo>
                  <a:pt x="6005577" y="1315221"/>
                  <a:pt x="6101996" y="1363423"/>
                  <a:pt x="6177755" y="1439168"/>
                </a:cubicBezTo>
                <a:cubicBezTo>
                  <a:pt x="6212190" y="1480484"/>
                  <a:pt x="6253513" y="1528686"/>
                  <a:pt x="6281062" y="1576888"/>
                </a:cubicBezTo>
                <a:cubicBezTo>
                  <a:pt x="6281062" y="1576888"/>
                  <a:pt x="6287949" y="1583774"/>
                  <a:pt x="6287949" y="1583774"/>
                </a:cubicBezTo>
                <a:cubicBezTo>
                  <a:pt x="6398143" y="1693949"/>
                  <a:pt x="6487676" y="1824783"/>
                  <a:pt x="6542773" y="1921186"/>
                </a:cubicBezTo>
                <a:cubicBezTo>
                  <a:pt x="6632305" y="2010704"/>
                  <a:pt x="6714951" y="2107107"/>
                  <a:pt x="6790709" y="2217283"/>
                </a:cubicBezTo>
                <a:cubicBezTo>
                  <a:pt x="6859580" y="2299914"/>
                  <a:pt x="6921564" y="2389432"/>
                  <a:pt x="6969774" y="2485836"/>
                </a:cubicBezTo>
                <a:cubicBezTo>
                  <a:pt x="7073082" y="2602897"/>
                  <a:pt x="7162614" y="2733731"/>
                  <a:pt x="7203936" y="2885222"/>
                </a:cubicBezTo>
                <a:cubicBezTo>
                  <a:pt x="7272808" y="3112459"/>
                  <a:pt x="7217711" y="3353468"/>
                  <a:pt x="7093742" y="3560047"/>
                </a:cubicBezTo>
                <a:cubicBezTo>
                  <a:pt x="7073082" y="3628907"/>
                  <a:pt x="7045533" y="3690881"/>
                  <a:pt x="7011097" y="3759740"/>
                </a:cubicBezTo>
                <a:cubicBezTo>
                  <a:pt x="6990436" y="3938776"/>
                  <a:pt x="6956000" y="4124697"/>
                  <a:pt x="6928452" y="4289960"/>
                </a:cubicBezTo>
                <a:cubicBezTo>
                  <a:pt x="6928452" y="4296846"/>
                  <a:pt x="6914678" y="4296846"/>
                  <a:pt x="6914678" y="4289960"/>
                </a:cubicBezTo>
                <a:cubicBezTo>
                  <a:pt x="6942226" y="4124697"/>
                  <a:pt x="6969774" y="3959433"/>
                  <a:pt x="6990436" y="3794170"/>
                </a:cubicBezTo>
                <a:cubicBezTo>
                  <a:pt x="6983548" y="3814828"/>
                  <a:pt x="6969774" y="3828600"/>
                  <a:pt x="6962887" y="3842372"/>
                </a:cubicBezTo>
                <a:cubicBezTo>
                  <a:pt x="6921564" y="3993863"/>
                  <a:pt x="6859580" y="4145355"/>
                  <a:pt x="6776934" y="4283074"/>
                </a:cubicBezTo>
                <a:cubicBezTo>
                  <a:pt x="6770048" y="4296846"/>
                  <a:pt x="6756274" y="4283074"/>
                  <a:pt x="6763160" y="4269302"/>
                </a:cubicBezTo>
                <a:cubicBezTo>
                  <a:pt x="6825144" y="4159127"/>
                  <a:pt x="6873354" y="4042065"/>
                  <a:pt x="6907790" y="3918118"/>
                </a:cubicBezTo>
                <a:cubicBezTo>
                  <a:pt x="6887129" y="3945662"/>
                  <a:pt x="6873354" y="3966319"/>
                  <a:pt x="6852693" y="3986977"/>
                </a:cubicBezTo>
                <a:cubicBezTo>
                  <a:pt x="6825144" y="4007635"/>
                  <a:pt x="6804483" y="4028293"/>
                  <a:pt x="6776934" y="4048951"/>
                </a:cubicBezTo>
                <a:cubicBezTo>
                  <a:pt x="6776934" y="4048951"/>
                  <a:pt x="6776934" y="4055837"/>
                  <a:pt x="6776934" y="4055837"/>
                </a:cubicBezTo>
                <a:cubicBezTo>
                  <a:pt x="6776934" y="4062723"/>
                  <a:pt x="6763160" y="4062723"/>
                  <a:pt x="6763160" y="4055837"/>
                </a:cubicBezTo>
                <a:cubicBezTo>
                  <a:pt x="6708064" y="4097153"/>
                  <a:pt x="6652967" y="4131583"/>
                  <a:pt x="6590982" y="4166013"/>
                </a:cubicBezTo>
                <a:cubicBezTo>
                  <a:pt x="6501450" y="4289960"/>
                  <a:pt x="6391256" y="4413908"/>
                  <a:pt x="6384369" y="4462109"/>
                </a:cubicBezTo>
                <a:cubicBezTo>
                  <a:pt x="6453240" y="4517197"/>
                  <a:pt x="6535885" y="4537855"/>
                  <a:pt x="6625418" y="4551627"/>
                </a:cubicBezTo>
                <a:cubicBezTo>
                  <a:pt x="6632305" y="4558513"/>
                  <a:pt x="6625418" y="4565399"/>
                  <a:pt x="6625418" y="4565399"/>
                </a:cubicBezTo>
                <a:cubicBezTo>
                  <a:pt x="6549660" y="4592943"/>
                  <a:pt x="6460127" y="4572285"/>
                  <a:pt x="6384369" y="4530969"/>
                </a:cubicBezTo>
                <a:cubicBezTo>
                  <a:pt x="6405030" y="4682461"/>
                  <a:pt x="6480788" y="5012987"/>
                  <a:pt x="6515224" y="5074961"/>
                </a:cubicBezTo>
                <a:cubicBezTo>
                  <a:pt x="6556547" y="5157593"/>
                  <a:pt x="6639192" y="5274654"/>
                  <a:pt x="6652967" y="5357286"/>
                </a:cubicBezTo>
                <a:cubicBezTo>
                  <a:pt x="6659854" y="5446803"/>
                  <a:pt x="6563434" y="5488119"/>
                  <a:pt x="6487676" y="5508777"/>
                </a:cubicBezTo>
                <a:cubicBezTo>
                  <a:pt x="6411917" y="5522549"/>
                  <a:pt x="6246626" y="5550093"/>
                  <a:pt x="6198416" y="5591409"/>
                </a:cubicBezTo>
                <a:cubicBezTo>
                  <a:pt x="6150206" y="5632725"/>
                  <a:pt x="6163981" y="5763558"/>
                  <a:pt x="6170868" y="5825532"/>
                </a:cubicBezTo>
                <a:cubicBezTo>
                  <a:pt x="6170868" y="5887505"/>
                  <a:pt x="6136432" y="5942593"/>
                  <a:pt x="6067561" y="5956365"/>
                </a:cubicBezTo>
                <a:cubicBezTo>
                  <a:pt x="6005577" y="5977023"/>
                  <a:pt x="5847173" y="5983909"/>
                  <a:pt x="5847173" y="5983909"/>
                </a:cubicBezTo>
                <a:cubicBezTo>
                  <a:pt x="5847173" y="5983909"/>
                  <a:pt x="5984915" y="6038997"/>
                  <a:pt x="5991802" y="6149172"/>
                </a:cubicBezTo>
                <a:cubicBezTo>
                  <a:pt x="5991802" y="6252462"/>
                  <a:pt x="5929818" y="6266234"/>
                  <a:pt x="5881608" y="6280006"/>
                </a:cubicBezTo>
                <a:cubicBezTo>
                  <a:pt x="5826511" y="6293778"/>
                  <a:pt x="5757640" y="6314436"/>
                  <a:pt x="5736979" y="6445269"/>
                </a:cubicBezTo>
                <a:cubicBezTo>
                  <a:pt x="5716317" y="6576103"/>
                  <a:pt x="5661220" y="6755138"/>
                  <a:pt x="5502816" y="6830884"/>
                </a:cubicBezTo>
                <a:cubicBezTo>
                  <a:pt x="5337525" y="6899743"/>
                  <a:pt x="5013830" y="6775796"/>
                  <a:pt x="4827878" y="6624304"/>
                </a:cubicBezTo>
                <a:cubicBezTo>
                  <a:pt x="4641925" y="6472813"/>
                  <a:pt x="4345779" y="6397067"/>
                  <a:pt x="4194262" y="6541673"/>
                </a:cubicBezTo>
                <a:cubicBezTo>
                  <a:pt x="4042745" y="6679392"/>
                  <a:pt x="3815469" y="6837769"/>
                  <a:pt x="3705275" y="7023690"/>
                </a:cubicBezTo>
                <a:cubicBezTo>
                  <a:pt x="3601968" y="7202726"/>
                  <a:pt x="3512436" y="8084130"/>
                  <a:pt x="3512436" y="8084130"/>
                </a:cubicBezTo>
                <a:cubicBezTo>
                  <a:pt x="3512436" y="8084130"/>
                  <a:pt x="3512436" y="8084130"/>
                  <a:pt x="0" y="8084130"/>
                </a:cubicBezTo>
                <a:cubicBezTo>
                  <a:pt x="0" y="8084130"/>
                  <a:pt x="964198" y="7147638"/>
                  <a:pt x="1446297" y="6582989"/>
                </a:cubicBezTo>
                <a:cubicBezTo>
                  <a:pt x="1735557" y="6238690"/>
                  <a:pt x="1976606" y="5736014"/>
                  <a:pt x="2128123" y="5391716"/>
                </a:cubicBezTo>
                <a:cubicBezTo>
                  <a:pt x="2121236" y="5357286"/>
                  <a:pt x="2114349" y="5329742"/>
                  <a:pt x="2114349" y="5295312"/>
                </a:cubicBezTo>
                <a:cubicBezTo>
                  <a:pt x="2107462" y="5295312"/>
                  <a:pt x="2107462" y="5295312"/>
                  <a:pt x="2107462" y="5295312"/>
                </a:cubicBezTo>
                <a:cubicBezTo>
                  <a:pt x="2017929" y="5433031"/>
                  <a:pt x="1907735" y="5556979"/>
                  <a:pt x="1811315" y="5680926"/>
                </a:cubicBezTo>
                <a:cubicBezTo>
                  <a:pt x="1804428" y="5680926"/>
                  <a:pt x="1797541" y="5674040"/>
                  <a:pt x="1797541" y="5674040"/>
                </a:cubicBezTo>
                <a:cubicBezTo>
                  <a:pt x="1900848" y="5529435"/>
                  <a:pt x="2011042" y="5398602"/>
                  <a:pt x="2107462" y="5247110"/>
                </a:cubicBezTo>
                <a:cubicBezTo>
                  <a:pt x="2107462" y="5240224"/>
                  <a:pt x="2100575" y="5233338"/>
                  <a:pt x="2100575" y="5219566"/>
                </a:cubicBezTo>
                <a:cubicBezTo>
                  <a:pt x="2004155" y="5350400"/>
                  <a:pt x="1893961" y="5481233"/>
                  <a:pt x="1783767" y="5591409"/>
                </a:cubicBezTo>
                <a:cubicBezTo>
                  <a:pt x="1776880" y="5591409"/>
                  <a:pt x="1769992" y="5584523"/>
                  <a:pt x="1769992" y="5577637"/>
                </a:cubicBezTo>
                <a:cubicBezTo>
                  <a:pt x="1887074" y="5467461"/>
                  <a:pt x="1997268" y="5336628"/>
                  <a:pt x="2093687" y="5198908"/>
                </a:cubicBezTo>
                <a:cubicBezTo>
                  <a:pt x="2086800" y="5198908"/>
                  <a:pt x="2079913" y="5198908"/>
                  <a:pt x="2066139" y="5192022"/>
                </a:cubicBezTo>
                <a:cubicBezTo>
                  <a:pt x="2031703" y="5219566"/>
                  <a:pt x="1990381" y="5253996"/>
                  <a:pt x="1949058" y="5274654"/>
                </a:cubicBezTo>
                <a:cubicBezTo>
                  <a:pt x="1955945" y="5281540"/>
                  <a:pt x="1962832" y="5288426"/>
                  <a:pt x="1976606" y="5295312"/>
                </a:cubicBezTo>
                <a:cubicBezTo>
                  <a:pt x="1983493" y="5302198"/>
                  <a:pt x="1976606" y="5315970"/>
                  <a:pt x="1962832" y="5309084"/>
                </a:cubicBezTo>
                <a:cubicBezTo>
                  <a:pt x="1955945" y="5302198"/>
                  <a:pt x="1942171" y="5295312"/>
                  <a:pt x="1935283" y="5281540"/>
                </a:cubicBezTo>
                <a:cubicBezTo>
                  <a:pt x="1811315" y="5357286"/>
                  <a:pt x="1673573" y="5398602"/>
                  <a:pt x="1535830" y="5419259"/>
                </a:cubicBezTo>
                <a:cubicBezTo>
                  <a:pt x="1666685" y="5384830"/>
                  <a:pt x="1790654" y="5336628"/>
                  <a:pt x="1914622" y="5267768"/>
                </a:cubicBezTo>
                <a:cubicBezTo>
                  <a:pt x="1776880" y="5157593"/>
                  <a:pt x="1666685" y="5012987"/>
                  <a:pt x="1597814" y="4854610"/>
                </a:cubicBezTo>
                <a:cubicBezTo>
                  <a:pt x="1584040" y="4840838"/>
                  <a:pt x="1563379" y="4827066"/>
                  <a:pt x="1556491" y="4806408"/>
                </a:cubicBezTo>
                <a:cubicBezTo>
                  <a:pt x="1542717" y="4799522"/>
                  <a:pt x="1542717" y="4792636"/>
                  <a:pt x="1535830" y="4785750"/>
                </a:cubicBezTo>
                <a:cubicBezTo>
                  <a:pt x="1522056" y="4799522"/>
                  <a:pt x="1515169" y="4813294"/>
                  <a:pt x="1501394" y="4827066"/>
                </a:cubicBezTo>
                <a:cubicBezTo>
                  <a:pt x="1522056" y="4889040"/>
                  <a:pt x="1549604" y="4957899"/>
                  <a:pt x="1590927" y="5006101"/>
                </a:cubicBezTo>
                <a:cubicBezTo>
                  <a:pt x="1597814" y="5012987"/>
                  <a:pt x="1584040" y="5026759"/>
                  <a:pt x="1577153" y="5019873"/>
                </a:cubicBezTo>
                <a:cubicBezTo>
                  <a:pt x="1542717" y="4971671"/>
                  <a:pt x="1508282" y="4909698"/>
                  <a:pt x="1487620" y="4847724"/>
                </a:cubicBezTo>
                <a:cubicBezTo>
                  <a:pt x="1473846" y="4868382"/>
                  <a:pt x="1460072" y="4882154"/>
                  <a:pt x="1446297" y="4902812"/>
                </a:cubicBezTo>
                <a:cubicBezTo>
                  <a:pt x="1487620" y="4992329"/>
                  <a:pt x="1542717" y="5068075"/>
                  <a:pt x="1597814" y="5150707"/>
                </a:cubicBezTo>
                <a:cubicBezTo>
                  <a:pt x="1611588" y="5164479"/>
                  <a:pt x="1590927" y="5178250"/>
                  <a:pt x="1584040" y="5164479"/>
                </a:cubicBezTo>
                <a:cubicBezTo>
                  <a:pt x="1522056" y="5095619"/>
                  <a:pt x="1466959" y="5019873"/>
                  <a:pt x="1425636" y="4937241"/>
                </a:cubicBezTo>
                <a:cubicBezTo>
                  <a:pt x="1260345" y="5143821"/>
                  <a:pt x="1060618" y="5329742"/>
                  <a:pt x="854004" y="5488119"/>
                </a:cubicBezTo>
                <a:cubicBezTo>
                  <a:pt x="984860" y="5377944"/>
                  <a:pt x="1108828" y="5253996"/>
                  <a:pt x="1225909" y="5123163"/>
                </a:cubicBezTo>
                <a:cubicBezTo>
                  <a:pt x="1287893" y="5054303"/>
                  <a:pt x="1349878" y="4985443"/>
                  <a:pt x="1411862" y="4916584"/>
                </a:cubicBezTo>
                <a:cubicBezTo>
                  <a:pt x="1404974" y="4909698"/>
                  <a:pt x="1404974" y="4902812"/>
                  <a:pt x="1404974" y="4895926"/>
                </a:cubicBezTo>
                <a:cubicBezTo>
                  <a:pt x="1391200" y="4916584"/>
                  <a:pt x="1377426" y="4930356"/>
                  <a:pt x="1363652" y="4951013"/>
                </a:cubicBezTo>
                <a:cubicBezTo>
                  <a:pt x="1308555" y="5012987"/>
                  <a:pt x="1253458" y="5095619"/>
                  <a:pt x="1163925" y="5102505"/>
                </a:cubicBezTo>
                <a:cubicBezTo>
                  <a:pt x="1157038" y="5102505"/>
                  <a:pt x="1157038" y="5088733"/>
                  <a:pt x="1163925" y="5088733"/>
                </a:cubicBezTo>
                <a:cubicBezTo>
                  <a:pt x="1260345" y="5081847"/>
                  <a:pt x="1336103" y="4964785"/>
                  <a:pt x="1391200" y="4882154"/>
                </a:cubicBezTo>
                <a:cubicBezTo>
                  <a:pt x="1349878" y="4792636"/>
                  <a:pt x="1322329" y="4703118"/>
                  <a:pt x="1315442" y="4613601"/>
                </a:cubicBezTo>
                <a:cubicBezTo>
                  <a:pt x="1315442" y="4613601"/>
                  <a:pt x="1315442" y="4613601"/>
                  <a:pt x="1308555" y="4613601"/>
                </a:cubicBezTo>
                <a:cubicBezTo>
                  <a:pt x="1287893" y="4586057"/>
                  <a:pt x="1267232" y="4558513"/>
                  <a:pt x="1246570" y="4530969"/>
                </a:cubicBezTo>
                <a:cubicBezTo>
                  <a:pt x="1246570" y="4530969"/>
                  <a:pt x="1239683" y="4524083"/>
                  <a:pt x="1239683" y="4524083"/>
                </a:cubicBezTo>
                <a:cubicBezTo>
                  <a:pt x="1212135" y="4496539"/>
                  <a:pt x="1184587" y="4468995"/>
                  <a:pt x="1157038" y="4434566"/>
                </a:cubicBezTo>
                <a:cubicBezTo>
                  <a:pt x="1129489" y="4400136"/>
                  <a:pt x="1101941" y="4372592"/>
                  <a:pt x="1081280" y="4338162"/>
                </a:cubicBezTo>
                <a:cubicBezTo>
                  <a:pt x="1046844" y="4303732"/>
                  <a:pt x="1019295" y="4262416"/>
                  <a:pt x="991747" y="4227986"/>
                </a:cubicBezTo>
                <a:cubicBezTo>
                  <a:pt x="964198" y="4214215"/>
                  <a:pt x="943537" y="4193556"/>
                  <a:pt x="922876" y="4179785"/>
                </a:cubicBezTo>
                <a:cubicBezTo>
                  <a:pt x="888440" y="4152241"/>
                  <a:pt x="854004" y="4117811"/>
                  <a:pt x="833343" y="4083381"/>
                </a:cubicBezTo>
                <a:cubicBezTo>
                  <a:pt x="833343" y="4124697"/>
                  <a:pt x="847117" y="4172899"/>
                  <a:pt x="854004" y="4214215"/>
                </a:cubicBezTo>
                <a:cubicBezTo>
                  <a:pt x="888440" y="4262416"/>
                  <a:pt x="929763" y="4303732"/>
                  <a:pt x="977973" y="4338162"/>
                </a:cubicBezTo>
                <a:cubicBezTo>
                  <a:pt x="984860" y="4345048"/>
                  <a:pt x="977973" y="4358820"/>
                  <a:pt x="964198" y="4351934"/>
                </a:cubicBezTo>
                <a:cubicBezTo>
                  <a:pt x="929763" y="4324390"/>
                  <a:pt x="895327" y="4289960"/>
                  <a:pt x="867779" y="4255530"/>
                </a:cubicBezTo>
                <a:cubicBezTo>
                  <a:pt x="874666" y="4269302"/>
                  <a:pt x="881553" y="4289960"/>
                  <a:pt x="881553" y="4303732"/>
                </a:cubicBezTo>
                <a:cubicBezTo>
                  <a:pt x="902214" y="4331276"/>
                  <a:pt x="922876" y="4358820"/>
                  <a:pt x="943537" y="4386364"/>
                </a:cubicBezTo>
                <a:cubicBezTo>
                  <a:pt x="950424" y="4400136"/>
                  <a:pt x="936650" y="4407022"/>
                  <a:pt x="929763" y="4400136"/>
                </a:cubicBezTo>
                <a:cubicBezTo>
                  <a:pt x="860891" y="4331276"/>
                  <a:pt x="792020" y="4241758"/>
                  <a:pt x="736923" y="4152241"/>
                </a:cubicBezTo>
                <a:cubicBezTo>
                  <a:pt x="785133" y="4296846"/>
                  <a:pt x="867779" y="4434566"/>
                  <a:pt x="964198" y="4565399"/>
                </a:cubicBezTo>
                <a:cubicBezTo>
                  <a:pt x="971086" y="4579171"/>
                  <a:pt x="950424" y="4592943"/>
                  <a:pt x="936650" y="4579171"/>
                </a:cubicBezTo>
                <a:cubicBezTo>
                  <a:pt x="874666" y="4489653"/>
                  <a:pt x="812682" y="4400136"/>
                  <a:pt x="764472" y="4310618"/>
                </a:cubicBezTo>
                <a:cubicBezTo>
                  <a:pt x="757585" y="4310618"/>
                  <a:pt x="743810" y="4310618"/>
                  <a:pt x="743810" y="4303732"/>
                </a:cubicBezTo>
                <a:cubicBezTo>
                  <a:pt x="736923" y="4276188"/>
                  <a:pt x="730036" y="4255530"/>
                  <a:pt x="723149" y="4234872"/>
                </a:cubicBezTo>
                <a:cubicBezTo>
                  <a:pt x="716262" y="4234872"/>
                  <a:pt x="716262" y="4234872"/>
                  <a:pt x="716262" y="4227986"/>
                </a:cubicBezTo>
                <a:cubicBezTo>
                  <a:pt x="716262" y="4221100"/>
                  <a:pt x="709375" y="4214215"/>
                  <a:pt x="709375" y="4207329"/>
                </a:cubicBezTo>
                <a:cubicBezTo>
                  <a:pt x="681826" y="4152241"/>
                  <a:pt x="661165" y="4090267"/>
                  <a:pt x="647391" y="4035179"/>
                </a:cubicBezTo>
                <a:cubicBezTo>
                  <a:pt x="626729" y="3993863"/>
                  <a:pt x="612955" y="3952548"/>
                  <a:pt x="599181" y="3911232"/>
                </a:cubicBezTo>
                <a:cubicBezTo>
                  <a:pt x="619842" y="4021407"/>
                  <a:pt x="661165" y="4131583"/>
                  <a:pt x="702487" y="4234872"/>
                </a:cubicBezTo>
                <a:cubicBezTo>
                  <a:pt x="709375" y="4248644"/>
                  <a:pt x="695600" y="4255530"/>
                  <a:pt x="688713" y="4248644"/>
                </a:cubicBezTo>
                <a:cubicBezTo>
                  <a:pt x="654278" y="4179785"/>
                  <a:pt x="626729" y="4110925"/>
                  <a:pt x="599181" y="4042065"/>
                </a:cubicBezTo>
                <a:cubicBezTo>
                  <a:pt x="606068" y="4172899"/>
                  <a:pt x="619842" y="4303732"/>
                  <a:pt x="640503" y="4441452"/>
                </a:cubicBezTo>
                <a:cubicBezTo>
                  <a:pt x="647391" y="4448338"/>
                  <a:pt x="626729" y="4455224"/>
                  <a:pt x="626729" y="4441452"/>
                </a:cubicBezTo>
                <a:cubicBezTo>
                  <a:pt x="592293" y="4276188"/>
                  <a:pt x="564745" y="4104039"/>
                  <a:pt x="564745" y="3938776"/>
                </a:cubicBezTo>
                <a:cubicBezTo>
                  <a:pt x="537196" y="3842372"/>
                  <a:pt x="523422" y="3745968"/>
                  <a:pt x="537196" y="3642679"/>
                </a:cubicBezTo>
                <a:cubicBezTo>
                  <a:pt x="537196" y="3601363"/>
                  <a:pt x="550971" y="3566933"/>
                  <a:pt x="557858" y="3525617"/>
                </a:cubicBezTo>
                <a:cubicBezTo>
                  <a:pt x="557858" y="3518731"/>
                  <a:pt x="557858" y="3511845"/>
                  <a:pt x="557858" y="3511845"/>
                </a:cubicBezTo>
                <a:cubicBezTo>
                  <a:pt x="516535" y="3635793"/>
                  <a:pt x="502761" y="3759740"/>
                  <a:pt x="495874" y="3890574"/>
                </a:cubicBezTo>
                <a:cubicBezTo>
                  <a:pt x="502761" y="3897460"/>
                  <a:pt x="502761" y="3911232"/>
                  <a:pt x="502761" y="3918118"/>
                </a:cubicBezTo>
                <a:cubicBezTo>
                  <a:pt x="502761" y="3918118"/>
                  <a:pt x="502761" y="3925004"/>
                  <a:pt x="495874" y="3925004"/>
                </a:cubicBezTo>
                <a:cubicBezTo>
                  <a:pt x="495874" y="3959433"/>
                  <a:pt x="495874" y="4000749"/>
                  <a:pt x="495874" y="4035179"/>
                </a:cubicBezTo>
                <a:cubicBezTo>
                  <a:pt x="488986" y="3986977"/>
                  <a:pt x="488986" y="3945662"/>
                  <a:pt x="482099" y="3904346"/>
                </a:cubicBezTo>
                <a:cubicBezTo>
                  <a:pt x="392567" y="3608249"/>
                  <a:pt x="468325" y="3270836"/>
                  <a:pt x="633616" y="3009169"/>
                </a:cubicBezTo>
                <a:cubicBezTo>
                  <a:pt x="606068" y="2857678"/>
                  <a:pt x="606068" y="2699301"/>
                  <a:pt x="661165" y="2561581"/>
                </a:cubicBezTo>
                <a:cubicBezTo>
                  <a:pt x="661165" y="2527152"/>
                  <a:pt x="661165" y="2485836"/>
                  <a:pt x="668052" y="2451406"/>
                </a:cubicBezTo>
                <a:cubicBezTo>
                  <a:pt x="668052" y="2437634"/>
                  <a:pt x="668052" y="2416976"/>
                  <a:pt x="674939" y="2403204"/>
                </a:cubicBezTo>
                <a:cubicBezTo>
                  <a:pt x="674939" y="2382546"/>
                  <a:pt x="681826" y="2361888"/>
                  <a:pt x="688713" y="2341231"/>
                </a:cubicBezTo>
                <a:cubicBezTo>
                  <a:pt x="702487" y="2258599"/>
                  <a:pt x="736923" y="2182853"/>
                  <a:pt x="798907" y="2113993"/>
                </a:cubicBezTo>
                <a:cubicBezTo>
                  <a:pt x="915989" y="1990046"/>
                  <a:pt x="1067505" y="1900528"/>
                  <a:pt x="1232796" y="1852326"/>
                </a:cubicBezTo>
                <a:cubicBezTo>
                  <a:pt x="1212135" y="1721493"/>
                  <a:pt x="1239683" y="1576888"/>
                  <a:pt x="1294780" y="1446054"/>
                </a:cubicBezTo>
                <a:cubicBezTo>
                  <a:pt x="1315442" y="1390966"/>
                  <a:pt x="1342990" y="1335879"/>
                  <a:pt x="1377426" y="1294563"/>
                </a:cubicBezTo>
                <a:cubicBezTo>
                  <a:pt x="1391200" y="1260133"/>
                  <a:pt x="1411862" y="1232589"/>
                  <a:pt x="1432523" y="1205045"/>
                </a:cubicBezTo>
                <a:cubicBezTo>
                  <a:pt x="1446297" y="1177501"/>
                  <a:pt x="1460072" y="1149957"/>
                  <a:pt x="1480733" y="1129300"/>
                </a:cubicBezTo>
                <a:cubicBezTo>
                  <a:pt x="1487620" y="1074212"/>
                  <a:pt x="1494507" y="1026010"/>
                  <a:pt x="1508282" y="970922"/>
                </a:cubicBezTo>
                <a:cubicBezTo>
                  <a:pt x="1501394" y="957150"/>
                  <a:pt x="1494507" y="936492"/>
                  <a:pt x="1487620" y="915834"/>
                </a:cubicBezTo>
                <a:cubicBezTo>
                  <a:pt x="1480733" y="853861"/>
                  <a:pt x="1480733" y="791887"/>
                  <a:pt x="1501394" y="729913"/>
                </a:cubicBezTo>
                <a:cubicBezTo>
                  <a:pt x="1528943" y="612852"/>
                  <a:pt x="1590927" y="495790"/>
                  <a:pt x="1673573" y="413158"/>
                </a:cubicBezTo>
                <a:cubicBezTo>
                  <a:pt x="1811315" y="275439"/>
                  <a:pt x="2004155" y="206579"/>
                  <a:pt x="2196994" y="199693"/>
                </a:cubicBezTo>
                <a:cubicBezTo>
                  <a:pt x="2286527" y="172150"/>
                  <a:pt x="2382947" y="158378"/>
                  <a:pt x="2486254" y="158378"/>
                </a:cubicBezTo>
                <a:cubicBezTo>
                  <a:pt x="2548238" y="144606"/>
                  <a:pt x="2617109" y="130834"/>
                  <a:pt x="2685980" y="117062"/>
                </a:cubicBezTo>
                <a:cubicBezTo>
                  <a:pt x="2720416" y="103290"/>
                  <a:pt x="2754852" y="89518"/>
                  <a:pt x="2782400" y="82632"/>
                </a:cubicBezTo>
                <a:cubicBezTo>
                  <a:pt x="2830610" y="68860"/>
                  <a:pt x="2878820" y="55088"/>
                  <a:pt x="2927030" y="41316"/>
                </a:cubicBezTo>
                <a:cubicBezTo>
                  <a:pt x="2975240" y="20658"/>
                  <a:pt x="3023450" y="13772"/>
                  <a:pt x="3071660" y="6886"/>
                </a:cubicBezTo>
                <a:cubicBezTo>
                  <a:pt x="3126757" y="0"/>
                  <a:pt x="3181854" y="0"/>
                  <a:pt x="3236951" y="0"/>
                </a:cubicBez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Tree>
    <p:extLst>
      <p:ext uri="{BB962C8B-B14F-4D97-AF65-F5344CB8AC3E}">
        <p14:creationId xmlns:p14="http://schemas.microsoft.com/office/powerpoint/2010/main" val="3424195705"/>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Mockup 01">
    <p:spTree>
      <p:nvGrpSpPr>
        <p:cNvPr id="1" name=""/>
        <p:cNvGrpSpPr/>
        <p:nvPr/>
      </p:nvGrpSpPr>
      <p:grpSpPr>
        <a:xfrm>
          <a:off x="0" y="0"/>
          <a:ext cx="0" cy="0"/>
          <a:chOff x="0" y="0"/>
          <a:chExt cx="0" cy="0"/>
        </a:xfrm>
      </p:grpSpPr>
      <p:sp>
        <p:nvSpPr>
          <p:cNvPr id="8" name="Espace réservé pour une image  3"/>
          <p:cNvSpPr>
            <a:spLocks noGrp="1"/>
          </p:cNvSpPr>
          <p:nvPr>
            <p:ph type="pic" sz="quarter" idx="12"/>
          </p:nvPr>
        </p:nvSpPr>
        <p:spPr>
          <a:xfrm>
            <a:off x="3521181" y="0"/>
            <a:ext cx="8719501" cy="6453336"/>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
        <p:nvSpPr>
          <p:cNvPr id="7" name="Rectangle 6"/>
          <p:cNvSpPr/>
          <p:nvPr userDrawn="1"/>
        </p:nvSpPr>
        <p:spPr bwMode="auto">
          <a:xfrm>
            <a:off x="0" y="0"/>
            <a:ext cx="3743739" cy="6453336"/>
          </a:xfrm>
          <a:prstGeom prst="rect">
            <a:avLst/>
          </a:prstGeom>
          <a:solidFill>
            <a:srgbClr val="F5F5F5"/>
          </a:solidFill>
          <a:ln>
            <a:noFill/>
          </a:ln>
        </p:spPr>
        <p:txBody>
          <a:bodyPr vert="horz" wrap="square" lIns="60960" tIns="30480" rIns="60960" bIns="30480" numCol="1" rtlCol="0" anchor="t" anchorCtr="0" compatLnSpc="1">
            <a:prstTxWarp prst="textNoShape">
              <a:avLst/>
            </a:prstTxWarp>
          </a:bodyPr>
          <a:lstStyle/>
          <a:p>
            <a:pPr algn="ctr"/>
            <a:endParaRPr lang="fr-FR" sz="1200"/>
          </a:p>
        </p:txBody>
      </p:sp>
      <p:sp>
        <p:nvSpPr>
          <p:cNvPr id="12" name="Espace réservé du texte 11"/>
          <p:cNvSpPr>
            <a:spLocks noGrp="1"/>
          </p:cNvSpPr>
          <p:nvPr>
            <p:ph type="body" sz="quarter" idx="10" hasCustomPrompt="1"/>
          </p:nvPr>
        </p:nvSpPr>
        <p:spPr>
          <a:xfrm>
            <a:off x="609561" y="346032"/>
            <a:ext cx="4814365"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609164" y="836712"/>
            <a:ext cx="4814365"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spTree>
    <p:extLst>
      <p:ext uri="{BB962C8B-B14F-4D97-AF65-F5344CB8AC3E}">
        <p14:creationId xmlns:p14="http://schemas.microsoft.com/office/powerpoint/2010/main" val="87722306"/>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Mockup 02">
    <p:spTree>
      <p:nvGrpSpPr>
        <p:cNvPr id="1" name=""/>
        <p:cNvGrpSpPr/>
        <p:nvPr/>
      </p:nvGrpSpPr>
      <p:grpSpPr>
        <a:xfrm>
          <a:off x="0" y="0"/>
          <a:ext cx="0" cy="0"/>
          <a:chOff x="0" y="0"/>
          <a:chExt cx="0" cy="0"/>
        </a:xfrm>
      </p:grpSpPr>
      <p:sp>
        <p:nvSpPr>
          <p:cNvPr id="8" name="Espace réservé pour une image  5"/>
          <p:cNvSpPr>
            <a:spLocks noGrp="1"/>
          </p:cNvSpPr>
          <p:nvPr>
            <p:ph type="pic" sz="quarter" idx="12"/>
          </p:nvPr>
        </p:nvSpPr>
        <p:spPr>
          <a:xfrm>
            <a:off x="4223792" y="0"/>
            <a:ext cx="8439648" cy="6453336"/>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
        <p:nvSpPr>
          <p:cNvPr id="7" name="Rectangle 6"/>
          <p:cNvSpPr/>
          <p:nvPr userDrawn="1"/>
        </p:nvSpPr>
        <p:spPr bwMode="auto">
          <a:xfrm>
            <a:off x="0" y="0"/>
            <a:ext cx="4943872" cy="6453336"/>
          </a:xfrm>
          <a:prstGeom prst="rect">
            <a:avLst/>
          </a:prstGeom>
          <a:solidFill>
            <a:srgbClr val="F4F4F4"/>
          </a:solidFill>
          <a:ln>
            <a:noFill/>
          </a:ln>
        </p:spPr>
        <p:txBody>
          <a:bodyPr vert="horz" wrap="square" lIns="60960" tIns="30480" rIns="60960" bIns="30480" numCol="1" rtlCol="0" anchor="t" anchorCtr="0" compatLnSpc="1">
            <a:prstTxWarp prst="textNoShape">
              <a:avLst/>
            </a:prstTxWarp>
          </a:bodyPr>
          <a:lstStyle/>
          <a:p>
            <a:pPr algn="ctr"/>
            <a:endParaRPr lang="fr-FR" sz="1200"/>
          </a:p>
        </p:txBody>
      </p:sp>
      <p:sp>
        <p:nvSpPr>
          <p:cNvPr id="12" name="Espace réservé du texte 11"/>
          <p:cNvSpPr>
            <a:spLocks noGrp="1"/>
          </p:cNvSpPr>
          <p:nvPr>
            <p:ph type="body" sz="quarter" idx="10" hasCustomPrompt="1"/>
          </p:nvPr>
        </p:nvSpPr>
        <p:spPr>
          <a:xfrm>
            <a:off x="609561" y="346032"/>
            <a:ext cx="4814365"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609164" y="836712"/>
            <a:ext cx="4814365"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spTree>
    <p:extLst>
      <p:ext uri="{BB962C8B-B14F-4D97-AF65-F5344CB8AC3E}">
        <p14:creationId xmlns:p14="http://schemas.microsoft.com/office/powerpoint/2010/main" val="1015634344"/>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Mockup 03">
    <p:spTree>
      <p:nvGrpSpPr>
        <p:cNvPr id="1" name=""/>
        <p:cNvGrpSpPr/>
        <p:nvPr/>
      </p:nvGrpSpPr>
      <p:grpSpPr>
        <a:xfrm>
          <a:off x="0" y="0"/>
          <a:ext cx="0" cy="0"/>
          <a:chOff x="0" y="0"/>
          <a:chExt cx="0" cy="0"/>
        </a:xfrm>
      </p:grpSpPr>
      <p:sp>
        <p:nvSpPr>
          <p:cNvPr id="8" name="Espace réservé pour une image  5"/>
          <p:cNvSpPr>
            <a:spLocks noGrp="1"/>
          </p:cNvSpPr>
          <p:nvPr>
            <p:ph type="pic" sz="quarter" idx="12"/>
          </p:nvPr>
        </p:nvSpPr>
        <p:spPr>
          <a:xfrm>
            <a:off x="5941591" y="0"/>
            <a:ext cx="6251087" cy="6453336"/>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
        <p:nvSpPr>
          <p:cNvPr id="7" name="Rectangle 6"/>
          <p:cNvSpPr/>
          <p:nvPr userDrawn="1"/>
        </p:nvSpPr>
        <p:spPr bwMode="auto">
          <a:xfrm>
            <a:off x="0" y="0"/>
            <a:ext cx="6624059" cy="6453336"/>
          </a:xfrm>
          <a:prstGeom prst="rect">
            <a:avLst/>
          </a:prstGeom>
          <a:solidFill>
            <a:srgbClr val="F4F4F4"/>
          </a:solidFill>
          <a:ln>
            <a:noFill/>
          </a:ln>
        </p:spPr>
        <p:txBody>
          <a:bodyPr vert="horz" wrap="square" lIns="60960" tIns="30480" rIns="60960" bIns="30480" numCol="1" rtlCol="0" anchor="t" anchorCtr="0" compatLnSpc="1">
            <a:prstTxWarp prst="textNoShape">
              <a:avLst/>
            </a:prstTxWarp>
          </a:bodyPr>
          <a:lstStyle/>
          <a:p>
            <a:pPr algn="ctr"/>
            <a:endParaRPr lang="fr-FR" sz="1200"/>
          </a:p>
        </p:txBody>
      </p:sp>
      <p:sp>
        <p:nvSpPr>
          <p:cNvPr id="12" name="Espace réservé du texte 11"/>
          <p:cNvSpPr>
            <a:spLocks noGrp="1"/>
          </p:cNvSpPr>
          <p:nvPr>
            <p:ph type="body" sz="quarter" idx="10" hasCustomPrompt="1"/>
          </p:nvPr>
        </p:nvSpPr>
        <p:spPr>
          <a:xfrm>
            <a:off x="609561" y="346032"/>
            <a:ext cx="8174738"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609164" y="836712"/>
            <a:ext cx="8174738"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spTree>
    <p:extLst>
      <p:ext uri="{BB962C8B-B14F-4D97-AF65-F5344CB8AC3E}">
        <p14:creationId xmlns:p14="http://schemas.microsoft.com/office/powerpoint/2010/main" val="2685840930"/>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Mockup 04">
    <p:spTree>
      <p:nvGrpSpPr>
        <p:cNvPr id="1" name=""/>
        <p:cNvGrpSpPr/>
        <p:nvPr/>
      </p:nvGrpSpPr>
      <p:grpSpPr>
        <a:xfrm>
          <a:off x="0" y="0"/>
          <a:ext cx="0" cy="0"/>
          <a:chOff x="0" y="0"/>
          <a:chExt cx="0" cy="0"/>
        </a:xfrm>
      </p:grpSpPr>
      <p:sp>
        <p:nvSpPr>
          <p:cNvPr id="4" name="Espace réservé pour une image  3"/>
          <p:cNvSpPr>
            <a:spLocks noGrp="1"/>
          </p:cNvSpPr>
          <p:nvPr>
            <p:ph type="pic" sz="quarter" idx="12"/>
          </p:nvPr>
        </p:nvSpPr>
        <p:spPr>
          <a:xfrm>
            <a:off x="0" y="1131761"/>
            <a:ext cx="6384032" cy="5347163"/>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en-US" sz="2400">
                <a:latin typeface="+mj-lt"/>
              </a:defRPr>
            </a:lvl1pPr>
          </a:lstStyle>
          <a:p>
            <a:pPr marL="0" lvl="0" indent="0" algn="ctr" defTabSz="609630">
              <a:lnSpc>
                <a:spcPct val="100000"/>
              </a:lnSpc>
              <a:spcBef>
                <a:spcPts val="667"/>
              </a:spcBef>
              <a:buFontTx/>
            </a:pPr>
            <a:endParaRPr lang="en-US"/>
          </a:p>
        </p:txBody>
      </p:sp>
      <p:sp>
        <p:nvSpPr>
          <p:cNvPr id="12" name="Espace réservé du texte 11"/>
          <p:cNvSpPr>
            <a:spLocks noGrp="1"/>
          </p:cNvSpPr>
          <p:nvPr>
            <p:ph type="body" sz="quarter" idx="10" hasCustomPrompt="1"/>
          </p:nvPr>
        </p:nvSpPr>
        <p:spPr>
          <a:xfrm>
            <a:off x="609561" y="346032"/>
            <a:ext cx="11006706"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609164" y="836712"/>
            <a:ext cx="11006706"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spTree>
    <p:extLst>
      <p:ext uri="{BB962C8B-B14F-4D97-AF65-F5344CB8AC3E}">
        <p14:creationId xmlns:p14="http://schemas.microsoft.com/office/powerpoint/2010/main" val="1224309307"/>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Mockup 05">
    <p:spTree>
      <p:nvGrpSpPr>
        <p:cNvPr id="1" name=""/>
        <p:cNvGrpSpPr/>
        <p:nvPr/>
      </p:nvGrpSpPr>
      <p:grpSpPr>
        <a:xfrm>
          <a:off x="0" y="0"/>
          <a:ext cx="0" cy="0"/>
          <a:chOff x="0" y="0"/>
          <a:chExt cx="0" cy="0"/>
        </a:xfrm>
      </p:grpSpPr>
      <p:sp>
        <p:nvSpPr>
          <p:cNvPr id="8" name="Espace réservé pour une image  7"/>
          <p:cNvSpPr>
            <a:spLocks noGrp="1"/>
          </p:cNvSpPr>
          <p:nvPr>
            <p:ph type="pic" sz="quarter" idx="12"/>
          </p:nvPr>
        </p:nvSpPr>
        <p:spPr>
          <a:xfrm>
            <a:off x="-1" y="2596637"/>
            <a:ext cx="12192000" cy="3856699"/>
          </a:xfrm>
          <a:custGeom>
            <a:avLst/>
            <a:gdLst>
              <a:gd name="connsiteX0" fmla="*/ 18286276 w 18288000"/>
              <a:gd name="connsiteY0" fmla="*/ 0 h 5785048"/>
              <a:gd name="connsiteX1" fmla="*/ 18288000 w 18288000"/>
              <a:gd name="connsiteY1" fmla="*/ 455 h 5785048"/>
              <a:gd name="connsiteX2" fmla="*/ 18288000 w 18288000"/>
              <a:gd name="connsiteY2" fmla="*/ 5784440 h 5785048"/>
              <a:gd name="connsiteX3" fmla="*/ 18286312 w 18288000"/>
              <a:gd name="connsiteY3" fmla="*/ 5785048 h 5785048"/>
              <a:gd name="connsiteX4" fmla="*/ 0 w 18288000"/>
              <a:gd name="connsiteY4" fmla="*/ 5785048 h 5785048"/>
              <a:gd name="connsiteX5" fmla="*/ 0 w 18288000"/>
              <a:gd name="connsiteY5" fmla="*/ 1752438 h 5785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88000" h="5785048">
                <a:moveTo>
                  <a:pt x="18286276" y="0"/>
                </a:moveTo>
                <a:lnTo>
                  <a:pt x="18288000" y="455"/>
                </a:lnTo>
                <a:lnTo>
                  <a:pt x="18288000" y="5784440"/>
                </a:lnTo>
                <a:lnTo>
                  <a:pt x="18286312" y="5785048"/>
                </a:lnTo>
                <a:lnTo>
                  <a:pt x="0" y="5785048"/>
                </a:lnTo>
                <a:lnTo>
                  <a:pt x="0" y="1752438"/>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
        <p:nvSpPr>
          <p:cNvPr id="13" name="Espace réservé du texte 11"/>
          <p:cNvSpPr>
            <a:spLocks noGrp="1"/>
          </p:cNvSpPr>
          <p:nvPr>
            <p:ph type="body" sz="quarter" idx="10" hasCustomPrompt="1"/>
          </p:nvPr>
        </p:nvSpPr>
        <p:spPr>
          <a:xfrm>
            <a:off x="609561" y="346032"/>
            <a:ext cx="11006706"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14" name="Espace réservé du texte 11"/>
          <p:cNvSpPr>
            <a:spLocks noGrp="1"/>
          </p:cNvSpPr>
          <p:nvPr>
            <p:ph type="body" sz="quarter" idx="11"/>
          </p:nvPr>
        </p:nvSpPr>
        <p:spPr>
          <a:xfrm>
            <a:off x="609164" y="836712"/>
            <a:ext cx="11006706"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sp>
        <p:nvSpPr>
          <p:cNvPr id="5" name="Espace réservé pour une image  3"/>
          <p:cNvSpPr>
            <a:spLocks noGrp="1"/>
          </p:cNvSpPr>
          <p:nvPr>
            <p:ph type="pic" sz="quarter" idx="13"/>
          </p:nvPr>
        </p:nvSpPr>
        <p:spPr>
          <a:xfrm>
            <a:off x="-2064906" y="1300246"/>
            <a:ext cx="7872874" cy="5153090"/>
          </a:xfrm>
        </p:spPr>
        <p:txBody>
          <a:bodyPr/>
          <a:lstStyle/>
          <a:p>
            <a:endParaRPr lang="fr-FR"/>
          </a:p>
        </p:txBody>
      </p:sp>
    </p:spTree>
    <p:extLst>
      <p:ext uri="{BB962C8B-B14F-4D97-AF65-F5344CB8AC3E}">
        <p14:creationId xmlns:p14="http://schemas.microsoft.com/office/powerpoint/2010/main" val="2276061548"/>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Mockup 06">
    <p:spTree>
      <p:nvGrpSpPr>
        <p:cNvPr id="1" name=""/>
        <p:cNvGrpSpPr/>
        <p:nvPr/>
      </p:nvGrpSpPr>
      <p:grpSpPr>
        <a:xfrm>
          <a:off x="0" y="0"/>
          <a:ext cx="0" cy="0"/>
          <a:chOff x="0" y="0"/>
          <a:chExt cx="0" cy="0"/>
        </a:xfrm>
      </p:grpSpPr>
      <p:sp>
        <p:nvSpPr>
          <p:cNvPr id="6" name="Espace réservé pour une image  5"/>
          <p:cNvSpPr>
            <a:spLocks noGrp="1"/>
          </p:cNvSpPr>
          <p:nvPr>
            <p:ph type="pic" sz="quarter" idx="12"/>
          </p:nvPr>
        </p:nvSpPr>
        <p:spPr>
          <a:xfrm>
            <a:off x="2511996" y="0"/>
            <a:ext cx="9680004" cy="6453337"/>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en-US" sz="2400">
                <a:latin typeface="+mj-lt"/>
              </a:defRPr>
            </a:lvl1pPr>
          </a:lstStyle>
          <a:p>
            <a:pPr marL="0" lvl="0" indent="0" algn="ctr" defTabSz="609630">
              <a:lnSpc>
                <a:spcPct val="100000"/>
              </a:lnSpc>
              <a:spcBef>
                <a:spcPts val="667"/>
              </a:spcBef>
              <a:buFontTx/>
            </a:pPr>
            <a:endParaRPr lang="en-US"/>
          </a:p>
        </p:txBody>
      </p:sp>
      <p:sp>
        <p:nvSpPr>
          <p:cNvPr id="12" name="Espace réservé du texte 11"/>
          <p:cNvSpPr>
            <a:spLocks noGrp="1"/>
          </p:cNvSpPr>
          <p:nvPr>
            <p:ph type="body" sz="quarter" idx="10" hasCustomPrompt="1"/>
          </p:nvPr>
        </p:nvSpPr>
        <p:spPr>
          <a:xfrm>
            <a:off x="609561" y="346032"/>
            <a:ext cx="11006706"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609164" y="836712"/>
            <a:ext cx="11006706"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spTree>
    <p:extLst>
      <p:ext uri="{BB962C8B-B14F-4D97-AF65-F5344CB8AC3E}">
        <p14:creationId xmlns:p14="http://schemas.microsoft.com/office/powerpoint/2010/main" val="1898078505"/>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Mockup 07">
    <p:spTree>
      <p:nvGrpSpPr>
        <p:cNvPr id="1" name=""/>
        <p:cNvGrpSpPr/>
        <p:nvPr/>
      </p:nvGrpSpPr>
      <p:grpSpPr>
        <a:xfrm>
          <a:off x="0" y="0"/>
          <a:ext cx="0" cy="0"/>
          <a:chOff x="0" y="0"/>
          <a:chExt cx="0" cy="0"/>
        </a:xfrm>
      </p:grpSpPr>
      <p:sp>
        <p:nvSpPr>
          <p:cNvPr id="12" name="Espace réservé du texte 11"/>
          <p:cNvSpPr>
            <a:spLocks noGrp="1"/>
          </p:cNvSpPr>
          <p:nvPr>
            <p:ph type="body" sz="quarter" idx="10" hasCustomPrompt="1"/>
          </p:nvPr>
        </p:nvSpPr>
        <p:spPr>
          <a:xfrm>
            <a:off x="609561" y="346032"/>
            <a:ext cx="11006706"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609164" y="836712"/>
            <a:ext cx="11006706"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sp>
        <p:nvSpPr>
          <p:cNvPr id="9" name="Shape 20"/>
          <p:cNvSpPr/>
          <p:nvPr userDrawn="1"/>
        </p:nvSpPr>
        <p:spPr>
          <a:xfrm>
            <a:off x="16516" y="6117167"/>
            <a:ext cx="12192001" cy="344525"/>
          </a:xfrm>
          <a:prstGeom prst="rect">
            <a:avLst/>
          </a:prstGeom>
          <a:solidFill>
            <a:srgbClr val="F2F2F4"/>
          </a:solidFill>
          <a:ln w="12700">
            <a:miter lim="400000"/>
          </a:ln>
        </p:spPr>
        <p:txBody>
          <a:bodyPr lIns="0" tIns="0" rIns="0" bIns="0"/>
          <a:lstStyle>
            <a:lvl1pPr defTabSz="2177277">
              <a:spcBef>
                <a:spcPts val="400"/>
              </a:spcBef>
              <a:defRPr>
                <a:solidFill>
                  <a:srgbClr val="FFFFFF"/>
                </a:solidFill>
                <a:latin typeface="Calibri"/>
                <a:ea typeface="Calibri"/>
                <a:cs typeface="Calibri"/>
                <a:sym typeface="Calibri"/>
              </a:defRPr>
            </a:lvl1pPr>
            <a:lvl2pPr indent="1088448" defTabSz="2177277">
              <a:spcBef>
                <a:spcPts val="400"/>
              </a:spcBef>
              <a:defRPr>
                <a:solidFill>
                  <a:srgbClr val="FFFFFF"/>
                </a:solidFill>
                <a:latin typeface="Calibri"/>
                <a:ea typeface="Calibri"/>
                <a:cs typeface="Calibri"/>
                <a:sym typeface="Calibri"/>
              </a:defRPr>
            </a:lvl2pPr>
            <a:lvl3pPr indent="2176894" defTabSz="2177277">
              <a:spcBef>
                <a:spcPts val="400"/>
              </a:spcBef>
              <a:defRPr>
                <a:solidFill>
                  <a:srgbClr val="FFFFFF"/>
                </a:solidFill>
                <a:latin typeface="Calibri"/>
                <a:ea typeface="Calibri"/>
                <a:cs typeface="Calibri"/>
                <a:sym typeface="Calibri"/>
              </a:defRPr>
            </a:lvl3pPr>
            <a:lvl4pPr indent="3265342" defTabSz="2177277">
              <a:spcBef>
                <a:spcPts val="400"/>
              </a:spcBef>
              <a:defRPr>
                <a:solidFill>
                  <a:srgbClr val="FFFFFF"/>
                </a:solidFill>
                <a:latin typeface="Calibri"/>
                <a:ea typeface="Calibri"/>
                <a:cs typeface="Calibri"/>
                <a:sym typeface="Calibri"/>
              </a:defRPr>
            </a:lvl4pPr>
            <a:lvl5pPr indent="4353788" defTabSz="2177277">
              <a:spcBef>
                <a:spcPts val="400"/>
              </a:spcBef>
              <a:defRPr>
                <a:solidFill>
                  <a:srgbClr val="FFFFFF"/>
                </a:solidFill>
                <a:latin typeface="Calibri"/>
                <a:ea typeface="Calibri"/>
                <a:cs typeface="Calibri"/>
                <a:sym typeface="Calibri"/>
              </a:defRPr>
            </a:lvl5pPr>
            <a:lvl6pPr indent="5442237" defTabSz="2177277">
              <a:spcBef>
                <a:spcPts val="400"/>
              </a:spcBef>
              <a:defRPr>
                <a:solidFill>
                  <a:srgbClr val="FFFFFF"/>
                </a:solidFill>
                <a:latin typeface="Calibri"/>
                <a:ea typeface="Calibri"/>
                <a:cs typeface="Calibri"/>
                <a:sym typeface="Calibri"/>
              </a:defRPr>
            </a:lvl6pPr>
            <a:lvl7pPr indent="6530682" defTabSz="2177277">
              <a:spcBef>
                <a:spcPts val="400"/>
              </a:spcBef>
              <a:defRPr>
                <a:solidFill>
                  <a:srgbClr val="FFFFFF"/>
                </a:solidFill>
                <a:latin typeface="Calibri"/>
                <a:ea typeface="Calibri"/>
                <a:cs typeface="Calibri"/>
                <a:sym typeface="Calibri"/>
              </a:defRPr>
            </a:lvl7pPr>
            <a:lvl8pPr indent="7619128" defTabSz="2177277">
              <a:spcBef>
                <a:spcPts val="400"/>
              </a:spcBef>
              <a:defRPr>
                <a:solidFill>
                  <a:srgbClr val="FFFFFF"/>
                </a:solidFill>
                <a:latin typeface="Calibri"/>
                <a:ea typeface="Calibri"/>
                <a:cs typeface="Calibri"/>
                <a:sym typeface="Calibri"/>
              </a:defRPr>
            </a:lvl8pPr>
            <a:lvl9pPr indent="8707577" defTabSz="2177277">
              <a:spcBef>
                <a:spcPts val="400"/>
              </a:spcBef>
              <a:defRPr>
                <a:solidFill>
                  <a:srgbClr val="FFFFFF"/>
                </a:solidFill>
                <a:latin typeface="Calibri"/>
                <a:ea typeface="Calibri"/>
                <a:cs typeface="Calibri"/>
                <a:sym typeface="Calibri"/>
              </a:defRPr>
            </a:lvl9pPr>
          </a:lstStyle>
          <a:p>
            <a:pPr lvl="0" algn="ctr" defTabSz="1088356">
              <a:spcBef>
                <a:spcPts val="0"/>
              </a:spcBef>
              <a:defRPr sz="4300">
                <a:solidFill>
                  <a:srgbClr val="000000"/>
                </a:solidFill>
              </a:defRPr>
            </a:pPr>
            <a:endParaRPr sz="2150"/>
          </a:p>
        </p:txBody>
      </p:sp>
      <p:sp>
        <p:nvSpPr>
          <p:cNvPr id="10" name="Espace réservé pour une image  15"/>
          <p:cNvSpPr>
            <a:spLocks noGrp="1"/>
          </p:cNvSpPr>
          <p:nvPr>
            <p:ph type="pic" sz="quarter" idx="12"/>
          </p:nvPr>
        </p:nvSpPr>
        <p:spPr>
          <a:xfrm>
            <a:off x="2735627" y="1556792"/>
            <a:ext cx="6210208" cy="8999773"/>
          </a:xfrm>
          <a:custGeom>
            <a:avLst/>
            <a:gdLst>
              <a:gd name="connsiteX0" fmla="*/ 0 w 9315312"/>
              <a:gd name="connsiteY0" fmla="*/ 7951814 h 13499659"/>
              <a:gd name="connsiteX1" fmla="*/ 9315312 w 9315312"/>
              <a:gd name="connsiteY1" fmla="*/ 7951814 h 13499659"/>
              <a:gd name="connsiteX2" fmla="*/ 9315312 w 9315312"/>
              <a:gd name="connsiteY2" fmla="*/ 13499659 h 13499659"/>
              <a:gd name="connsiteX3" fmla="*/ 0 w 9315312"/>
              <a:gd name="connsiteY3" fmla="*/ 13499659 h 13499659"/>
              <a:gd name="connsiteX4" fmla="*/ 0 w 9315312"/>
              <a:gd name="connsiteY4" fmla="*/ 0 h 13499659"/>
              <a:gd name="connsiteX5" fmla="*/ 9315312 w 9315312"/>
              <a:gd name="connsiteY5" fmla="*/ 0 h 13499659"/>
              <a:gd name="connsiteX6" fmla="*/ 9315312 w 9315312"/>
              <a:gd name="connsiteY6" fmla="*/ 7344292 h 13499659"/>
              <a:gd name="connsiteX7" fmla="*/ 0 w 9315312"/>
              <a:gd name="connsiteY7" fmla="*/ 7344292 h 13499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15312" h="13499659">
                <a:moveTo>
                  <a:pt x="0" y="7951814"/>
                </a:moveTo>
                <a:lnTo>
                  <a:pt x="9315312" y="7951814"/>
                </a:lnTo>
                <a:lnTo>
                  <a:pt x="9315312" y="13499659"/>
                </a:lnTo>
                <a:lnTo>
                  <a:pt x="0" y="13499659"/>
                </a:lnTo>
                <a:close/>
                <a:moveTo>
                  <a:pt x="0" y="0"/>
                </a:moveTo>
                <a:lnTo>
                  <a:pt x="9315312" y="0"/>
                </a:lnTo>
                <a:lnTo>
                  <a:pt x="9315312" y="7344292"/>
                </a:lnTo>
                <a:lnTo>
                  <a:pt x="0" y="7344292"/>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Tree>
    <p:extLst>
      <p:ext uri="{BB962C8B-B14F-4D97-AF65-F5344CB8AC3E}">
        <p14:creationId xmlns:p14="http://schemas.microsoft.com/office/powerpoint/2010/main" val="2499698480"/>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Mockup 08">
    <p:spTree>
      <p:nvGrpSpPr>
        <p:cNvPr id="1" name=""/>
        <p:cNvGrpSpPr/>
        <p:nvPr/>
      </p:nvGrpSpPr>
      <p:grpSpPr>
        <a:xfrm>
          <a:off x="0" y="0"/>
          <a:ext cx="0" cy="0"/>
          <a:chOff x="0" y="0"/>
          <a:chExt cx="0" cy="0"/>
        </a:xfrm>
      </p:grpSpPr>
      <p:sp>
        <p:nvSpPr>
          <p:cNvPr id="6" name="Rectangle 5"/>
          <p:cNvSpPr/>
          <p:nvPr userDrawn="1"/>
        </p:nvSpPr>
        <p:spPr bwMode="auto">
          <a:xfrm>
            <a:off x="0" y="0"/>
            <a:ext cx="12192000" cy="4773083"/>
          </a:xfrm>
          <a:prstGeom prst="rect">
            <a:avLst/>
          </a:prstGeom>
          <a:solidFill>
            <a:schemeClr val="tx2"/>
          </a:solidFill>
          <a:ln>
            <a:noFill/>
          </a:ln>
        </p:spPr>
        <p:txBody>
          <a:bodyPr vert="horz" wrap="square" lIns="60960" tIns="30480" rIns="60960" bIns="30480" numCol="1" rtlCol="0" anchor="t" anchorCtr="0" compatLnSpc="1">
            <a:prstTxWarp prst="textNoShape">
              <a:avLst/>
            </a:prstTxWarp>
          </a:bodyPr>
          <a:lstStyle/>
          <a:p>
            <a:pPr algn="ctr"/>
            <a:endParaRPr lang="fr-FR" sz="1200"/>
          </a:p>
        </p:txBody>
      </p:sp>
      <p:sp>
        <p:nvSpPr>
          <p:cNvPr id="3" name="Espace réservé du contenu 2"/>
          <p:cNvSpPr>
            <a:spLocks noGrp="1"/>
          </p:cNvSpPr>
          <p:nvPr>
            <p:ph idx="1" hasCustomPrompt="1"/>
          </p:nvPr>
        </p:nvSpPr>
        <p:spPr>
          <a:xfrm>
            <a:off x="3743325" y="3429000"/>
            <a:ext cx="7839075" cy="1200149"/>
          </a:xfrm>
          <a:noFill/>
        </p:spPr>
        <p:txBody>
          <a:bodyPr>
            <a:normAutofit/>
          </a:bodyPr>
          <a:lstStyle>
            <a:lvl1pPr marL="0" indent="0" algn="just">
              <a:lnSpc>
                <a:spcPct val="100000"/>
              </a:lnSpc>
              <a:buFont typeface="Arial" pitchFamily="34" charset="0"/>
              <a:buNone/>
              <a:defRPr sz="1333" b="0">
                <a:solidFill>
                  <a:schemeClr val="bg1"/>
                </a:solidFill>
                <a:latin typeface="Roboto Light" pitchFamily="2" charset="0"/>
                <a:ea typeface="Roboto Light" pitchFamily="2" charset="0"/>
              </a:defRPr>
            </a:lvl1pPr>
            <a:lvl2pPr marL="0" indent="0" algn="l">
              <a:buNone/>
              <a:defRPr sz="1500">
                <a:solidFill>
                  <a:srgbClr val="3B3B3B"/>
                </a:solidFill>
              </a:defRPr>
            </a:lvl2pPr>
            <a:lvl3pPr marL="0" indent="0" algn="l">
              <a:buNone/>
              <a:defRPr>
                <a:solidFill>
                  <a:srgbClr val="3B3B3B"/>
                </a:solidFill>
              </a:defRPr>
            </a:lvl3pPr>
            <a:lvl4pPr marL="0" indent="0" algn="l">
              <a:buNone/>
              <a:defRPr>
                <a:solidFill>
                  <a:srgbClr val="3B3B3B"/>
                </a:solidFill>
              </a:defRPr>
            </a:lvl4pPr>
            <a:lvl5pPr marL="0" indent="0" algn="l">
              <a:buNone/>
              <a:defRPr>
                <a:solidFill>
                  <a:srgbClr val="3B3B3B"/>
                </a:solidFill>
              </a:defRPr>
            </a:lvl5pPr>
          </a:lstStyle>
          <a:p>
            <a:pPr lvl="0"/>
            <a:r>
              <a:rPr lang="fr-FR"/>
              <a:t>Cliquez pour modifier les styles du texte du masque</a:t>
            </a:r>
          </a:p>
        </p:txBody>
      </p:sp>
      <p:sp>
        <p:nvSpPr>
          <p:cNvPr id="12" name="Espace réservé du texte 11"/>
          <p:cNvSpPr>
            <a:spLocks noGrp="1"/>
          </p:cNvSpPr>
          <p:nvPr>
            <p:ph type="body" sz="quarter" idx="10" hasCustomPrompt="1"/>
          </p:nvPr>
        </p:nvSpPr>
        <p:spPr>
          <a:xfrm>
            <a:off x="609561" y="346032"/>
            <a:ext cx="10972879" cy="463534"/>
          </a:xfrm>
        </p:spPr>
        <p:txBody>
          <a:bodyPr>
            <a:noAutofit/>
          </a:bodyPr>
          <a:lstStyle>
            <a:lvl1pPr marL="0" algn="ctr" defTabSz="1088548" rtl="0" eaLnBrk="1" latinLnBrk="0" hangingPunct="1">
              <a:defRPr lang="fr-FR" sz="2933" b="0" kern="1200" dirty="0">
                <a:solidFill>
                  <a:schemeClr val="bg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609164" y="836712"/>
            <a:ext cx="10972879" cy="463534"/>
          </a:xfrm>
        </p:spPr>
        <p:txBody>
          <a:bodyPr>
            <a:noAutofit/>
          </a:bodyPr>
          <a:lstStyle>
            <a:lvl1pPr marL="0" algn="ctr" defTabSz="1088548" rtl="0" eaLnBrk="1" latinLnBrk="0" hangingPunct="1">
              <a:defRPr lang="fr-FR" sz="1600" b="0" kern="1200" dirty="0">
                <a:solidFill>
                  <a:schemeClr val="bg1"/>
                </a:solidFill>
                <a:latin typeface="Roboto" pitchFamily="2" charset="0"/>
                <a:ea typeface="Roboto" pitchFamily="2" charset="0"/>
                <a:cs typeface="Roboto" pitchFamily="2" charset="0"/>
              </a:defRPr>
            </a:lvl1pPr>
          </a:lstStyle>
          <a:p>
            <a:pPr lvl="0"/>
            <a:r>
              <a:rPr lang="fr-FR"/>
              <a:t>Modifiez les styles du texte du masque</a:t>
            </a:r>
          </a:p>
        </p:txBody>
      </p:sp>
      <p:sp>
        <p:nvSpPr>
          <p:cNvPr id="8" name="Espace réservé pour une image  8"/>
          <p:cNvSpPr>
            <a:spLocks noGrp="1"/>
          </p:cNvSpPr>
          <p:nvPr>
            <p:ph type="pic" sz="quarter" idx="12"/>
          </p:nvPr>
        </p:nvSpPr>
        <p:spPr>
          <a:xfrm>
            <a:off x="95333" y="551161"/>
            <a:ext cx="3647992" cy="5902556"/>
          </a:xfrm>
          <a:no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Tree>
    <p:extLst>
      <p:ext uri="{BB962C8B-B14F-4D97-AF65-F5344CB8AC3E}">
        <p14:creationId xmlns:p14="http://schemas.microsoft.com/office/powerpoint/2010/main" val="290755176"/>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Titl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AEAC78F-261C-A04C-A225-DEC46E2536BA}"/>
              </a:ext>
            </a:extLst>
          </p:cNvPr>
          <p:cNvSpPr>
            <a:spLocks noGrp="1"/>
          </p:cNvSpPr>
          <p:nvPr>
            <p:ph type="title" hasCustomPrompt="1"/>
          </p:nvPr>
        </p:nvSpPr>
        <p:spPr>
          <a:xfrm>
            <a:off x="5326838" y="707278"/>
            <a:ext cx="6255420" cy="2241884"/>
          </a:xfrm>
        </p:spPr>
        <p:txBody>
          <a:bodyPr anchor="b">
            <a:normAutofit/>
          </a:bodyPr>
          <a:lstStyle>
            <a:lvl1pPr algn="l">
              <a:defRPr sz="6000" baseline="0">
                <a:solidFill>
                  <a:schemeClr val="bg1"/>
                </a:solidFill>
              </a:defRPr>
            </a:lvl1pPr>
          </a:lstStyle>
          <a:p>
            <a:r>
              <a:rPr lang="en-US"/>
              <a:t>Section Title</a:t>
            </a:r>
          </a:p>
        </p:txBody>
      </p:sp>
      <p:sp>
        <p:nvSpPr>
          <p:cNvPr id="7" name="Text Placeholder 3">
            <a:extLst>
              <a:ext uri="{FF2B5EF4-FFF2-40B4-BE49-F238E27FC236}">
                <a16:creationId xmlns:a16="http://schemas.microsoft.com/office/drawing/2014/main" id="{28869499-439B-8449-ABA6-7F257DC820F0}"/>
              </a:ext>
            </a:extLst>
          </p:cNvPr>
          <p:cNvSpPr>
            <a:spLocks noGrp="1"/>
          </p:cNvSpPr>
          <p:nvPr>
            <p:ph type="body" sz="quarter" idx="11" hasCustomPrompt="1"/>
          </p:nvPr>
        </p:nvSpPr>
        <p:spPr>
          <a:xfrm>
            <a:off x="5326804" y="3140241"/>
            <a:ext cx="6255596" cy="1355559"/>
          </a:xfrm>
        </p:spPr>
        <p:txBody>
          <a:bodyPr anchor="t">
            <a:normAutofit/>
          </a:bodyPr>
          <a:lstStyle>
            <a:lvl1pPr marL="0" indent="0" algn="l">
              <a:buNone/>
              <a:defRPr sz="3600">
                <a:solidFill>
                  <a:srgbClr val="00C0F3"/>
                </a:solidFill>
              </a:defRPr>
            </a:lvl1pPr>
          </a:lstStyle>
          <a:p>
            <a:pPr lvl="0"/>
            <a:r>
              <a:rPr lang="en-US"/>
              <a:t>Slide’s </a:t>
            </a:r>
            <a:r>
              <a:rPr lang="en-US" err="1"/>
              <a:t>Subpoints</a:t>
            </a:r>
            <a:endParaRPr lang="en-US"/>
          </a:p>
        </p:txBody>
      </p:sp>
    </p:spTree>
    <p:extLst>
      <p:ext uri="{BB962C8B-B14F-4D97-AF65-F5344CB8AC3E}">
        <p14:creationId xmlns:p14="http://schemas.microsoft.com/office/powerpoint/2010/main" val="298650410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Mockup 9">
    <p:spTree>
      <p:nvGrpSpPr>
        <p:cNvPr id="1" name=""/>
        <p:cNvGrpSpPr/>
        <p:nvPr/>
      </p:nvGrpSpPr>
      <p:grpSpPr>
        <a:xfrm>
          <a:off x="0" y="0"/>
          <a:ext cx="0" cy="0"/>
          <a:chOff x="0" y="0"/>
          <a:chExt cx="0" cy="0"/>
        </a:xfrm>
      </p:grpSpPr>
      <p:sp>
        <p:nvSpPr>
          <p:cNvPr id="9" name="Espace réservé pour une image  8"/>
          <p:cNvSpPr>
            <a:spLocks noGrp="1"/>
          </p:cNvSpPr>
          <p:nvPr>
            <p:ph type="pic" sz="quarter" idx="12"/>
          </p:nvPr>
        </p:nvSpPr>
        <p:spPr>
          <a:xfrm>
            <a:off x="-11724" y="2049377"/>
            <a:ext cx="12203723" cy="4405523"/>
          </a:xfrm>
          <a:custGeom>
            <a:avLst/>
            <a:gdLst>
              <a:gd name="connsiteX0" fmla="*/ 18305584 w 18305584"/>
              <a:gd name="connsiteY0" fmla="*/ 0 h 6608284"/>
              <a:gd name="connsiteX1" fmla="*/ 18305584 w 18305584"/>
              <a:gd name="connsiteY1" fmla="*/ 6608284 h 6608284"/>
              <a:gd name="connsiteX2" fmla="*/ 17584 w 18305584"/>
              <a:gd name="connsiteY2" fmla="*/ 6608284 h 6608284"/>
              <a:gd name="connsiteX3" fmla="*/ 0 w 18305584"/>
              <a:gd name="connsiteY3" fmla="*/ 1762004 h 6608284"/>
              <a:gd name="connsiteX4" fmla="*/ 0 w 18305584"/>
              <a:gd name="connsiteY4" fmla="*/ 1761703 h 6608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05584" h="6608284">
                <a:moveTo>
                  <a:pt x="18305584" y="0"/>
                </a:moveTo>
                <a:lnTo>
                  <a:pt x="18305584" y="6608284"/>
                </a:lnTo>
                <a:lnTo>
                  <a:pt x="17584" y="6608284"/>
                </a:lnTo>
                <a:lnTo>
                  <a:pt x="0" y="1762004"/>
                </a:lnTo>
                <a:lnTo>
                  <a:pt x="0" y="1761703"/>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
        <p:nvSpPr>
          <p:cNvPr id="12" name="Espace réservé du texte 11"/>
          <p:cNvSpPr>
            <a:spLocks noGrp="1"/>
          </p:cNvSpPr>
          <p:nvPr>
            <p:ph type="body" sz="quarter" idx="10" hasCustomPrompt="1"/>
          </p:nvPr>
        </p:nvSpPr>
        <p:spPr>
          <a:xfrm>
            <a:off x="609561" y="346032"/>
            <a:ext cx="10972879"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609164" y="836712"/>
            <a:ext cx="10972879"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sp>
        <p:nvSpPr>
          <p:cNvPr id="14" name="Espace réservé pour une image  3"/>
          <p:cNvSpPr>
            <a:spLocks noGrp="1"/>
          </p:cNvSpPr>
          <p:nvPr>
            <p:ph type="pic" sz="quarter" idx="13"/>
          </p:nvPr>
        </p:nvSpPr>
        <p:spPr>
          <a:xfrm>
            <a:off x="2207684" y="1761723"/>
            <a:ext cx="3792009" cy="2833728"/>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Tree>
    <p:extLst>
      <p:ext uri="{BB962C8B-B14F-4D97-AF65-F5344CB8AC3E}">
        <p14:creationId xmlns:p14="http://schemas.microsoft.com/office/powerpoint/2010/main" val="4125859739"/>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Mockup 10">
    <p:spTree>
      <p:nvGrpSpPr>
        <p:cNvPr id="1" name=""/>
        <p:cNvGrpSpPr/>
        <p:nvPr/>
      </p:nvGrpSpPr>
      <p:grpSpPr>
        <a:xfrm>
          <a:off x="0" y="0"/>
          <a:ext cx="0" cy="0"/>
          <a:chOff x="0" y="0"/>
          <a:chExt cx="0" cy="0"/>
        </a:xfrm>
      </p:grpSpPr>
      <p:sp>
        <p:nvSpPr>
          <p:cNvPr id="9" name="Espace réservé pour une image  8"/>
          <p:cNvSpPr>
            <a:spLocks noGrp="1"/>
          </p:cNvSpPr>
          <p:nvPr>
            <p:ph type="pic" sz="quarter" idx="12"/>
          </p:nvPr>
        </p:nvSpPr>
        <p:spPr>
          <a:xfrm>
            <a:off x="-11724" y="2049377"/>
            <a:ext cx="12203723" cy="4405523"/>
          </a:xfrm>
          <a:custGeom>
            <a:avLst/>
            <a:gdLst>
              <a:gd name="connsiteX0" fmla="*/ 18305584 w 18305584"/>
              <a:gd name="connsiteY0" fmla="*/ 0 h 6608284"/>
              <a:gd name="connsiteX1" fmla="*/ 18305584 w 18305584"/>
              <a:gd name="connsiteY1" fmla="*/ 6608284 h 6608284"/>
              <a:gd name="connsiteX2" fmla="*/ 17584 w 18305584"/>
              <a:gd name="connsiteY2" fmla="*/ 6608284 h 6608284"/>
              <a:gd name="connsiteX3" fmla="*/ 0 w 18305584"/>
              <a:gd name="connsiteY3" fmla="*/ 1762004 h 6608284"/>
              <a:gd name="connsiteX4" fmla="*/ 0 w 18305584"/>
              <a:gd name="connsiteY4" fmla="*/ 1761703 h 6608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05584" h="6608284">
                <a:moveTo>
                  <a:pt x="18305584" y="0"/>
                </a:moveTo>
                <a:lnTo>
                  <a:pt x="18305584" y="6608284"/>
                </a:lnTo>
                <a:lnTo>
                  <a:pt x="17584" y="6608284"/>
                </a:lnTo>
                <a:lnTo>
                  <a:pt x="0" y="1762004"/>
                </a:lnTo>
                <a:lnTo>
                  <a:pt x="0" y="1761703"/>
                </a:lnTo>
                <a:close/>
              </a:path>
            </a:pathLst>
          </a:custGeom>
          <a:blipFill>
            <a:blip r:embed="rId2"/>
            <a:stretch>
              <a:fillRect/>
            </a:stretch>
          </a:blip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pic>
        <p:nvPicPr>
          <p:cNvPr id="6" name="Imag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19537" y="1602225"/>
            <a:ext cx="4368485" cy="3152727"/>
          </a:xfrm>
          <a:prstGeom prst="rect">
            <a:avLst/>
          </a:prstGeom>
        </p:spPr>
      </p:pic>
      <p:sp>
        <p:nvSpPr>
          <p:cNvPr id="12" name="Espace réservé du texte 11"/>
          <p:cNvSpPr>
            <a:spLocks noGrp="1"/>
          </p:cNvSpPr>
          <p:nvPr>
            <p:ph type="body" sz="quarter" idx="10" hasCustomPrompt="1"/>
          </p:nvPr>
        </p:nvSpPr>
        <p:spPr>
          <a:xfrm>
            <a:off x="609561" y="346032"/>
            <a:ext cx="10972879"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609164" y="836712"/>
            <a:ext cx="10972879"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sp>
        <p:nvSpPr>
          <p:cNvPr id="14" name="Espace réservé pour une image  3"/>
          <p:cNvSpPr>
            <a:spLocks noGrp="1"/>
          </p:cNvSpPr>
          <p:nvPr>
            <p:ph type="pic" sz="quarter" idx="13"/>
          </p:nvPr>
        </p:nvSpPr>
        <p:spPr>
          <a:xfrm>
            <a:off x="2207684" y="1761723"/>
            <a:ext cx="3792009" cy="2833728"/>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Tree>
    <p:extLst>
      <p:ext uri="{BB962C8B-B14F-4D97-AF65-F5344CB8AC3E}">
        <p14:creationId xmlns:p14="http://schemas.microsoft.com/office/powerpoint/2010/main" val="2006894424"/>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Mockup 11">
    <p:spTree>
      <p:nvGrpSpPr>
        <p:cNvPr id="1" name=""/>
        <p:cNvGrpSpPr/>
        <p:nvPr/>
      </p:nvGrpSpPr>
      <p:grpSpPr>
        <a:xfrm>
          <a:off x="0" y="0"/>
          <a:ext cx="0" cy="0"/>
          <a:chOff x="0" y="0"/>
          <a:chExt cx="0" cy="0"/>
        </a:xfrm>
      </p:grpSpPr>
      <p:sp>
        <p:nvSpPr>
          <p:cNvPr id="6" name="Rectangle 5"/>
          <p:cNvSpPr/>
          <p:nvPr userDrawn="1"/>
        </p:nvSpPr>
        <p:spPr bwMode="auto">
          <a:xfrm>
            <a:off x="0" y="3429000"/>
            <a:ext cx="12192000" cy="3024336"/>
          </a:xfrm>
          <a:prstGeom prst="rect">
            <a:avLst/>
          </a:prstGeom>
          <a:solidFill>
            <a:schemeClr val="tx2"/>
          </a:solidFill>
          <a:ln>
            <a:noFill/>
          </a:ln>
        </p:spPr>
        <p:txBody>
          <a:bodyPr vert="horz" wrap="square" lIns="60960" tIns="30480" rIns="60960" bIns="30480" numCol="1" rtlCol="0" anchor="t" anchorCtr="0" compatLnSpc="1">
            <a:prstTxWarp prst="textNoShape">
              <a:avLst/>
            </a:prstTxWarp>
          </a:bodyPr>
          <a:lstStyle/>
          <a:p>
            <a:pPr algn="ctr"/>
            <a:endParaRPr lang="fr-FR" sz="1200"/>
          </a:p>
        </p:txBody>
      </p:sp>
      <p:pic>
        <p:nvPicPr>
          <p:cNvPr id="7" name="Imag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59829" y="1282031"/>
            <a:ext cx="4491011" cy="4361007"/>
          </a:xfrm>
          <a:prstGeom prst="rect">
            <a:avLst/>
          </a:prstGeom>
        </p:spPr>
      </p:pic>
      <p:sp>
        <p:nvSpPr>
          <p:cNvPr id="3" name="Espace réservé pour une image  2"/>
          <p:cNvSpPr>
            <a:spLocks noGrp="1"/>
          </p:cNvSpPr>
          <p:nvPr>
            <p:ph type="pic" sz="quarter" idx="12"/>
          </p:nvPr>
        </p:nvSpPr>
        <p:spPr>
          <a:xfrm rot="18961235">
            <a:off x="5315436" y="2109043"/>
            <a:ext cx="3151553" cy="2619355"/>
          </a:xfrm>
          <a:custGeom>
            <a:avLst/>
            <a:gdLst>
              <a:gd name="connsiteX0" fmla="*/ 0 w 4596968"/>
              <a:gd name="connsiteY0" fmla="*/ 0 h 3923733"/>
              <a:gd name="connsiteX1" fmla="*/ 4596968 w 4596968"/>
              <a:gd name="connsiteY1" fmla="*/ 0 h 3923733"/>
              <a:gd name="connsiteX2" fmla="*/ 4596968 w 4596968"/>
              <a:gd name="connsiteY2" fmla="*/ 3923733 h 3923733"/>
              <a:gd name="connsiteX3" fmla="*/ 0 w 4596968"/>
              <a:gd name="connsiteY3" fmla="*/ 3923733 h 3923733"/>
              <a:gd name="connsiteX4" fmla="*/ 0 w 4596968"/>
              <a:gd name="connsiteY4" fmla="*/ 0 h 3923733"/>
              <a:gd name="connsiteX0" fmla="*/ 0 w 4692376"/>
              <a:gd name="connsiteY0" fmla="*/ 0 h 3923733"/>
              <a:gd name="connsiteX1" fmla="*/ 4596968 w 4692376"/>
              <a:gd name="connsiteY1" fmla="*/ 0 h 3923733"/>
              <a:gd name="connsiteX2" fmla="*/ 4692376 w 4692376"/>
              <a:gd name="connsiteY2" fmla="*/ 3733418 h 3923733"/>
              <a:gd name="connsiteX3" fmla="*/ 0 w 4692376"/>
              <a:gd name="connsiteY3" fmla="*/ 3923733 h 3923733"/>
              <a:gd name="connsiteX4" fmla="*/ 0 w 4692376"/>
              <a:gd name="connsiteY4" fmla="*/ 0 h 3923733"/>
              <a:gd name="connsiteX0" fmla="*/ 0 w 4692376"/>
              <a:gd name="connsiteY0" fmla="*/ 0 h 3949550"/>
              <a:gd name="connsiteX1" fmla="*/ 4596968 w 4692376"/>
              <a:gd name="connsiteY1" fmla="*/ 0 h 3949550"/>
              <a:gd name="connsiteX2" fmla="*/ 4692376 w 4692376"/>
              <a:gd name="connsiteY2" fmla="*/ 3733418 h 3949550"/>
              <a:gd name="connsiteX3" fmla="*/ 63331 w 4692376"/>
              <a:gd name="connsiteY3" fmla="*/ 3949550 h 3949550"/>
              <a:gd name="connsiteX4" fmla="*/ 0 w 4692376"/>
              <a:gd name="connsiteY4" fmla="*/ 0 h 3949550"/>
              <a:gd name="connsiteX0" fmla="*/ 0 w 4692376"/>
              <a:gd name="connsiteY0" fmla="*/ 0 h 3949550"/>
              <a:gd name="connsiteX1" fmla="*/ 4004184 w 4692376"/>
              <a:gd name="connsiteY1" fmla="*/ 504553 h 3949550"/>
              <a:gd name="connsiteX2" fmla="*/ 4692376 w 4692376"/>
              <a:gd name="connsiteY2" fmla="*/ 3733418 h 3949550"/>
              <a:gd name="connsiteX3" fmla="*/ 63331 w 4692376"/>
              <a:gd name="connsiteY3" fmla="*/ 3949550 h 3949550"/>
              <a:gd name="connsiteX4" fmla="*/ 0 w 4692376"/>
              <a:gd name="connsiteY4" fmla="*/ 0 h 3949550"/>
              <a:gd name="connsiteX0" fmla="*/ 0 w 4692376"/>
              <a:gd name="connsiteY0" fmla="*/ 0 h 3949550"/>
              <a:gd name="connsiteX1" fmla="*/ 4537155 w 4692376"/>
              <a:gd name="connsiteY1" fmla="*/ 171717 h 3949550"/>
              <a:gd name="connsiteX2" fmla="*/ 4692376 w 4692376"/>
              <a:gd name="connsiteY2" fmla="*/ 3733418 h 3949550"/>
              <a:gd name="connsiteX3" fmla="*/ 63331 w 4692376"/>
              <a:gd name="connsiteY3" fmla="*/ 3949550 h 3949550"/>
              <a:gd name="connsiteX4" fmla="*/ 0 w 4692376"/>
              <a:gd name="connsiteY4" fmla="*/ 0 h 3949550"/>
              <a:gd name="connsiteX0" fmla="*/ 0 w 4537155"/>
              <a:gd name="connsiteY0" fmla="*/ 0 h 3949550"/>
              <a:gd name="connsiteX1" fmla="*/ 4537155 w 4537155"/>
              <a:gd name="connsiteY1" fmla="*/ 171717 h 3949550"/>
              <a:gd name="connsiteX2" fmla="*/ 4180924 w 4537155"/>
              <a:gd name="connsiteY2" fmla="*/ 3257518 h 3949550"/>
              <a:gd name="connsiteX3" fmla="*/ 63331 w 4537155"/>
              <a:gd name="connsiteY3" fmla="*/ 3949550 h 3949550"/>
              <a:gd name="connsiteX4" fmla="*/ 0 w 4537155"/>
              <a:gd name="connsiteY4" fmla="*/ 0 h 3949550"/>
              <a:gd name="connsiteX0" fmla="*/ 0 w 4656140"/>
              <a:gd name="connsiteY0" fmla="*/ 0 h 3949550"/>
              <a:gd name="connsiteX1" fmla="*/ 4537155 w 4656140"/>
              <a:gd name="connsiteY1" fmla="*/ 171717 h 3949550"/>
              <a:gd name="connsiteX2" fmla="*/ 4656140 w 4656140"/>
              <a:gd name="connsiteY2" fmla="*/ 3716099 h 3949550"/>
              <a:gd name="connsiteX3" fmla="*/ 63331 w 4656140"/>
              <a:gd name="connsiteY3" fmla="*/ 3949550 h 3949550"/>
              <a:gd name="connsiteX4" fmla="*/ 0 w 4656140"/>
              <a:gd name="connsiteY4" fmla="*/ 0 h 3949550"/>
              <a:gd name="connsiteX0" fmla="*/ 0 w 4656140"/>
              <a:gd name="connsiteY0" fmla="*/ 0 h 3716099"/>
              <a:gd name="connsiteX1" fmla="*/ 4537155 w 4656140"/>
              <a:gd name="connsiteY1" fmla="*/ 171717 h 3716099"/>
              <a:gd name="connsiteX2" fmla="*/ 4656140 w 4656140"/>
              <a:gd name="connsiteY2" fmla="*/ 3716099 h 3716099"/>
              <a:gd name="connsiteX3" fmla="*/ 346175 w 4656140"/>
              <a:gd name="connsiteY3" fmla="*/ 3693023 h 3716099"/>
              <a:gd name="connsiteX4" fmla="*/ 0 w 4656140"/>
              <a:gd name="connsiteY4" fmla="*/ 0 h 3716099"/>
              <a:gd name="connsiteX0" fmla="*/ 0 w 4656140"/>
              <a:gd name="connsiteY0" fmla="*/ 0 h 3947310"/>
              <a:gd name="connsiteX1" fmla="*/ 4537155 w 4656140"/>
              <a:gd name="connsiteY1" fmla="*/ 171717 h 3947310"/>
              <a:gd name="connsiteX2" fmla="*/ 4656140 w 4656140"/>
              <a:gd name="connsiteY2" fmla="*/ 3716099 h 3947310"/>
              <a:gd name="connsiteX3" fmla="*/ 189034 w 4656140"/>
              <a:gd name="connsiteY3" fmla="*/ 3947310 h 3947310"/>
              <a:gd name="connsiteX4" fmla="*/ 0 w 4656140"/>
              <a:gd name="connsiteY4" fmla="*/ 0 h 3947310"/>
              <a:gd name="connsiteX0" fmla="*/ 0 w 4491642"/>
              <a:gd name="connsiteY0" fmla="*/ 0 h 3788570"/>
              <a:gd name="connsiteX1" fmla="*/ 4372657 w 4491642"/>
              <a:gd name="connsiteY1" fmla="*/ 12977 h 3788570"/>
              <a:gd name="connsiteX2" fmla="*/ 4491642 w 4491642"/>
              <a:gd name="connsiteY2" fmla="*/ 3557359 h 3788570"/>
              <a:gd name="connsiteX3" fmla="*/ 24536 w 4491642"/>
              <a:gd name="connsiteY3" fmla="*/ 3788570 h 3788570"/>
              <a:gd name="connsiteX4" fmla="*/ 0 w 4491642"/>
              <a:gd name="connsiteY4" fmla="*/ 0 h 3788570"/>
              <a:gd name="connsiteX0" fmla="*/ 0 w 4673777"/>
              <a:gd name="connsiteY0" fmla="*/ 0 h 3929032"/>
              <a:gd name="connsiteX1" fmla="*/ 4554792 w 4673777"/>
              <a:gd name="connsiteY1" fmla="*/ 153439 h 3929032"/>
              <a:gd name="connsiteX2" fmla="*/ 4673777 w 4673777"/>
              <a:gd name="connsiteY2" fmla="*/ 3697821 h 3929032"/>
              <a:gd name="connsiteX3" fmla="*/ 206671 w 4673777"/>
              <a:gd name="connsiteY3" fmla="*/ 3929032 h 3929032"/>
              <a:gd name="connsiteX4" fmla="*/ 0 w 4673777"/>
              <a:gd name="connsiteY4" fmla="*/ 0 h 3929032"/>
              <a:gd name="connsiteX0" fmla="*/ 0 w 4682916"/>
              <a:gd name="connsiteY0" fmla="*/ 0 h 3929032"/>
              <a:gd name="connsiteX1" fmla="*/ 4554792 w 4682916"/>
              <a:gd name="connsiteY1" fmla="*/ 153439 h 3929032"/>
              <a:gd name="connsiteX2" fmla="*/ 4682916 w 4682916"/>
              <a:gd name="connsiteY2" fmla="*/ 3706641 h 3929032"/>
              <a:gd name="connsiteX3" fmla="*/ 206671 w 4682916"/>
              <a:gd name="connsiteY3" fmla="*/ 3929032 h 3929032"/>
              <a:gd name="connsiteX4" fmla="*/ 0 w 4682916"/>
              <a:gd name="connsiteY4" fmla="*/ 0 h 3929032"/>
              <a:gd name="connsiteX0" fmla="*/ 0 w 4727330"/>
              <a:gd name="connsiteY0" fmla="*/ 0 h 3929032"/>
              <a:gd name="connsiteX1" fmla="*/ 4554792 w 4727330"/>
              <a:gd name="connsiteY1" fmla="*/ 153439 h 3929032"/>
              <a:gd name="connsiteX2" fmla="*/ 4727330 w 4727330"/>
              <a:gd name="connsiteY2" fmla="*/ 3678906 h 3929032"/>
              <a:gd name="connsiteX3" fmla="*/ 206671 w 4727330"/>
              <a:gd name="connsiteY3" fmla="*/ 3929032 h 3929032"/>
              <a:gd name="connsiteX4" fmla="*/ 0 w 4727330"/>
              <a:gd name="connsiteY4" fmla="*/ 0 h 3929032"/>
              <a:gd name="connsiteX0" fmla="*/ 0 w 4727330"/>
              <a:gd name="connsiteY0" fmla="*/ 0 h 3929032"/>
              <a:gd name="connsiteX1" fmla="*/ 4581889 w 4727330"/>
              <a:gd name="connsiteY1" fmla="*/ 161938 h 3929032"/>
              <a:gd name="connsiteX2" fmla="*/ 4727330 w 4727330"/>
              <a:gd name="connsiteY2" fmla="*/ 3678906 h 3929032"/>
              <a:gd name="connsiteX3" fmla="*/ 206671 w 4727330"/>
              <a:gd name="connsiteY3" fmla="*/ 3929032 h 3929032"/>
              <a:gd name="connsiteX4" fmla="*/ 0 w 4727330"/>
              <a:gd name="connsiteY4" fmla="*/ 0 h 3929032"/>
              <a:gd name="connsiteX0" fmla="*/ 0 w 4727330"/>
              <a:gd name="connsiteY0" fmla="*/ 0 h 3929032"/>
              <a:gd name="connsiteX1" fmla="*/ 4581569 w 4727330"/>
              <a:gd name="connsiteY1" fmla="*/ 143981 h 3929032"/>
              <a:gd name="connsiteX2" fmla="*/ 4727330 w 4727330"/>
              <a:gd name="connsiteY2" fmla="*/ 3678906 h 3929032"/>
              <a:gd name="connsiteX3" fmla="*/ 206671 w 4727330"/>
              <a:gd name="connsiteY3" fmla="*/ 3929032 h 3929032"/>
              <a:gd name="connsiteX4" fmla="*/ 0 w 4727330"/>
              <a:gd name="connsiteY4" fmla="*/ 0 h 3929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7330" h="3929032">
                <a:moveTo>
                  <a:pt x="0" y="0"/>
                </a:moveTo>
                <a:lnTo>
                  <a:pt x="4581569" y="143981"/>
                </a:lnTo>
                <a:lnTo>
                  <a:pt x="4727330" y="3678906"/>
                </a:lnTo>
                <a:lnTo>
                  <a:pt x="206671" y="3929032"/>
                </a:lnTo>
                <a:lnTo>
                  <a:pt x="0" y="0"/>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Tree>
    <p:extLst>
      <p:ext uri="{BB962C8B-B14F-4D97-AF65-F5344CB8AC3E}">
        <p14:creationId xmlns:p14="http://schemas.microsoft.com/office/powerpoint/2010/main" val="1083221988"/>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Mockup 12">
    <p:spTree>
      <p:nvGrpSpPr>
        <p:cNvPr id="1" name=""/>
        <p:cNvGrpSpPr/>
        <p:nvPr/>
      </p:nvGrpSpPr>
      <p:grpSpPr>
        <a:xfrm>
          <a:off x="0" y="0"/>
          <a:ext cx="0" cy="0"/>
          <a:chOff x="0" y="0"/>
          <a:chExt cx="0" cy="0"/>
        </a:xfrm>
      </p:grpSpPr>
      <p:sp>
        <p:nvSpPr>
          <p:cNvPr id="8" name="Forme libre 7"/>
          <p:cNvSpPr/>
          <p:nvPr userDrawn="1"/>
        </p:nvSpPr>
        <p:spPr bwMode="auto">
          <a:xfrm>
            <a:off x="0" y="2564904"/>
            <a:ext cx="12191981" cy="1538481"/>
          </a:xfrm>
          <a:custGeom>
            <a:avLst/>
            <a:gdLst>
              <a:gd name="connsiteX0" fmla="*/ 18287972 w 18287972"/>
              <a:gd name="connsiteY0" fmla="*/ 0 h 2307722"/>
              <a:gd name="connsiteX1" fmla="*/ 18287968 w 18287972"/>
              <a:gd name="connsiteY1" fmla="*/ 555122 h 2307722"/>
              <a:gd name="connsiteX2" fmla="*/ 0 w 18287972"/>
              <a:gd name="connsiteY2" fmla="*/ 2307722 h 2307722"/>
              <a:gd name="connsiteX3" fmla="*/ 0 w 18287972"/>
              <a:gd name="connsiteY3" fmla="*/ 1752600 h 2307722"/>
            </a:gdLst>
            <a:ahLst/>
            <a:cxnLst>
              <a:cxn ang="0">
                <a:pos x="connsiteX0" y="connsiteY0"/>
              </a:cxn>
              <a:cxn ang="0">
                <a:pos x="connsiteX1" y="connsiteY1"/>
              </a:cxn>
              <a:cxn ang="0">
                <a:pos x="connsiteX2" y="connsiteY2"/>
              </a:cxn>
              <a:cxn ang="0">
                <a:pos x="connsiteX3" y="connsiteY3"/>
              </a:cxn>
            </a:cxnLst>
            <a:rect l="l" t="t" r="r" b="b"/>
            <a:pathLst>
              <a:path w="18287972" h="2307722">
                <a:moveTo>
                  <a:pt x="18287972" y="0"/>
                </a:moveTo>
                <a:lnTo>
                  <a:pt x="18287968" y="555122"/>
                </a:lnTo>
                <a:lnTo>
                  <a:pt x="0" y="2307722"/>
                </a:lnTo>
                <a:lnTo>
                  <a:pt x="0" y="1752600"/>
                </a:lnTo>
                <a:close/>
              </a:path>
            </a:pathLst>
          </a:custGeom>
          <a:solidFill>
            <a:schemeClr val="accent2"/>
          </a:solidFill>
          <a:ln>
            <a:noFill/>
          </a:ln>
        </p:spPr>
        <p:txBody>
          <a:bodyPr vert="horz" wrap="square" lIns="60960" tIns="30480" rIns="60960" bIns="30480" numCol="1" rtlCol="0" anchor="t" anchorCtr="0" compatLnSpc="1">
            <a:prstTxWarp prst="textNoShape">
              <a:avLst/>
            </a:prstTxWarp>
            <a:noAutofit/>
          </a:bodyPr>
          <a:lstStyle/>
          <a:p>
            <a:pPr algn="ctr"/>
            <a:endParaRPr lang="fr-FR" sz="1200"/>
          </a:p>
        </p:txBody>
      </p:sp>
      <p:sp>
        <p:nvSpPr>
          <p:cNvPr id="6" name="Rectangle 4"/>
          <p:cNvSpPr/>
          <p:nvPr userDrawn="1"/>
        </p:nvSpPr>
        <p:spPr bwMode="auto">
          <a:xfrm>
            <a:off x="4345" y="0"/>
            <a:ext cx="12192000" cy="3765037"/>
          </a:xfrm>
          <a:custGeom>
            <a:avLst/>
            <a:gdLst>
              <a:gd name="connsiteX0" fmla="*/ 0 w 18289191"/>
              <a:gd name="connsiteY0" fmla="*/ 0 h 5647556"/>
              <a:gd name="connsiteX1" fmla="*/ 18289191 w 18289191"/>
              <a:gd name="connsiteY1" fmla="*/ 0 h 5647556"/>
              <a:gd name="connsiteX2" fmla="*/ 18289191 w 18289191"/>
              <a:gd name="connsiteY2" fmla="*/ 5647556 h 5647556"/>
              <a:gd name="connsiteX3" fmla="*/ 0 w 18289191"/>
              <a:gd name="connsiteY3" fmla="*/ 5647556 h 5647556"/>
              <a:gd name="connsiteX4" fmla="*/ 0 w 18289191"/>
              <a:gd name="connsiteY4" fmla="*/ 0 h 5647556"/>
              <a:gd name="connsiteX0" fmla="*/ 0 w 18289191"/>
              <a:gd name="connsiteY0" fmla="*/ 0 h 5647556"/>
              <a:gd name="connsiteX1" fmla="*/ 18289191 w 18289191"/>
              <a:gd name="connsiteY1" fmla="*/ 0 h 5647556"/>
              <a:gd name="connsiteX2" fmla="*/ 18263792 w 18289191"/>
              <a:gd name="connsiteY2" fmla="*/ 3894956 h 5647556"/>
              <a:gd name="connsiteX3" fmla="*/ 0 w 18289191"/>
              <a:gd name="connsiteY3" fmla="*/ 5647556 h 5647556"/>
              <a:gd name="connsiteX4" fmla="*/ 0 w 18289191"/>
              <a:gd name="connsiteY4" fmla="*/ 0 h 5647556"/>
              <a:gd name="connsiteX0" fmla="*/ 0 w 18314592"/>
              <a:gd name="connsiteY0" fmla="*/ 0 h 5647556"/>
              <a:gd name="connsiteX1" fmla="*/ 18289191 w 18314592"/>
              <a:gd name="connsiteY1" fmla="*/ 0 h 5647556"/>
              <a:gd name="connsiteX2" fmla="*/ 18314592 w 18314592"/>
              <a:gd name="connsiteY2" fmla="*/ 3894956 h 5647556"/>
              <a:gd name="connsiteX3" fmla="*/ 0 w 18314592"/>
              <a:gd name="connsiteY3" fmla="*/ 5647556 h 5647556"/>
              <a:gd name="connsiteX4" fmla="*/ 0 w 18314592"/>
              <a:gd name="connsiteY4" fmla="*/ 0 h 5647556"/>
              <a:gd name="connsiteX0" fmla="*/ 0 w 18289191"/>
              <a:gd name="connsiteY0" fmla="*/ 0 h 5647556"/>
              <a:gd name="connsiteX1" fmla="*/ 18289191 w 18289191"/>
              <a:gd name="connsiteY1" fmla="*/ 0 h 5647556"/>
              <a:gd name="connsiteX2" fmla="*/ 18263722 w 18289191"/>
              <a:gd name="connsiteY2" fmla="*/ 3894956 h 5647556"/>
              <a:gd name="connsiteX3" fmla="*/ 0 w 18289191"/>
              <a:gd name="connsiteY3" fmla="*/ 5647556 h 5647556"/>
              <a:gd name="connsiteX4" fmla="*/ 0 w 18289191"/>
              <a:gd name="connsiteY4" fmla="*/ 0 h 5647556"/>
              <a:gd name="connsiteX0" fmla="*/ 0 w 18289191"/>
              <a:gd name="connsiteY0" fmla="*/ 0 h 5647556"/>
              <a:gd name="connsiteX1" fmla="*/ 18289191 w 18289191"/>
              <a:gd name="connsiteY1" fmla="*/ 0 h 5647556"/>
              <a:gd name="connsiteX2" fmla="*/ 18289158 w 18289191"/>
              <a:gd name="connsiteY2" fmla="*/ 3894956 h 5647556"/>
              <a:gd name="connsiteX3" fmla="*/ 0 w 18289191"/>
              <a:gd name="connsiteY3" fmla="*/ 5647556 h 5647556"/>
              <a:gd name="connsiteX4" fmla="*/ 0 w 18289191"/>
              <a:gd name="connsiteY4" fmla="*/ 0 h 5647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9191" h="5647556">
                <a:moveTo>
                  <a:pt x="0" y="0"/>
                </a:moveTo>
                <a:lnTo>
                  <a:pt x="18289191" y="0"/>
                </a:lnTo>
                <a:cubicBezTo>
                  <a:pt x="18289180" y="1298319"/>
                  <a:pt x="18289169" y="2596637"/>
                  <a:pt x="18289158" y="3894956"/>
                </a:cubicBezTo>
                <a:lnTo>
                  <a:pt x="0" y="5647556"/>
                </a:lnTo>
                <a:lnTo>
                  <a:pt x="0" y="0"/>
                </a:lnTo>
                <a:close/>
              </a:path>
            </a:pathLst>
          </a:custGeom>
          <a:solidFill>
            <a:schemeClr val="tx2"/>
          </a:solidFill>
          <a:ln>
            <a:noFill/>
          </a:ln>
        </p:spPr>
        <p:txBody>
          <a:bodyPr vert="horz" wrap="square" lIns="60960" tIns="30480" rIns="60960" bIns="30480" numCol="1" rtlCol="0" anchor="t" anchorCtr="0" compatLnSpc="1">
            <a:prstTxWarp prst="textNoShape">
              <a:avLst/>
            </a:prstTxWarp>
          </a:bodyPr>
          <a:lstStyle/>
          <a:p>
            <a:pPr algn="ctr"/>
            <a:endParaRPr lang="fr-FR" sz="1200"/>
          </a:p>
        </p:txBody>
      </p:sp>
      <p:pic>
        <p:nvPicPr>
          <p:cNvPr id="7" name="Imag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9521" y="1720362"/>
            <a:ext cx="11772959" cy="4732975"/>
          </a:xfrm>
          <a:prstGeom prst="rect">
            <a:avLst/>
          </a:prstGeom>
        </p:spPr>
      </p:pic>
      <p:sp>
        <p:nvSpPr>
          <p:cNvPr id="4" name="Espace réservé pour une image  3"/>
          <p:cNvSpPr>
            <a:spLocks noGrp="1"/>
          </p:cNvSpPr>
          <p:nvPr>
            <p:ph type="pic" sz="quarter" idx="10"/>
          </p:nvPr>
        </p:nvSpPr>
        <p:spPr>
          <a:xfrm>
            <a:off x="4607835" y="2228867"/>
            <a:ext cx="2832315" cy="1632181"/>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Tree>
    <p:extLst>
      <p:ext uri="{BB962C8B-B14F-4D97-AF65-F5344CB8AC3E}">
        <p14:creationId xmlns:p14="http://schemas.microsoft.com/office/powerpoint/2010/main" val="3554115604"/>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Mockup 13">
    <p:spTree>
      <p:nvGrpSpPr>
        <p:cNvPr id="1" name=""/>
        <p:cNvGrpSpPr/>
        <p:nvPr/>
      </p:nvGrpSpPr>
      <p:grpSpPr>
        <a:xfrm>
          <a:off x="0" y="0"/>
          <a:ext cx="0" cy="0"/>
          <a:chOff x="0" y="0"/>
          <a:chExt cx="0" cy="0"/>
        </a:xfrm>
      </p:grpSpPr>
      <p:sp>
        <p:nvSpPr>
          <p:cNvPr id="9" name="Espace réservé pour une image  8"/>
          <p:cNvSpPr>
            <a:spLocks noGrp="1"/>
          </p:cNvSpPr>
          <p:nvPr>
            <p:ph type="pic" sz="quarter" idx="11"/>
          </p:nvPr>
        </p:nvSpPr>
        <p:spPr>
          <a:xfrm>
            <a:off x="0" y="3429000"/>
            <a:ext cx="12192000" cy="3024337"/>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
        <p:nvSpPr>
          <p:cNvPr id="4" name="Espace réservé pour une image  3"/>
          <p:cNvSpPr>
            <a:spLocks noGrp="1"/>
          </p:cNvSpPr>
          <p:nvPr>
            <p:ph type="pic" sz="quarter" idx="10"/>
          </p:nvPr>
        </p:nvSpPr>
        <p:spPr>
          <a:xfrm>
            <a:off x="8272578" y="1268760"/>
            <a:ext cx="1647466" cy="2880953"/>
          </a:xfrm>
          <a:custGeom>
            <a:avLst/>
            <a:gdLst>
              <a:gd name="connsiteX0" fmla="*/ 0 w 2471132"/>
              <a:gd name="connsiteY0" fmla="*/ 0 h 4320480"/>
              <a:gd name="connsiteX1" fmla="*/ 2471132 w 2471132"/>
              <a:gd name="connsiteY1" fmla="*/ 0 h 4320480"/>
              <a:gd name="connsiteX2" fmla="*/ 2471132 w 2471132"/>
              <a:gd name="connsiteY2" fmla="*/ 4320480 h 4320480"/>
              <a:gd name="connsiteX3" fmla="*/ 0 w 2471132"/>
              <a:gd name="connsiteY3" fmla="*/ 4320480 h 4320480"/>
              <a:gd name="connsiteX4" fmla="*/ 0 w 2471132"/>
              <a:gd name="connsiteY4" fmla="*/ 0 h 4320480"/>
              <a:gd name="connsiteX0" fmla="*/ 3082 w 2474214"/>
              <a:gd name="connsiteY0" fmla="*/ 0 h 4320480"/>
              <a:gd name="connsiteX1" fmla="*/ 2474214 w 2474214"/>
              <a:gd name="connsiteY1" fmla="*/ 0 h 4320480"/>
              <a:gd name="connsiteX2" fmla="*/ 2474214 w 2474214"/>
              <a:gd name="connsiteY2" fmla="*/ 4320480 h 4320480"/>
              <a:gd name="connsiteX3" fmla="*/ 3082 w 2474214"/>
              <a:gd name="connsiteY3" fmla="*/ 4320480 h 4320480"/>
              <a:gd name="connsiteX4" fmla="*/ 0 w 2474214"/>
              <a:gd name="connsiteY4" fmla="*/ 2609866 h 4320480"/>
              <a:gd name="connsiteX5" fmla="*/ 3082 w 2474214"/>
              <a:gd name="connsiteY5" fmla="*/ 0 h 4320480"/>
              <a:gd name="connsiteX0" fmla="*/ 182341 w 2653473"/>
              <a:gd name="connsiteY0" fmla="*/ 0 h 4320480"/>
              <a:gd name="connsiteX1" fmla="*/ 2653473 w 2653473"/>
              <a:gd name="connsiteY1" fmla="*/ 0 h 4320480"/>
              <a:gd name="connsiteX2" fmla="*/ 2653473 w 2653473"/>
              <a:gd name="connsiteY2" fmla="*/ 4320480 h 4320480"/>
              <a:gd name="connsiteX3" fmla="*/ 182341 w 2653473"/>
              <a:gd name="connsiteY3" fmla="*/ 4320480 h 4320480"/>
              <a:gd name="connsiteX4" fmla="*/ 184118 w 2653473"/>
              <a:gd name="connsiteY4" fmla="*/ 3625141 h 4320480"/>
              <a:gd name="connsiteX5" fmla="*/ 179259 w 2653473"/>
              <a:gd name="connsiteY5" fmla="*/ 2609866 h 4320480"/>
              <a:gd name="connsiteX6" fmla="*/ 182341 w 2653473"/>
              <a:gd name="connsiteY6" fmla="*/ 0 h 4320480"/>
              <a:gd name="connsiteX0" fmla="*/ 114264 w 2585396"/>
              <a:gd name="connsiteY0" fmla="*/ 0 h 4320480"/>
              <a:gd name="connsiteX1" fmla="*/ 2585396 w 2585396"/>
              <a:gd name="connsiteY1" fmla="*/ 0 h 4320480"/>
              <a:gd name="connsiteX2" fmla="*/ 2585396 w 2585396"/>
              <a:gd name="connsiteY2" fmla="*/ 4320480 h 4320480"/>
              <a:gd name="connsiteX3" fmla="*/ 114264 w 2585396"/>
              <a:gd name="connsiteY3" fmla="*/ 4320480 h 4320480"/>
              <a:gd name="connsiteX4" fmla="*/ 116041 w 2585396"/>
              <a:gd name="connsiteY4" fmla="*/ 3625141 h 4320480"/>
              <a:gd name="connsiteX5" fmla="*/ 111182 w 2585396"/>
              <a:gd name="connsiteY5" fmla="*/ 2609866 h 4320480"/>
              <a:gd name="connsiteX6" fmla="*/ 114264 w 2585396"/>
              <a:gd name="connsiteY6" fmla="*/ 0 h 4320480"/>
              <a:gd name="connsiteX0" fmla="*/ 160968 w 2632100"/>
              <a:gd name="connsiteY0" fmla="*/ 0 h 4320480"/>
              <a:gd name="connsiteX1" fmla="*/ 2632100 w 2632100"/>
              <a:gd name="connsiteY1" fmla="*/ 0 h 4320480"/>
              <a:gd name="connsiteX2" fmla="*/ 2632100 w 2632100"/>
              <a:gd name="connsiteY2" fmla="*/ 4320480 h 4320480"/>
              <a:gd name="connsiteX3" fmla="*/ 160968 w 2632100"/>
              <a:gd name="connsiteY3" fmla="*/ 4320480 h 4320480"/>
              <a:gd name="connsiteX4" fmla="*/ 232547 w 2632100"/>
              <a:gd name="connsiteY4" fmla="*/ 3988109 h 4320480"/>
              <a:gd name="connsiteX5" fmla="*/ 162745 w 2632100"/>
              <a:gd name="connsiteY5" fmla="*/ 3625141 h 4320480"/>
              <a:gd name="connsiteX6" fmla="*/ 157886 w 2632100"/>
              <a:gd name="connsiteY6" fmla="*/ 2609866 h 4320480"/>
              <a:gd name="connsiteX7" fmla="*/ 160968 w 2632100"/>
              <a:gd name="connsiteY7" fmla="*/ 0 h 4320480"/>
              <a:gd name="connsiteX0" fmla="*/ 118980 w 2590112"/>
              <a:gd name="connsiteY0" fmla="*/ 0 h 4320480"/>
              <a:gd name="connsiteX1" fmla="*/ 2590112 w 2590112"/>
              <a:gd name="connsiteY1" fmla="*/ 0 h 4320480"/>
              <a:gd name="connsiteX2" fmla="*/ 2590112 w 2590112"/>
              <a:gd name="connsiteY2" fmla="*/ 4320480 h 4320480"/>
              <a:gd name="connsiteX3" fmla="*/ 118980 w 2590112"/>
              <a:gd name="connsiteY3" fmla="*/ 4320480 h 4320480"/>
              <a:gd name="connsiteX4" fmla="*/ 455805 w 2590112"/>
              <a:gd name="connsiteY4" fmla="*/ 3981129 h 4320480"/>
              <a:gd name="connsiteX5" fmla="*/ 120757 w 2590112"/>
              <a:gd name="connsiteY5" fmla="*/ 3625141 h 4320480"/>
              <a:gd name="connsiteX6" fmla="*/ 115898 w 2590112"/>
              <a:gd name="connsiteY6" fmla="*/ 2609866 h 4320480"/>
              <a:gd name="connsiteX7" fmla="*/ 118980 w 2590112"/>
              <a:gd name="connsiteY7" fmla="*/ 0 h 4320480"/>
              <a:gd name="connsiteX0" fmla="*/ 176399 w 2647531"/>
              <a:gd name="connsiteY0" fmla="*/ 0 h 4320480"/>
              <a:gd name="connsiteX1" fmla="*/ 2647531 w 2647531"/>
              <a:gd name="connsiteY1" fmla="*/ 0 h 4320480"/>
              <a:gd name="connsiteX2" fmla="*/ 2647531 w 2647531"/>
              <a:gd name="connsiteY2" fmla="*/ 4320480 h 4320480"/>
              <a:gd name="connsiteX3" fmla="*/ 176399 w 2647531"/>
              <a:gd name="connsiteY3" fmla="*/ 4320480 h 4320480"/>
              <a:gd name="connsiteX4" fmla="*/ 234018 w 2647531"/>
              <a:gd name="connsiteY4" fmla="*/ 4155633 h 4320480"/>
              <a:gd name="connsiteX5" fmla="*/ 513224 w 2647531"/>
              <a:gd name="connsiteY5" fmla="*/ 3981129 h 4320480"/>
              <a:gd name="connsiteX6" fmla="*/ 178176 w 2647531"/>
              <a:gd name="connsiteY6" fmla="*/ 3625141 h 4320480"/>
              <a:gd name="connsiteX7" fmla="*/ 173317 w 2647531"/>
              <a:gd name="connsiteY7" fmla="*/ 2609866 h 4320480"/>
              <a:gd name="connsiteX8" fmla="*/ 176399 w 2647531"/>
              <a:gd name="connsiteY8" fmla="*/ 0 h 4320480"/>
              <a:gd name="connsiteX0" fmla="*/ 151007 w 2622139"/>
              <a:gd name="connsiteY0" fmla="*/ 0 h 4320480"/>
              <a:gd name="connsiteX1" fmla="*/ 2622139 w 2622139"/>
              <a:gd name="connsiteY1" fmla="*/ 0 h 4320480"/>
              <a:gd name="connsiteX2" fmla="*/ 2622139 w 2622139"/>
              <a:gd name="connsiteY2" fmla="*/ 4320480 h 4320480"/>
              <a:gd name="connsiteX3" fmla="*/ 151007 w 2622139"/>
              <a:gd name="connsiteY3" fmla="*/ 4320480 h 4320480"/>
              <a:gd name="connsiteX4" fmla="*/ 327288 w 2622139"/>
              <a:gd name="connsiteY4" fmla="*/ 4239395 h 4320480"/>
              <a:gd name="connsiteX5" fmla="*/ 487832 w 2622139"/>
              <a:gd name="connsiteY5" fmla="*/ 3981129 h 4320480"/>
              <a:gd name="connsiteX6" fmla="*/ 152784 w 2622139"/>
              <a:gd name="connsiteY6" fmla="*/ 3625141 h 4320480"/>
              <a:gd name="connsiteX7" fmla="*/ 147925 w 2622139"/>
              <a:gd name="connsiteY7" fmla="*/ 2609866 h 4320480"/>
              <a:gd name="connsiteX8" fmla="*/ 151007 w 2622139"/>
              <a:gd name="connsiteY8" fmla="*/ 0 h 4320480"/>
              <a:gd name="connsiteX0" fmla="*/ 121533 w 2592665"/>
              <a:gd name="connsiteY0" fmla="*/ 0 h 4320480"/>
              <a:gd name="connsiteX1" fmla="*/ 2592665 w 2592665"/>
              <a:gd name="connsiteY1" fmla="*/ 0 h 4320480"/>
              <a:gd name="connsiteX2" fmla="*/ 2592665 w 2592665"/>
              <a:gd name="connsiteY2" fmla="*/ 4320480 h 4320480"/>
              <a:gd name="connsiteX3" fmla="*/ 121533 w 2592665"/>
              <a:gd name="connsiteY3" fmla="*/ 4320480 h 4320480"/>
              <a:gd name="connsiteX4" fmla="*/ 297814 w 2592665"/>
              <a:gd name="connsiteY4" fmla="*/ 4239395 h 4320480"/>
              <a:gd name="connsiteX5" fmla="*/ 458358 w 2592665"/>
              <a:gd name="connsiteY5" fmla="*/ 3981129 h 4320480"/>
              <a:gd name="connsiteX6" fmla="*/ 123310 w 2592665"/>
              <a:gd name="connsiteY6" fmla="*/ 3625141 h 4320480"/>
              <a:gd name="connsiteX7" fmla="*/ 118451 w 2592665"/>
              <a:gd name="connsiteY7" fmla="*/ 2609866 h 4320480"/>
              <a:gd name="connsiteX8" fmla="*/ 121533 w 2592665"/>
              <a:gd name="connsiteY8" fmla="*/ 0 h 4320480"/>
              <a:gd name="connsiteX0" fmla="*/ 84848 w 2555980"/>
              <a:gd name="connsiteY0" fmla="*/ 0 h 4320480"/>
              <a:gd name="connsiteX1" fmla="*/ 2555980 w 2555980"/>
              <a:gd name="connsiteY1" fmla="*/ 0 h 4320480"/>
              <a:gd name="connsiteX2" fmla="*/ 2555980 w 2555980"/>
              <a:gd name="connsiteY2" fmla="*/ 4320480 h 4320480"/>
              <a:gd name="connsiteX3" fmla="*/ 84848 w 2555980"/>
              <a:gd name="connsiteY3" fmla="*/ 4320480 h 4320480"/>
              <a:gd name="connsiteX4" fmla="*/ 261129 w 2555980"/>
              <a:gd name="connsiteY4" fmla="*/ 4239395 h 4320480"/>
              <a:gd name="connsiteX5" fmla="*/ 421673 w 2555980"/>
              <a:gd name="connsiteY5" fmla="*/ 3981129 h 4320480"/>
              <a:gd name="connsiteX6" fmla="*/ 86625 w 2555980"/>
              <a:gd name="connsiteY6" fmla="*/ 3625141 h 4320480"/>
              <a:gd name="connsiteX7" fmla="*/ 81766 w 2555980"/>
              <a:gd name="connsiteY7" fmla="*/ 2609866 h 4320480"/>
              <a:gd name="connsiteX8" fmla="*/ 84848 w 2555980"/>
              <a:gd name="connsiteY8" fmla="*/ 0 h 4320480"/>
              <a:gd name="connsiteX0" fmla="*/ 118460 w 2589592"/>
              <a:gd name="connsiteY0" fmla="*/ 0 h 4320480"/>
              <a:gd name="connsiteX1" fmla="*/ 2589592 w 2589592"/>
              <a:gd name="connsiteY1" fmla="*/ 0 h 4320480"/>
              <a:gd name="connsiteX2" fmla="*/ 2589592 w 2589592"/>
              <a:gd name="connsiteY2" fmla="*/ 4320480 h 4320480"/>
              <a:gd name="connsiteX3" fmla="*/ 118460 w 2589592"/>
              <a:gd name="connsiteY3" fmla="*/ 4320480 h 4320480"/>
              <a:gd name="connsiteX4" fmla="*/ 294741 w 2589592"/>
              <a:gd name="connsiteY4" fmla="*/ 4239395 h 4320480"/>
              <a:gd name="connsiteX5" fmla="*/ 455285 w 2589592"/>
              <a:gd name="connsiteY5" fmla="*/ 3981129 h 4320480"/>
              <a:gd name="connsiteX6" fmla="*/ 120237 w 2589592"/>
              <a:gd name="connsiteY6" fmla="*/ 3625141 h 4320480"/>
              <a:gd name="connsiteX7" fmla="*/ 115378 w 2589592"/>
              <a:gd name="connsiteY7" fmla="*/ 2609866 h 4320480"/>
              <a:gd name="connsiteX8" fmla="*/ 118460 w 2589592"/>
              <a:gd name="connsiteY8" fmla="*/ 0 h 4320480"/>
              <a:gd name="connsiteX0" fmla="*/ 101635 w 2572767"/>
              <a:gd name="connsiteY0" fmla="*/ 0 h 4320480"/>
              <a:gd name="connsiteX1" fmla="*/ 2572767 w 2572767"/>
              <a:gd name="connsiteY1" fmla="*/ 0 h 4320480"/>
              <a:gd name="connsiteX2" fmla="*/ 2572767 w 2572767"/>
              <a:gd name="connsiteY2" fmla="*/ 4320480 h 4320480"/>
              <a:gd name="connsiteX3" fmla="*/ 101635 w 2572767"/>
              <a:gd name="connsiteY3" fmla="*/ 4320480 h 4320480"/>
              <a:gd name="connsiteX4" fmla="*/ 438460 w 2572767"/>
              <a:gd name="connsiteY4" fmla="*/ 3981129 h 4320480"/>
              <a:gd name="connsiteX5" fmla="*/ 103412 w 2572767"/>
              <a:gd name="connsiteY5" fmla="*/ 3625141 h 4320480"/>
              <a:gd name="connsiteX6" fmla="*/ 98553 w 2572767"/>
              <a:gd name="connsiteY6" fmla="*/ 2609866 h 4320480"/>
              <a:gd name="connsiteX7" fmla="*/ 101635 w 2572767"/>
              <a:gd name="connsiteY7" fmla="*/ 0 h 4320480"/>
              <a:gd name="connsiteX0" fmla="*/ 102396 w 2573528"/>
              <a:gd name="connsiteY0" fmla="*/ 0 h 4320480"/>
              <a:gd name="connsiteX1" fmla="*/ 2573528 w 2573528"/>
              <a:gd name="connsiteY1" fmla="*/ 0 h 4320480"/>
              <a:gd name="connsiteX2" fmla="*/ 2573528 w 2573528"/>
              <a:gd name="connsiteY2" fmla="*/ 4320480 h 4320480"/>
              <a:gd name="connsiteX3" fmla="*/ 102396 w 2573528"/>
              <a:gd name="connsiteY3" fmla="*/ 4320480 h 4320480"/>
              <a:gd name="connsiteX4" fmla="*/ 432240 w 2573528"/>
              <a:gd name="connsiteY4" fmla="*/ 4023010 h 4320480"/>
              <a:gd name="connsiteX5" fmla="*/ 104173 w 2573528"/>
              <a:gd name="connsiteY5" fmla="*/ 3625141 h 4320480"/>
              <a:gd name="connsiteX6" fmla="*/ 99314 w 2573528"/>
              <a:gd name="connsiteY6" fmla="*/ 2609866 h 4320480"/>
              <a:gd name="connsiteX7" fmla="*/ 102396 w 2573528"/>
              <a:gd name="connsiteY7" fmla="*/ 0 h 4320480"/>
              <a:gd name="connsiteX0" fmla="*/ 102396 w 2573528"/>
              <a:gd name="connsiteY0" fmla="*/ 0 h 4320480"/>
              <a:gd name="connsiteX1" fmla="*/ 2573528 w 2573528"/>
              <a:gd name="connsiteY1" fmla="*/ 0 h 4320480"/>
              <a:gd name="connsiteX2" fmla="*/ 2573528 w 2573528"/>
              <a:gd name="connsiteY2" fmla="*/ 4320480 h 4320480"/>
              <a:gd name="connsiteX3" fmla="*/ 102396 w 2573528"/>
              <a:gd name="connsiteY3" fmla="*/ 4320480 h 4320480"/>
              <a:gd name="connsiteX4" fmla="*/ 432240 w 2573528"/>
              <a:gd name="connsiteY4" fmla="*/ 4023010 h 4320480"/>
              <a:gd name="connsiteX5" fmla="*/ 104173 w 2573528"/>
              <a:gd name="connsiteY5" fmla="*/ 3625141 h 4320480"/>
              <a:gd name="connsiteX6" fmla="*/ 99314 w 2573528"/>
              <a:gd name="connsiteY6" fmla="*/ 2609866 h 4320480"/>
              <a:gd name="connsiteX7" fmla="*/ 102396 w 2573528"/>
              <a:gd name="connsiteY7" fmla="*/ 0 h 4320480"/>
              <a:gd name="connsiteX0" fmla="*/ 102396 w 2573528"/>
              <a:gd name="connsiteY0" fmla="*/ 0 h 4320480"/>
              <a:gd name="connsiteX1" fmla="*/ 2573528 w 2573528"/>
              <a:gd name="connsiteY1" fmla="*/ 0 h 4320480"/>
              <a:gd name="connsiteX2" fmla="*/ 2573528 w 2573528"/>
              <a:gd name="connsiteY2" fmla="*/ 4320480 h 4320480"/>
              <a:gd name="connsiteX3" fmla="*/ 102396 w 2573528"/>
              <a:gd name="connsiteY3" fmla="*/ 4320480 h 4320480"/>
              <a:gd name="connsiteX4" fmla="*/ 432240 w 2573528"/>
              <a:gd name="connsiteY4" fmla="*/ 4023010 h 4320480"/>
              <a:gd name="connsiteX5" fmla="*/ 104173 w 2573528"/>
              <a:gd name="connsiteY5" fmla="*/ 3625141 h 4320480"/>
              <a:gd name="connsiteX6" fmla="*/ 99314 w 2573528"/>
              <a:gd name="connsiteY6" fmla="*/ 2609866 h 4320480"/>
              <a:gd name="connsiteX7" fmla="*/ 102396 w 2573528"/>
              <a:gd name="connsiteY7" fmla="*/ 0 h 4320480"/>
              <a:gd name="connsiteX0" fmla="*/ 102396 w 2573528"/>
              <a:gd name="connsiteY0" fmla="*/ 0 h 4320480"/>
              <a:gd name="connsiteX1" fmla="*/ 2573528 w 2573528"/>
              <a:gd name="connsiteY1" fmla="*/ 0 h 4320480"/>
              <a:gd name="connsiteX2" fmla="*/ 2573528 w 2573528"/>
              <a:gd name="connsiteY2" fmla="*/ 4320480 h 4320480"/>
              <a:gd name="connsiteX3" fmla="*/ 102396 w 2573528"/>
              <a:gd name="connsiteY3" fmla="*/ 4320480 h 4320480"/>
              <a:gd name="connsiteX4" fmla="*/ 432240 w 2573528"/>
              <a:gd name="connsiteY4" fmla="*/ 4023010 h 4320480"/>
              <a:gd name="connsiteX5" fmla="*/ 104173 w 2573528"/>
              <a:gd name="connsiteY5" fmla="*/ 3625141 h 4320480"/>
              <a:gd name="connsiteX6" fmla="*/ 99314 w 2573528"/>
              <a:gd name="connsiteY6" fmla="*/ 2609866 h 4320480"/>
              <a:gd name="connsiteX7" fmla="*/ 102396 w 2573528"/>
              <a:gd name="connsiteY7" fmla="*/ 0 h 4320480"/>
              <a:gd name="connsiteX0" fmla="*/ 102396 w 2573528"/>
              <a:gd name="connsiteY0" fmla="*/ 0 h 4320480"/>
              <a:gd name="connsiteX1" fmla="*/ 2573528 w 2573528"/>
              <a:gd name="connsiteY1" fmla="*/ 0 h 4320480"/>
              <a:gd name="connsiteX2" fmla="*/ 2573528 w 2573528"/>
              <a:gd name="connsiteY2" fmla="*/ 4320480 h 4320480"/>
              <a:gd name="connsiteX3" fmla="*/ 102396 w 2573528"/>
              <a:gd name="connsiteY3" fmla="*/ 4320480 h 4320480"/>
              <a:gd name="connsiteX4" fmla="*/ 432240 w 2573528"/>
              <a:gd name="connsiteY4" fmla="*/ 4023010 h 4320480"/>
              <a:gd name="connsiteX5" fmla="*/ 104173 w 2573528"/>
              <a:gd name="connsiteY5" fmla="*/ 3625141 h 4320480"/>
              <a:gd name="connsiteX6" fmla="*/ 99314 w 2573528"/>
              <a:gd name="connsiteY6" fmla="*/ 2609866 h 4320480"/>
              <a:gd name="connsiteX7" fmla="*/ 102396 w 2573528"/>
              <a:gd name="connsiteY7" fmla="*/ 0 h 4320480"/>
              <a:gd name="connsiteX0" fmla="*/ 126079 w 2597211"/>
              <a:gd name="connsiteY0" fmla="*/ 0 h 4320480"/>
              <a:gd name="connsiteX1" fmla="*/ 2597211 w 2597211"/>
              <a:gd name="connsiteY1" fmla="*/ 0 h 4320480"/>
              <a:gd name="connsiteX2" fmla="*/ 2597211 w 2597211"/>
              <a:gd name="connsiteY2" fmla="*/ 4320480 h 4320480"/>
              <a:gd name="connsiteX3" fmla="*/ 126079 w 2597211"/>
              <a:gd name="connsiteY3" fmla="*/ 4320480 h 4320480"/>
              <a:gd name="connsiteX4" fmla="*/ 455923 w 2597211"/>
              <a:gd name="connsiteY4" fmla="*/ 4023010 h 4320480"/>
              <a:gd name="connsiteX5" fmla="*/ 127856 w 2597211"/>
              <a:gd name="connsiteY5" fmla="*/ 3625141 h 4320480"/>
              <a:gd name="connsiteX6" fmla="*/ 122997 w 2597211"/>
              <a:gd name="connsiteY6" fmla="*/ 2609866 h 4320480"/>
              <a:gd name="connsiteX7" fmla="*/ 126079 w 2597211"/>
              <a:gd name="connsiteY7" fmla="*/ 0 h 4320480"/>
              <a:gd name="connsiteX0" fmla="*/ 135683 w 2606815"/>
              <a:gd name="connsiteY0" fmla="*/ 0 h 4320480"/>
              <a:gd name="connsiteX1" fmla="*/ 2606815 w 2606815"/>
              <a:gd name="connsiteY1" fmla="*/ 0 h 4320480"/>
              <a:gd name="connsiteX2" fmla="*/ 2606815 w 2606815"/>
              <a:gd name="connsiteY2" fmla="*/ 4320480 h 4320480"/>
              <a:gd name="connsiteX3" fmla="*/ 135683 w 2606815"/>
              <a:gd name="connsiteY3" fmla="*/ 4320480 h 4320480"/>
              <a:gd name="connsiteX4" fmla="*/ 409685 w 2606815"/>
              <a:gd name="connsiteY4" fmla="*/ 4057911 h 4320480"/>
              <a:gd name="connsiteX5" fmla="*/ 137460 w 2606815"/>
              <a:gd name="connsiteY5" fmla="*/ 3625141 h 4320480"/>
              <a:gd name="connsiteX6" fmla="*/ 132601 w 2606815"/>
              <a:gd name="connsiteY6" fmla="*/ 2609866 h 4320480"/>
              <a:gd name="connsiteX7" fmla="*/ 135683 w 2606815"/>
              <a:gd name="connsiteY7" fmla="*/ 0 h 4320480"/>
              <a:gd name="connsiteX0" fmla="*/ 135683 w 2606815"/>
              <a:gd name="connsiteY0" fmla="*/ 0 h 4320480"/>
              <a:gd name="connsiteX1" fmla="*/ 2606815 w 2606815"/>
              <a:gd name="connsiteY1" fmla="*/ 0 h 4320480"/>
              <a:gd name="connsiteX2" fmla="*/ 2606815 w 2606815"/>
              <a:gd name="connsiteY2" fmla="*/ 4320480 h 4320480"/>
              <a:gd name="connsiteX3" fmla="*/ 135683 w 2606815"/>
              <a:gd name="connsiteY3" fmla="*/ 4320480 h 4320480"/>
              <a:gd name="connsiteX4" fmla="*/ 409685 w 2606815"/>
              <a:gd name="connsiteY4" fmla="*/ 4057911 h 4320480"/>
              <a:gd name="connsiteX5" fmla="*/ 137460 w 2606815"/>
              <a:gd name="connsiteY5" fmla="*/ 3625141 h 4320480"/>
              <a:gd name="connsiteX6" fmla="*/ 132601 w 2606815"/>
              <a:gd name="connsiteY6" fmla="*/ 2609866 h 4320480"/>
              <a:gd name="connsiteX7" fmla="*/ 135683 w 2606815"/>
              <a:gd name="connsiteY7" fmla="*/ 0 h 4320480"/>
              <a:gd name="connsiteX0" fmla="*/ 135683 w 2606815"/>
              <a:gd name="connsiteY0" fmla="*/ 0 h 4320480"/>
              <a:gd name="connsiteX1" fmla="*/ 2606815 w 2606815"/>
              <a:gd name="connsiteY1" fmla="*/ 0 h 4320480"/>
              <a:gd name="connsiteX2" fmla="*/ 2606815 w 2606815"/>
              <a:gd name="connsiteY2" fmla="*/ 4320480 h 4320480"/>
              <a:gd name="connsiteX3" fmla="*/ 135683 w 2606815"/>
              <a:gd name="connsiteY3" fmla="*/ 4320480 h 4320480"/>
              <a:gd name="connsiteX4" fmla="*/ 409685 w 2606815"/>
              <a:gd name="connsiteY4" fmla="*/ 4057911 h 4320480"/>
              <a:gd name="connsiteX5" fmla="*/ 137460 w 2606815"/>
              <a:gd name="connsiteY5" fmla="*/ 3625141 h 4320480"/>
              <a:gd name="connsiteX6" fmla="*/ 132601 w 2606815"/>
              <a:gd name="connsiteY6" fmla="*/ 2609866 h 4320480"/>
              <a:gd name="connsiteX7" fmla="*/ 135683 w 2606815"/>
              <a:gd name="connsiteY7" fmla="*/ 0 h 4320480"/>
              <a:gd name="connsiteX0" fmla="*/ 135683 w 2606815"/>
              <a:gd name="connsiteY0" fmla="*/ 0 h 4321430"/>
              <a:gd name="connsiteX1" fmla="*/ 2606815 w 2606815"/>
              <a:gd name="connsiteY1" fmla="*/ 0 h 4321430"/>
              <a:gd name="connsiteX2" fmla="*/ 2606815 w 2606815"/>
              <a:gd name="connsiteY2" fmla="*/ 4320480 h 4321430"/>
              <a:gd name="connsiteX3" fmla="*/ 215791 w 2606815"/>
              <a:gd name="connsiteY3" fmla="*/ 4321430 h 4321430"/>
              <a:gd name="connsiteX4" fmla="*/ 135683 w 2606815"/>
              <a:gd name="connsiteY4" fmla="*/ 4320480 h 4321430"/>
              <a:gd name="connsiteX5" fmla="*/ 409685 w 2606815"/>
              <a:gd name="connsiteY5" fmla="*/ 4057911 h 4321430"/>
              <a:gd name="connsiteX6" fmla="*/ 137460 w 2606815"/>
              <a:gd name="connsiteY6" fmla="*/ 3625141 h 4321430"/>
              <a:gd name="connsiteX7" fmla="*/ 132601 w 2606815"/>
              <a:gd name="connsiteY7" fmla="*/ 2609866 h 4321430"/>
              <a:gd name="connsiteX8" fmla="*/ 135683 w 2606815"/>
              <a:gd name="connsiteY8" fmla="*/ 0 h 4321430"/>
              <a:gd name="connsiteX0" fmla="*/ 135683 w 2606815"/>
              <a:gd name="connsiteY0" fmla="*/ 0 h 4321430"/>
              <a:gd name="connsiteX1" fmla="*/ 2606815 w 2606815"/>
              <a:gd name="connsiteY1" fmla="*/ 0 h 4321430"/>
              <a:gd name="connsiteX2" fmla="*/ 2606815 w 2606815"/>
              <a:gd name="connsiteY2" fmla="*/ 4320480 h 4321430"/>
              <a:gd name="connsiteX3" fmla="*/ 215791 w 2606815"/>
              <a:gd name="connsiteY3" fmla="*/ 4321430 h 4321430"/>
              <a:gd name="connsiteX4" fmla="*/ 135683 w 2606815"/>
              <a:gd name="connsiteY4" fmla="*/ 4320480 h 4321430"/>
              <a:gd name="connsiteX5" fmla="*/ 409685 w 2606815"/>
              <a:gd name="connsiteY5" fmla="*/ 4057911 h 4321430"/>
              <a:gd name="connsiteX6" fmla="*/ 137460 w 2606815"/>
              <a:gd name="connsiteY6" fmla="*/ 3625141 h 4321430"/>
              <a:gd name="connsiteX7" fmla="*/ 132601 w 2606815"/>
              <a:gd name="connsiteY7" fmla="*/ 2609866 h 4321430"/>
              <a:gd name="connsiteX8" fmla="*/ 135683 w 2606815"/>
              <a:gd name="connsiteY8" fmla="*/ 0 h 4321430"/>
              <a:gd name="connsiteX0" fmla="*/ 3082 w 2474214"/>
              <a:gd name="connsiteY0" fmla="*/ 0 h 4321430"/>
              <a:gd name="connsiteX1" fmla="*/ 2474214 w 2474214"/>
              <a:gd name="connsiteY1" fmla="*/ 0 h 4321430"/>
              <a:gd name="connsiteX2" fmla="*/ 2474214 w 2474214"/>
              <a:gd name="connsiteY2" fmla="*/ 4320480 h 4321430"/>
              <a:gd name="connsiteX3" fmla="*/ 83190 w 2474214"/>
              <a:gd name="connsiteY3" fmla="*/ 4321430 h 4321430"/>
              <a:gd name="connsiteX4" fmla="*/ 3082 w 2474214"/>
              <a:gd name="connsiteY4" fmla="*/ 4320480 h 4321430"/>
              <a:gd name="connsiteX5" fmla="*/ 277084 w 2474214"/>
              <a:gd name="connsiteY5" fmla="*/ 4057911 h 4321430"/>
              <a:gd name="connsiteX6" fmla="*/ 4859 w 2474214"/>
              <a:gd name="connsiteY6" fmla="*/ 3625141 h 4321430"/>
              <a:gd name="connsiteX7" fmla="*/ 0 w 2474214"/>
              <a:gd name="connsiteY7" fmla="*/ 2609866 h 4321430"/>
              <a:gd name="connsiteX8" fmla="*/ 3082 w 2474214"/>
              <a:gd name="connsiteY8" fmla="*/ 0 h 4321430"/>
              <a:gd name="connsiteX0" fmla="*/ 3082 w 2474214"/>
              <a:gd name="connsiteY0" fmla="*/ 0 h 4321430"/>
              <a:gd name="connsiteX1" fmla="*/ 2474214 w 2474214"/>
              <a:gd name="connsiteY1" fmla="*/ 0 h 4321430"/>
              <a:gd name="connsiteX2" fmla="*/ 2474214 w 2474214"/>
              <a:gd name="connsiteY2" fmla="*/ 4320480 h 4321430"/>
              <a:gd name="connsiteX3" fmla="*/ 83190 w 2474214"/>
              <a:gd name="connsiteY3" fmla="*/ 4321430 h 4321430"/>
              <a:gd name="connsiteX4" fmla="*/ 3082 w 2474214"/>
              <a:gd name="connsiteY4" fmla="*/ 4320480 h 4321430"/>
              <a:gd name="connsiteX5" fmla="*/ 277084 w 2474214"/>
              <a:gd name="connsiteY5" fmla="*/ 4057911 h 4321430"/>
              <a:gd name="connsiteX6" fmla="*/ 4859 w 2474214"/>
              <a:gd name="connsiteY6" fmla="*/ 3625141 h 4321430"/>
              <a:gd name="connsiteX7" fmla="*/ 0 w 2474214"/>
              <a:gd name="connsiteY7" fmla="*/ 2609866 h 4321430"/>
              <a:gd name="connsiteX8" fmla="*/ 3082 w 2474214"/>
              <a:gd name="connsiteY8" fmla="*/ 0 h 4321430"/>
              <a:gd name="connsiteX0" fmla="*/ 3082 w 2474214"/>
              <a:gd name="connsiteY0" fmla="*/ 0 h 4321430"/>
              <a:gd name="connsiteX1" fmla="*/ 2474214 w 2474214"/>
              <a:gd name="connsiteY1" fmla="*/ 0 h 4321430"/>
              <a:gd name="connsiteX2" fmla="*/ 2474214 w 2474214"/>
              <a:gd name="connsiteY2" fmla="*/ 4320480 h 4321430"/>
              <a:gd name="connsiteX3" fmla="*/ 83190 w 2474214"/>
              <a:gd name="connsiteY3" fmla="*/ 4321430 h 4321430"/>
              <a:gd name="connsiteX4" fmla="*/ 26357 w 2474214"/>
              <a:gd name="connsiteY4" fmla="*/ 4320480 h 4321430"/>
              <a:gd name="connsiteX5" fmla="*/ 277084 w 2474214"/>
              <a:gd name="connsiteY5" fmla="*/ 4057911 h 4321430"/>
              <a:gd name="connsiteX6" fmla="*/ 4859 w 2474214"/>
              <a:gd name="connsiteY6" fmla="*/ 3625141 h 4321430"/>
              <a:gd name="connsiteX7" fmla="*/ 0 w 2474214"/>
              <a:gd name="connsiteY7" fmla="*/ 2609866 h 4321430"/>
              <a:gd name="connsiteX8" fmla="*/ 3082 w 2474214"/>
              <a:gd name="connsiteY8" fmla="*/ 0 h 4321430"/>
              <a:gd name="connsiteX0" fmla="*/ 3082 w 2474214"/>
              <a:gd name="connsiteY0" fmla="*/ 0 h 4321430"/>
              <a:gd name="connsiteX1" fmla="*/ 2474214 w 2474214"/>
              <a:gd name="connsiteY1" fmla="*/ 0 h 4321430"/>
              <a:gd name="connsiteX2" fmla="*/ 2474214 w 2474214"/>
              <a:gd name="connsiteY2" fmla="*/ 4320480 h 4321430"/>
              <a:gd name="connsiteX3" fmla="*/ 83190 w 2474214"/>
              <a:gd name="connsiteY3" fmla="*/ 4321430 h 4321430"/>
              <a:gd name="connsiteX4" fmla="*/ 26357 w 2474214"/>
              <a:gd name="connsiteY4" fmla="*/ 4320480 h 4321430"/>
              <a:gd name="connsiteX5" fmla="*/ 277084 w 2474214"/>
              <a:gd name="connsiteY5" fmla="*/ 4057911 h 4321430"/>
              <a:gd name="connsiteX6" fmla="*/ 4859 w 2474214"/>
              <a:gd name="connsiteY6" fmla="*/ 3625141 h 4321430"/>
              <a:gd name="connsiteX7" fmla="*/ 0 w 2474214"/>
              <a:gd name="connsiteY7" fmla="*/ 2609866 h 4321430"/>
              <a:gd name="connsiteX8" fmla="*/ 3082 w 2474214"/>
              <a:gd name="connsiteY8" fmla="*/ 0 h 4321430"/>
              <a:gd name="connsiteX0" fmla="*/ 3082 w 2474214"/>
              <a:gd name="connsiteY0" fmla="*/ 0 h 4321430"/>
              <a:gd name="connsiteX1" fmla="*/ 2474214 w 2474214"/>
              <a:gd name="connsiteY1" fmla="*/ 0 h 4321430"/>
              <a:gd name="connsiteX2" fmla="*/ 2474214 w 2474214"/>
              <a:gd name="connsiteY2" fmla="*/ 4320480 h 4321430"/>
              <a:gd name="connsiteX3" fmla="*/ 83190 w 2474214"/>
              <a:gd name="connsiteY3" fmla="*/ 4321430 h 4321430"/>
              <a:gd name="connsiteX4" fmla="*/ 26357 w 2474214"/>
              <a:gd name="connsiteY4" fmla="*/ 4320480 h 4321430"/>
              <a:gd name="connsiteX5" fmla="*/ 277084 w 2474214"/>
              <a:gd name="connsiteY5" fmla="*/ 4057911 h 4321430"/>
              <a:gd name="connsiteX6" fmla="*/ 4859 w 2474214"/>
              <a:gd name="connsiteY6" fmla="*/ 3625141 h 4321430"/>
              <a:gd name="connsiteX7" fmla="*/ 0 w 2474214"/>
              <a:gd name="connsiteY7" fmla="*/ 2609866 h 4321430"/>
              <a:gd name="connsiteX8" fmla="*/ 3082 w 2474214"/>
              <a:gd name="connsiteY8" fmla="*/ 0 h 4321430"/>
              <a:gd name="connsiteX0" fmla="*/ 3082 w 2474214"/>
              <a:gd name="connsiteY0" fmla="*/ 0 h 4321430"/>
              <a:gd name="connsiteX1" fmla="*/ 2474214 w 2474214"/>
              <a:gd name="connsiteY1" fmla="*/ 0 h 4321430"/>
              <a:gd name="connsiteX2" fmla="*/ 2474214 w 2474214"/>
              <a:gd name="connsiteY2" fmla="*/ 4320480 h 4321430"/>
              <a:gd name="connsiteX3" fmla="*/ 83190 w 2474214"/>
              <a:gd name="connsiteY3" fmla="*/ 4321430 h 4321430"/>
              <a:gd name="connsiteX4" fmla="*/ 26357 w 2474214"/>
              <a:gd name="connsiteY4" fmla="*/ 4320480 h 4321430"/>
              <a:gd name="connsiteX5" fmla="*/ 277084 w 2474214"/>
              <a:gd name="connsiteY5" fmla="*/ 4057911 h 4321430"/>
              <a:gd name="connsiteX6" fmla="*/ 4859 w 2474214"/>
              <a:gd name="connsiteY6" fmla="*/ 3625141 h 4321430"/>
              <a:gd name="connsiteX7" fmla="*/ 0 w 2474214"/>
              <a:gd name="connsiteY7" fmla="*/ 2609866 h 4321430"/>
              <a:gd name="connsiteX8" fmla="*/ 3082 w 2474214"/>
              <a:gd name="connsiteY8" fmla="*/ 0 h 4321430"/>
              <a:gd name="connsiteX0" fmla="*/ 3082 w 2474214"/>
              <a:gd name="connsiteY0" fmla="*/ 0 h 4321430"/>
              <a:gd name="connsiteX1" fmla="*/ 2474214 w 2474214"/>
              <a:gd name="connsiteY1" fmla="*/ 0 h 4321430"/>
              <a:gd name="connsiteX2" fmla="*/ 2474214 w 2474214"/>
              <a:gd name="connsiteY2" fmla="*/ 4320480 h 4321430"/>
              <a:gd name="connsiteX3" fmla="*/ 83190 w 2474214"/>
              <a:gd name="connsiteY3" fmla="*/ 4321430 h 4321430"/>
              <a:gd name="connsiteX4" fmla="*/ 26357 w 2474214"/>
              <a:gd name="connsiteY4" fmla="*/ 4320480 h 4321430"/>
              <a:gd name="connsiteX5" fmla="*/ 277084 w 2474214"/>
              <a:gd name="connsiteY5" fmla="*/ 4057911 h 4321430"/>
              <a:gd name="connsiteX6" fmla="*/ 4859 w 2474214"/>
              <a:gd name="connsiteY6" fmla="*/ 3625141 h 4321430"/>
              <a:gd name="connsiteX7" fmla="*/ 0 w 2474214"/>
              <a:gd name="connsiteY7" fmla="*/ 2609866 h 4321430"/>
              <a:gd name="connsiteX8" fmla="*/ 3082 w 2474214"/>
              <a:gd name="connsiteY8" fmla="*/ 0 h 4321430"/>
              <a:gd name="connsiteX0" fmla="*/ 3082 w 2474214"/>
              <a:gd name="connsiteY0" fmla="*/ 0 h 4321430"/>
              <a:gd name="connsiteX1" fmla="*/ 2474214 w 2474214"/>
              <a:gd name="connsiteY1" fmla="*/ 0 h 4321430"/>
              <a:gd name="connsiteX2" fmla="*/ 2474214 w 2474214"/>
              <a:gd name="connsiteY2" fmla="*/ 4320480 h 4321430"/>
              <a:gd name="connsiteX3" fmla="*/ 83190 w 2474214"/>
              <a:gd name="connsiteY3" fmla="*/ 4321430 h 4321430"/>
              <a:gd name="connsiteX4" fmla="*/ 26357 w 2474214"/>
              <a:gd name="connsiteY4" fmla="*/ 4320480 h 4321430"/>
              <a:gd name="connsiteX5" fmla="*/ 277084 w 2474214"/>
              <a:gd name="connsiteY5" fmla="*/ 4057911 h 4321430"/>
              <a:gd name="connsiteX6" fmla="*/ 4859 w 2474214"/>
              <a:gd name="connsiteY6" fmla="*/ 3625141 h 4321430"/>
              <a:gd name="connsiteX7" fmla="*/ 0 w 2474214"/>
              <a:gd name="connsiteY7" fmla="*/ 2609866 h 4321430"/>
              <a:gd name="connsiteX8" fmla="*/ 3082 w 2474214"/>
              <a:gd name="connsiteY8" fmla="*/ 0 h 4321430"/>
              <a:gd name="connsiteX0" fmla="*/ 3082 w 2474214"/>
              <a:gd name="connsiteY0" fmla="*/ 0 h 4321430"/>
              <a:gd name="connsiteX1" fmla="*/ 2474214 w 2474214"/>
              <a:gd name="connsiteY1" fmla="*/ 0 h 4321430"/>
              <a:gd name="connsiteX2" fmla="*/ 2474214 w 2474214"/>
              <a:gd name="connsiteY2" fmla="*/ 4320480 h 4321430"/>
              <a:gd name="connsiteX3" fmla="*/ 83190 w 2474214"/>
              <a:gd name="connsiteY3" fmla="*/ 4321430 h 4321430"/>
              <a:gd name="connsiteX4" fmla="*/ 26357 w 2474214"/>
              <a:gd name="connsiteY4" fmla="*/ 4320480 h 4321430"/>
              <a:gd name="connsiteX5" fmla="*/ 200607 w 2474214"/>
              <a:gd name="connsiteY5" fmla="*/ 4054586 h 4321430"/>
              <a:gd name="connsiteX6" fmla="*/ 4859 w 2474214"/>
              <a:gd name="connsiteY6" fmla="*/ 3625141 h 4321430"/>
              <a:gd name="connsiteX7" fmla="*/ 0 w 2474214"/>
              <a:gd name="connsiteY7" fmla="*/ 2609866 h 4321430"/>
              <a:gd name="connsiteX8" fmla="*/ 3082 w 2474214"/>
              <a:gd name="connsiteY8" fmla="*/ 0 h 4321430"/>
              <a:gd name="connsiteX0" fmla="*/ 3082 w 2474214"/>
              <a:gd name="connsiteY0" fmla="*/ 0 h 4321430"/>
              <a:gd name="connsiteX1" fmla="*/ 2474214 w 2474214"/>
              <a:gd name="connsiteY1" fmla="*/ 0 h 4321430"/>
              <a:gd name="connsiteX2" fmla="*/ 2474214 w 2474214"/>
              <a:gd name="connsiteY2" fmla="*/ 4320480 h 4321430"/>
              <a:gd name="connsiteX3" fmla="*/ 83190 w 2474214"/>
              <a:gd name="connsiteY3" fmla="*/ 4321430 h 4321430"/>
              <a:gd name="connsiteX4" fmla="*/ 26357 w 2474214"/>
              <a:gd name="connsiteY4" fmla="*/ 4320480 h 4321430"/>
              <a:gd name="connsiteX5" fmla="*/ 200607 w 2474214"/>
              <a:gd name="connsiteY5" fmla="*/ 4054586 h 4321430"/>
              <a:gd name="connsiteX6" fmla="*/ 4859 w 2474214"/>
              <a:gd name="connsiteY6" fmla="*/ 3625141 h 4321430"/>
              <a:gd name="connsiteX7" fmla="*/ 0 w 2474214"/>
              <a:gd name="connsiteY7" fmla="*/ 2609866 h 4321430"/>
              <a:gd name="connsiteX8" fmla="*/ 3082 w 2474214"/>
              <a:gd name="connsiteY8" fmla="*/ 0 h 4321430"/>
              <a:gd name="connsiteX0" fmla="*/ 3082 w 2474214"/>
              <a:gd name="connsiteY0" fmla="*/ 0 h 4321430"/>
              <a:gd name="connsiteX1" fmla="*/ 2474214 w 2474214"/>
              <a:gd name="connsiteY1" fmla="*/ 0 h 4321430"/>
              <a:gd name="connsiteX2" fmla="*/ 2474214 w 2474214"/>
              <a:gd name="connsiteY2" fmla="*/ 4320480 h 4321430"/>
              <a:gd name="connsiteX3" fmla="*/ 83190 w 2474214"/>
              <a:gd name="connsiteY3" fmla="*/ 4321430 h 4321430"/>
              <a:gd name="connsiteX4" fmla="*/ 26357 w 2474214"/>
              <a:gd name="connsiteY4" fmla="*/ 4320480 h 4321430"/>
              <a:gd name="connsiteX5" fmla="*/ 200607 w 2474214"/>
              <a:gd name="connsiteY5" fmla="*/ 4054586 h 4321430"/>
              <a:gd name="connsiteX6" fmla="*/ 4859 w 2474214"/>
              <a:gd name="connsiteY6" fmla="*/ 3625141 h 4321430"/>
              <a:gd name="connsiteX7" fmla="*/ 0 w 2474214"/>
              <a:gd name="connsiteY7" fmla="*/ 2609866 h 4321430"/>
              <a:gd name="connsiteX8" fmla="*/ 3082 w 2474214"/>
              <a:gd name="connsiteY8" fmla="*/ 0 h 4321430"/>
              <a:gd name="connsiteX0" fmla="*/ 3082 w 2474214"/>
              <a:gd name="connsiteY0" fmla="*/ 0 h 4321430"/>
              <a:gd name="connsiteX1" fmla="*/ 2474214 w 2474214"/>
              <a:gd name="connsiteY1" fmla="*/ 0 h 4321430"/>
              <a:gd name="connsiteX2" fmla="*/ 2474214 w 2474214"/>
              <a:gd name="connsiteY2" fmla="*/ 4320480 h 4321430"/>
              <a:gd name="connsiteX3" fmla="*/ 83190 w 2474214"/>
              <a:gd name="connsiteY3" fmla="*/ 4321430 h 4321430"/>
              <a:gd name="connsiteX4" fmla="*/ 26357 w 2474214"/>
              <a:gd name="connsiteY4" fmla="*/ 4320480 h 4321430"/>
              <a:gd name="connsiteX5" fmla="*/ 200607 w 2474214"/>
              <a:gd name="connsiteY5" fmla="*/ 4054586 h 4321430"/>
              <a:gd name="connsiteX6" fmla="*/ 4859 w 2474214"/>
              <a:gd name="connsiteY6" fmla="*/ 3625141 h 4321430"/>
              <a:gd name="connsiteX7" fmla="*/ 0 w 2474214"/>
              <a:gd name="connsiteY7" fmla="*/ 2609866 h 4321430"/>
              <a:gd name="connsiteX8" fmla="*/ 3082 w 2474214"/>
              <a:gd name="connsiteY8" fmla="*/ 0 h 4321430"/>
              <a:gd name="connsiteX0" fmla="*/ 3082 w 2474214"/>
              <a:gd name="connsiteY0" fmla="*/ 0 h 4321430"/>
              <a:gd name="connsiteX1" fmla="*/ 2474214 w 2474214"/>
              <a:gd name="connsiteY1" fmla="*/ 0 h 4321430"/>
              <a:gd name="connsiteX2" fmla="*/ 2474214 w 2474214"/>
              <a:gd name="connsiteY2" fmla="*/ 4320480 h 4321430"/>
              <a:gd name="connsiteX3" fmla="*/ 83190 w 2474214"/>
              <a:gd name="connsiteY3" fmla="*/ 4321430 h 4321430"/>
              <a:gd name="connsiteX4" fmla="*/ 26357 w 2474214"/>
              <a:gd name="connsiteY4" fmla="*/ 4320480 h 4321430"/>
              <a:gd name="connsiteX5" fmla="*/ 200607 w 2474214"/>
              <a:gd name="connsiteY5" fmla="*/ 4054586 h 4321430"/>
              <a:gd name="connsiteX6" fmla="*/ 4859 w 2474214"/>
              <a:gd name="connsiteY6" fmla="*/ 3625141 h 4321430"/>
              <a:gd name="connsiteX7" fmla="*/ 0 w 2474214"/>
              <a:gd name="connsiteY7" fmla="*/ 2609866 h 4321430"/>
              <a:gd name="connsiteX8" fmla="*/ 3082 w 2474214"/>
              <a:gd name="connsiteY8" fmla="*/ 0 h 4321430"/>
              <a:gd name="connsiteX0" fmla="*/ 3082 w 2474214"/>
              <a:gd name="connsiteY0" fmla="*/ 0 h 4321430"/>
              <a:gd name="connsiteX1" fmla="*/ 2474214 w 2474214"/>
              <a:gd name="connsiteY1" fmla="*/ 0 h 4321430"/>
              <a:gd name="connsiteX2" fmla="*/ 2474214 w 2474214"/>
              <a:gd name="connsiteY2" fmla="*/ 4320480 h 4321430"/>
              <a:gd name="connsiteX3" fmla="*/ 83190 w 2474214"/>
              <a:gd name="connsiteY3" fmla="*/ 4321430 h 4321430"/>
              <a:gd name="connsiteX4" fmla="*/ 26357 w 2474214"/>
              <a:gd name="connsiteY4" fmla="*/ 4320480 h 4321430"/>
              <a:gd name="connsiteX5" fmla="*/ 200607 w 2474214"/>
              <a:gd name="connsiteY5" fmla="*/ 4054586 h 4321430"/>
              <a:gd name="connsiteX6" fmla="*/ 4859 w 2474214"/>
              <a:gd name="connsiteY6" fmla="*/ 3625141 h 4321430"/>
              <a:gd name="connsiteX7" fmla="*/ 0 w 2474214"/>
              <a:gd name="connsiteY7" fmla="*/ 2609866 h 4321430"/>
              <a:gd name="connsiteX8" fmla="*/ 3082 w 2474214"/>
              <a:gd name="connsiteY8" fmla="*/ 0 h 4321430"/>
              <a:gd name="connsiteX0" fmla="*/ 3082 w 2474214"/>
              <a:gd name="connsiteY0" fmla="*/ 0 h 4330455"/>
              <a:gd name="connsiteX1" fmla="*/ 2474214 w 2474214"/>
              <a:gd name="connsiteY1" fmla="*/ 0 h 4330455"/>
              <a:gd name="connsiteX2" fmla="*/ 2474214 w 2474214"/>
              <a:gd name="connsiteY2" fmla="*/ 4320480 h 4330455"/>
              <a:gd name="connsiteX3" fmla="*/ 83190 w 2474214"/>
              <a:gd name="connsiteY3" fmla="*/ 4321430 h 4330455"/>
              <a:gd name="connsiteX4" fmla="*/ 26357 w 2474214"/>
              <a:gd name="connsiteY4" fmla="*/ 4330455 h 4330455"/>
              <a:gd name="connsiteX5" fmla="*/ 200607 w 2474214"/>
              <a:gd name="connsiteY5" fmla="*/ 4054586 h 4330455"/>
              <a:gd name="connsiteX6" fmla="*/ 4859 w 2474214"/>
              <a:gd name="connsiteY6" fmla="*/ 3625141 h 4330455"/>
              <a:gd name="connsiteX7" fmla="*/ 0 w 2474214"/>
              <a:gd name="connsiteY7" fmla="*/ 2609866 h 4330455"/>
              <a:gd name="connsiteX8" fmla="*/ 3082 w 2474214"/>
              <a:gd name="connsiteY8" fmla="*/ 0 h 4330455"/>
              <a:gd name="connsiteX0" fmla="*/ 3082 w 2474214"/>
              <a:gd name="connsiteY0" fmla="*/ 0 h 4330455"/>
              <a:gd name="connsiteX1" fmla="*/ 2474214 w 2474214"/>
              <a:gd name="connsiteY1" fmla="*/ 0 h 4330455"/>
              <a:gd name="connsiteX2" fmla="*/ 2474214 w 2474214"/>
              <a:gd name="connsiteY2" fmla="*/ 4320480 h 4330455"/>
              <a:gd name="connsiteX3" fmla="*/ 83190 w 2474214"/>
              <a:gd name="connsiteY3" fmla="*/ 4321430 h 4330455"/>
              <a:gd name="connsiteX4" fmla="*/ 26357 w 2474214"/>
              <a:gd name="connsiteY4" fmla="*/ 4330455 h 4330455"/>
              <a:gd name="connsiteX5" fmla="*/ 200607 w 2474214"/>
              <a:gd name="connsiteY5" fmla="*/ 4054586 h 4330455"/>
              <a:gd name="connsiteX6" fmla="*/ 4859 w 2474214"/>
              <a:gd name="connsiteY6" fmla="*/ 3625141 h 4330455"/>
              <a:gd name="connsiteX7" fmla="*/ 0 w 2474214"/>
              <a:gd name="connsiteY7" fmla="*/ 2609866 h 4330455"/>
              <a:gd name="connsiteX8" fmla="*/ 3082 w 2474214"/>
              <a:gd name="connsiteY8" fmla="*/ 0 h 4330455"/>
              <a:gd name="connsiteX0" fmla="*/ 3082 w 2474214"/>
              <a:gd name="connsiteY0" fmla="*/ 0 h 4330455"/>
              <a:gd name="connsiteX1" fmla="*/ 2474214 w 2474214"/>
              <a:gd name="connsiteY1" fmla="*/ 0 h 4330455"/>
              <a:gd name="connsiteX2" fmla="*/ 2474214 w 2474214"/>
              <a:gd name="connsiteY2" fmla="*/ 4320480 h 4330455"/>
              <a:gd name="connsiteX3" fmla="*/ 83190 w 2474214"/>
              <a:gd name="connsiteY3" fmla="*/ 4321430 h 4330455"/>
              <a:gd name="connsiteX4" fmla="*/ 26357 w 2474214"/>
              <a:gd name="connsiteY4" fmla="*/ 4330455 h 4330455"/>
              <a:gd name="connsiteX5" fmla="*/ 200607 w 2474214"/>
              <a:gd name="connsiteY5" fmla="*/ 4054586 h 4330455"/>
              <a:gd name="connsiteX6" fmla="*/ 4859 w 2474214"/>
              <a:gd name="connsiteY6" fmla="*/ 3625141 h 4330455"/>
              <a:gd name="connsiteX7" fmla="*/ 0 w 2474214"/>
              <a:gd name="connsiteY7" fmla="*/ 2609866 h 4330455"/>
              <a:gd name="connsiteX8" fmla="*/ 3082 w 2474214"/>
              <a:gd name="connsiteY8" fmla="*/ 0 h 4330455"/>
              <a:gd name="connsiteX0" fmla="*/ 3082 w 2474214"/>
              <a:gd name="connsiteY0" fmla="*/ 0 h 4330455"/>
              <a:gd name="connsiteX1" fmla="*/ 2474214 w 2474214"/>
              <a:gd name="connsiteY1" fmla="*/ 0 h 4330455"/>
              <a:gd name="connsiteX2" fmla="*/ 2474214 w 2474214"/>
              <a:gd name="connsiteY2" fmla="*/ 4320480 h 4330455"/>
              <a:gd name="connsiteX3" fmla="*/ 83190 w 2474214"/>
              <a:gd name="connsiteY3" fmla="*/ 4321430 h 4330455"/>
              <a:gd name="connsiteX4" fmla="*/ 26357 w 2474214"/>
              <a:gd name="connsiteY4" fmla="*/ 4330455 h 4330455"/>
              <a:gd name="connsiteX5" fmla="*/ 4859 w 2474214"/>
              <a:gd name="connsiteY5" fmla="*/ 3625141 h 4330455"/>
              <a:gd name="connsiteX6" fmla="*/ 0 w 2474214"/>
              <a:gd name="connsiteY6" fmla="*/ 2609866 h 4330455"/>
              <a:gd name="connsiteX7" fmla="*/ 3082 w 2474214"/>
              <a:gd name="connsiteY7" fmla="*/ 0 h 4330455"/>
              <a:gd name="connsiteX0" fmla="*/ 3082 w 2474214"/>
              <a:gd name="connsiteY0" fmla="*/ 0 h 4327323"/>
              <a:gd name="connsiteX1" fmla="*/ 2474214 w 2474214"/>
              <a:gd name="connsiteY1" fmla="*/ 0 h 4327323"/>
              <a:gd name="connsiteX2" fmla="*/ 2474214 w 2474214"/>
              <a:gd name="connsiteY2" fmla="*/ 4320480 h 4327323"/>
              <a:gd name="connsiteX3" fmla="*/ 83190 w 2474214"/>
              <a:gd name="connsiteY3" fmla="*/ 4321430 h 4327323"/>
              <a:gd name="connsiteX4" fmla="*/ 57672 w 2474214"/>
              <a:gd name="connsiteY4" fmla="*/ 4327323 h 4327323"/>
              <a:gd name="connsiteX5" fmla="*/ 4859 w 2474214"/>
              <a:gd name="connsiteY5" fmla="*/ 3625141 h 4327323"/>
              <a:gd name="connsiteX6" fmla="*/ 0 w 2474214"/>
              <a:gd name="connsiteY6" fmla="*/ 2609866 h 4327323"/>
              <a:gd name="connsiteX7" fmla="*/ 3082 w 2474214"/>
              <a:gd name="connsiteY7" fmla="*/ 0 h 4327323"/>
              <a:gd name="connsiteX0" fmla="*/ 3082 w 2474214"/>
              <a:gd name="connsiteY0" fmla="*/ 0 h 4327323"/>
              <a:gd name="connsiteX1" fmla="*/ 2474214 w 2474214"/>
              <a:gd name="connsiteY1" fmla="*/ 0 h 4327323"/>
              <a:gd name="connsiteX2" fmla="*/ 2474214 w 2474214"/>
              <a:gd name="connsiteY2" fmla="*/ 4320480 h 4327323"/>
              <a:gd name="connsiteX3" fmla="*/ 114505 w 2474214"/>
              <a:gd name="connsiteY3" fmla="*/ 4321430 h 4327323"/>
              <a:gd name="connsiteX4" fmla="*/ 57672 w 2474214"/>
              <a:gd name="connsiteY4" fmla="*/ 4327323 h 4327323"/>
              <a:gd name="connsiteX5" fmla="*/ 4859 w 2474214"/>
              <a:gd name="connsiteY5" fmla="*/ 3625141 h 4327323"/>
              <a:gd name="connsiteX6" fmla="*/ 0 w 2474214"/>
              <a:gd name="connsiteY6" fmla="*/ 2609866 h 4327323"/>
              <a:gd name="connsiteX7" fmla="*/ 3082 w 2474214"/>
              <a:gd name="connsiteY7" fmla="*/ 0 h 4327323"/>
              <a:gd name="connsiteX0" fmla="*/ 3082 w 2474214"/>
              <a:gd name="connsiteY0" fmla="*/ 0 h 4321430"/>
              <a:gd name="connsiteX1" fmla="*/ 2474214 w 2474214"/>
              <a:gd name="connsiteY1" fmla="*/ 0 h 4321430"/>
              <a:gd name="connsiteX2" fmla="*/ 2474214 w 2474214"/>
              <a:gd name="connsiteY2" fmla="*/ 4320480 h 4321430"/>
              <a:gd name="connsiteX3" fmla="*/ 114505 w 2474214"/>
              <a:gd name="connsiteY3" fmla="*/ 4321430 h 4321430"/>
              <a:gd name="connsiteX4" fmla="*/ 63935 w 2474214"/>
              <a:gd name="connsiteY4" fmla="*/ 4321060 h 4321430"/>
              <a:gd name="connsiteX5" fmla="*/ 4859 w 2474214"/>
              <a:gd name="connsiteY5" fmla="*/ 3625141 h 4321430"/>
              <a:gd name="connsiteX6" fmla="*/ 0 w 2474214"/>
              <a:gd name="connsiteY6" fmla="*/ 2609866 h 4321430"/>
              <a:gd name="connsiteX7" fmla="*/ 3082 w 2474214"/>
              <a:gd name="connsiteY7" fmla="*/ 0 h 4321430"/>
              <a:gd name="connsiteX0" fmla="*/ 3082 w 2474214"/>
              <a:gd name="connsiteY0" fmla="*/ 0 h 4321430"/>
              <a:gd name="connsiteX1" fmla="*/ 2474214 w 2474214"/>
              <a:gd name="connsiteY1" fmla="*/ 0 h 4321430"/>
              <a:gd name="connsiteX2" fmla="*/ 2474214 w 2474214"/>
              <a:gd name="connsiteY2" fmla="*/ 4320480 h 4321430"/>
              <a:gd name="connsiteX3" fmla="*/ 114505 w 2474214"/>
              <a:gd name="connsiteY3" fmla="*/ 4321430 h 4321430"/>
              <a:gd name="connsiteX4" fmla="*/ 63935 w 2474214"/>
              <a:gd name="connsiteY4" fmla="*/ 4321060 h 4321430"/>
              <a:gd name="connsiteX5" fmla="*/ 4859 w 2474214"/>
              <a:gd name="connsiteY5" fmla="*/ 3625141 h 4321430"/>
              <a:gd name="connsiteX6" fmla="*/ 0 w 2474214"/>
              <a:gd name="connsiteY6" fmla="*/ 2609866 h 4321430"/>
              <a:gd name="connsiteX7" fmla="*/ 3082 w 2474214"/>
              <a:gd name="connsiteY7" fmla="*/ 0 h 4321430"/>
              <a:gd name="connsiteX0" fmla="*/ 3082 w 2474214"/>
              <a:gd name="connsiteY0" fmla="*/ 0 h 4321430"/>
              <a:gd name="connsiteX1" fmla="*/ 2474214 w 2474214"/>
              <a:gd name="connsiteY1" fmla="*/ 0 h 4321430"/>
              <a:gd name="connsiteX2" fmla="*/ 2474214 w 2474214"/>
              <a:gd name="connsiteY2" fmla="*/ 4320480 h 4321430"/>
              <a:gd name="connsiteX3" fmla="*/ 114505 w 2474214"/>
              <a:gd name="connsiteY3" fmla="*/ 4321430 h 4321430"/>
              <a:gd name="connsiteX4" fmla="*/ 63935 w 2474214"/>
              <a:gd name="connsiteY4" fmla="*/ 4321060 h 4321430"/>
              <a:gd name="connsiteX5" fmla="*/ 207858 w 2474214"/>
              <a:gd name="connsiteY5" fmla="*/ 4012276 h 4321430"/>
              <a:gd name="connsiteX6" fmla="*/ 4859 w 2474214"/>
              <a:gd name="connsiteY6" fmla="*/ 3625141 h 4321430"/>
              <a:gd name="connsiteX7" fmla="*/ 0 w 2474214"/>
              <a:gd name="connsiteY7" fmla="*/ 2609866 h 4321430"/>
              <a:gd name="connsiteX8" fmla="*/ 3082 w 2474214"/>
              <a:gd name="connsiteY8" fmla="*/ 0 h 4321430"/>
              <a:gd name="connsiteX0" fmla="*/ 3082 w 2474214"/>
              <a:gd name="connsiteY0" fmla="*/ 0 h 4321430"/>
              <a:gd name="connsiteX1" fmla="*/ 2474214 w 2474214"/>
              <a:gd name="connsiteY1" fmla="*/ 0 h 4321430"/>
              <a:gd name="connsiteX2" fmla="*/ 2474214 w 2474214"/>
              <a:gd name="connsiteY2" fmla="*/ 4320480 h 4321430"/>
              <a:gd name="connsiteX3" fmla="*/ 114505 w 2474214"/>
              <a:gd name="connsiteY3" fmla="*/ 4321430 h 4321430"/>
              <a:gd name="connsiteX4" fmla="*/ 63935 w 2474214"/>
              <a:gd name="connsiteY4" fmla="*/ 4321060 h 4321430"/>
              <a:gd name="connsiteX5" fmla="*/ 207858 w 2474214"/>
              <a:gd name="connsiteY5" fmla="*/ 4012276 h 4321430"/>
              <a:gd name="connsiteX6" fmla="*/ 4859 w 2474214"/>
              <a:gd name="connsiteY6" fmla="*/ 3625141 h 4321430"/>
              <a:gd name="connsiteX7" fmla="*/ 0 w 2474214"/>
              <a:gd name="connsiteY7" fmla="*/ 2609866 h 4321430"/>
              <a:gd name="connsiteX8" fmla="*/ 3082 w 2474214"/>
              <a:gd name="connsiteY8" fmla="*/ 0 h 4321430"/>
              <a:gd name="connsiteX0" fmla="*/ 3082 w 2474214"/>
              <a:gd name="connsiteY0" fmla="*/ 0 h 4321430"/>
              <a:gd name="connsiteX1" fmla="*/ 2474214 w 2474214"/>
              <a:gd name="connsiteY1" fmla="*/ 0 h 4321430"/>
              <a:gd name="connsiteX2" fmla="*/ 2474214 w 2474214"/>
              <a:gd name="connsiteY2" fmla="*/ 4320480 h 4321430"/>
              <a:gd name="connsiteX3" fmla="*/ 114505 w 2474214"/>
              <a:gd name="connsiteY3" fmla="*/ 4321430 h 4321430"/>
              <a:gd name="connsiteX4" fmla="*/ 63935 w 2474214"/>
              <a:gd name="connsiteY4" fmla="*/ 4321060 h 4321430"/>
              <a:gd name="connsiteX5" fmla="*/ 192201 w 2474214"/>
              <a:gd name="connsiteY5" fmla="*/ 4034197 h 4321430"/>
              <a:gd name="connsiteX6" fmla="*/ 4859 w 2474214"/>
              <a:gd name="connsiteY6" fmla="*/ 3625141 h 4321430"/>
              <a:gd name="connsiteX7" fmla="*/ 0 w 2474214"/>
              <a:gd name="connsiteY7" fmla="*/ 2609866 h 4321430"/>
              <a:gd name="connsiteX8" fmla="*/ 3082 w 2474214"/>
              <a:gd name="connsiteY8" fmla="*/ 0 h 4321430"/>
              <a:gd name="connsiteX0" fmla="*/ 3082 w 2474214"/>
              <a:gd name="connsiteY0" fmla="*/ 0 h 4321430"/>
              <a:gd name="connsiteX1" fmla="*/ 2474214 w 2474214"/>
              <a:gd name="connsiteY1" fmla="*/ 0 h 4321430"/>
              <a:gd name="connsiteX2" fmla="*/ 2474214 w 2474214"/>
              <a:gd name="connsiteY2" fmla="*/ 4320480 h 4321430"/>
              <a:gd name="connsiteX3" fmla="*/ 114505 w 2474214"/>
              <a:gd name="connsiteY3" fmla="*/ 4321430 h 4321430"/>
              <a:gd name="connsiteX4" fmla="*/ 63935 w 2474214"/>
              <a:gd name="connsiteY4" fmla="*/ 4321060 h 4321430"/>
              <a:gd name="connsiteX5" fmla="*/ 192201 w 2474214"/>
              <a:gd name="connsiteY5" fmla="*/ 4034197 h 4321430"/>
              <a:gd name="connsiteX6" fmla="*/ 4859 w 2474214"/>
              <a:gd name="connsiteY6" fmla="*/ 3625141 h 4321430"/>
              <a:gd name="connsiteX7" fmla="*/ 0 w 2474214"/>
              <a:gd name="connsiteY7" fmla="*/ 2609866 h 4321430"/>
              <a:gd name="connsiteX8" fmla="*/ 3082 w 2474214"/>
              <a:gd name="connsiteY8" fmla="*/ 0 h 4321430"/>
              <a:gd name="connsiteX0" fmla="*/ 3082 w 2474214"/>
              <a:gd name="connsiteY0" fmla="*/ 0 h 4321430"/>
              <a:gd name="connsiteX1" fmla="*/ 2474214 w 2474214"/>
              <a:gd name="connsiteY1" fmla="*/ 0 h 4321430"/>
              <a:gd name="connsiteX2" fmla="*/ 2474214 w 2474214"/>
              <a:gd name="connsiteY2" fmla="*/ 4320480 h 4321430"/>
              <a:gd name="connsiteX3" fmla="*/ 114505 w 2474214"/>
              <a:gd name="connsiteY3" fmla="*/ 4321430 h 4321430"/>
              <a:gd name="connsiteX4" fmla="*/ 63935 w 2474214"/>
              <a:gd name="connsiteY4" fmla="*/ 4321060 h 4321430"/>
              <a:gd name="connsiteX5" fmla="*/ 192201 w 2474214"/>
              <a:gd name="connsiteY5" fmla="*/ 4034197 h 4321430"/>
              <a:gd name="connsiteX6" fmla="*/ 4859 w 2474214"/>
              <a:gd name="connsiteY6" fmla="*/ 3543722 h 4321430"/>
              <a:gd name="connsiteX7" fmla="*/ 0 w 2474214"/>
              <a:gd name="connsiteY7" fmla="*/ 2609866 h 4321430"/>
              <a:gd name="connsiteX8" fmla="*/ 3082 w 2474214"/>
              <a:gd name="connsiteY8" fmla="*/ 0 h 4321430"/>
              <a:gd name="connsiteX0" fmla="*/ 3082 w 2474214"/>
              <a:gd name="connsiteY0" fmla="*/ 0 h 4321430"/>
              <a:gd name="connsiteX1" fmla="*/ 2474214 w 2474214"/>
              <a:gd name="connsiteY1" fmla="*/ 0 h 4321430"/>
              <a:gd name="connsiteX2" fmla="*/ 2474214 w 2474214"/>
              <a:gd name="connsiteY2" fmla="*/ 4320480 h 4321430"/>
              <a:gd name="connsiteX3" fmla="*/ 114505 w 2474214"/>
              <a:gd name="connsiteY3" fmla="*/ 4321430 h 4321430"/>
              <a:gd name="connsiteX4" fmla="*/ 63935 w 2474214"/>
              <a:gd name="connsiteY4" fmla="*/ 4321060 h 4321430"/>
              <a:gd name="connsiteX5" fmla="*/ 192201 w 2474214"/>
              <a:gd name="connsiteY5" fmla="*/ 4034197 h 4321430"/>
              <a:gd name="connsiteX6" fmla="*/ 4859 w 2474214"/>
              <a:gd name="connsiteY6" fmla="*/ 3543722 h 4321430"/>
              <a:gd name="connsiteX7" fmla="*/ 0 w 2474214"/>
              <a:gd name="connsiteY7" fmla="*/ 2609866 h 4321430"/>
              <a:gd name="connsiteX8" fmla="*/ 3082 w 2474214"/>
              <a:gd name="connsiteY8" fmla="*/ 0 h 4321430"/>
              <a:gd name="connsiteX0" fmla="*/ 3082 w 2474214"/>
              <a:gd name="connsiteY0" fmla="*/ 0 h 4321430"/>
              <a:gd name="connsiteX1" fmla="*/ 2474214 w 2474214"/>
              <a:gd name="connsiteY1" fmla="*/ 0 h 4321430"/>
              <a:gd name="connsiteX2" fmla="*/ 2474214 w 2474214"/>
              <a:gd name="connsiteY2" fmla="*/ 4320480 h 4321430"/>
              <a:gd name="connsiteX3" fmla="*/ 114505 w 2474214"/>
              <a:gd name="connsiteY3" fmla="*/ 4321430 h 4321430"/>
              <a:gd name="connsiteX4" fmla="*/ 63935 w 2474214"/>
              <a:gd name="connsiteY4" fmla="*/ 4321060 h 4321430"/>
              <a:gd name="connsiteX5" fmla="*/ 192201 w 2474214"/>
              <a:gd name="connsiteY5" fmla="*/ 4034197 h 4321430"/>
              <a:gd name="connsiteX6" fmla="*/ 4859 w 2474214"/>
              <a:gd name="connsiteY6" fmla="*/ 3543722 h 4321430"/>
              <a:gd name="connsiteX7" fmla="*/ 0 w 2474214"/>
              <a:gd name="connsiteY7" fmla="*/ 2609866 h 4321430"/>
              <a:gd name="connsiteX8" fmla="*/ 3082 w 2474214"/>
              <a:gd name="connsiteY8" fmla="*/ 0 h 4321430"/>
              <a:gd name="connsiteX0" fmla="*/ 3082 w 2474214"/>
              <a:gd name="connsiteY0" fmla="*/ 0 h 4321430"/>
              <a:gd name="connsiteX1" fmla="*/ 2474214 w 2474214"/>
              <a:gd name="connsiteY1" fmla="*/ 0 h 4321430"/>
              <a:gd name="connsiteX2" fmla="*/ 2474214 w 2474214"/>
              <a:gd name="connsiteY2" fmla="*/ 4320480 h 4321430"/>
              <a:gd name="connsiteX3" fmla="*/ 114505 w 2474214"/>
              <a:gd name="connsiteY3" fmla="*/ 4321430 h 4321430"/>
              <a:gd name="connsiteX4" fmla="*/ 63935 w 2474214"/>
              <a:gd name="connsiteY4" fmla="*/ 4321060 h 4321430"/>
              <a:gd name="connsiteX5" fmla="*/ 192201 w 2474214"/>
              <a:gd name="connsiteY5" fmla="*/ 4034197 h 4321430"/>
              <a:gd name="connsiteX6" fmla="*/ 4859 w 2474214"/>
              <a:gd name="connsiteY6" fmla="*/ 3543722 h 4321430"/>
              <a:gd name="connsiteX7" fmla="*/ 0 w 2474214"/>
              <a:gd name="connsiteY7" fmla="*/ 2609866 h 4321430"/>
              <a:gd name="connsiteX8" fmla="*/ 3082 w 2474214"/>
              <a:gd name="connsiteY8" fmla="*/ 0 h 4321430"/>
              <a:gd name="connsiteX0" fmla="*/ 3082 w 2474214"/>
              <a:gd name="connsiteY0" fmla="*/ 0 h 4321430"/>
              <a:gd name="connsiteX1" fmla="*/ 2474214 w 2474214"/>
              <a:gd name="connsiteY1" fmla="*/ 0 h 4321430"/>
              <a:gd name="connsiteX2" fmla="*/ 2474214 w 2474214"/>
              <a:gd name="connsiteY2" fmla="*/ 4320480 h 4321430"/>
              <a:gd name="connsiteX3" fmla="*/ 114505 w 2474214"/>
              <a:gd name="connsiteY3" fmla="*/ 4321430 h 4321430"/>
              <a:gd name="connsiteX4" fmla="*/ 63935 w 2474214"/>
              <a:gd name="connsiteY4" fmla="*/ 4321060 h 4321430"/>
              <a:gd name="connsiteX5" fmla="*/ 192201 w 2474214"/>
              <a:gd name="connsiteY5" fmla="*/ 4034197 h 4321430"/>
              <a:gd name="connsiteX6" fmla="*/ 4859 w 2474214"/>
              <a:gd name="connsiteY6" fmla="*/ 3543722 h 4321430"/>
              <a:gd name="connsiteX7" fmla="*/ 0 w 2474214"/>
              <a:gd name="connsiteY7" fmla="*/ 2609866 h 4321430"/>
              <a:gd name="connsiteX8" fmla="*/ 3082 w 2474214"/>
              <a:gd name="connsiteY8" fmla="*/ 0 h 4321430"/>
              <a:gd name="connsiteX0" fmla="*/ 3082 w 2474214"/>
              <a:gd name="connsiteY0" fmla="*/ 0 h 4321430"/>
              <a:gd name="connsiteX1" fmla="*/ 2474214 w 2474214"/>
              <a:gd name="connsiteY1" fmla="*/ 0 h 4321430"/>
              <a:gd name="connsiteX2" fmla="*/ 2474214 w 2474214"/>
              <a:gd name="connsiteY2" fmla="*/ 4320480 h 4321430"/>
              <a:gd name="connsiteX3" fmla="*/ 114505 w 2474214"/>
              <a:gd name="connsiteY3" fmla="*/ 4321430 h 4321430"/>
              <a:gd name="connsiteX4" fmla="*/ 63935 w 2474214"/>
              <a:gd name="connsiteY4" fmla="*/ 4321060 h 4321430"/>
              <a:gd name="connsiteX5" fmla="*/ 192201 w 2474214"/>
              <a:gd name="connsiteY5" fmla="*/ 4034197 h 4321430"/>
              <a:gd name="connsiteX6" fmla="*/ 4859 w 2474214"/>
              <a:gd name="connsiteY6" fmla="*/ 3593826 h 4321430"/>
              <a:gd name="connsiteX7" fmla="*/ 0 w 2474214"/>
              <a:gd name="connsiteY7" fmla="*/ 2609866 h 4321430"/>
              <a:gd name="connsiteX8" fmla="*/ 3082 w 2474214"/>
              <a:gd name="connsiteY8" fmla="*/ 0 h 4321430"/>
              <a:gd name="connsiteX0" fmla="*/ 3082 w 2474214"/>
              <a:gd name="connsiteY0" fmla="*/ 0 h 4321430"/>
              <a:gd name="connsiteX1" fmla="*/ 2474214 w 2474214"/>
              <a:gd name="connsiteY1" fmla="*/ 0 h 4321430"/>
              <a:gd name="connsiteX2" fmla="*/ 2474214 w 2474214"/>
              <a:gd name="connsiteY2" fmla="*/ 4320480 h 4321430"/>
              <a:gd name="connsiteX3" fmla="*/ 114505 w 2474214"/>
              <a:gd name="connsiteY3" fmla="*/ 4321430 h 4321430"/>
              <a:gd name="connsiteX4" fmla="*/ 63935 w 2474214"/>
              <a:gd name="connsiteY4" fmla="*/ 4321060 h 4321430"/>
              <a:gd name="connsiteX5" fmla="*/ 192201 w 2474214"/>
              <a:gd name="connsiteY5" fmla="*/ 4034197 h 4321430"/>
              <a:gd name="connsiteX6" fmla="*/ 4859 w 2474214"/>
              <a:gd name="connsiteY6" fmla="*/ 3593826 h 4321430"/>
              <a:gd name="connsiteX7" fmla="*/ 0 w 2474214"/>
              <a:gd name="connsiteY7" fmla="*/ 2609866 h 4321430"/>
              <a:gd name="connsiteX8" fmla="*/ 3082 w 2474214"/>
              <a:gd name="connsiteY8" fmla="*/ 0 h 4321430"/>
              <a:gd name="connsiteX0" fmla="*/ 3082 w 2474214"/>
              <a:gd name="connsiteY0" fmla="*/ 0 h 4321430"/>
              <a:gd name="connsiteX1" fmla="*/ 2474214 w 2474214"/>
              <a:gd name="connsiteY1" fmla="*/ 0 h 4321430"/>
              <a:gd name="connsiteX2" fmla="*/ 2474214 w 2474214"/>
              <a:gd name="connsiteY2" fmla="*/ 4320480 h 4321430"/>
              <a:gd name="connsiteX3" fmla="*/ 114505 w 2474214"/>
              <a:gd name="connsiteY3" fmla="*/ 4321430 h 4321430"/>
              <a:gd name="connsiteX4" fmla="*/ 63935 w 2474214"/>
              <a:gd name="connsiteY4" fmla="*/ 4321060 h 4321430"/>
              <a:gd name="connsiteX5" fmla="*/ 192201 w 2474214"/>
              <a:gd name="connsiteY5" fmla="*/ 4034197 h 4321430"/>
              <a:gd name="connsiteX6" fmla="*/ 4859 w 2474214"/>
              <a:gd name="connsiteY6" fmla="*/ 3593826 h 4321430"/>
              <a:gd name="connsiteX7" fmla="*/ 0 w 2474214"/>
              <a:gd name="connsiteY7" fmla="*/ 2609866 h 4321430"/>
              <a:gd name="connsiteX8" fmla="*/ 3082 w 2474214"/>
              <a:gd name="connsiteY8" fmla="*/ 0 h 4321430"/>
              <a:gd name="connsiteX0" fmla="*/ 3082 w 2474214"/>
              <a:gd name="connsiteY0" fmla="*/ 0 h 4321430"/>
              <a:gd name="connsiteX1" fmla="*/ 2474214 w 2474214"/>
              <a:gd name="connsiteY1" fmla="*/ 0 h 4321430"/>
              <a:gd name="connsiteX2" fmla="*/ 2474214 w 2474214"/>
              <a:gd name="connsiteY2" fmla="*/ 4320480 h 4321430"/>
              <a:gd name="connsiteX3" fmla="*/ 114505 w 2474214"/>
              <a:gd name="connsiteY3" fmla="*/ 4321430 h 4321430"/>
              <a:gd name="connsiteX4" fmla="*/ 63935 w 2474214"/>
              <a:gd name="connsiteY4" fmla="*/ 4321060 h 4321430"/>
              <a:gd name="connsiteX5" fmla="*/ 192201 w 2474214"/>
              <a:gd name="connsiteY5" fmla="*/ 4034197 h 4321430"/>
              <a:gd name="connsiteX6" fmla="*/ 4859 w 2474214"/>
              <a:gd name="connsiteY6" fmla="*/ 3593826 h 4321430"/>
              <a:gd name="connsiteX7" fmla="*/ 0 w 2474214"/>
              <a:gd name="connsiteY7" fmla="*/ 2609866 h 4321430"/>
              <a:gd name="connsiteX8" fmla="*/ 3082 w 2474214"/>
              <a:gd name="connsiteY8" fmla="*/ 0 h 4321430"/>
              <a:gd name="connsiteX0" fmla="*/ 3082 w 2474214"/>
              <a:gd name="connsiteY0" fmla="*/ 0 h 4321430"/>
              <a:gd name="connsiteX1" fmla="*/ 2474214 w 2474214"/>
              <a:gd name="connsiteY1" fmla="*/ 0 h 4321430"/>
              <a:gd name="connsiteX2" fmla="*/ 2474214 w 2474214"/>
              <a:gd name="connsiteY2" fmla="*/ 4320480 h 4321430"/>
              <a:gd name="connsiteX3" fmla="*/ 114505 w 2474214"/>
              <a:gd name="connsiteY3" fmla="*/ 4321430 h 4321430"/>
              <a:gd name="connsiteX4" fmla="*/ 63935 w 2474214"/>
              <a:gd name="connsiteY4" fmla="*/ 4321060 h 4321430"/>
              <a:gd name="connsiteX5" fmla="*/ 192201 w 2474214"/>
              <a:gd name="connsiteY5" fmla="*/ 4034197 h 4321430"/>
              <a:gd name="connsiteX6" fmla="*/ 4859 w 2474214"/>
              <a:gd name="connsiteY6" fmla="*/ 3593826 h 4321430"/>
              <a:gd name="connsiteX7" fmla="*/ 0 w 2474214"/>
              <a:gd name="connsiteY7" fmla="*/ 2609866 h 4321430"/>
              <a:gd name="connsiteX8" fmla="*/ 3082 w 2474214"/>
              <a:gd name="connsiteY8" fmla="*/ 0 h 4321430"/>
              <a:gd name="connsiteX0" fmla="*/ 3082 w 2474214"/>
              <a:gd name="connsiteY0" fmla="*/ 0 h 4321430"/>
              <a:gd name="connsiteX1" fmla="*/ 2474214 w 2474214"/>
              <a:gd name="connsiteY1" fmla="*/ 0 h 4321430"/>
              <a:gd name="connsiteX2" fmla="*/ 2474214 w 2474214"/>
              <a:gd name="connsiteY2" fmla="*/ 4320480 h 4321430"/>
              <a:gd name="connsiteX3" fmla="*/ 114505 w 2474214"/>
              <a:gd name="connsiteY3" fmla="*/ 4321430 h 4321430"/>
              <a:gd name="connsiteX4" fmla="*/ 63935 w 2474214"/>
              <a:gd name="connsiteY4" fmla="*/ 4321060 h 4321430"/>
              <a:gd name="connsiteX5" fmla="*/ 192201 w 2474214"/>
              <a:gd name="connsiteY5" fmla="*/ 4034197 h 4321430"/>
              <a:gd name="connsiteX6" fmla="*/ 4859 w 2474214"/>
              <a:gd name="connsiteY6" fmla="*/ 3618878 h 4321430"/>
              <a:gd name="connsiteX7" fmla="*/ 0 w 2474214"/>
              <a:gd name="connsiteY7" fmla="*/ 2609866 h 4321430"/>
              <a:gd name="connsiteX8" fmla="*/ 3082 w 2474214"/>
              <a:gd name="connsiteY8" fmla="*/ 0 h 4321430"/>
              <a:gd name="connsiteX0" fmla="*/ 3082 w 2474214"/>
              <a:gd name="connsiteY0" fmla="*/ 0 h 4321430"/>
              <a:gd name="connsiteX1" fmla="*/ 2474214 w 2474214"/>
              <a:gd name="connsiteY1" fmla="*/ 0 h 4321430"/>
              <a:gd name="connsiteX2" fmla="*/ 2474214 w 2474214"/>
              <a:gd name="connsiteY2" fmla="*/ 4320480 h 4321430"/>
              <a:gd name="connsiteX3" fmla="*/ 114505 w 2474214"/>
              <a:gd name="connsiteY3" fmla="*/ 4321430 h 4321430"/>
              <a:gd name="connsiteX4" fmla="*/ 63935 w 2474214"/>
              <a:gd name="connsiteY4" fmla="*/ 4321060 h 4321430"/>
              <a:gd name="connsiteX5" fmla="*/ 192201 w 2474214"/>
              <a:gd name="connsiteY5" fmla="*/ 4034197 h 4321430"/>
              <a:gd name="connsiteX6" fmla="*/ 4859 w 2474214"/>
              <a:gd name="connsiteY6" fmla="*/ 3618878 h 4321430"/>
              <a:gd name="connsiteX7" fmla="*/ 0 w 2474214"/>
              <a:gd name="connsiteY7" fmla="*/ 2609866 h 4321430"/>
              <a:gd name="connsiteX8" fmla="*/ 3082 w 2474214"/>
              <a:gd name="connsiteY8" fmla="*/ 0 h 4321430"/>
              <a:gd name="connsiteX0" fmla="*/ 3082 w 2474214"/>
              <a:gd name="connsiteY0" fmla="*/ 0 h 4321430"/>
              <a:gd name="connsiteX1" fmla="*/ 2474214 w 2474214"/>
              <a:gd name="connsiteY1" fmla="*/ 0 h 4321430"/>
              <a:gd name="connsiteX2" fmla="*/ 2474214 w 2474214"/>
              <a:gd name="connsiteY2" fmla="*/ 4320480 h 4321430"/>
              <a:gd name="connsiteX3" fmla="*/ 114505 w 2474214"/>
              <a:gd name="connsiteY3" fmla="*/ 4321430 h 4321430"/>
              <a:gd name="connsiteX4" fmla="*/ 63935 w 2474214"/>
              <a:gd name="connsiteY4" fmla="*/ 4321060 h 4321430"/>
              <a:gd name="connsiteX5" fmla="*/ 192201 w 2474214"/>
              <a:gd name="connsiteY5" fmla="*/ 4034197 h 4321430"/>
              <a:gd name="connsiteX6" fmla="*/ 4859 w 2474214"/>
              <a:gd name="connsiteY6" fmla="*/ 3618878 h 4321430"/>
              <a:gd name="connsiteX7" fmla="*/ 0 w 2474214"/>
              <a:gd name="connsiteY7" fmla="*/ 2609866 h 4321430"/>
              <a:gd name="connsiteX8" fmla="*/ 3082 w 2474214"/>
              <a:gd name="connsiteY8" fmla="*/ 0 h 4321430"/>
              <a:gd name="connsiteX0" fmla="*/ 13193 w 2484325"/>
              <a:gd name="connsiteY0" fmla="*/ 0 h 4321430"/>
              <a:gd name="connsiteX1" fmla="*/ 2484325 w 2484325"/>
              <a:gd name="connsiteY1" fmla="*/ 0 h 4321430"/>
              <a:gd name="connsiteX2" fmla="*/ 2484325 w 2484325"/>
              <a:gd name="connsiteY2" fmla="*/ 4320480 h 4321430"/>
              <a:gd name="connsiteX3" fmla="*/ 124616 w 2484325"/>
              <a:gd name="connsiteY3" fmla="*/ 4321430 h 4321430"/>
              <a:gd name="connsiteX4" fmla="*/ 74046 w 2484325"/>
              <a:gd name="connsiteY4" fmla="*/ 4321060 h 4321430"/>
              <a:gd name="connsiteX5" fmla="*/ 202312 w 2484325"/>
              <a:gd name="connsiteY5" fmla="*/ 4034197 h 4321430"/>
              <a:gd name="connsiteX6" fmla="*/ 14970 w 2484325"/>
              <a:gd name="connsiteY6" fmla="*/ 3618878 h 4321430"/>
              <a:gd name="connsiteX7" fmla="*/ 11289 w 2484325"/>
              <a:gd name="connsiteY7" fmla="*/ 3101008 h 4321430"/>
              <a:gd name="connsiteX8" fmla="*/ 10111 w 2484325"/>
              <a:gd name="connsiteY8" fmla="*/ 2609866 h 4321430"/>
              <a:gd name="connsiteX9" fmla="*/ 13193 w 2484325"/>
              <a:gd name="connsiteY9" fmla="*/ 0 h 4321430"/>
              <a:gd name="connsiteX0" fmla="*/ 13193 w 2484325"/>
              <a:gd name="connsiteY0" fmla="*/ 0 h 4321430"/>
              <a:gd name="connsiteX1" fmla="*/ 2484325 w 2484325"/>
              <a:gd name="connsiteY1" fmla="*/ 0 h 4321430"/>
              <a:gd name="connsiteX2" fmla="*/ 2484325 w 2484325"/>
              <a:gd name="connsiteY2" fmla="*/ 4320480 h 4321430"/>
              <a:gd name="connsiteX3" fmla="*/ 124616 w 2484325"/>
              <a:gd name="connsiteY3" fmla="*/ 4321430 h 4321430"/>
              <a:gd name="connsiteX4" fmla="*/ 74046 w 2484325"/>
              <a:gd name="connsiteY4" fmla="*/ 4321060 h 4321430"/>
              <a:gd name="connsiteX5" fmla="*/ 202312 w 2484325"/>
              <a:gd name="connsiteY5" fmla="*/ 4034197 h 4321430"/>
              <a:gd name="connsiteX6" fmla="*/ 14970 w 2484325"/>
              <a:gd name="connsiteY6" fmla="*/ 3618878 h 4321430"/>
              <a:gd name="connsiteX7" fmla="*/ 11289 w 2484325"/>
              <a:gd name="connsiteY7" fmla="*/ 3101008 h 4321430"/>
              <a:gd name="connsiteX8" fmla="*/ 10111 w 2484325"/>
              <a:gd name="connsiteY8" fmla="*/ 2609866 h 4321430"/>
              <a:gd name="connsiteX9" fmla="*/ 13193 w 2484325"/>
              <a:gd name="connsiteY9" fmla="*/ 0 h 4321430"/>
              <a:gd name="connsiteX0" fmla="*/ 13193 w 2484325"/>
              <a:gd name="connsiteY0" fmla="*/ 0 h 4321430"/>
              <a:gd name="connsiteX1" fmla="*/ 2484325 w 2484325"/>
              <a:gd name="connsiteY1" fmla="*/ 0 h 4321430"/>
              <a:gd name="connsiteX2" fmla="*/ 2484325 w 2484325"/>
              <a:gd name="connsiteY2" fmla="*/ 4320480 h 4321430"/>
              <a:gd name="connsiteX3" fmla="*/ 124616 w 2484325"/>
              <a:gd name="connsiteY3" fmla="*/ 4321430 h 4321430"/>
              <a:gd name="connsiteX4" fmla="*/ 74046 w 2484325"/>
              <a:gd name="connsiteY4" fmla="*/ 4321060 h 4321430"/>
              <a:gd name="connsiteX5" fmla="*/ 202312 w 2484325"/>
              <a:gd name="connsiteY5" fmla="*/ 4034197 h 4321430"/>
              <a:gd name="connsiteX6" fmla="*/ 14970 w 2484325"/>
              <a:gd name="connsiteY6" fmla="*/ 3618878 h 4321430"/>
              <a:gd name="connsiteX7" fmla="*/ 11289 w 2484325"/>
              <a:gd name="connsiteY7" fmla="*/ 3101008 h 4321430"/>
              <a:gd name="connsiteX8" fmla="*/ 36342 w 2484325"/>
              <a:gd name="connsiteY8" fmla="*/ 2856750 h 4321430"/>
              <a:gd name="connsiteX9" fmla="*/ 10111 w 2484325"/>
              <a:gd name="connsiteY9" fmla="*/ 2609866 h 4321430"/>
              <a:gd name="connsiteX10" fmla="*/ 13193 w 2484325"/>
              <a:gd name="connsiteY10" fmla="*/ 0 h 4321430"/>
              <a:gd name="connsiteX0" fmla="*/ 13193 w 2484325"/>
              <a:gd name="connsiteY0" fmla="*/ 0 h 4321430"/>
              <a:gd name="connsiteX1" fmla="*/ 2484325 w 2484325"/>
              <a:gd name="connsiteY1" fmla="*/ 0 h 4321430"/>
              <a:gd name="connsiteX2" fmla="*/ 2484325 w 2484325"/>
              <a:gd name="connsiteY2" fmla="*/ 4320480 h 4321430"/>
              <a:gd name="connsiteX3" fmla="*/ 124616 w 2484325"/>
              <a:gd name="connsiteY3" fmla="*/ 4321430 h 4321430"/>
              <a:gd name="connsiteX4" fmla="*/ 74046 w 2484325"/>
              <a:gd name="connsiteY4" fmla="*/ 4321060 h 4321430"/>
              <a:gd name="connsiteX5" fmla="*/ 202312 w 2484325"/>
              <a:gd name="connsiteY5" fmla="*/ 4034197 h 4321430"/>
              <a:gd name="connsiteX6" fmla="*/ 14970 w 2484325"/>
              <a:gd name="connsiteY6" fmla="*/ 3618878 h 4321430"/>
              <a:gd name="connsiteX7" fmla="*/ 11289 w 2484325"/>
              <a:gd name="connsiteY7" fmla="*/ 3101008 h 4321430"/>
              <a:gd name="connsiteX8" fmla="*/ 36342 w 2484325"/>
              <a:gd name="connsiteY8" fmla="*/ 2856750 h 4321430"/>
              <a:gd name="connsiteX9" fmla="*/ 10111 w 2484325"/>
              <a:gd name="connsiteY9" fmla="*/ 2609866 h 4321430"/>
              <a:gd name="connsiteX10" fmla="*/ 13193 w 2484325"/>
              <a:gd name="connsiteY10" fmla="*/ 0 h 4321430"/>
              <a:gd name="connsiteX0" fmla="*/ 13193 w 2484325"/>
              <a:gd name="connsiteY0" fmla="*/ 0 h 4321430"/>
              <a:gd name="connsiteX1" fmla="*/ 2484325 w 2484325"/>
              <a:gd name="connsiteY1" fmla="*/ 0 h 4321430"/>
              <a:gd name="connsiteX2" fmla="*/ 2484325 w 2484325"/>
              <a:gd name="connsiteY2" fmla="*/ 4320480 h 4321430"/>
              <a:gd name="connsiteX3" fmla="*/ 124616 w 2484325"/>
              <a:gd name="connsiteY3" fmla="*/ 4321430 h 4321430"/>
              <a:gd name="connsiteX4" fmla="*/ 74046 w 2484325"/>
              <a:gd name="connsiteY4" fmla="*/ 4321060 h 4321430"/>
              <a:gd name="connsiteX5" fmla="*/ 202312 w 2484325"/>
              <a:gd name="connsiteY5" fmla="*/ 4034197 h 4321430"/>
              <a:gd name="connsiteX6" fmla="*/ 14970 w 2484325"/>
              <a:gd name="connsiteY6" fmla="*/ 3618878 h 4321430"/>
              <a:gd name="connsiteX7" fmla="*/ 11289 w 2484325"/>
              <a:gd name="connsiteY7" fmla="*/ 3101008 h 4321430"/>
              <a:gd name="connsiteX8" fmla="*/ 139681 w 2484325"/>
              <a:gd name="connsiteY8" fmla="*/ 2837961 h 4321430"/>
              <a:gd name="connsiteX9" fmla="*/ 10111 w 2484325"/>
              <a:gd name="connsiteY9" fmla="*/ 2609866 h 4321430"/>
              <a:gd name="connsiteX10" fmla="*/ 13193 w 2484325"/>
              <a:gd name="connsiteY10" fmla="*/ 0 h 4321430"/>
              <a:gd name="connsiteX0" fmla="*/ 13193 w 2484325"/>
              <a:gd name="connsiteY0" fmla="*/ 0 h 4321430"/>
              <a:gd name="connsiteX1" fmla="*/ 2484325 w 2484325"/>
              <a:gd name="connsiteY1" fmla="*/ 0 h 4321430"/>
              <a:gd name="connsiteX2" fmla="*/ 2484325 w 2484325"/>
              <a:gd name="connsiteY2" fmla="*/ 4320480 h 4321430"/>
              <a:gd name="connsiteX3" fmla="*/ 124616 w 2484325"/>
              <a:gd name="connsiteY3" fmla="*/ 4321430 h 4321430"/>
              <a:gd name="connsiteX4" fmla="*/ 74046 w 2484325"/>
              <a:gd name="connsiteY4" fmla="*/ 4321060 h 4321430"/>
              <a:gd name="connsiteX5" fmla="*/ 202312 w 2484325"/>
              <a:gd name="connsiteY5" fmla="*/ 4034197 h 4321430"/>
              <a:gd name="connsiteX6" fmla="*/ 14970 w 2484325"/>
              <a:gd name="connsiteY6" fmla="*/ 3618878 h 4321430"/>
              <a:gd name="connsiteX7" fmla="*/ 11289 w 2484325"/>
              <a:gd name="connsiteY7" fmla="*/ 3101008 h 4321430"/>
              <a:gd name="connsiteX8" fmla="*/ 139681 w 2484325"/>
              <a:gd name="connsiteY8" fmla="*/ 2837961 h 4321430"/>
              <a:gd name="connsiteX9" fmla="*/ 10111 w 2484325"/>
              <a:gd name="connsiteY9" fmla="*/ 2609866 h 4321430"/>
              <a:gd name="connsiteX10" fmla="*/ 13193 w 2484325"/>
              <a:gd name="connsiteY10" fmla="*/ 0 h 4321430"/>
              <a:gd name="connsiteX0" fmla="*/ 13193 w 2484325"/>
              <a:gd name="connsiteY0" fmla="*/ 0 h 4321430"/>
              <a:gd name="connsiteX1" fmla="*/ 2484325 w 2484325"/>
              <a:gd name="connsiteY1" fmla="*/ 0 h 4321430"/>
              <a:gd name="connsiteX2" fmla="*/ 2484325 w 2484325"/>
              <a:gd name="connsiteY2" fmla="*/ 4320480 h 4321430"/>
              <a:gd name="connsiteX3" fmla="*/ 124616 w 2484325"/>
              <a:gd name="connsiteY3" fmla="*/ 4321430 h 4321430"/>
              <a:gd name="connsiteX4" fmla="*/ 74046 w 2484325"/>
              <a:gd name="connsiteY4" fmla="*/ 4321060 h 4321430"/>
              <a:gd name="connsiteX5" fmla="*/ 202312 w 2484325"/>
              <a:gd name="connsiteY5" fmla="*/ 4034197 h 4321430"/>
              <a:gd name="connsiteX6" fmla="*/ 14970 w 2484325"/>
              <a:gd name="connsiteY6" fmla="*/ 3618878 h 4321430"/>
              <a:gd name="connsiteX7" fmla="*/ 11289 w 2484325"/>
              <a:gd name="connsiteY7" fmla="*/ 3101008 h 4321430"/>
              <a:gd name="connsiteX8" fmla="*/ 139681 w 2484325"/>
              <a:gd name="connsiteY8" fmla="*/ 2837961 h 4321430"/>
              <a:gd name="connsiteX9" fmla="*/ 10111 w 2484325"/>
              <a:gd name="connsiteY9" fmla="*/ 2609866 h 4321430"/>
              <a:gd name="connsiteX10" fmla="*/ 13193 w 2484325"/>
              <a:gd name="connsiteY10" fmla="*/ 0 h 4321430"/>
              <a:gd name="connsiteX0" fmla="*/ 13193 w 2484325"/>
              <a:gd name="connsiteY0" fmla="*/ 0 h 4321430"/>
              <a:gd name="connsiteX1" fmla="*/ 2484325 w 2484325"/>
              <a:gd name="connsiteY1" fmla="*/ 0 h 4321430"/>
              <a:gd name="connsiteX2" fmla="*/ 2484325 w 2484325"/>
              <a:gd name="connsiteY2" fmla="*/ 4320480 h 4321430"/>
              <a:gd name="connsiteX3" fmla="*/ 124616 w 2484325"/>
              <a:gd name="connsiteY3" fmla="*/ 4321430 h 4321430"/>
              <a:gd name="connsiteX4" fmla="*/ 74046 w 2484325"/>
              <a:gd name="connsiteY4" fmla="*/ 4321060 h 4321430"/>
              <a:gd name="connsiteX5" fmla="*/ 202312 w 2484325"/>
              <a:gd name="connsiteY5" fmla="*/ 4034197 h 4321430"/>
              <a:gd name="connsiteX6" fmla="*/ 14970 w 2484325"/>
              <a:gd name="connsiteY6" fmla="*/ 3618878 h 4321430"/>
              <a:gd name="connsiteX7" fmla="*/ 11289 w 2484325"/>
              <a:gd name="connsiteY7" fmla="*/ 3101008 h 4321430"/>
              <a:gd name="connsiteX8" fmla="*/ 10111 w 2484325"/>
              <a:gd name="connsiteY8" fmla="*/ 2609866 h 4321430"/>
              <a:gd name="connsiteX9" fmla="*/ 13193 w 2484325"/>
              <a:gd name="connsiteY9" fmla="*/ 0 h 4321430"/>
              <a:gd name="connsiteX0" fmla="*/ 13193 w 2484325"/>
              <a:gd name="connsiteY0" fmla="*/ 0 h 4321430"/>
              <a:gd name="connsiteX1" fmla="*/ 2484325 w 2484325"/>
              <a:gd name="connsiteY1" fmla="*/ 0 h 4321430"/>
              <a:gd name="connsiteX2" fmla="*/ 2484325 w 2484325"/>
              <a:gd name="connsiteY2" fmla="*/ 4320480 h 4321430"/>
              <a:gd name="connsiteX3" fmla="*/ 124616 w 2484325"/>
              <a:gd name="connsiteY3" fmla="*/ 4321430 h 4321430"/>
              <a:gd name="connsiteX4" fmla="*/ 74046 w 2484325"/>
              <a:gd name="connsiteY4" fmla="*/ 4321060 h 4321430"/>
              <a:gd name="connsiteX5" fmla="*/ 202312 w 2484325"/>
              <a:gd name="connsiteY5" fmla="*/ 4034197 h 4321430"/>
              <a:gd name="connsiteX6" fmla="*/ 14970 w 2484325"/>
              <a:gd name="connsiteY6" fmla="*/ 3618878 h 4321430"/>
              <a:gd name="connsiteX7" fmla="*/ 11289 w 2484325"/>
              <a:gd name="connsiteY7" fmla="*/ 3101008 h 4321430"/>
              <a:gd name="connsiteX8" fmla="*/ 10111 w 2484325"/>
              <a:gd name="connsiteY8" fmla="*/ 2609866 h 4321430"/>
              <a:gd name="connsiteX9" fmla="*/ 13193 w 2484325"/>
              <a:gd name="connsiteY9" fmla="*/ 0 h 4321430"/>
              <a:gd name="connsiteX0" fmla="*/ 13193 w 2484325"/>
              <a:gd name="connsiteY0" fmla="*/ 0 h 4321430"/>
              <a:gd name="connsiteX1" fmla="*/ 2484325 w 2484325"/>
              <a:gd name="connsiteY1" fmla="*/ 0 h 4321430"/>
              <a:gd name="connsiteX2" fmla="*/ 2484325 w 2484325"/>
              <a:gd name="connsiteY2" fmla="*/ 4320480 h 4321430"/>
              <a:gd name="connsiteX3" fmla="*/ 124616 w 2484325"/>
              <a:gd name="connsiteY3" fmla="*/ 4321430 h 4321430"/>
              <a:gd name="connsiteX4" fmla="*/ 74046 w 2484325"/>
              <a:gd name="connsiteY4" fmla="*/ 4321060 h 4321430"/>
              <a:gd name="connsiteX5" fmla="*/ 202312 w 2484325"/>
              <a:gd name="connsiteY5" fmla="*/ 4034197 h 4321430"/>
              <a:gd name="connsiteX6" fmla="*/ 14970 w 2484325"/>
              <a:gd name="connsiteY6" fmla="*/ 3618878 h 4321430"/>
              <a:gd name="connsiteX7" fmla="*/ 11289 w 2484325"/>
              <a:gd name="connsiteY7" fmla="*/ 3101008 h 4321430"/>
              <a:gd name="connsiteX8" fmla="*/ 11290 w 2484325"/>
              <a:gd name="connsiteY8" fmla="*/ 2772200 h 4321430"/>
              <a:gd name="connsiteX9" fmla="*/ 10111 w 2484325"/>
              <a:gd name="connsiteY9" fmla="*/ 2609866 h 4321430"/>
              <a:gd name="connsiteX10" fmla="*/ 13193 w 2484325"/>
              <a:gd name="connsiteY10" fmla="*/ 0 h 4321430"/>
              <a:gd name="connsiteX0" fmla="*/ 13193 w 2484325"/>
              <a:gd name="connsiteY0" fmla="*/ 0 h 4321430"/>
              <a:gd name="connsiteX1" fmla="*/ 2484325 w 2484325"/>
              <a:gd name="connsiteY1" fmla="*/ 0 h 4321430"/>
              <a:gd name="connsiteX2" fmla="*/ 2484325 w 2484325"/>
              <a:gd name="connsiteY2" fmla="*/ 4320480 h 4321430"/>
              <a:gd name="connsiteX3" fmla="*/ 124616 w 2484325"/>
              <a:gd name="connsiteY3" fmla="*/ 4321430 h 4321430"/>
              <a:gd name="connsiteX4" fmla="*/ 74046 w 2484325"/>
              <a:gd name="connsiteY4" fmla="*/ 4321060 h 4321430"/>
              <a:gd name="connsiteX5" fmla="*/ 202312 w 2484325"/>
              <a:gd name="connsiteY5" fmla="*/ 4034197 h 4321430"/>
              <a:gd name="connsiteX6" fmla="*/ 14970 w 2484325"/>
              <a:gd name="connsiteY6" fmla="*/ 3618878 h 4321430"/>
              <a:gd name="connsiteX7" fmla="*/ 11289 w 2484325"/>
              <a:gd name="connsiteY7" fmla="*/ 3101008 h 4321430"/>
              <a:gd name="connsiteX8" fmla="*/ 161602 w 2484325"/>
              <a:gd name="connsiteY8" fmla="*/ 2740885 h 4321430"/>
              <a:gd name="connsiteX9" fmla="*/ 10111 w 2484325"/>
              <a:gd name="connsiteY9" fmla="*/ 2609866 h 4321430"/>
              <a:gd name="connsiteX10" fmla="*/ 13193 w 2484325"/>
              <a:gd name="connsiteY10" fmla="*/ 0 h 4321430"/>
              <a:gd name="connsiteX0" fmla="*/ 13193 w 2484325"/>
              <a:gd name="connsiteY0" fmla="*/ 0 h 4321430"/>
              <a:gd name="connsiteX1" fmla="*/ 2484325 w 2484325"/>
              <a:gd name="connsiteY1" fmla="*/ 0 h 4321430"/>
              <a:gd name="connsiteX2" fmla="*/ 2484325 w 2484325"/>
              <a:gd name="connsiteY2" fmla="*/ 4320480 h 4321430"/>
              <a:gd name="connsiteX3" fmla="*/ 124616 w 2484325"/>
              <a:gd name="connsiteY3" fmla="*/ 4321430 h 4321430"/>
              <a:gd name="connsiteX4" fmla="*/ 74046 w 2484325"/>
              <a:gd name="connsiteY4" fmla="*/ 4321060 h 4321430"/>
              <a:gd name="connsiteX5" fmla="*/ 202312 w 2484325"/>
              <a:gd name="connsiteY5" fmla="*/ 4034197 h 4321430"/>
              <a:gd name="connsiteX6" fmla="*/ 14970 w 2484325"/>
              <a:gd name="connsiteY6" fmla="*/ 3618878 h 4321430"/>
              <a:gd name="connsiteX7" fmla="*/ 11289 w 2484325"/>
              <a:gd name="connsiteY7" fmla="*/ 3101008 h 4321430"/>
              <a:gd name="connsiteX8" fmla="*/ 161602 w 2484325"/>
              <a:gd name="connsiteY8" fmla="*/ 2740885 h 4321430"/>
              <a:gd name="connsiteX9" fmla="*/ 10111 w 2484325"/>
              <a:gd name="connsiteY9" fmla="*/ 2609866 h 4321430"/>
              <a:gd name="connsiteX10" fmla="*/ 13193 w 2484325"/>
              <a:gd name="connsiteY10" fmla="*/ 0 h 4321430"/>
              <a:gd name="connsiteX0" fmla="*/ 15259 w 2486391"/>
              <a:gd name="connsiteY0" fmla="*/ 0 h 4321430"/>
              <a:gd name="connsiteX1" fmla="*/ 2486391 w 2486391"/>
              <a:gd name="connsiteY1" fmla="*/ 0 h 4321430"/>
              <a:gd name="connsiteX2" fmla="*/ 2486391 w 2486391"/>
              <a:gd name="connsiteY2" fmla="*/ 4320480 h 4321430"/>
              <a:gd name="connsiteX3" fmla="*/ 126682 w 2486391"/>
              <a:gd name="connsiteY3" fmla="*/ 4321430 h 4321430"/>
              <a:gd name="connsiteX4" fmla="*/ 76112 w 2486391"/>
              <a:gd name="connsiteY4" fmla="*/ 4321060 h 4321430"/>
              <a:gd name="connsiteX5" fmla="*/ 204378 w 2486391"/>
              <a:gd name="connsiteY5" fmla="*/ 4034197 h 4321430"/>
              <a:gd name="connsiteX6" fmla="*/ 17036 w 2486391"/>
              <a:gd name="connsiteY6" fmla="*/ 3618878 h 4321430"/>
              <a:gd name="connsiteX7" fmla="*/ 7092 w 2486391"/>
              <a:gd name="connsiteY7" fmla="*/ 3207479 h 4321430"/>
              <a:gd name="connsiteX8" fmla="*/ 163668 w 2486391"/>
              <a:gd name="connsiteY8" fmla="*/ 2740885 h 4321430"/>
              <a:gd name="connsiteX9" fmla="*/ 12177 w 2486391"/>
              <a:gd name="connsiteY9" fmla="*/ 2609866 h 4321430"/>
              <a:gd name="connsiteX10" fmla="*/ 15259 w 2486391"/>
              <a:gd name="connsiteY10" fmla="*/ 0 h 4321430"/>
              <a:gd name="connsiteX0" fmla="*/ 15259 w 2486391"/>
              <a:gd name="connsiteY0" fmla="*/ 0 h 4321430"/>
              <a:gd name="connsiteX1" fmla="*/ 2486391 w 2486391"/>
              <a:gd name="connsiteY1" fmla="*/ 0 h 4321430"/>
              <a:gd name="connsiteX2" fmla="*/ 2486391 w 2486391"/>
              <a:gd name="connsiteY2" fmla="*/ 4320480 h 4321430"/>
              <a:gd name="connsiteX3" fmla="*/ 126682 w 2486391"/>
              <a:gd name="connsiteY3" fmla="*/ 4321430 h 4321430"/>
              <a:gd name="connsiteX4" fmla="*/ 76112 w 2486391"/>
              <a:gd name="connsiteY4" fmla="*/ 4321060 h 4321430"/>
              <a:gd name="connsiteX5" fmla="*/ 204378 w 2486391"/>
              <a:gd name="connsiteY5" fmla="*/ 4034197 h 4321430"/>
              <a:gd name="connsiteX6" fmla="*/ 17036 w 2486391"/>
              <a:gd name="connsiteY6" fmla="*/ 3618878 h 4321430"/>
              <a:gd name="connsiteX7" fmla="*/ 7092 w 2486391"/>
              <a:gd name="connsiteY7" fmla="*/ 3207479 h 4321430"/>
              <a:gd name="connsiteX8" fmla="*/ 163668 w 2486391"/>
              <a:gd name="connsiteY8" fmla="*/ 2740885 h 4321430"/>
              <a:gd name="connsiteX9" fmla="*/ 12177 w 2486391"/>
              <a:gd name="connsiteY9" fmla="*/ 2609866 h 4321430"/>
              <a:gd name="connsiteX10" fmla="*/ 15259 w 2486391"/>
              <a:gd name="connsiteY10" fmla="*/ 0 h 4321430"/>
              <a:gd name="connsiteX0" fmla="*/ 15259 w 2486391"/>
              <a:gd name="connsiteY0" fmla="*/ 0 h 4321430"/>
              <a:gd name="connsiteX1" fmla="*/ 2486391 w 2486391"/>
              <a:gd name="connsiteY1" fmla="*/ 0 h 4321430"/>
              <a:gd name="connsiteX2" fmla="*/ 2486391 w 2486391"/>
              <a:gd name="connsiteY2" fmla="*/ 4320480 h 4321430"/>
              <a:gd name="connsiteX3" fmla="*/ 126682 w 2486391"/>
              <a:gd name="connsiteY3" fmla="*/ 4321430 h 4321430"/>
              <a:gd name="connsiteX4" fmla="*/ 76112 w 2486391"/>
              <a:gd name="connsiteY4" fmla="*/ 4321060 h 4321430"/>
              <a:gd name="connsiteX5" fmla="*/ 204378 w 2486391"/>
              <a:gd name="connsiteY5" fmla="*/ 4034197 h 4321430"/>
              <a:gd name="connsiteX6" fmla="*/ 17036 w 2486391"/>
              <a:gd name="connsiteY6" fmla="*/ 3618878 h 4321430"/>
              <a:gd name="connsiteX7" fmla="*/ 7092 w 2486391"/>
              <a:gd name="connsiteY7" fmla="*/ 3207479 h 4321430"/>
              <a:gd name="connsiteX8" fmla="*/ 163668 w 2486391"/>
              <a:gd name="connsiteY8" fmla="*/ 2740885 h 4321430"/>
              <a:gd name="connsiteX9" fmla="*/ 12177 w 2486391"/>
              <a:gd name="connsiteY9" fmla="*/ 2609866 h 4321430"/>
              <a:gd name="connsiteX10" fmla="*/ 15259 w 2486391"/>
              <a:gd name="connsiteY10" fmla="*/ 0 h 4321430"/>
              <a:gd name="connsiteX0" fmla="*/ 9331 w 2480463"/>
              <a:gd name="connsiteY0" fmla="*/ 0 h 4321430"/>
              <a:gd name="connsiteX1" fmla="*/ 2480463 w 2480463"/>
              <a:gd name="connsiteY1" fmla="*/ 0 h 4321430"/>
              <a:gd name="connsiteX2" fmla="*/ 2480463 w 2480463"/>
              <a:gd name="connsiteY2" fmla="*/ 4320480 h 4321430"/>
              <a:gd name="connsiteX3" fmla="*/ 120754 w 2480463"/>
              <a:gd name="connsiteY3" fmla="*/ 4321430 h 4321430"/>
              <a:gd name="connsiteX4" fmla="*/ 70184 w 2480463"/>
              <a:gd name="connsiteY4" fmla="*/ 4321060 h 4321430"/>
              <a:gd name="connsiteX5" fmla="*/ 198450 w 2480463"/>
              <a:gd name="connsiteY5" fmla="*/ 4034197 h 4321430"/>
              <a:gd name="connsiteX6" fmla="*/ 11108 w 2480463"/>
              <a:gd name="connsiteY6" fmla="*/ 3618878 h 4321430"/>
              <a:gd name="connsiteX7" fmla="*/ 1164 w 2480463"/>
              <a:gd name="connsiteY7" fmla="*/ 3207479 h 4321430"/>
              <a:gd name="connsiteX8" fmla="*/ 157740 w 2480463"/>
              <a:gd name="connsiteY8" fmla="*/ 2740885 h 4321430"/>
              <a:gd name="connsiteX9" fmla="*/ 6249 w 2480463"/>
              <a:gd name="connsiteY9" fmla="*/ 2609866 h 4321430"/>
              <a:gd name="connsiteX10" fmla="*/ 9331 w 2480463"/>
              <a:gd name="connsiteY10" fmla="*/ 0 h 4321430"/>
              <a:gd name="connsiteX0" fmla="*/ 14344 w 2485476"/>
              <a:gd name="connsiteY0" fmla="*/ 0 h 4321430"/>
              <a:gd name="connsiteX1" fmla="*/ 2485476 w 2485476"/>
              <a:gd name="connsiteY1" fmla="*/ 0 h 4321430"/>
              <a:gd name="connsiteX2" fmla="*/ 2485476 w 2485476"/>
              <a:gd name="connsiteY2" fmla="*/ 4320480 h 4321430"/>
              <a:gd name="connsiteX3" fmla="*/ 125767 w 2485476"/>
              <a:gd name="connsiteY3" fmla="*/ 4321430 h 4321430"/>
              <a:gd name="connsiteX4" fmla="*/ 75197 w 2485476"/>
              <a:gd name="connsiteY4" fmla="*/ 4321060 h 4321430"/>
              <a:gd name="connsiteX5" fmla="*/ 203463 w 2485476"/>
              <a:gd name="connsiteY5" fmla="*/ 4034197 h 4321430"/>
              <a:gd name="connsiteX6" fmla="*/ 16121 w 2485476"/>
              <a:gd name="connsiteY6" fmla="*/ 3618878 h 4321430"/>
              <a:gd name="connsiteX7" fmla="*/ 6177 w 2485476"/>
              <a:gd name="connsiteY7" fmla="*/ 3207479 h 4321430"/>
              <a:gd name="connsiteX8" fmla="*/ 162753 w 2485476"/>
              <a:gd name="connsiteY8" fmla="*/ 2740885 h 4321430"/>
              <a:gd name="connsiteX9" fmla="*/ 11262 w 2485476"/>
              <a:gd name="connsiteY9" fmla="*/ 2609866 h 4321430"/>
              <a:gd name="connsiteX10" fmla="*/ 14344 w 2485476"/>
              <a:gd name="connsiteY10" fmla="*/ 0 h 4321430"/>
              <a:gd name="connsiteX0" fmla="*/ 9331 w 2480463"/>
              <a:gd name="connsiteY0" fmla="*/ 0 h 4321430"/>
              <a:gd name="connsiteX1" fmla="*/ 2480463 w 2480463"/>
              <a:gd name="connsiteY1" fmla="*/ 0 h 4321430"/>
              <a:gd name="connsiteX2" fmla="*/ 2480463 w 2480463"/>
              <a:gd name="connsiteY2" fmla="*/ 4320480 h 4321430"/>
              <a:gd name="connsiteX3" fmla="*/ 120754 w 2480463"/>
              <a:gd name="connsiteY3" fmla="*/ 4321430 h 4321430"/>
              <a:gd name="connsiteX4" fmla="*/ 70184 w 2480463"/>
              <a:gd name="connsiteY4" fmla="*/ 4321060 h 4321430"/>
              <a:gd name="connsiteX5" fmla="*/ 198450 w 2480463"/>
              <a:gd name="connsiteY5" fmla="*/ 4034197 h 4321430"/>
              <a:gd name="connsiteX6" fmla="*/ 11108 w 2480463"/>
              <a:gd name="connsiteY6" fmla="*/ 3618878 h 4321430"/>
              <a:gd name="connsiteX7" fmla="*/ 1164 w 2480463"/>
              <a:gd name="connsiteY7" fmla="*/ 3207479 h 4321430"/>
              <a:gd name="connsiteX8" fmla="*/ 157740 w 2480463"/>
              <a:gd name="connsiteY8" fmla="*/ 2740885 h 4321430"/>
              <a:gd name="connsiteX9" fmla="*/ 6249 w 2480463"/>
              <a:gd name="connsiteY9" fmla="*/ 2609866 h 4321430"/>
              <a:gd name="connsiteX10" fmla="*/ 9331 w 2480463"/>
              <a:gd name="connsiteY10" fmla="*/ 0 h 4321430"/>
              <a:gd name="connsiteX0" fmla="*/ 9331 w 2480463"/>
              <a:gd name="connsiteY0" fmla="*/ 0 h 4321430"/>
              <a:gd name="connsiteX1" fmla="*/ 2480463 w 2480463"/>
              <a:gd name="connsiteY1" fmla="*/ 0 h 4321430"/>
              <a:gd name="connsiteX2" fmla="*/ 2480463 w 2480463"/>
              <a:gd name="connsiteY2" fmla="*/ 4320480 h 4321430"/>
              <a:gd name="connsiteX3" fmla="*/ 120754 w 2480463"/>
              <a:gd name="connsiteY3" fmla="*/ 4321430 h 4321430"/>
              <a:gd name="connsiteX4" fmla="*/ 70184 w 2480463"/>
              <a:gd name="connsiteY4" fmla="*/ 4321060 h 4321430"/>
              <a:gd name="connsiteX5" fmla="*/ 198450 w 2480463"/>
              <a:gd name="connsiteY5" fmla="*/ 4034197 h 4321430"/>
              <a:gd name="connsiteX6" fmla="*/ 11108 w 2480463"/>
              <a:gd name="connsiteY6" fmla="*/ 3628272 h 4321430"/>
              <a:gd name="connsiteX7" fmla="*/ 1164 w 2480463"/>
              <a:gd name="connsiteY7" fmla="*/ 3207479 h 4321430"/>
              <a:gd name="connsiteX8" fmla="*/ 157740 w 2480463"/>
              <a:gd name="connsiteY8" fmla="*/ 2740885 h 4321430"/>
              <a:gd name="connsiteX9" fmla="*/ 6249 w 2480463"/>
              <a:gd name="connsiteY9" fmla="*/ 2609866 h 4321430"/>
              <a:gd name="connsiteX10" fmla="*/ 9331 w 2480463"/>
              <a:gd name="connsiteY10" fmla="*/ 0 h 4321430"/>
              <a:gd name="connsiteX0" fmla="*/ 9331 w 2480463"/>
              <a:gd name="connsiteY0" fmla="*/ 0 h 4321430"/>
              <a:gd name="connsiteX1" fmla="*/ 2480463 w 2480463"/>
              <a:gd name="connsiteY1" fmla="*/ 0 h 4321430"/>
              <a:gd name="connsiteX2" fmla="*/ 2480463 w 2480463"/>
              <a:gd name="connsiteY2" fmla="*/ 4320480 h 4321430"/>
              <a:gd name="connsiteX3" fmla="*/ 120754 w 2480463"/>
              <a:gd name="connsiteY3" fmla="*/ 4321430 h 4321430"/>
              <a:gd name="connsiteX4" fmla="*/ 70184 w 2480463"/>
              <a:gd name="connsiteY4" fmla="*/ 4321060 h 4321430"/>
              <a:gd name="connsiteX5" fmla="*/ 198450 w 2480463"/>
              <a:gd name="connsiteY5" fmla="*/ 4034197 h 4321430"/>
              <a:gd name="connsiteX6" fmla="*/ 11108 w 2480463"/>
              <a:gd name="connsiteY6" fmla="*/ 3628272 h 4321430"/>
              <a:gd name="connsiteX7" fmla="*/ 1164 w 2480463"/>
              <a:gd name="connsiteY7" fmla="*/ 3207479 h 4321430"/>
              <a:gd name="connsiteX8" fmla="*/ 157740 w 2480463"/>
              <a:gd name="connsiteY8" fmla="*/ 2740885 h 4321430"/>
              <a:gd name="connsiteX9" fmla="*/ 6249 w 2480463"/>
              <a:gd name="connsiteY9" fmla="*/ 2609866 h 4321430"/>
              <a:gd name="connsiteX10" fmla="*/ 9331 w 2480463"/>
              <a:gd name="connsiteY10" fmla="*/ 0 h 4321430"/>
              <a:gd name="connsiteX0" fmla="*/ 9331 w 2480463"/>
              <a:gd name="connsiteY0" fmla="*/ 0 h 4321430"/>
              <a:gd name="connsiteX1" fmla="*/ 2480463 w 2480463"/>
              <a:gd name="connsiteY1" fmla="*/ 0 h 4321430"/>
              <a:gd name="connsiteX2" fmla="*/ 2480463 w 2480463"/>
              <a:gd name="connsiteY2" fmla="*/ 4320480 h 4321430"/>
              <a:gd name="connsiteX3" fmla="*/ 120754 w 2480463"/>
              <a:gd name="connsiteY3" fmla="*/ 4321430 h 4321430"/>
              <a:gd name="connsiteX4" fmla="*/ 70184 w 2480463"/>
              <a:gd name="connsiteY4" fmla="*/ 4321060 h 4321430"/>
              <a:gd name="connsiteX5" fmla="*/ 198450 w 2480463"/>
              <a:gd name="connsiteY5" fmla="*/ 4034197 h 4321430"/>
              <a:gd name="connsiteX6" fmla="*/ 11108 w 2480463"/>
              <a:gd name="connsiteY6" fmla="*/ 3628272 h 4321430"/>
              <a:gd name="connsiteX7" fmla="*/ 1164 w 2480463"/>
              <a:gd name="connsiteY7" fmla="*/ 3207479 h 4321430"/>
              <a:gd name="connsiteX8" fmla="*/ 157740 w 2480463"/>
              <a:gd name="connsiteY8" fmla="*/ 2740885 h 4321430"/>
              <a:gd name="connsiteX9" fmla="*/ 6249 w 2480463"/>
              <a:gd name="connsiteY9" fmla="*/ 2609866 h 4321430"/>
              <a:gd name="connsiteX10" fmla="*/ 9331 w 2480463"/>
              <a:gd name="connsiteY10" fmla="*/ 0 h 4321430"/>
              <a:gd name="connsiteX0" fmla="*/ 9331 w 2480463"/>
              <a:gd name="connsiteY0" fmla="*/ 0 h 4321430"/>
              <a:gd name="connsiteX1" fmla="*/ 2480463 w 2480463"/>
              <a:gd name="connsiteY1" fmla="*/ 0 h 4321430"/>
              <a:gd name="connsiteX2" fmla="*/ 2480463 w 2480463"/>
              <a:gd name="connsiteY2" fmla="*/ 4320480 h 4321430"/>
              <a:gd name="connsiteX3" fmla="*/ 120754 w 2480463"/>
              <a:gd name="connsiteY3" fmla="*/ 4321430 h 4321430"/>
              <a:gd name="connsiteX4" fmla="*/ 70184 w 2480463"/>
              <a:gd name="connsiteY4" fmla="*/ 4321060 h 4321430"/>
              <a:gd name="connsiteX5" fmla="*/ 198450 w 2480463"/>
              <a:gd name="connsiteY5" fmla="*/ 4034197 h 4321430"/>
              <a:gd name="connsiteX6" fmla="*/ 11108 w 2480463"/>
              <a:gd name="connsiteY6" fmla="*/ 3628272 h 4321430"/>
              <a:gd name="connsiteX7" fmla="*/ 1164 w 2480463"/>
              <a:gd name="connsiteY7" fmla="*/ 3207479 h 4321430"/>
              <a:gd name="connsiteX8" fmla="*/ 157740 w 2480463"/>
              <a:gd name="connsiteY8" fmla="*/ 2740885 h 4321430"/>
              <a:gd name="connsiteX9" fmla="*/ 6249 w 2480463"/>
              <a:gd name="connsiteY9" fmla="*/ 2609866 h 4321430"/>
              <a:gd name="connsiteX10" fmla="*/ 9331 w 2480463"/>
              <a:gd name="connsiteY10" fmla="*/ 0 h 4321430"/>
              <a:gd name="connsiteX0" fmla="*/ 9331 w 2480463"/>
              <a:gd name="connsiteY0" fmla="*/ 0 h 4321430"/>
              <a:gd name="connsiteX1" fmla="*/ 2480463 w 2480463"/>
              <a:gd name="connsiteY1" fmla="*/ 0 h 4321430"/>
              <a:gd name="connsiteX2" fmla="*/ 2480463 w 2480463"/>
              <a:gd name="connsiteY2" fmla="*/ 4320480 h 4321430"/>
              <a:gd name="connsiteX3" fmla="*/ 120754 w 2480463"/>
              <a:gd name="connsiteY3" fmla="*/ 4321430 h 4321430"/>
              <a:gd name="connsiteX4" fmla="*/ 70184 w 2480463"/>
              <a:gd name="connsiteY4" fmla="*/ 4321060 h 4321430"/>
              <a:gd name="connsiteX5" fmla="*/ 198450 w 2480463"/>
              <a:gd name="connsiteY5" fmla="*/ 4034197 h 4321430"/>
              <a:gd name="connsiteX6" fmla="*/ 11108 w 2480463"/>
              <a:gd name="connsiteY6" fmla="*/ 3628272 h 4321430"/>
              <a:gd name="connsiteX7" fmla="*/ 1164 w 2480463"/>
              <a:gd name="connsiteY7" fmla="*/ 3207479 h 4321430"/>
              <a:gd name="connsiteX8" fmla="*/ 157740 w 2480463"/>
              <a:gd name="connsiteY8" fmla="*/ 2740885 h 4321430"/>
              <a:gd name="connsiteX9" fmla="*/ 6249 w 2480463"/>
              <a:gd name="connsiteY9" fmla="*/ 2609866 h 4321430"/>
              <a:gd name="connsiteX10" fmla="*/ 9331 w 2480463"/>
              <a:gd name="connsiteY10" fmla="*/ 0 h 4321430"/>
              <a:gd name="connsiteX0" fmla="*/ 9774 w 2480906"/>
              <a:gd name="connsiteY0" fmla="*/ 0 h 4321430"/>
              <a:gd name="connsiteX1" fmla="*/ 2480906 w 2480906"/>
              <a:gd name="connsiteY1" fmla="*/ 0 h 4321430"/>
              <a:gd name="connsiteX2" fmla="*/ 2480906 w 2480906"/>
              <a:gd name="connsiteY2" fmla="*/ 4320480 h 4321430"/>
              <a:gd name="connsiteX3" fmla="*/ 121197 w 2480906"/>
              <a:gd name="connsiteY3" fmla="*/ 4321430 h 4321430"/>
              <a:gd name="connsiteX4" fmla="*/ 70627 w 2480906"/>
              <a:gd name="connsiteY4" fmla="*/ 4321060 h 4321430"/>
              <a:gd name="connsiteX5" fmla="*/ 198893 w 2480906"/>
              <a:gd name="connsiteY5" fmla="*/ 4034197 h 4321430"/>
              <a:gd name="connsiteX6" fmla="*/ 11551 w 2480906"/>
              <a:gd name="connsiteY6" fmla="*/ 3628272 h 4321430"/>
              <a:gd name="connsiteX7" fmla="*/ 1607 w 2480906"/>
              <a:gd name="connsiteY7" fmla="*/ 3207479 h 4321430"/>
              <a:gd name="connsiteX8" fmla="*/ 126868 w 2480906"/>
              <a:gd name="connsiteY8" fmla="*/ 2772200 h 4321430"/>
              <a:gd name="connsiteX9" fmla="*/ 6692 w 2480906"/>
              <a:gd name="connsiteY9" fmla="*/ 2609866 h 4321430"/>
              <a:gd name="connsiteX10" fmla="*/ 9774 w 2480906"/>
              <a:gd name="connsiteY10" fmla="*/ 0 h 4321430"/>
              <a:gd name="connsiteX0" fmla="*/ 9249 w 2480381"/>
              <a:gd name="connsiteY0" fmla="*/ 0 h 4321430"/>
              <a:gd name="connsiteX1" fmla="*/ 2480381 w 2480381"/>
              <a:gd name="connsiteY1" fmla="*/ 0 h 4321430"/>
              <a:gd name="connsiteX2" fmla="*/ 2480381 w 2480381"/>
              <a:gd name="connsiteY2" fmla="*/ 4320480 h 4321430"/>
              <a:gd name="connsiteX3" fmla="*/ 120672 w 2480381"/>
              <a:gd name="connsiteY3" fmla="*/ 4321430 h 4321430"/>
              <a:gd name="connsiteX4" fmla="*/ 70102 w 2480381"/>
              <a:gd name="connsiteY4" fmla="*/ 4321060 h 4321430"/>
              <a:gd name="connsiteX5" fmla="*/ 198368 w 2480381"/>
              <a:gd name="connsiteY5" fmla="*/ 4034197 h 4321430"/>
              <a:gd name="connsiteX6" fmla="*/ 11026 w 2480381"/>
              <a:gd name="connsiteY6" fmla="*/ 3628272 h 4321430"/>
              <a:gd name="connsiteX7" fmla="*/ 1082 w 2480381"/>
              <a:gd name="connsiteY7" fmla="*/ 3207479 h 4321430"/>
              <a:gd name="connsiteX8" fmla="*/ 126343 w 2480381"/>
              <a:gd name="connsiteY8" fmla="*/ 2772200 h 4321430"/>
              <a:gd name="connsiteX9" fmla="*/ 6167 w 2480381"/>
              <a:gd name="connsiteY9" fmla="*/ 2609866 h 4321430"/>
              <a:gd name="connsiteX10" fmla="*/ 9249 w 2480381"/>
              <a:gd name="connsiteY10" fmla="*/ 0 h 4321430"/>
              <a:gd name="connsiteX0" fmla="*/ 9249 w 2480381"/>
              <a:gd name="connsiteY0" fmla="*/ 0 h 4321430"/>
              <a:gd name="connsiteX1" fmla="*/ 2480381 w 2480381"/>
              <a:gd name="connsiteY1" fmla="*/ 0 h 4321430"/>
              <a:gd name="connsiteX2" fmla="*/ 2480381 w 2480381"/>
              <a:gd name="connsiteY2" fmla="*/ 4320480 h 4321430"/>
              <a:gd name="connsiteX3" fmla="*/ 120672 w 2480381"/>
              <a:gd name="connsiteY3" fmla="*/ 4321430 h 4321430"/>
              <a:gd name="connsiteX4" fmla="*/ 70102 w 2480381"/>
              <a:gd name="connsiteY4" fmla="*/ 4321060 h 4321430"/>
              <a:gd name="connsiteX5" fmla="*/ 198368 w 2480381"/>
              <a:gd name="connsiteY5" fmla="*/ 4034197 h 4321430"/>
              <a:gd name="connsiteX6" fmla="*/ 11026 w 2480381"/>
              <a:gd name="connsiteY6" fmla="*/ 3628272 h 4321430"/>
              <a:gd name="connsiteX7" fmla="*/ 1082 w 2480381"/>
              <a:gd name="connsiteY7" fmla="*/ 3207479 h 4321430"/>
              <a:gd name="connsiteX8" fmla="*/ 126343 w 2480381"/>
              <a:gd name="connsiteY8" fmla="*/ 2772200 h 4321430"/>
              <a:gd name="connsiteX9" fmla="*/ 6167 w 2480381"/>
              <a:gd name="connsiteY9" fmla="*/ 2609866 h 4321430"/>
              <a:gd name="connsiteX10" fmla="*/ 9249 w 2480381"/>
              <a:gd name="connsiteY10" fmla="*/ 0 h 4321430"/>
              <a:gd name="connsiteX0" fmla="*/ 3082 w 2474214"/>
              <a:gd name="connsiteY0" fmla="*/ 0 h 4321430"/>
              <a:gd name="connsiteX1" fmla="*/ 2474214 w 2474214"/>
              <a:gd name="connsiteY1" fmla="*/ 0 h 4321430"/>
              <a:gd name="connsiteX2" fmla="*/ 2474214 w 2474214"/>
              <a:gd name="connsiteY2" fmla="*/ 4320480 h 4321430"/>
              <a:gd name="connsiteX3" fmla="*/ 114505 w 2474214"/>
              <a:gd name="connsiteY3" fmla="*/ 4321430 h 4321430"/>
              <a:gd name="connsiteX4" fmla="*/ 63935 w 2474214"/>
              <a:gd name="connsiteY4" fmla="*/ 4321060 h 4321430"/>
              <a:gd name="connsiteX5" fmla="*/ 192201 w 2474214"/>
              <a:gd name="connsiteY5" fmla="*/ 4034197 h 4321430"/>
              <a:gd name="connsiteX6" fmla="*/ 4859 w 2474214"/>
              <a:gd name="connsiteY6" fmla="*/ 3628272 h 4321430"/>
              <a:gd name="connsiteX7" fmla="*/ 1178 w 2474214"/>
              <a:gd name="connsiteY7" fmla="*/ 3229399 h 4321430"/>
              <a:gd name="connsiteX8" fmla="*/ 120176 w 2474214"/>
              <a:gd name="connsiteY8" fmla="*/ 2772200 h 4321430"/>
              <a:gd name="connsiteX9" fmla="*/ 0 w 2474214"/>
              <a:gd name="connsiteY9" fmla="*/ 2609866 h 4321430"/>
              <a:gd name="connsiteX10" fmla="*/ 3082 w 2474214"/>
              <a:gd name="connsiteY10" fmla="*/ 0 h 4321430"/>
              <a:gd name="connsiteX0" fmla="*/ 3082 w 2474214"/>
              <a:gd name="connsiteY0" fmla="*/ 0 h 4321430"/>
              <a:gd name="connsiteX1" fmla="*/ 2474214 w 2474214"/>
              <a:gd name="connsiteY1" fmla="*/ 0 h 4321430"/>
              <a:gd name="connsiteX2" fmla="*/ 2474214 w 2474214"/>
              <a:gd name="connsiteY2" fmla="*/ 4320480 h 4321430"/>
              <a:gd name="connsiteX3" fmla="*/ 114505 w 2474214"/>
              <a:gd name="connsiteY3" fmla="*/ 4321430 h 4321430"/>
              <a:gd name="connsiteX4" fmla="*/ 63935 w 2474214"/>
              <a:gd name="connsiteY4" fmla="*/ 4321060 h 4321430"/>
              <a:gd name="connsiteX5" fmla="*/ 192201 w 2474214"/>
              <a:gd name="connsiteY5" fmla="*/ 4034197 h 4321430"/>
              <a:gd name="connsiteX6" fmla="*/ 4859 w 2474214"/>
              <a:gd name="connsiteY6" fmla="*/ 3628272 h 4321430"/>
              <a:gd name="connsiteX7" fmla="*/ 1178 w 2474214"/>
              <a:gd name="connsiteY7" fmla="*/ 3229399 h 4321430"/>
              <a:gd name="connsiteX8" fmla="*/ 120176 w 2474214"/>
              <a:gd name="connsiteY8" fmla="*/ 2772200 h 4321430"/>
              <a:gd name="connsiteX9" fmla="*/ 0 w 2474214"/>
              <a:gd name="connsiteY9" fmla="*/ 2609866 h 4321430"/>
              <a:gd name="connsiteX10" fmla="*/ 3082 w 2474214"/>
              <a:gd name="connsiteY10" fmla="*/ 0 h 4321430"/>
              <a:gd name="connsiteX0" fmla="*/ 3082 w 2474214"/>
              <a:gd name="connsiteY0" fmla="*/ 0 h 4321430"/>
              <a:gd name="connsiteX1" fmla="*/ 2474214 w 2474214"/>
              <a:gd name="connsiteY1" fmla="*/ 0 h 4321430"/>
              <a:gd name="connsiteX2" fmla="*/ 2474214 w 2474214"/>
              <a:gd name="connsiteY2" fmla="*/ 4320480 h 4321430"/>
              <a:gd name="connsiteX3" fmla="*/ 114505 w 2474214"/>
              <a:gd name="connsiteY3" fmla="*/ 4321430 h 4321430"/>
              <a:gd name="connsiteX4" fmla="*/ 63935 w 2474214"/>
              <a:gd name="connsiteY4" fmla="*/ 4321060 h 4321430"/>
              <a:gd name="connsiteX5" fmla="*/ 192201 w 2474214"/>
              <a:gd name="connsiteY5" fmla="*/ 4034197 h 4321430"/>
              <a:gd name="connsiteX6" fmla="*/ 4859 w 2474214"/>
              <a:gd name="connsiteY6" fmla="*/ 3628272 h 4321430"/>
              <a:gd name="connsiteX7" fmla="*/ 1178 w 2474214"/>
              <a:gd name="connsiteY7" fmla="*/ 3229399 h 4321430"/>
              <a:gd name="connsiteX8" fmla="*/ 120176 w 2474214"/>
              <a:gd name="connsiteY8" fmla="*/ 2772200 h 4321430"/>
              <a:gd name="connsiteX9" fmla="*/ 0 w 2474214"/>
              <a:gd name="connsiteY9" fmla="*/ 2609866 h 4321430"/>
              <a:gd name="connsiteX10" fmla="*/ 3082 w 2474214"/>
              <a:gd name="connsiteY10" fmla="*/ 0 h 4321430"/>
              <a:gd name="connsiteX0" fmla="*/ 3082 w 2474214"/>
              <a:gd name="connsiteY0" fmla="*/ 0 h 4321430"/>
              <a:gd name="connsiteX1" fmla="*/ 2474214 w 2474214"/>
              <a:gd name="connsiteY1" fmla="*/ 0 h 4321430"/>
              <a:gd name="connsiteX2" fmla="*/ 2474214 w 2474214"/>
              <a:gd name="connsiteY2" fmla="*/ 4320480 h 4321430"/>
              <a:gd name="connsiteX3" fmla="*/ 114505 w 2474214"/>
              <a:gd name="connsiteY3" fmla="*/ 4321430 h 4321430"/>
              <a:gd name="connsiteX4" fmla="*/ 63935 w 2474214"/>
              <a:gd name="connsiteY4" fmla="*/ 4321060 h 4321430"/>
              <a:gd name="connsiteX5" fmla="*/ 192201 w 2474214"/>
              <a:gd name="connsiteY5" fmla="*/ 4034197 h 4321430"/>
              <a:gd name="connsiteX6" fmla="*/ 4859 w 2474214"/>
              <a:gd name="connsiteY6" fmla="*/ 3628272 h 4321430"/>
              <a:gd name="connsiteX7" fmla="*/ 1178 w 2474214"/>
              <a:gd name="connsiteY7" fmla="*/ 3229399 h 4321430"/>
              <a:gd name="connsiteX8" fmla="*/ 120176 w 2474214"/>
              <a:gd name="connsiteY8" fmla="*/ 2772200 h 4321430"/>
              <a:gd name="connsiteX9" fmla="*/ 0 w 2474214"/>
              <a:gd name="connsiteY9" fmla="*/ 2609866 h 4321430"/>
              <a:gd name="connsiteX10" fmla="*/ 3082 w 2474214"/>
              <a:gd name="connsiteY10" fmla="*/ 0 h 4321430"/>
              <a:gd name="connsiteX0" fmla="*/ 3267 w 2474399"/>
              <a:gd name="connsiteY0" fmla="*/ 0 h 4321430"/>
              <a:gd name="connsiteX1" fmla="*/ 2474399 w 2474399"/>
              <a:gd name="connsiteY1" fmla="*/ 0 h 4321430"/>
              <a:gd name="connsiteX2" fmla="*/ 2474399 w 2474399"/>
              <a:gd name="connsiteY2" fmla="*/ 4320480 h 4321430"/>
              <a:gd name="connsiteX3" fmla="*/ 114690 w 2474399"/>
              <a:gd name="connsiteY3" fmla="*/ 4321430 h 4321430"/>
              <a:gd name="connsiteX4" fmla="*/ 64120 w 2474399"/>
              <a:gd name="connsiteY4" fmla="*/ 4321060 h 4321430"/>
              <a:gd name="connsiteX5" fmla="*/ 192386 w 2474399"/>
              <a:gd name="connsiteY5" fmla="*/ 4034197 h 4321430"/>
              <a:gd name="connsiteX6" fmla="*/ 5044 w 2474399"/>
              <a:gd name="connsiteY6" fmla="*/ 3628272 h 4321430"/>
              <a:gd name="connsiteX7" fmla="*/ 1363 w 2474399"/>
              <a:gd name="connsiteY7" fmla="*/ 3229399 h 4321430"/>
              <a:gd name="connsiteX8" fmla="*/ 104704 w 2474399"/>
              <a:gd name="connsiteY8" fmla="*/ 2775331 h 4321430"/>
              <a:gd name="connsiteX9" fmla="*/ 185 w 2474399"/>
              <a:gd name="connsiteY9" fmla="*/ 2609866 h 4321430"/>
              <a:gd name="connsiteX10" fmla="*/ 3267 w 2474399"/>
              <a:gd name="connsiteY10" fmla="*/ 0 h 4321430"/>
              <a:gd name="connsiteX0" fmla="*/ 3082 w 2474214"/>
              <a:gd name="connsiteY0" fmla="*/ 0 h 4321430"/>
              <a:gd name="connsiteX1" fmla="*/ 2474214 w 2474214"/>
              <a:gd name="connsiteY1" fmla="*/ 0 h 4321430"/>
              <a:gd name="connsiteX2" fmla="*/ 2474214 w 2474214"/>
              <a:gd name="connsiteY2" fmla="*/ 4320480 h 4321430"/>
              <a:gd name="connsiteX3" fmla="*/ 114505 w 2474214"/>
              <a:gd name="connsiteY3" fmla="*/ 4321430 h 4321430"/>
              <a:gd name="connsiteX4" fmla="*/ 63935 w 2474214"/>
              <a:gd name="connsiteY4" fmla="*/ 4321060 h 4321430"/>
              <a:gd name="connsiteX5" fmla="*/ 192201 w 2474214"/>
              <a:gd name="connsiteY5" fmla="*/ 4034197 h 4321430"/>
              <a:gd name="connsiteX6" fmla="*/ 4859 w 2474214"/>
              <a:gd name="connsiteY6" fmla="*/ 3628272 h 4321430"/>
              <a:gd name="connsiteX7" fmla="*/ 1178 w 2474214"/>
              <a:gd name="connsiteY7" fmla="*/ 3229399 h 4321430"/>
              <a:gd name="connsiteX8" fmla="*/ 104519 w 2474214"/>
              <a:gd name="connsiteY8" fmla="*/ 2775331 h 4321430"/>
              <a:gd name="connsiteX9" fmla="*/ 0 w 2474214"/>
              <a:gd name="connsiteY9" fmla="*/ 2609866 h 4321430"/>
              <a:gd name="connsiteX10" fmla="*/ 3082 w 2474214"/>
              <a:gd name="connsiteY10" fmla="*/ 0 h 4321430"/>
              <a:gd name="connsiteX0" fmla="*/ 3082 w 2474214"/>
              <a:gd name="connsiteY0" fmla="*/ 0 h 4321430"/>
              <a:gd name="connsiteX1" fmla="*/ 2474214 w 2474214"/>
              <a:gd name="connsiteY1" fmla="*/ 0 h 4321430"/>
              <a:gd name="connsiteX2" fmla="*/ 2474214 w 2474214"/>
              <a:gd name="connsiteY2" fmla="*/ 4320480 h 4321430"/>
              <a:gd name="connsiteX3" fmla="*/ 114505 w 2474214"/>
              <a:gd name="connsiteY3" fmla="*/ 4321430 h 4321430"/>
              <a:gd name="connsiteX4" fmla="*/ 63935 w 2474214"/>
              <a:gd name="connsiteY4" fmla="*/ 4321060 h 4321430"/>
              <a:gd name="connsiteX5" fmla="*/ 192201 w 2474214"/>
              <a:gd name="connsiteY5" fmla="*/ 4034197 h 4321430"/>
              <a:gd name="connsiteX6" fmla="*/ 4859 w 2474214"/>
              <a:gd name="connsiteY6" fmla="*/ 3628272 h 4321430"/>
              <a:gd name="connsiteX7" fmla="*/ 1178 w 2474214"/>
              <a:gd name="connsiteY7" fmla="*/ 3229399 h 4321430"/>
              <a:gd name="connsiteX8" fmla="*/ 104519 w 2474214"/>
              <a:gd name="connsiteY8" fmla="*/ 2775331 h 4321430"/>
              <a:gd name="connsiteX9" fmla="*/ 0 w 2474214"/>
              <a:gd name="connsiteY9" fmla="*/ 2609866 h 4321430"/>
              <a:gd name="connsiteX10" fmla="*/ 3082 w 2474214"/>
              <a:gd name="connsiteY10" fmla="*/ 0 h 4321430"/>
              <a:gd name="connsiteX0" fmla="*/ 3082 w 2474214"/>
              <a:gd name="connsiteY0" fmla="*/ 0 h 4321430"/>
              <a:gd name="connsiteX1" fmla="*/ 2474214 w 2474214"/>
              <a:gd name="connsiteY1" fmla="*/ 0 h 4321430"/>
              <a:gd name="connsiteX2" fmla="*/ 2474214 w 2474214"/>
              <a:gd name="connsiteY2" fmla="*/ 4320480 h 4321430"/>
              <a:gd name="connsiteX3" fmla="*/ 114505 w 2474214"/>
              <a:gd name="connsiteY3" fmla="*/ 4321430 h 4321430"/>
              <a:gd name="connsiteX4" fmla="*/ 63935 w 2474214"/>
              <a:gd name="connsiteY4" fmla="*/ 4321060 h 4321430"/>
              <a:gd name="connsiteX5" fmla="*/ 192201 w 2474214"/>
              <a:gd name="connsiteY5" fmla="*/ 4034197 h 4321430"/>
              <a:gd name="connsiteX6" fmla="*/ 4859 w 2474214"/>
              <a:gd name="connsiteY6" fmla="*/ 3628272 h 4321430"/>
              <a:gd name="connsiteX7" fmla="*/ 1178 w 2474214"/>
              <a:gd name="connsiteY7" fmla="*/ 3229399 h 4321430"/>
              <a:gd name="connsiteX8" fmla="*/ 120921 w 2474214"/>
              <a:gd name="connsiteY8" fmla="*/ 2775331 h 4321430"/>
              <a:gd name="connsiteX9" fmla="*/ 0 w 2474214"/>
              <a:gd name="connsiteY9" fmla="*/ 2609866 h 4321430"/>
              <a:gd name="connsiteX10" fmla="*/ 3082 w 2474214"/>
              <a:gd name="connsiteY10" fmla="*/ 0 h 4321430"/>
              <a:gd name="connsiteX0" fmla="*/ 3082 w 2474214"/>
              <a:gd name="connsiteY0" fmla="*/ 0 h 4321430"/>
              <a:gd name="connsiteX1" fmla="*/ 2474214 w 2474214"/>
              <a:gd name="connsiteY1" fmla="*/ 0 h 4321430"/>
              <a:gd name="connsiteX2" fmla="*/ 2474214 w 2474214"/>
              <a:gd name="connsiteY2" fmla="*/ 4320480 h 4321430"/>
              <a:gd name="connsiteX3" fmla="*/ 114505 w 2474214"/>
              <a:gd name="connsiteY3" fmla="*/ 4321430 h 4321430"/>
              <a:gd name="connsiteX4" fmla="*/ 63935 w 2474214"/>
              <a:gd name="connsiteY4" fmla="*/ 4321060 h 4321430"/>
              <a:gd name="connsiteX5" fmla="*/ 192201 w 2474214"/>
              <a:gd name="connsiteY5" fmla="*/ 4034197 h 4321430"/>
              <a:gd name="connsiteX6" fmla="*/ 4859 w 2474214"/>
              <a:gd name="connsiteY6" fmla="*/ 3628272 h 4321430"/>
              <a:gd name="connsiteX7" fmla="*/ 1178 w 2474214"/>
              <a:gd name="connsiteY7" fmla="*/ 3229399 h 4321430"/>
              <a:gd name="connsiteX8" fmla="*/ 108620 w 2474214"/>
              <a:gd name="connsiteY8" fmla="*/ 2771231 h 4321430"/>
              <a:gd name="connsiteX9" fmla="*/ 0 w 2474214"/>
              <a:gd name="connsiteY9" fmla="*/ 2609866 h 4321430"/>
              <a:gd name="connsiteX10" fmla="*/ 3082 w 2474214"/>
              <a:gd name="connsiteY10" fmla="*/ 0 h 4321430"/>
              <a:gd name="connsiteX0" fmla="*/ 3082 w 2474214"/>
              <a:gd name="connsiteY0" fmla="*/ 0 h 4321430"/>
              <a:gd name="connsiteX1" fmla="*/ 2474214 w 2474214"/>
              <a:gd name="connsiteY1" fmla="*/ 0 h 4321430"/>
              <a:gd name="connsiteX2" fmla="*/ 2474214 w 2474214"/>
              <a:gd name="connsiteY2" fmla="*/ 4320480 h 4321430"/>
              <a:gd name="connsiteX3" fmla="*/ 114505 w 2474214"/>
              <a:gd name="connsiteY3" fmla="*/ 4321430 h 4321430"/>
              <a:gd name="connsiteX4" fmla="*/ 63935 w 2474214"/>
              <a:gd name="connsiteY4" fmla="*/ 4321060 h 4321430"/>
              <a:gd name="connsiteX5" fmla="*/ 192201 w 2474214"/>
              <a:gd name="connsiteY5" fmla="*/ 4034197 h 4321430"/>
              <a:gd name="connsiteX6" fmla="*/ 4859 w 2474214"/>
              <a:gd name="connsiteY6" fmla="*/ 3628272 h 4321430"/>
              <a:gd name="connsiteX7" fmla="*/ 1178 w 2474214"/>
              <a:gd name="connsiteY7" fmla="*/ 3229399 h 4321430"/>
              <a:gd name="connsiteX8" fmla="*/ 108620 w 2474214"/>
              <a:gd name="connsiteY8" fmla="*/ 2771231 h 4321430"/>
              <a:gd name="connsiteX9" fmla="*/ 0 w 2474214"/>
              <a:gd name="connsiteY9" fmla="*/ 2609866 h 4321430"/>
              <a:gd name="connsiteX10" fmla="*/ 3082 w 2474214"/>
              <a:gd name="connsiteY10" fmla="*/ 0 h 4321430"/>
              <a:gd name="connsiteX0" fmla="*/ 3082 w 2474214"/>
              <a:gd name="connsiteY0" fmla="*/ 0 h 4321430"/>
              <a:gd name="connsiteX1" fmla="*/ 2474214 w 2474214"/>
              <a:gd name="connsiteY1" fmla="*/ 0 h 4321430"/>
              <a:gd name="connsiteX2" fmla="*/ 2474214 w 2474214"/>
              <a:gd name="connsiteY2" fmla="*/ 4320480 h 4321430"/>
              <a:gd name="connsiteX3" fmla="*/ 114505 w 2474214"/>
              <a:gd name="connsiteY3" fmla="*/ 4321430 h 4321430"/>
              <a:gd name="connsiteX4" fmla="*/ 63935 w 2474214"/>
              <a:gd name="connsiteY4" fmla="*/ 4321060 h 4321430"/>
              <a:gd name="connsiteX5" fmla="*/ 192201 w 2474214"/>
              <a:gd name="connsiteY5" fmla="*/ 4034197 h 4321430"/>
              <a:gd name="connsiteX6" fmla="*/ 4859 w 2474214"/>
              <a:gd name="connsiteY6" fmla="*/ 3628272 h 4321430"/>
              <a:gd name="connsiteX7" fmla="*/ 1178 w 2474214"/>
              <a:gd name="connsiteY7" fmla="*/ 3229399 h 4321430"/>
              <a:gd name="connsiteX8" fmla="*/ 108620 w 2474214"/>
              <a:gd name="connsiteY8" fmla="*/ 2771231 h 4321430"/>
              <a:gd name="connsiteX9" fmla="*/ 0 w 2474214"/>
              <a:gd name="connsiteY9" fmla="*/ 2609866 h 4321430"/>
              <a:gd name="connsiteX10" fmla="*/ 3082 w 2474214"/>
              <a:gd name="connsiteY10" fmla="*/ 0 h 4321430"/>
              <a:gd name="connsiteX0" fmla="*/ 3082 w 2474214"/>
              <a:gd name="connsiteY0" fmla="*/ 0 h 4321430"/>
              <a:gd name="connsiteX1" fmla="*/ 2474214 w 2474214"/>
              <a:gd name="connsiteY1" fmla="*/ 0 h 4321430"/>
              <a:gd name="connsiteX2" fmla="*/ 2474214 w 2474214"/>
              <a:gd name="connsiteY2" fmla="*/ 4320480 h 4321430"/>
              <a:gd name="connsiteX3" fmla="*/ 114505 w 2474214"/>
              <a:gd name="connsiteY3" fmla="*/ 4321430 h 4321430"/>
              <a:gd name="connsiteX4" fmla="*/ 63935 w 2474214"/>
              <a:gd name="connsiteY4" fmla="*/ 4321060 h 4321430"/>
              <a:gd name="connsiteX5" fmla="*/ 192201 w 2474214"/>
              <a:gd name="connsiteY5" fmla="*/ 4034197 h 4321430"/>
              <a:gd name="connsiteX6" fmla="*/ 4859 w 2474214"/>
              <a:gd name="connsiteY6" fmla="*/ 3628272 h 4321430"/>
              <a:gd name="connsiteX7" fmla="*/ 1178 w 2474214"/>
              <a:gd name="connsiteY7" fmla="*/ 3229399 h 4321430"/>
              <a:gd name="connsiteX8" fmla="*/ 108620 w 2474214"/>
              <a:gd name="connsiteY8" fmla="*/ 2771231 h 4321430"/>
              <a:gd name="connsiteX9" fmla="*/ 0 w 2474214"/>
              <a:gd name="connsiteY9" fmla="*/ 2609866 h 4321430"/>
              <a:gd name="connsiteX10" fmla="*/ 3082 w 2474214"/>
              <a:gd name="connsiteY10" fmla="*/ 0 h 4321430"/>
              <a:gd name="connsiteX0" fmla="*/ 3082 w 2474214"/>
              <a:gd name="connsiteY0" fmla="*/ 0 h 4321430"/>
              <a:gd name="connsiteX1" fmla="*/ 2474214 w 2474214"/>
              <a:gd name="connsiteY1" fmla="*/ 0 h 4321430"/>
              <a:gd name="connsiteX2" fmla="*/ 2474214 w 2474214"/>
              <a:gd name="connsiteY2" fmla="*/ 4320480 h 4321430"/>
              <a:gd name="connsiteX3" fmla="*/ 114505 w 2474214"/>
              <a:gd name="connsiteY3" fmla="*/ 4321430 h 4321430"/>
              <a:gd name="connsiteX4" fmla="*/ 63935 w 2474214"/>
              <a:gd name="connsiteY4" fmla="*/ 4321060 h 4321430"/>
              <a:gd name="connsiteX5" fmla="*/ 192201 w 2474214"/>
              <a:gd name="connsiteY5" fmla="*/ 4034197 h 4321430"/>
              <a:gd name="connsiteX6" fmla="*/ 4859 w 2474214"/>
              <a:gd name="connsiteY6" fmla="*/ 3628272 h 4321430"/>
              <a:gd name="connsiteX7" fmla="*/ 1178 w 2474214"/>
              <a:gd name="connsiteY7" fmla="*/ 3241700 h 4321430"/>
              <a:gd name="connsiteX8" fmla="*/ 108620 w 2474214"/>
              <a:gd name="connsiteY8" fmla="*/ 2771231 h 4321430"/>
              <a:gd name="connsiteX9" fmla="*/ 0 w 2474214"/>
              <a:gd name="connsiteY9" fmla="*/ 2609866 h 4321430"/>
              <a:gd name="connsiteX10" fmla="*/ 3082 w 2474214"/>
              <a:gd name="connsiteY10" fmla="*/ 0 h 4321430"/>
              <a:gd name="connsiteX0" fmla="*/ 9624 w 2480756"/>
              <a:gd name="connsiteY0" fmla="*/ 0 h 4321430"/>
              <a:gd name="connsiteX1" fmla="*/ 2480756 w 2480756"/>
              <a:gd name="connsiteY1" fmla="*/ 0 h 4321430"/>
              <a:gd name="connsiteX2" fmla="*/ 2480756 w 2480756"/>
              <a:gd name="connsiteY2" fmla="*/ 4320480 h 4321430"/>
              <a:gd name="connsiteX3" fmla="*/ 121047 w 2480756"/>
              <a:gd name="connsiteY3" fmla="*/ 4321430 h 4321430"/>
              <a:gd name="connsiteX4" fmla="*/ 70477 w 2480756"/>
              <a:gd name="connsiteY4" fmla="*/ 4321060 h 4321430"/>
              <a:gd name="connsiteX5" fmla="*/ 198743 w 2480756"/>
              <a:gd name="connsiteY5" fmla="*/ 4034197 h 4321430"/>
              <a:gd name="connsiteX6" fmla="*/ 11401 w 2480756"/>
              <a:gd name="connsiteY6" fmla="*/ 3628272 h 4321430"/>
              <a:gd name="connsiteX7" fmla="*/ 7720 w 2480756"/>
              <a:gd name="connsiteY7" fmla="*/ 3241700 h 4321430"/>
              <a:gd name="connsiteX8" fmla="*/ 115162 w 2480756"/>
              <a:gd name="connsiteY8" fmla="*/ 2771231 h 4321430"/>
              <a:gd name="connsiteX9" fmla="*/ 6542 w 2480756"/>
              <a:gd name="connsiteY9" fmla="*/ 2609866 h 4321430"/>
              <a:gd name="connsiteX10" fmla="*/ 9624 w 2480756"/>
              <a:gd name="connsiteY10" fmla="*/ 0 h 4321430"/>
              <a:gd name="connsiteX0" fmla="*/ 9624 w 2480756"/>
              <a:gd name="connsiteY0" fmla="*/ 0 h 4321430"/>
              <a:gd name="connsiteX1" fmla="*/ 2480756 w 2480756"/>
              <a:gd name="connsiteY1" fmla="*/ 0 h 4321430"/>
              <a:gd name="connsiteX2" fmla="*/ 2480756 w 2480756"/>
              <a:gd name="connsiteY2" fmla="*/ 4320480 h 4321430"/>
              <a:gd name="connsiteX3" fmla="*/ 121047 w 2480756"/>
              <a:gd name="connsiteY3" fmla="*/ 4321430 h 4321430"/>
              <a:gd name="connsiteX4" fmla="*/ 70477 w 2480756"/>
              <a:gd name="connsiteY4" fmla="*/ 4321060 h 4321430"/>
              <a:gd name="connsiteX5" fmla="*/ 198743 w 2480756"/>
              <a:gd name="connsiteY5" fmla="*/ 4034197 h 4321430"/>
              <a:gd name="connsiteX6" fmla="*/ 11401 w 2480756"/>
              <a:gd name="connsiteY6" fmla="*/ 3628272 h 4321430"/>
              <a:gd name="connsiteX7" fmla="*/ 7720 w 2480756"/>
              <a:gd name="connsiteY7" fmla="*/ 3241700 h 4321430"/>
              <a:gd name="connsiteX8" fmla="*/ 115162 w 2480756"/>
              <a:gd name="connsiteY8" fmla="*/ 2771231 h 4321430"/>
              <a:gd name="connsiteX9" fmla="*/ 6542 w 2480756"/>
              <a:gd name="connsiteY9" fmla="*/ 2609866 h 4321430"/>
              <a:gd name="connsiteX10" fmla="*/ 9624 w 2480756"/>
              <a:gd name="connsiteY10" fmla="*/ 0 h 4321430"/>
              <a:gd name="connsiteX0" fmla="*/ 9624 w 2480756"/>
              <a:gd name="connsiteY0" fmla="*/ 0 h 4321430"/>
              <a:gd name="connsiteX1" fmla="*/ 2480756 w 2480756"/>
              <a:gd name="connsiteY1" fmla="*/ 0 h 4321430"/>
              <a:gd name="connsiteX2" fmla="*/ 2480756 w 2480756"/>
              <a:gd name="connsiteY2" fmla="*/ 4320480 h 4321430"/>
              <a:gd name="connsiteX3" fmla="*/ 121047 w 2480756"/>
              <a:gd name="connsiteY3" fmla="*/ 4321430 h 4321430"/>
              <a:gd name="connsiteX4" fmla="*/ 70477 w 2480756"/>
              <a:gd name="connsiteY4" fmla="*/ 4321060 h 4321430"/>
              <a:gd name="connsiteX5" fmla="*/ 198743 w 2480756"/>
              <a:gd name="connsiteY5" fmla="*/ 4034197 h 4321430"/>
              <a:gd name="connsiteX6" fmla="*/ 11401 w 2480756"/>
              <a:gd name="connsiteY6" fmla="*/ 3628272 h 4321430"/>
              <a:gd name="connsiteX7" fmla="*/ 7720 w 2480756"/>
              <a:gd name="connsiteY7" fmla="*/ 3241700 h 4321430"/>
              <a:gd name="connsiteX8" fmla="*/ 115162 w 2480756"/>
              <a:gd name="connsiteY8" fmla="*/ 2771231 h 4321430"/>
              <a:gd name="connsiteX9" fmla="*/ 6542 w 2480756"/>
              <a:gd name="connsiteY9" fmla="*/ 2609866 h 4321430"/>
              <a:gd name="connsiteX10" fmla="*/ 9624 w 2480756"/>
              <a:gd name="connsiteY10" fmla="*/ 0 h 4321430"/>
              <a:gd name="connsiteX0" fmla="*/ 9624 w 2480756"/>
              <a:gd name="connsiteY0" fmla="*/ 0 h 4321430"/>
              <a:gd name="connsiteX1" fmla="*/ 2480756 w 2480756"/>
              <a:gd name="connsiteY1" fmla="*/ 0 h 4321430"/>
              <a:gd name="connsiteX2" fmla="*/ 2480756 w 2480756"/>
              <a:gd name="connsiteY2" fmla="*/ 4320480 h 4321430"/>
              <a:gd name="connsiteX3" fmla="*/ 121047 w 2480756"/>
              <a:gd name="connsiteY3" fmla="*/ 4321430 h 4321430"/>
              <a:gd name="connsiteX4" fmla="*/ 70477 w 2480756"/>
              <a:gd name="connsiteY4" fmla="*/ 4321060 h 4321430"/>
              <a:gd name="connsiteX5" fmla="*/ 198743 w 2480756"/>
              <a:gd name="connsiteY5" fmla="*/ 4034197 h 4321430"/>
              <a:gd name="connsiteX6" fmla="*/ 11401 w 2480756"/>
              <a:gd name="connsiteY6" fmla="*/ 3628272 h 4321430"/>
              <a:gd name="connsiteX7" fmla="*/ 7720 w 2480756"/>
              <a:gd name="connsiteY7" fmla="*/ 3241700 h 4321430"/>
              <a:gd name="connsiteX8" fmla="*/ 115162 w 2480756"/>
              <a:gd name="connsiteY8" fmla="*/ 2771231 h 4321430"/>
              <a:gd name="connsiteX9" fmla="*/ 6542 w 2480756"/>
              <a:gd name="connsiteY9" fmla="*/ 2609866 h 4321430"/>
              <a:gd name="connsiteX10" fmla="*/ 9624 w 2480756"/>
              <a:gd name="connsiteY10" fmla="*/ 0 h 4321430"/>
              <a:gd name="connsiteX0" fmla="*/ 9624 w 2480756"/>
              <a:gd name="connsiteY0" fmla="*/ 0 h 4321430"/>
              <a:gd name="connsiteX1" fmla="*/ 2480756 w 2480756"/>
              <a:gd name="connsiteY1" fmla="*/ 0 h 4321430"/>
              <a:gd name="connsiteX2" fmla="*/ 2480756 w 2480756"/>
              <a:gd name="connsiteY2" fmla="*/ 4320480 h 4321430"/>
              <a:gd name="connsiteX3" fmla="*/ 121047 w 2480756"/>
              <a:gd name="connsiteY3" fmla="*/ 4321430 h 4321430"/>
              <a:gd name="connsiteX4" fmla="*/ 70477 w 2480756"/>
              <a:gd name="connsiteY4" fmla="*/ 4321060 h 4321430"/>
              <a:gd name="connsiteX5" fmla="*/ 198743 w 2480756"/>
              <a:gd name="connsiteY5" fmla="*/ 4034197 h 4321430"/>
              <a:gd name="connsiteX6" fmla="*/ 11401 w 2480756"/>
              <a:gd name="connsiteY6" fmla="*/ 3628272 h 4321430"/>
              <a:gd name="connsiteX7" fmla="*/ 7720 w 2480756"/>
              <a:gd name="connsiteY7" fmla="*/ 3241700 h 4321430"/>
              <a:gd name="connsiteX8" fmla="*/ 115162 w 2480756"/>
              <a:gd name="connsiteY8" fmla="*/ 2771231 h 4321430"/>
              <a:gd name="connsiteX9" fmla="*/ 6542 w 2480756"/>
              <a:gd name="connsiteY9" fmla="*/ 2609866 h 4321430"/>
              <a:gd name="connsiteX10" fmla="*/ 9624 w 2480756"/>
              <a:gd name="connsiteY10" fmla="*/ 0 h 4321430"/>
              <a:gd name="connsiteX0" fmla="*/ 9624 w 2480756"/>
              <a:gd name="connsiteY0" fmla="*/ 0 h 4321430"/>
              <a:gd name="connsiteX1" fmla="*/ 2480756 w 2480756"/>
              <a:gd name="connsiteY1" fmla="*/ 0 h 4321430"/>
              <a:gd name="connsiteX2" fmla="*/ 2480756 w 2480756"/>
              <a:gd name="connsiteY2" fmla="*/ 4320480 h 4321430"/>
              <a:gd name="connsiteX3" fmla="*/ 174353 w 2480756"/>
              <a:gd name="connsiteY3" fmla="*/ 4321430 h 4321430"/>
              <a:gd name="connsiteX4" fmla="*/ 70477 w 2480756"/>
              <a:gd name="connsiteY4" fmla="*/ 4321060 h 4321430"/>
              <a:gd name="connsiteX5" fmla="*/ 198743 w 2480756"/>
              <a:gd name="connsiteY5" fmla="*/ 4034197 h 4321430"/>
              <a:gd name="connsiteX6" fmla="*/ 11401 w 2480756"/>
              <a:gd name="connsiteY6" fmla="*/ 3628272 h 4321430"/>
              <a:gd name="connsiteX7" fmla="*/ 7720 w 2480756"/>
              <a:gd name="connsiteY7" fmla="*/ 3241700 h 4321430"/>
              <a:gd name="connsiteX8" fmla="*/ 115162 w 2480756"/>
              <a:gd name="connsiteY8" fmla="*/ 2771231 h 4321430"/>
              <a:gd name="connsiteX9" fmla="*/ 6542 w 2480756"/>
              <a:gd name="connsiteY9" fmla="*/ 2609866 h 4321430"/>
              <a:gd name="connsiteX10" fmla="*/ 9624 w 2480756"/>
              <a:gd name="connsiteY10" fmla="*/ 0 h 4321430"/>
              <a:gd name="connsiteX0" fmla="*/ 9624 w 2480756"/>
              <a:gd name="connsiteY0" fmla="*/ 0 h 4321430"/>
              <a:gd name="connsiteX1" fmla="*/ 2480756 w 2480756"/>
              <a:gd name="connsiteY1" fmla="*/ 0 h 4321430"/>
              <a:gd name="connsiteX2" fmla="*/ 2480756 w 2480756"/>
              <a:gd name="connsiteY2" fmla="*/ 4320480 h 4321430"/>
              <a:gd name="connsiteX3" fmla="*/ 174353 w 2480756"/>
              <a:gd name="connsiteY3" fmla="*/ 4321430 h 4321430"/>
              <a:gd name="connsiteX4" fmla="*/ 115582 w 2480756"/>
              <a:gd name="connsiteY4" fmla="*/ 4292357 h 4321430"/>
              <a:gd name="connsiteX5" fmla="*/ 198743 w 2480756"/>
              <a:gd name="connsiteY5" fmla="*/ 4034197 h 4321430"/>
              <a:gd name="connsiteX6" fmla="*/ 11401 w 2480756"/>
              <a:gd name="connsiteY6" fmla="*/ 3628272 h 4321430"/>
              <a:gd name="connsiteX7" fmla="*/ 7720 w 2480756"/>
              <a:gd name="connsiteY7" fmla="*/ 3241700 h 4321430"/>
              <a:gd name="connsiteX8" fmla="*/ 115162 w 2480756"/>
              <a:gd name="connsiteY8" fmla="*/ 2771231 h 4321430"/>
              <a:gd name="connsiteX9" fmla="*/ 6542 w 2480756"/>
              <a:gd name="connsiteY9" fmla="*/ 2609866 h 4321430"/>
              <a:gd name="connsiteX10" fmla="*/ 9624 w 2480756"/>
              <a:gd name="connsiteY10" fmla="*/ 0 h 4321430"/>
              <a:gd name="connsiteX0" fmla="*/ 9624 w 2480756"/>
              <a:gd name="connsiteY0" fmla="*/ 0 h 4321430"/>
              <a:gd name="connsiteX1" fmla="*/ 2480756 w 2480756"/>
              <a:gd name="connsiteY1" fmla="*/ 0 h 4321430"/>
              <a:gd name="connsiteX2" fmla="*/ 2480756 w 2480756"/>
              <a:gd name="connsiteY2" fmla="*/ 4320480 h 4321430"/>
              <a:gd name="connsiteX3" fmla="*/ 174353 w 2480756"/>
              <a:gd name="connsiteY3" fmla="*/ 4321430 h 4321430"/>
              <a:gd name="connsiteX4" fmla="*/ 144285 w 2480756"/>
              <a:gd name="connsiteY4" fmla="*/ 4267755 h 4321430"/>
              <a:gd name="connsiteX5" fmla="*/ 198743 w 2480756"/>
              <a:gd name="connsiteY5" fmla="*/ 4034197 h 4321430"/>
              <a:gd name="connsiteX6" fmla="*/ 11401 w 2480756"/>
              <a:gd name="connsiteY6" fmla="*/ 3628272 h 4321430"/>
              <a:gd name="connsiteX7" fmla="*/ 7720 w 2480756"/>
              <a:gd name="connsiteY7" fmla="*/ 3241700 h 4321430"/>
              <a:gd name="connsiteX8" fmla="*/ 115162 w 2480756"/>
              <a:gd name="connsiteY8" fmla="*/ 2771231 h 4321430"/>
              <a:gd name="connsiteX9" fmla="*/ 6542 w 2480756"/>
              <a:gd name="connsiteY9" fmla="*/ 2609866 h 4321430"/>
              <a:gd name="connsiteX10" fmla="*/ 9624 w 2480756"/>
              <a:gd name="connsiteY10" fmla="*/ 0 h 4321430"/>
              <a:gd name="connsiteX0" fmla="*/ 9624 w 2480756"/>
              <a:gd name="connsiteY0" fmla="*/ 0 h 4321430"/>
              <a:gd name="connsiteX1" fmla="*/ 2480756 w 2480756"/>
              <a:gd name="connsiteY1" fmla="*/ 0 h 4321430"/>
              <a:gd name="connsiteX2" fmla="*/ 2480756 w 2480756"/>
              <a:gd name="connsiteY2" fmla="*/ 4320480 h 4321430"/>
              <a:gd name="connsiteX3" fmla="*/ 174353 w 2480756"/>
              <a:gd name="connsiteY3" fmla="*/ 4321430 h 4321430"/>
              <a:gd name="connsiteX4" fmla="*/ 115582 w 2480756"/>
              <a:gd name="connsiteY4" fmla="*/ 4296458 h 4321430"/>
              <a:gd name="connsiteX5" fmla="*/ 198743 w 2480756"/>
              <a:gd name="connsiteY5" fmla="*/ 4034197 h 4321430"/>
              <a:gd name="connsiteX6" fmla="*/ 11401 w 2480756"/>
              <a:gd name="connsiteY6" fmla="*/ 3628272 h 4321430"/>
              <a:gd name="connsiteX7" fmla="*/ 7720 w 2480756"/>
              <a:gd name="connsiteY7" fmla="*/ 3241700 h 4321430"/>
              <a:gd name="connsiteX8" fmla="*/ 115162 w 2480756"/>
              <a:gd name="connsiteY8" fmla="*/ 2771231 h 4321430"/>
              <a:gd name="connsiteX9" fmla="*/ 6542 w 2480756"/>
              <a:gd name="connsiteY9" fmla="*/ 2609866 h 4321430"/>
              <a:gd name="connsiteX10" fmla="*/ 9624 w 2480756"/>
              <a:gd name="connsiteY10" fmla="*/ 0 h 4321430"/>
              <a:gd name="connsiteX0" fmla="*/ 9624 w 2480756"/>
              <a:gd name="connsiteY0" fmla="*/ 0 h 4321430"/>
              <a:gd name="connsiteX1" fmla="*/ 2480756 w 2480756"/>
              <a:gd name="connsiteY1" fmla="*/ 0 h 4321430"/>
              <a:gd name="connsiteX2" fmla="*/ 2480756 w 2480756"/>
              <a:gd name="connsiteY2" fmla="*/ 4320480 h 4321430"/>
              <a:gd name="connsiteX3" fmla="*/ 174353 w 2480756"/>
              <a:gd name="connsiteY3" fmla="*/ 4321430 h 4321430"/>
              <a:gd name="connsiteX4" fmla="*/ 115582 w 2480756"/>
              <a:gd name="connsiteY4" fmla="*/ 4296458 h 4321430"/>
              <a:gd name="connsiteX5" fmla="*/ 198743 w 2480756"/>
              <a:gd name="connsiteY5" fmla="*/ 4034197 h 4321430"/>
              <a:gd name="connsiteX6" fmla="*/ 11401 w 2480756"/>
              <a:gd name="connsiteY6" fmla="*/ 3628272 h 4321430"/>
              <a:gd name="connsiteX7" fmla="*/ 7720 w 2480756"/>
              <a:gd name="connsiteY7" fmla="*/ 3241700 h 4321430"/>
              <a:gd name="connsiteX8" fmla="*/ 115162 w 2480756"/>
              <a:gd name="connsiteY8" fmla="*/ 2771231 h 4321430"/>
              <a:gd name="connsiteX9" fmla="*/ 6542 w 2480756"/>
              <a:gd name="connsiteY9" fmla="*/ 2609866 h 4321430"/>
              <a:gd name="connsiteX10" fmla="*/ 9624 w 2480756"/>
              <a:gd name="connsiteY10" fmla="*/ 0 h 4321430"/>
              <a:gd name="connsiteX0" fmla="*/ 9624 w 2480756"/>
              <a:gd name="connsiteY0" fmla="*/ 0 h 4321430"/>
              <a:gd name="connsiteX1" fmla="*/ 2480756 w 2480756"/>
              <a:gd name="connsiteY1" fmla="*/ 0 h 4321430"/>
              <a:gd name="connsiteX2" fmla="*/ 2480756 w 2480756"/>
              <a:gd name="connsiteY2" fmla="*/ 4320480 h 4321430"/>
              <a:gd name="connsiteX3" fmla="*/ 174353 w 2480756"/>
              <a:gd name="connsiteY3" fmla="*/ 4321430 h 4321430"/>
              <a:gd name="connsiteX4" fmla="*/ 115582 w 2480756"/>
              <a:gd name="connsiteY4" fmla="*/ 4296458 h 4321430"/>
              <a:gd name="connsiteX5" fmla="*/ 198743 w 2480756"/>
              <a:gd name="connsiteY5" fmla="*/ 4034197 h 4321430"/>
              <a:gd name="connsiteX6" fmla="*/ 11401 w 2480756"/>
              <a:gd name="connsiteY6" fmla="*/ 3628272 h 4321430"/>
              <a:gd name="connsiteX7" fmla="*/ 7720 w 2480756"/>
              <a:gd name="connsiteY7" fmla="*/ 3241700 h 4321430"/>
              <a:gd name="connsiteX8" fmla="*/ 115162 w 2480756"/>
              <a:gd name="connsiteY8" fmla="*/ 2771231 h 4321430"/>
              <a:gd name="connsiteX9" fmla="*/ 6542 w 2480756"/>
              <a:gd name="connsiteY9" fmla="*/ 2609866 h 4321430"/>
              <a:gd name="connsiteX10" fmla="*/ 9624 w 2480756"/>
              <a:gd name="connsiteY10" fmla="*/ 0 h 4321430"/>
              <a:gd name="connsiteX0" fmla="*/ 9624 w 2480756"/>
              <a:gd name="connsiteY0" fmla="*/ 0 h 4321430"/>
              <a:gd name="connsiteX1" fmla="*/ 2480756 w 2480756"/>
              <a:gd name="connsiteY1" fmla="*/ 0 h 4321430"/>
              <a:gd name="connsiteX2" fmla="*/ 2480756 w 2480756"/>
              <a:gd name="connsiteY2" fmla="*/ 4320480 h 4321430"/>
              <a:gd name="connsiteX3" fmla="*/ 174353 w 2480756"/>
              <a:gd name="connsiteY3" fmla="*/ 4321430 h 4321430"/>
              <a:gd name="connsiteX4" fmla="*/ 115582 w 2480756"/>
              <a:gd name="connsiteY4" fmla="*/ 4296458 h 4321430"/>
              <a:gd name="connsiteX5" fmla="*/ 198743 w 2480756"/>
              <a:gd name="connsiteY5" fmla="*/ 4034197 h 4321430"/>
              <a:gd name="connsiteX6" fmla="*/ 11401 w 2480756"/>
              <a:gd name="connsiteY6" fmla="*/ 3628272 h 4321430"/>
              <a:gd name="connsiteX7" fmla="*/ 7720 w 2480756"/>
              <a:gd name="connsiteY7" fmla="*/ 3241700 h 4321430"/>
              <a:gd name="connsiteX8" fmla="*/ 115162 w 2480756"/>
              <a:gd name="connsiteY8" fmla="*/ 2771231 h 4321430"/>
              <a:gd name="connsiteX9" fmla="*/ 6542 w 2480756"/>
              <a:gd name="connsiteY9" fmla="*/ 2609866 h 4321430"/>
              <a:gd name="connsiteX10" fmla="*/ 9624 w 2480756"/>
              <a:gd name="connsiteY10" fmla="*/ 0 h 4321430"/>
              <a:gd name="connsiteX0" fmla="*/ 9624 w 2480756"/>
              <a:gd name="connsiteY0" fmla="*/ 0 h 4321430"/>
              <a:gd name="connsiteX1" fmla="*/ 2480756 w 2480756"/>
              <a:gd name="connsiteY1" fmla="*/ 0 h 4321430"/>
              <a:gd name="connsiteX2" fmla="*/ 2480756 w 2480756"/>
              <a:gd name="connsiteY2" fmla="*/ 4320480 h 4321430"/>
              <a:gd name="connsiteX3" fmla="*/ 174353 w 2480756"/>
              <a:gd name="connsiteY3" fmla="*/ 4321430 h 4321430"/>
              <a:gd name="connsiteX4" fmla="*/ 115582 w 2480756"/>
              <a:gd name="connsiteY4" fmla="*/ 4296458 h 4321430"/>
              <a:gd name="connsiteX5" fmla="*/ 198743 w 2480756"/>
              <a:gd name="connsiteY5" fmla="*/ 4034197 h 4321430"/>
              <a:gd name="connsiteX6" fmla="*/ 11401 w 2480756"/>
              <a:gd name="connsiteY6" fmla="*/ 3628272 h 4321430"/>
              <a:gd name="connsiteX7" fmla="*/ 7720 w 2480756"/>
              <a:gd name="connsiteY7" fmla="*/ 3241700 h 4321430"/>
              <a:gd name="connsiteX8" fmla="*/ 115162 w 2480756"/>
              <a:gd name="connsiteY8" fmla="*/ 2771231 h 4321430"/>
              <a:gd name="connsiteX9" fmla="*/ 6542 w 2480756"/>
              <a:gd name="connsiteY9" fmla="*/ 2609866 h 4321430"/>
              <a:gd name="connsiteX10" fmla="*/ 9624 w 2480756"/>
              <a:gd name="connsiteY10" fmla="*/ 0 h 4321430"/>
              <a:gd name="connsiteX0" fmla="*/ 8762 w 2479894"/>
              <a:gd name="connsiteY0" fmla="*/ 0 h 4321430"/>
              <a:gd name="connsiteX1" fmla="*/ 2479894 w 2479894"/>
              <a:gd name="connsiteY1" fmla="*/ 0 h 4321430"/>
              <a:gd name="connsiteX2" fmla="*/ 2479894 w 2479894"/>
              <a:gd name="connsiteY2" fmla="*/ 4320480 h 4321430"/>
              <a:gd name="connsiteX3" fmla="*/ 173491 w 2479894"/>
              <a:gd name="connsiteY3" fmla="*/ 4321430 h 4321430"/>
              <a:gd name="connsiteX4" fmla="*/ 114720 w 2479894"/>
              <a:gd name="connsiteY4" fmla="*/ 4296458 h 4321430"/>
              <a:gd name="connsiteX5" fmla="*/ 197881 w 2479894"/>
              <a:gd name="connsiteY5" fmla="*/ 4034197 h 4321430"/>
              <a:gd name="connsiteX6" fmla="*/ 10539 w 2479894"/>
              <a:gd name="connsiteY6" fmla="*/ 3628272 h 4321430"/>
              <a:gd name="connsiteX7" fmla="*/ 6858 w 2479894"/>
              <a:gd name="connsiteY7" fmla="*/ 3241700 h 4321430"/>
              <a:gd name="connsiteX8" fmla="*/ 135779 w 2479894"/>
              <a:gd name="connsiteY8" fmla="*/ 2768163 h 4321430"/>
              <a:gd name="connsiteX9" fmla="*/ 5680 w 2479894"/>
              <a:gd name="connsiteY9" fmla="*/ 2609866 h 4321430"/>
              <a:gd name="connsiteX10" fmla="*/ 8762 w 2479894"/>
              <a:gd name="connsiteY10" fmla="*/ 0 h 4321430"/>
              <a:gd name="connsiteX0" fmla="*/ 9356 w 2480488"/>
              <a:gd name="connsiteY0" fmla="*/ 0 h 4321430"/>
              <a:gd name="connsiteX1" fmla="*/ 2480488 w 2480488"/>
              <a:gd name="connsiteY1" fmla="*/ 0 h 4321430"/>
              <a:gd name="connsiteX2" fmla="*/ 2480488 w 2480488"/>
              <a:gd name="connsiteY2" fmla="*/ 4320480 h 4321430"/>
              <a:gd name="connsiteX3" fmla="*/ 174085 w 2480488"/>
              <a:gd name="connsiteY3" fmla="*/ 4321430 h 4321430"/>
              <a:gd name="connsiteX4" fmla="*/ 115314 w 2480488"/>
              <a:gd name="connsiteY4" fmla="*/ 4296458 h 4321430"/>
              <a:gd name="connsiteX5" fmla="*/ 198475 w 2480488"/>
              <a:gd name="connsiteY5" fmla="*/ 4034197 h 4321430"/>
              <a:gd name="connsiteX6" fmla="*/ 11133 w 2480488"/>
              <a:gd name="connsiteY6" fmla="*/ 3628272 h 4321430"/>
              <a:gd name="connsiteX7" fmla="*/ 7452 w 2480488"/>
              <a:gd name="connsiteY7" fmla="*/ 3241700 h 4321430"/>
              <a:gd name="connsiteX8" fmla="*/ 121030 w 2480488"/>
              <a:gd name="connsiteY8" fmla="*/ 2774300 h 4321430"/>
              <a:gd name="connsiteX9" fmla="*/ 6274 w 2480488"/>
              <a:gd name="connsiteY9" fmla="*/ 2609866 h 4321430"/>
              <a:gd name="connsiteX10" fmla="*/ 9356 w 2480488"/>
              <a:gd name="connsiteY10" fmla="*/ 0 h 4321430"/>
              <a:gd name="connsiteX0" fmla="*/ 9356 w 2480488"/>
              <a:gd name="connsiteY0" fmla="*/ 0 h 4321430"/>
              <a:gd name="connsiteX1" fmla="*/ 2480488 w 2480488"/>
              <a:gd name="connsiteY1" fmla="*/ 0 h 4321430"/>
              <a:gd name="connsiteX2" fmla="*/ 2480488 w 2480488"/>
              <a:gd name="connsiteY2" fmla="*/ 4320480 h 4321430"/>
              <a:gd name="connsiteX3" fmla="*/ 174085 w 2480488"/>
              <a:gd name="connsiteY3" fmla="*/ 4321430 h 4321430"/>
              <a:gd name="connsiteX4" fmla="*/ 115314 w 2480488"/>
              <a:gd name="connsiteY4" fmla="*/ 4296458 h 4321430"/>
              <a:gd name="connsiteX5" fmla="*/ 198475 w 2480488"/>
              <a:gd name="connsiteY5" fmla="*/ 4034197 h 4321430"/>
              <a:gd name="connsiteX6" fmla="*/ 11133 w 2480488"/>
              <a:gd name="connsiteY6" fmla="*/ 3628272 h 4321430"/>
              <a:gd name="connsiteX7" fmla="*/ 7452 w 2480488"/>
              <a:gd name="connsiteY7" fmla="*/ 3241700 h 4321430"/>
              <a:gd name="connsiteX8" fmla="*/ 121030 w 2480488"/>
              <a:gd name="connsiteY8" fmla="*/ 2774300 h 4321430"/>
              <a:gd name="connsiteX9" fmla="*/ 18548 w 2480488"/>
              <a:gd name="connsiteY9" fmla="*/ 2545428 h 4321430"/>
              <a:gd name="connsiteX10" fmla="*/ 9356 w 2480488"/>
              <a:gd name="connsiteY10" fmla="*/ 0 h 4321430"/>
              <a:gd name="connsiteX0" fmla="*/ 9356 w 2480488"/>
              <a:gd name="connsiteY0" fmla="*/ 0 h 4321430"/>
              <a:gd name="connsiteX1" fmla="*/ 2480488 w 2480488"/>
              <a:gd name="connsiteY1" fmla="*/ 0 h 4321430"/>
              <a:gd name="connsiteX2" fmla="*/ 2480488 w 2480488"/>
              <a:gd name="connsiteY2" fmla="*/ 4320480 h 4321430"/>
              <a:gd name="connsiteX3" fmla="*/ 174085 w 2480488"/>
              <a:gd name="connsiteY3" fmla="*/ 4321430 h 4321430"/>
              <a:gd name="connsiteX4" fmla="*/ 115314 w 2480488"/>
              <a:gd name="connsiteY4" fmla="*/ 4296458 h 4321430"/>
              <a:gd name="connsiteX5" fmla="*/ 198475 w 2480488"/>
              <a:gd name="connsiteY5" fmla="*/ 4034197 h 4321430"/>
              <a:gd name="connsiteX6" fmla="*/ 11133 w 2480488"/>
              <a:gd name="connsiteY6" fmla="*/ 3628272 h 4321430"/>
              <a:gd name="connsiteX7" fmla="*/ 7452 w 2480488"/>
              <a:gd name="connsiteY7" fmla="*/ 3241700 h 4321430"/>
              <a:gd name="connsiteX8" fmla="*/ 121030 w 2480488"/>
              <a:gd name="connsiteY8" fmla="*/ 2774300 h 4321430"/>
              <a:gd name="connsiteX9" fmla="*/ 18548 w 2480488"/>
              <a:gd name="connsiteY9" fmla="*/ 2545428 h 4321430"/>
              <a:gd name="connsiteX10" fmla="*/ 9356 w 2480488"/>
              <a:gd name="connsiteY10" fmla="*/ 0 h 4321430"/>
              <a:gd name="connsiteX0" fmla="*/ 9356 w 2480488"/>
              <a:gd name="connsiteY0" fmla="*/ 0 h 4321430"/>
              <a:gd name="connsiteX1" fmla="*/ 2480488 w 2480488"/>
              <a:gd name="connsiteY1" fmla="*/ 0 h 4321430"/>
              <a:gd name="connsiteX2" fmla="*/ 2480488 w 2480488"/>
              <a:gd name="connsiteY2" fmla="*/ 4320480 h 4321430"/>
              <a:gd name="connsiteX3" fmla="*/ 174085 w 2480488"/>
              <a:gd name="connsiteY3" fmla="*/ 4321430 h 4321430"/>
              <a:gd name="connsiteX4" fmla="*/ 115314 w 2480488"/>
              <a:gd name="connsiteY4" fmla="*/ 4296458 h 4321430"/>
              <a:gd name="connsiteX5" fmla="*/ 198475 w 2480488"/>
              <a:gd name="connsiteY5" fmla="*/ 4034197 h 4321430"/>
              <a:gd name="connsiteX6" fmla="*/ 11133 w 2480488"/>
              <a:gd name="connsiteY6" fmla="*/ 3628272 h 4321430"/>
              <a:gd name="connsiteX7" fmla="*/ 7452 w 2480488"/>
              <a:gd name="connsiteY7" fmla="*/ 3241700 h 4321430"/>
              <a:gd name="connsiteX8" fmla="*/ 121030 w 2480488"/>
              <a:gd name="connsiteY8" fmla="*/ 2774300 h 4321430"/>
              <a:gd name="connsiteX9" fmla="*/ 18548 w 2480488"/>
              <a:gd name="connsiteY9" fmla="*/ 2557702 h 4321430"/>
              <a:gd name="connsiteX10" fmla="*/ 9356 w 2480488"/>
              <a:gd name="connsiteY10" fmla="*/ 0 h 4321430"/>
              <a:gd name="connsiteX0" fmla="*/ 9356 w 2480488"/>
              <a:gd name="connsiteY0" fmla="*/ 0 h 4321430"/>
              <a:gd name="connsiteX1" fmla="*/ 2480488 w 2480488"/>
              <a:gd name="connsiteY1" fmla="*/ 0 h 4321430"/>
              <a:gd name="connsiteX2" fmla="*/ 2480488 w 2480488"/>
              <a:gd name="connsiteY2" fmla="*/ 4320480 h 4321430"/>
              <a:gd name="connsiteX3" fmla="*/ 174085 w 2480488"/>
              <a:gd name="connsiteY3" fmla="*/ 4321430 h 4321430"/>
              <a:gd name="connsiteX4" fmla="*/ 115314 w 2480488"/>
              <a:gd name="connsiteY4" fmla="*/ 4296458 h 4321430"/>
              <a:gd name="connsiteX5" fmla="*/ 198475 w 2480488"/>
              <a:gd name="connsiteY5" fmla="*/ 4034197 h 4321430"/>
              <a:gd name="connsiteX6" fmla="*/ 11133 w 2480488"/>
              <a:gd name="connsiteY6" fmla="*/ 3628272 h 4321430"/>
              <a:gd name="connsiteX7" fmla="*/ 7452 w 2480488"/>
              <a:gd name="connsiteY7" fmla="*/ 3241700 h 4321430"/>
              <a:gd name="connsiteX8" fmla="*/ 121030 w 2480488"/>
              <a:gd name="connsiteY8" fmla="*/ 2774300 h 4321430"/>
              <a:gd name="connsiteX9" fmla="*/ 18548 w 2480488"/>
              <a:gd name="connsiteY9" fmla="*/ 2557702 h 4321430"/>
              <a:gd name="connsiteX10" fmla="*/ 9356 w 2480488"/>
              <a:gd name="connsiteY10" fmla="*/ 0 h 4321430"/>
              <a:gd name="connsiteX0" fmla="*/ 10990 w 2482122"/>
              <a:gd name="connsiteY0" fmla="*/ 0 h 4321430"/>
              <a:gd name="connsiteX1" fmla="*/ 2482122 w 2482122"/>
              <a:gd name="connsiteY1" fmla="*/ 0 h 4321430"/>
              <a:gd name="connsiteX2" fmla="*/ 2482122 w 2482122"/>
              <a:gd name="connsiteY2" fmla="*/ 4320480 h 4321430"/>
              <a:gd name="connsiteX3" fmla="*/ 175719 w 2482122"/>
              <a:gd name="connsiteY3" fmla="*/ 4321430 h 4321430"/>
              <a:gd name="connsiteX4" fmla="*/ 116948 w 2482122"/>
              <a:gd name="connsiteY4" fmla="*/ 4296458 h 4321430"/>
              <a:gd name="connsiteX5" fmla="*/ 200109 w 2482122"/>
              <a:gd name="connsiteY5" fmla="*/ 4034197 h 4321430"/>
              <a:gd name="connsiteX6" fmla="*/ 12767 w 2482122"/>
              <a:gd name="connsiteY6" fmla="*/ 3628272 h 4321430"/>
              <a:gd name="connsiteX7" fmla="*/ 9086 w 2482122"/>
              <a:gd name="connsiteY7" fmla="*/ 3241700 h 4321430"/>
              <a:gd name="connsiteX8" fmla="*/ 122664 w 2482122"/>
              <a:gd name="connsiteY8" fmla="*/ 2774300 h 4321430"/>
              <a:gd name="connsiteX9" fmla="*/ 20182 w 2482122"/>
              <a:gd name="connsiteY9" fmla="*/ 2557702 h 4321430"/>
              <a:gd name="connsiteX10" fmla="*/ 10990 w 2482122"/>
              <a:gd name="connsiteY10" fmla="*/ 0 h 4321430"/>
              <a:gd name="connsiteX0" fmla="*/ 8115 w 2479247"/>
              <a:gd name="connsiteY0" fmla="*/ 0 h 4321430"/>
              <a:gd name="connsiteX1" fmla="*/ 2479247 w 2479247"/>
              <a:gd name="connsiteY1" fmla="*/ 0 h 4321430"/>
              <a:gd name="connsiteX2" fmla="*/ 2479247 w 2479247"/>
              <a:gd name="connsiteY2" fmla="*/ 4320480 h 4321430"/>
              <a:gd name="connsiteX3" fmla="*/ 172844 w 2479247"/>
              <a:gd name="connsiteY3" fmla="*/ 4321430 h 4321430"/>
              <a:gd name="connsiteX4" fmla="*/ 114073 w 2479247"/>
              <a:gd name="connsiteY4" fmla="*/ 4296458 h 4321430"/>
              <a:gd name="connsiteX5" fmla="*/ 197234 w 2479247"/>
              <a:gd name="connsiteY5" fmla="*/ 4034197 h 4321430"/>
              <a:gd name="connsiteX6" fmla="*/ 9892 w 2479247"/>
              <a:gd name="connsiteY6" fmla="*/ 3628272 h 4321430"/>
              <a:gd name="connsiteX7" fmla="*/ 9280 w 2479247"/>
              <a:gd name="connsiteY7" fmla="*/ 3250905 h 4321430"/>
              <a:gd name="connsiteX8" fmla="*/ 119789 w 2479247"/>
              <a:gd name="connsiteY8" fmla="*/ 2774300 h 4321430"/>
              <a:gd name="connsiteX9" fmla="*/ 17307 w 2479247"/>
              <a:gd name="connsiteY9" fmla="*/ 2557702 h 4321430"/>
              <a:gd name="connsiteX10" fmla="*/ 8115 w 2479247"/>
              <a:gd name="connsiteY10" fmla="*/ 0 h 4321430"/>
              <a:gd name="connsiteX0" fmla="*/ 8115 w 2479247"/>
              <a:gd name="connsiteY0" fmla="*/ 0 h 4321430"/>
              <a:gd name="connsiteX1" fmla="*/ 2479247 w 2479247"/>
              <a:gd name="connsiteY1" fmla="*/ 0 h 4321430"/>
              <a:gd name="connsiteX2" fmla="*/ 2479247 w 2479247"/>
              <a:gd name="connsiteY2" fmla="*/ 4320480 h 4321430"/>
              <a:gd name="connsiteX3" fmla="*/ 172844 w 2479247"/>
              <a:gd name="connsiteY3" fmla="*/ 4321430 h 4321430"/>
              <a:gd name="connsiteX4" fmla="*/ 114073 w 2479247"/>
              <a:gd name="connsiteY4" fmla="*/ 4296458 h 4321430"/>
              <a:gd name="connsiteX5" fmla="*/ 197234 w 2479247"/>
              <a:gd name="connsiteY5" fmla="*/ 4034197 h 4321430"/>
              <a:gd name="connsiteX6" fmla="*/ 9892 w 2479247"/>
              <a:gd name="connsiteY6" fmla="*/ 3628272 h 4321430"/>
              <a:gd name="connsiteX7" fmla="*/ 9280 w 2479247"/>
              <a:gd name="connsiteY7" fmla="*/ 3250905 h 4321430"/>
              <a:gd name="connsiteX8" fmla="*/ 119789 w 2479247"/>
              <a:gd name="connsiteY8" fmla="*/ 2774300 h 4321430"/>
              <a:gd name="connsiteX9" fmla="*/ 17307 w 2479247"/>
              <a:gd name="connsiteY9" fmla="*/ 2557702 h 4321430"/>
              <a:gd name="connsiteX10" fmla="*/ 8115 w 2479247"/>
              <a:gd name="connsiteY10" fmla="*/ 0 h 4321430"/>
              <a:gd name="connsiteX0" fmla="*/ 9211 w 2480343"/>
              <a:gd name="connsiteY0" fmla="*/ 0 h 4321430"/>
              <a:gd name="connsiteX1" fmla="*/ 2480343 w 2480343"/>
              <a:gd name="connsiteY1" fmla="*/ 0 h 4321430"/>
              <a:gd name="connsiteX2" fmla="*/ 2480343 w 2480343"/>
              <a:gd name="connsiteY2" fmla="*/ 4320480 h 4321430"/>
              <a:gd name="connsiteX3" fmla="*/ 173940 w 2480343"/>
              <a:gd name="connsiteY3" fmla="*/ 4321430 h 4321430"/>
              <a:gd name="connsiteX4" fmla="*/ 115169 w 2480343"/>
              <a:gd name="connsiteY4" fmla="*/ 4296458 h 4321430"/>
              <a:gd name="connsiteX5" fmla="*/ 198330 w 2480343"/>
              <a:gd name="connsiteY5" fmla="*/ 4034197 h 4321430"/>
              <a:gd name="connsiteX6" fmla="*/ 10988 w 2480343"/>
              <a:gd name="connsiteY6" fmla="*/ 3628272 h 4321430"/>
              <a:gd name="connsiteX7" fmla="*/ 10376 w 2480343"/>
              <a:gd name="connsiteY7" fmla="*/ 3250905 h 4321430"/>
              <a:gd name="connsiteX8" fmla="*/ 105543 w 2480343"/>
              <a:gd name="connsiteY8" fmla="*/ 2774300 h 4321430"/>
              <a:gd name="connsiteX9" fmla="*/ 18403 w 2480343"/>
              <a:gd name="connsiteY9" fmla="*/ 2557702 h 4321430"/>
              <a:gd name="connsiteX10" fmla="*/ 9211 w 2480343"/>
              <a:gd name="connsiteY10" fmla="*/ 0 h 4321430"/>
              <a:gd name="connsiteX0" fmla="*/ 9686 w 2480818"/>
              <a:gd name="connsiteY0" fmla="*/ 0 h 4321430"/>
              <a:gd name="connsiteX1" fmla="*/ 2480818 w 2480818"/>
              <a:gd name="connsiteY1" fmla="*/ 0 h 4321430"/>
              <a:gd name="connsiteX2" fmla="*/ 2480818 w 2480818"/>
              <a:gd name="connsiteY2" fmla="*/ 4320480 h 4321430"/>
              <a:gd name="connsiteX3" fmla="*/ 174415 w 2480818"/>
              <a:gd name="connsiteY3" fmla="*/ 4321430 h 4321430"/>
              <a:gd name="connsiteX4" fmla="*/ 115644 w 2480818"/>
              <a:gd name="connsiteY4" fmla="*/ 4296458 h 4321430"/>
              <a:gd name="connsiteX5" fmla="*/ 198805 w 2480818"/>
              <a:gd name="connsiteY5" fmla="*/ 4034197 h 4321430"/>
              <a:gd name="connsiteX6" fmla="*/ 11463 w 2480818"/>
              <a:gd name="connsiteY6" fmla="*/ 3628272 h 4321430"/>
              <a:gd name="connsiteX7" fmla="*/ 10851 w 2480818"/>
              <a:gd name="connsiteY7" fmla="*/ 3250905 h 4321430"/>
              <a:gd name="connsiteX8" fmla="*/ 106018 w 2480818"/>
              <a:gd name="connsiteY8" fmla="*/ 2774300 h 4321430"/>
              <a:gd name="connsiteX9" fmla="*/ 18878 w 2480818"/>
              <a:gd name="connsiteY9" fmla="*/ 2557702 h 4321430"/>
              <a:gd name="connsiteX10" fmla="*/ 9686 w 2480818"/>
              <a:gd name="connsiteY10" fmla="*/ 0 h 4321430"/>
              <a:gd name="connsiteX0" fmla="*/ 9686 w 2480818"/>
              <a:gd name="connsiteY0" fmla="*/ 0 h 4321430"/>
              <a:gd name="connsiteX1" fmla="*/ 2480818 w 2480818"/>
              <a:gd name="connsiteY1" fmla="*/ 0 h 4321430"/>
              <a:gd name="connsiteX2" fmla="*/ 2480818 w 2480818"/>
              <a:gd name="connsiteY2" fmla="*/ 4320480 h 4321430"/>
              <a:gd name="connsiteX3" fmla="*/ 174415 w 2480818"/>
              <a:gd name="connsiteY3" fmla="*/ 4321430 h 4321430"/>
              <a:gd name="connsiteX4" fmla="*/ 115644 w 2480818"/>
              <a:gd name="connsiteY4" fmla="*/ 4296458 h 4321430"/>
              <a:gd name="connsiteX5" fmla="*/ 198805 w 2480818"/>
              <a:gd name="connsiteY5" fmla="*/ 4034197 h 4321430"/>
              <a:gd name="connsiteX6" fmla="*/ 11463 w 2480818"/>
              <a:gd name="connsiteY6" fmla="*/ 3628272 h 4321430"/>
              <a:gd name="connsiteX7" fmla="*/ 10851 w 2480818"/>
              <a:gd name="connsiteY7" fmla="*/ 3250905 h 4321430"/>
              <a:gd name="connsiteX8" fmla="*/ 106018 w 2480818"/>
              <a:gd name="connsiteY8" fmla="*/ 2774300 h 4321430"/>
              <a:gd name="connsiteX9" fmla="*/ 18878 w 2480818"/>
              <a:gd name="connsiteY9" fmla="*/ 2557702 h 4321430"/>
              <a:gd name="connsiteX10" fmla="*/ 9686 w 2480818"/>
              <a:gd name="connsiteY10" fmla="*/ 0 h 4321430"/>
              <a:gd name="connsiteX0" fmla="*/ 7003 w 2478135"/>
              <a:gd name="connsiteY0" fmla="*/ 0 h 4321430"/>
              <a:gd name="connsiteX1" fmla="*/ 2478135 w 2478135"/>
              <a:gd name="connsiteY1" fmla="*/ 0 h 4321430"/>
              <a:gd name="connsiteX2" fmla="*/ 2478135 w 2478135"/>
              <a:gd name="connsiteY2" fmla="*/ 4320480 h 4321430"/>
              <a:gd name="connsiteX3" fmla="*/ 171732 w 2478135"/>
              <a:gd name="connsiteY3" fmla="*/ 4321430 h 4321430"/>
              <a:gd name="connsiteX4" fmla="*/ 112961 w 2478135"/>
              <a:gd name="connsiteY4" fmla="*/ 4296458 h 4321430"/>
              <a:gd name="connsiteX5" fmla="*/ 196122 w 2478135"/>
              <a:gd name="connsiteY5" fmla="*/ 4034197 h 4321430"/>
              <a:gd name="connsiteX6" fmla="*/ 8780 w 2478135"/>
              <a:gd name="connsiteY6" fmla="*/ 3628272 h 4321430"/>
              <a:gd name="connsiteX7" fmla="*/ 8168 w 2478135"/>
              <a:gd name="connsiteY7" fmla="*/ 3250905 h 4321430"/>
              <a:gd name="connsiteX8" fmla="*/ 103335 w 2478135"/>
              <a:gd name="connsiteY8" fmla="*/ 2774300 h 4321430"/>
              <a:gd name="connsiteX9" fmla="*/ 16195 w 2478135"/>
              <a:gd name="connsiteY9" fmla="*/ 2557702 h 4321430"/>
              <a:gd name="connsiteX10" fmla="*/ 7003 w 2478135"/>
              <a:gd name="connsiteY10" fmla="*/ 0 h 4321430"/>
              <a:gd name="connsiteX0" fmla="*/ 4358 w 2475490"/>
              <a:gd name="connsiteY0" fmla="*/ 0 h 4321430"/>
              <a:gd name="connsiteX1" fmla="*/ 2475490 w 2475490"/>
              <a:gd name="connsiteY1" fmla="*/ 0 h 4321430"/>
              <a:gd name="connsiteX2" fmla="*/ 2475490 w 2475490"/>
              <a:gd name="connsiteY2" fmla="*/ 4320480 h 4321430"/>
              <a:gd name="connsiteX3" fmla="*/ 169087 w 2475490"/>
              <a:gd name="connsiteY3" fmla="*/ 4321430 h 4321430"/>
              <a:gd name="connsiteX4" fmla="*/ 110316 w 2475490"/>
              <a:gd name="connsiteY4" fmla="*/ 4296458 h 4321430"/>
              <a:gd name="connsiteX5" fmla="*/ 193477 w 2475490"/>
              <a:gd name="connsiteY5" fmla="*/ 4034197 h 4321430"/>
              <a:gd name="connsiteX6" fmla="*/ 6135 w 2475490"/>
              <a:gd name="connsiteY6" fmla="*/ 3628272 h 4321430"/>
              <a:gd name="connsiteX7" fmla="*/ 5523 w 2475490"/>
              <a:gd name="connsiteY7" fmla="*/ 3250905 h 4321430"/>
              <a:gd name="connsiteX8" fmla="*/ 100690 w 2475490"/>
              <a:gd name="connsiteY8" fmla="*/ 2774300 h 4321430"/>
              <a:gd name="connsiteX9" fmla="*/ 13550 w 2475490"/>
              <a:gd name="connsiteY9" fmla="*/ 2557702 h 4321430"/>
              <a:gd name="connsiteX10" fmla="*/ 4358 w 2475490"/>
              <a:gd name="connsiteY10" fmla="*/ 0 h 4321430"/>
              <a:gd name="connsiteX0" fmla="*/ 3196 w 2474328"/>
              <a:gd name="connsiteY0" fmla="*/ 0 h 4321430"/>
              <a:gd name="connsiteX1" fmla="*/ 2474328 w 2474328"/>
              <a:gd name="connsiteY1" fmla="*/ 0 h 4321430"/>
              <a:gd name="connsiteX2" fmla="*/ 2474328 w 2474328"/>
              <a:gd name="connsiteY2" fmla="*/ 4320480 h 4321430"/>
              <a:gd name="connsiteX3" fmla="*/ 167925 w 2474328"/>
              <a:gd name="connsiteY3" fmla="*/ 4321430 h 4321430"/>
              <a:gd name="connsiteX4" fmla="*/ 109154 w 2474328"/>
              <a:gd name="connsiteY4" fmla="*/ 4296458 h 4321430"/>
              <a:gd name="connsiteX5" fmla="*/ 192315 w 2474328"/>
              <a:gd name="connsiteY5" fmla="*/ 4034197 h 4321430"/>
              <a:gd name="connsiteX6" fmla="*/ 4973 w 2474328"/>
              <a:gd name="connsiteY6" fmla="*/ 3628272 h 4321430"/>
              <a:gd name="connsiteX7" fmla="*/ 4361 w 2474328"/>
              <a:gd name="connsiteY7" fmla="*/ 3250905 h 4321430"/>
              <a:gd name="connsiteX8" fmla="*/ 99528 w 2474328"/>
              <a:gd name="connsiteY8" fmla="*/ 2774300 h 4321430"/>
              <a:gd name="connsiteX9" fmla="*/ 12388 w 2474328"/>
              <a:gd name="connsiteY9" fmla="*/ 2557702 h 4321430"/>
              <a:gd name="connsiteX10" fmla="*/ 3196 w 2474328"/>
              <a:gd name="connsiteY10" fmla="*/ 0 h 4321430"/>
              <a:gd name="connsiteX0" fmla="*/ 4091 w 2475223"/>
              <a:gd name="connsiteY0" fmla="*/ 0 h 4321430"/>
              <a:gd name="connsiteX1" fmla="*/ 2475223 w 2475223"/>
              <a:gd name="connsiteY1" fmla="*/ 0 h 4321430"/>
              <a:gd name="connsiteX2" fmla="*/ 2475223 w 2475223"/>
              <a:gd name="connsiteY2" fmla="*/ 4320480 h 4321430"/>
              <a:gd name="connsiteX3" fmla="*/ 168820 w 2475223"/>
              <a:gd name="connsiteY3" fmla="*/ 4321430 h 4321430"/>
              <a:gd name="connsiteX4" fmla="*/ 110049 w 2475223"/>
              <a:gd name="connsiteY4" fmla="*/ 4296458 h 4321430"/>
              <a:gd name="connsiteX5" fmla="*/ 193210 w 2475223"/>
              <a:gd name="connsiteY5" fmla="*/ 4034197 h 4321430"/>
              <a:gd name="connsiteX6" fmla="*/ 5868 w 2475223"/>
              <a:gd name="connsiteY6" fmla="*/ 3628272 h 4321430"/>
              <a:gd name="connsiteX7" fmla="*/ 5256 w 2475223"/>
              <a:gd name="connsiteY7" fmla="*/ 3250905 h 4321430"/>
              <a:gd name="connsiteX8" fmla="*/ 100423 w 2475223"/>
              <a:gd name="connsiteY8" fmla="*/ 2774300 h 4321430"/>
              <a:gd name="connsiteX9" fmla="*/ 13283 w 2475223"/>
              <a:gd name="connsiteY9" fmla="*/ 2557702 h 4321430"/>
              <a:gd name="connsiteX10" fmla="*/ 4091 w 2475223"/>
              <a:gd name="connsiteY10" fmla="*/ 0 h 4321430"/>
              <a:gd name="connsiteX0" fmla="*/ 4728 w 2475860"/>
              <a:gd name="connsiteY0" fmla="*/ 0 h 4321430"/>
              <a:gd name="connsiteX1" fmla="*/ 2475860 w 2475860"/>
              <a:gd name="connsiteY1" fmla="*/ 0 h 4321430"/>
              <a:gd name="connsiteX2" fmla="*/ 2475860 w 2475860"/>
              <a:gd name="connsiteY2" fmla="*/ 4320480 h 4321430"/>
              <a:gd name="connsiteX3" fmla="*/ 169457 w 2475860"/>
              <a:gd name="connsiteY3" fmla="*/ 4321430 h 4321430"/>
              <a:gd name="connsiteX4" fmla="*/ 110686 w 2475860"/>
              <a:gd name="connsiteY4" fmla="*/ 4296458 h 4321430"/>
              <a:gd name="connsiteX5" fmla="*/ 193847 w 2475860"/>
              <a:gd name="connsiteY5" fmla="*/ 4034197 h 4321430"/>
              <a:gd name="connsiteX6" fmla="*/ 6505 w 2475860"/>
              <a:gd name="connsiteY6" fmla="*/ 3628272 h 4321430"/>
              <a:gd name="connsiteX7" fmla="*/ 5893 w 2475860"/>
              <a:gd name="connsiteY7" fmla="*/ 3250905 h 4321430"/>
              <a:gd name="connsiteX8" fmla="*/ 101060 w 2475860"/>
              <a:gd name="connsiteY8" fmla="*/ 2774300 h 4321430"/>
              <a:gd name="connsiteX9" fmla="*/ 13920 w 2475860"/>
              <a:gd name="connsiteY9" fmla="*/ 2557702 h 4321430"/>
              <a:gd name="connsiteX10" fmla="*/ 4728 w 2475860"/>
              <a:gd name="connsiteY10" fmla="*/ 0 h 4321430"/>
              <a:gd name="connsiteX0" fmla="*/ 67 w 2471199"/>
              <a:gd name="connsiteY0" fmla="*/ 0 h 4321430"/>
              <a:gd name="connsiteX1" fmla="*/ 2471199 w 2471199"/>
              <a:gd name="connsiteY1" fmla="*/ 0 h 4321430"/>
              <a:gd name="connsiteX2" fmla="*/ 2471199 w 2471199"/>
              <a:gd name="connsiteY2" fmla="*/ 4320480 h 4321430"/>
              <a:gd name="connsiteX3" fmla="*/ 164796 w 2471199"/>
              <a:gd name="connsiteY3" fmla="*/ 4321430 h 4321430"/>
              <a:gd name="connsiteX4" fmla="*/ 106025 w 2471199"/>
              <a:gd name="connsiteY4" fmla="*/ 4296458 h 4321430"/>
              <a:gd name="connsiteX5" fmla="*/ 189186 w 2471199"/>
              <a:gd name="connsiteY5" fmla="*/ 4034197 h 4321430"/>
              <a:gd name="connsiteX6" fmla="*/ 1844 w 2471199"/>
              <a:gd name="connsiteY6" fmla="*/ 3628272 h 4321430"/>
              <a:gd name="connsiteX7" fmla="*/ 1232 w 2471199"/>
              <a:gd name="connsiteY7" fmla="*/ 3250905 h 4321430"/>
              <a:gd name="connsiteX8" fmla="*/ 96399 w 2471199"/>
              <a:gd name="connsiteY8" fmla="*/ 2774300 h 4321430"/>
              <a:gd name="connsiteX9" fmla="*/ 9259 w 2471199"/>
              <a:gd name="connsiteY9" fmla="*/ 2557702 h 4321430"/>
              <a:gd name="connsiteX10" fmla="*/ 67 w 2471199"/>
              <a:gd name="connsiteY10" fmla="*/ 0 h 4321430"/>
              <a:gd name="connsiteX0" fmla="*/ 67 w 2471199"/>
              <a:gd name="connsiteY0" fmla="*/ 0 h 4321430"/>
              <a:gd name="connsiteX1" fmla="*/ 2471199 w 2471199"/>
              <a:gd name="connsiteY1" fmla="*/ 0 h 4321430"/>
              <a:gd name="connsiteX2" fmla="*/ 2471199 w 2471199"/>
              <a:gd name="connsiteY2" fmla="*/ 4320480 h 4321430"/>
              <a:gd name="connsiteX3" fmla="*/ 164796 w 2471199"/>
              <a:gd name="connsiteY3" fmla="*/ 4321430 h 4321430"/>
              <a:gd name="connsiteX4" fmla="*/ 106025 w 2471199"/>
              <a:gd name="connsiteY4" fmla="*/ 4296458 h 4321430"/>
              <a:gd name="connsiteX5" fmla="*/ 189186 w 2471199"/>
              <a:gd name="connsiteY5" fmla="*/ 4034197 h 4321430"/>
              <a:gd name="connsiteX6" fmla="*/ 1844 w 2471199"/>
              <a:gd name="connsiteY6" fmla="*/ 3628272 h 4321430"/>
              <a:gd name="connsiteX7" fmla="*/ 1232 w 2471199"/>
              <a:gd name="connsiteY7" fmla="*/ 3250905 h 4321430"/>
              <a:gd name="connsiteX8" fmla="*/ 96399 w 2471199"/>
              <a:gd name="connsiteY8" fmla="*/ 2774300 h 4321430"/>
              <a:gd name="connsiteX9" fmla="*/ 9259 w 2471199"/>
              <a:gd name="connsiteY9" fmla="*/ 2557702 h 4321430"/>
              <a:gd name="connsiteX10" fmla="*/ 67 w 2471199"/>
              <a:gd name="connsiteY10" fmla="*/ 0 h 4321430"/>
              <a:gd name="connsiteX0" fmla="*/ 67 w 2471199"/>
              <a:gd name="connsiteY0" fmla="*/ 0 h 4321430"/>
              <a:gd name="connsiteX1" fmla="*/ 2471199 w 2471199"/>
              <a:gd name="connsiteY1" fmla="*/ 0 h 4321430"/>
              <a:gd name="connsiteX2" fmla="*/ 2471199 w 2471199"/>
              <a:gd name="connsiteY2" fmla="*/ 4320480 h 4321430"/>
              <a:gd name="connsiteX3" fmla="*/ 164796 w 2471199"/>
              <a:gd name="connsiteY3" fmla="*/ 4321430 h 4321430"/>
              <a:gd name="connsiteX4" fmla="*/ 106025 w 2471199"/>
              <a:gd name="connsiteY4" fmla="*/ 4296458 h 4321430"/>
              <a:gd name="connsiteX5" fmla="*/ 189186 w 2471199"/>
              <a:gd name="connsiteY5" fmla="*/ 4034197 h 4321430"/>
              <a:gd name="connsiteX6" fmla="*/ 1844 w 2471199"/>
              <a:gd name="connsiteY6" fmla="*/ 3628272 h 4321430"/>
              <a:gd name="connsiteX7" fmla="*/ 1232 w 2471199"/>
              <a:gd name="connsiteY7" fmla="*/ 3250905 h 4321430"/>
              <a:gd name="connsiteX8" fmla="*/ 96399 w 2471199"/>
              <a:gd name="connsiteY8" fmla="*/ 2774300 h 4321430"/>
              <a:gd name="connsiteX9" fmla="*/ 9259 w 2471199"/>
              <a:gd name="connsiteY9" fmla="*/ 2557702 h 4321430"/>
              <a:gd name="connsiteX10" fmla="*/ 67 w 2471199"/>
              <a:gd name="connsiteY10" fmla="*/ 0 h 4321430"/>
              <a:gd name="connsiteX0" fmla="*/ 67 w 2471199"/>
              <a:gd name="connsiteY0" fmla="*/ 0 h 4321430"/>
              <a:gd name="connsiteX1" fmla="*/ 2471199 w 2471199"/>
              <a:gd name="connsiteY1" fmla="*/ 0 h 4321430"/>
              <a:gd name="connsiteX2" fmla="*/ 2471199 w 2471199"/>
              <a:gd name="connsiteY2" fmla="*/ 4320480 h 4321430"/>
              <a:gd name="connsiteX3" fmla="*/ 164796 w 2471199"/>
              <a:gd name="connsiteY3" fmla="*/ 4321430 h 4321430"/>
              <a:gd name="connsiteX4" fmla="*/ 106025 w 2471199"/>
              <a:gd name="connsiteY4" fmla="*/ 4296458 h 4321430"/>
              <a:gd name="connsiteX5" fmla="*/ 189186 w 2471199"/>
              <a:gd name="connsiteY5" fmla="*/ 4034197 h 4321430"/>
              <a:gd name="connsiteX6" fmla="*/ 1844 w 2471199"/>
              <a:gd name="connsiteY6" fmla="*/ 3628272 h 4321430"/>
              <a:gd name="connsiteX7" fmla="*/ 1232 w 2471199"/>
              <a:gd name="connsiteY7" fmla="*/ 3250905 h 4321430"/>
              <a:gd name="connsiteX8" fmla="*/ 96399 w 2471199"/>
              <a:gd name="connsiteY8" fmla="*/ 2774300 h 4321430"/>
              <a:gd name="connsiteX9" fmla="*/ 9259 w 2471199"/>
              <a:gd name="connsiteY9" fmla="*/ 2557702 h 4321430"/>
              <a:gd name="connsiteX10" fmla="*/ 67 w 2471199"/>
              <a:gd name="connsiteY10" fmla="*/ 0 h 4321430"/>
              <a:gd name="connsiteX0" fmla="*/ 67 w 2471199"/>
              <a:gd name="connsiteY0" fmla="*/ 0 h 4321430"/>
              <a:gd name="connsiteX1" fmla="*/ 2471199 w 2471199"/>
              <a:gd name="connsiteY1" fmla="*/ 0 h 4321430"/>
              <a:gd name="connsiteX2" fmla="*/ 2471199 w 2471199"/>
              <a:gd name="connsiteY2" fmla="*/ 4320480 h 4321430"/>
              <a:gd name="connsiteX3" fmla="*/ 164796 w 2471199"/>
              <a:gd name="connsiteY3" fmla="*/ 4321430 h 4321430"/>
              <a:gd name="connsiteX4" fmla="*/ 106025 w 2471199"/>
              <a:gd name="connsiteY4" fmla="*/ 4296458 h 4321430"/>
              <a:gd name="connsiteX5" fmla="*/ 189186 w 2471199"/>
              <a:gd name="connsiteY5" fmla="*/ 4034197 h 4321430"/>
              <a:gd name="connsiteX6" fmla="*/ 1844 w 2471199"/>
              <a:gd name="connsiteY6" fmla="*/ 3628272 h 4321430"/>
              <a:gd name="connsiteX7" fmla="*/ 1232 w 2471199"/>
              <a:gd name="connsiteY7" fmla="*/ 3112825 h 4321430"/>
              <a:gd name="connsiteX8" fmla="*/ 96399 w 2471199"/>
              <a:gd name="connsiteY8" fmla="*/ 2774300 h 4321430"/>
              <a:gd name="connsiteX9" fmla="*/ 9259 w 2471199"/>
              <a:gd name="connsiteY9" fmla="*/ 2557702 h 4321430"/>
              <a:gd name="connsiteX10" fmla="*/ 67 w 2471199"/>
              <a:gd name="connsiteY10" fmla="*/ 0 h 4321430"/>
              <a:gd name="connsiteX0" fmla="*/ 67 w 2471199"/>
              <a:gd name="connsiteY0" fmla="*/ 0 h 4321430"/>
              <a:gd name="connsiteX1" fmla="*/ 2471199 w 2471199"/>
              <a:gd name="connsiteY1" fmla="*/ 0 h 4321430"/>
              <a:gd name="connsiteX2" fmla="*/ 2471199 w 2471199"/>
              <a:gd name="connsiteY2" fmla="*/ 4320480 h 4321430"/>
              <a:gd name="connsiteX3" fmla="*/ 164796 w 2471199"/>
              <a:gd name="connsiteY3" fmla="*/ 4321430 h 4321430"/>
              <a:gd name="connsiteX4" fmla="*/ 106025 w 2471199"/>
              <a:gd name="connsiteY4" fmla="*/ 4296458 h 4321430"/>
              <a:gd name="connsiteX5" fmla="*/ 189186 w 2471199"/>
              <a:gd name="connsiteY5" fmla="*/ 4034197 h 4321430"/>
              <a:gd name="connsiteX6" fmla="*/ 1844 w 2471199"/>
              <a:gd name="connsiteY6" fmla="*/ 3628272 h 4321430"/>
              <a:gd name="connsiteX7" fmla="*/ 1232 w 2471199"/>
              <a:gd name="connsiteY7" fmla="*/ 3112825 h 4321430"/>
              <a:gd name="connsiteX8" fmla="*/ 96399 w 2471199"/>
              <a:gd name="connsiteY8" fmla="*/ 2774300 h 4321430"/>
              <a:gd name="connsiteX9" fmla="*/ 9259 w 2471199"/>
              <a:gd name="connsiteY9" fmla="*/ 2557702 h 4321430"/>
              <a:gd name="connsiteX10" fmla="*/ 67 w 2471199"/>
              <a:gd name="connsiteY10" fmla="*/ 0 h 4321430"/>
              <a:gd name="connsiteX0" fmla="*/ 67 w 2471199"/>
              <a:gd name="connsiteY0" fmla="*/ 0 h 4321430"/>
              <a:gd name="connsiteX1" fmla="*/ 2471199 w 2471199"/>
              <a:gd name="connsiteY1" fmla="*/ 0 h 4321430"/>
              <a:gd name="connsiteX2" fmla="*/ 2471199 w 2471199"/>
              <a:gd name="connsiteY2" fmla="*/ 4320480 h 4321430"/>
              <a:gd name="connsiteX3" fmla="*/ 164796 w 2471199"/>
              <a:gd name="connsiteY3" fmla="*/ 4321430 h 4321430"/>
              <a:gd name="connsiteX4" fmla="*/ 106025 w 2471199"/>
              <a:gd name="connsiteY4" fmla="*/ 4296458 h 4321430"/>
              <a:gd name="connsiteX5" fmla="*/ 189186 w 2471199"/>
              <a:gd name="connsiteY5" fmla="*/ 4034197 h 4321430"/>
              <a:gd name="connsiteX6" fmla="*/ 1844 w 2471199"/>
              <a:gd name="connsiteY6" fmla="*/ 3628272 h 4321430"/>
              <a:gd name="connsiteX7" fmla="*/ 1232 w 2471199"/>
              <a:gd name="connsiteY7" fmla="*/ 3128168 h 4321430"/>
              <a:gd name="connsiteX8" fmla="*/ 96399 w 2471199"/>
              <a:gd name="connsiteY8" fmla="*/ 2774300 h 4321430"/>
              <a:gd name="connsiteX9" fmla="*/ 9259 w 2471199"/>
              <a:gd name="connsiteY9" fmla="*/ 2557702 h 4321430"/>
              <a:gd name="connsiteX10" fmla="*/ 67 w 2471199"/>
              <a:gd name="connsiteY10" fmla="*/ 0 h 4321430"/>
              <a:gd name="connsiteX0" fmla="*/ 67 w 2471199"/>
              <a:gd name="connsiteY0" fmla="*/ 0 h 4321430"/>
              <a:gd name="connsiteX1" fmla="*/ 2471199 w 2471199"/>
              <a:gd name="connsiteY1" fmla="*/ 0 h 4321430"/>
              <a:gd name="connsiteX2" fmla="*/ 2471199 w 2471199"/>
              <a:gd name="connsiteY2" fmla="*/ 4320480 h 4321430"/>
              <a:gd name="connsiteX3" fmla="*/ 164796 w 2471199"/>
              <a:gd name="connsiteY3" fmla="*/ 4321430 h 4321430"/>
              <a:gd name="connsiteX4" fmla="*/ 106025 w 2471199"/>
              <a:gd name="connsiteY4" fmla="*/ 4296458 h 4321430"/>
              <a:gd name="connsiteX5" fmla="*/ 189186 w 2471199"/>
              <a:gd name="connsiteY5" fmla="*/ 4034197 h 4321430"/>
              <a:gd name="connsiteX6" fmla="*/ 1844 w 2471199"/>
              <a:gd name="connsiteY6" fmla="*/ 3628272 h 4321430"/>
              <a:gd name="connsiteX7" fmla="*/ 1232 w 2471199"/>
              <a:gd name="connsiteY7" fmla="*/ 3128168 h 4321430"/>
              <a:gd name="connsiteX8" fmla="*/ 96399 w 2471199"/>
              <a:gd name="connsiteY8" fmla="*/ 2774300 h 4321430"/>
              <a:gd name="connsiteX9" fmla="*/ 9259 w 2471199"/>
              <a:gd name="connsiteY9" fmla="*/ 2557702 h 4321430"/>
              <a:gd name="connsiteX10" fmla="*/ 67 w 2471199"/>
              <a:gd name="connsiteY10" fmla="*/ 0 h 4321430"/>
              <a:gd name="connsiteX0" fmla="*/ 67 w 2471199"/>
              <a:gd name="connsiteY0" fmla="*/ 0 h 4321430"/>
              <a:gd name="connsiteX1" fmla="*/ 2471199 w 2471199"/>
              <a:gd name="connsiteY1" fmla="*/ 0 h 4321430"/>
              <a:gd name="connsiteX2" fmla="*/ 2471199 w 2471199"/>
              <a:gd name="connsiteY2" fmla="*/ 4320480 h 4321430"/>
              <a:gd name="connsiteX3" fmla="*/ 164796 w 2471199"/>
              <a:gd name="connsiteY3" fmla="*/ 4321430 h 4321430"/>
              <a:gd name="connsiteX4" fmla="*/ 106025 w 2471199"/>
              <a:gd name="connsiteY4" fmla="*/ 4296458 h 4321430"/>
              <a:gd name="connsiteX5" fmla="*/ 189186 w 2471199"/>
              <a:gd name="connsiteY5" fmla="*/ 4034197 h 4321430"/>
              <a:gd name="connsiteX6" fmla="*/ 1844 w 2471199"/>
              <a:gd name="connsiteY6" fmla="*/ 3628272 h 4321430"/>
              <a:gd name="connsiteX7" fmla="*/ 1232 w 2471199"/>
              <a:gd name="connsiteY7" fmla="*/ 3128168 h 4321430"/>
              <a:gd name="connsiteX8" fmla="*/ 96399 w 2471199"/>
              <a:gd name="connsiteY8" fmla="*/ 2774300 h 4321430"/>
              <a:gd name="connsiteX9" fmla="*/ 9259 w 2471199"/>
              <a:gd name="connsiteY9" fmla="*/ 2557702 h 4321430"/>
              <a:gd name="connsiteX10" fmla="*/ 67 w 2471199"/>
              <a:gd name="connsiteY10" fmla="*/ 0 h 4321430"/>
              <a:gd name="connsiteX0" fmla="*/ 67 w 2471199"/>
              <a:gd name="connsiteY0" fmla="*/ 0 h 4321430"/>
              <a:gd name="connsiteX1" fmla="*/ 2471199 w 2471199"/>
              <a:gd name="connsiteY1" fmla="*/ 0 h 4321430"/>
              <a:gd name="connsiteX2" fmla="*/ 2471199 w 2471199"/>
              <a:gd name="connsiteY2" fmla="*/ 4320480 h 4321430"/>
              <a:gd name="connsiteX3" fmla="*/ 164796 w 2471199"/>
              <a:gd name="connsiteY3" fmla="*/ 4321430 h 4321430"/>
              <a:gd name="connsiteX4" fmla="*/ 106025 w 2471199"/>
              <a:gd name="connsiteY4" fmla="*/ 4296458 h 4321430"/>
              <a:gd name="connsiteX5" fmla="*/ 189186 w 2471199"/>
              <a:gd name="connsiteY5" fmla="*/ 4034197 h 4321430"/>
              <a:gd name="connsiteX6" fmla="*/ 1844 w 2471199"/>
              <a:gd name="connsiteY6" fmla="*/ 3628272 h 4321430"/>
              <a:gd name="connsiteX7" fmla="*/ 1232 w 2471199"/>
              <a:gd name="connsiteY7" fmla="*/ 3128168 h 4321430"/>
              <a:gd name="connsiteX8" fmla="*/ 96399 w 2471199"/>
              <a:gd name="connsiteY8" fmla="*/ 2774300 h 4321430"/>
              <a:gd name="connsiteX9" fmla="*/ 9259 w 2471199"/>
              <a:gd name="connsiteY9" fmla="*/ 2557702 h 4321430"/>
              <a:gd name="connsiteX10" fmla="*/ 67 w 2471199"/>
              <a:gd name="connsiteY10" fmla="*/ 0 h 4321430"/>
              <a:gd name="connsiteX0" fmla="*/ 67 w 2471199"/>
              <a:gd name="connsiteY0" fmla="*/ 0 h 4321430"/>
              <a:gd name="connsiteX1" fmla="*/ 2471199 w 2471199"/>
              <a:gd name="connsiteY1" fmla="*/ 0 h 4321430"/>
              <a:gd name="connsiteX2" fmla="*/ 2471199 w 2471199"/>
              <a:gd name="connsiteY2" fmla="*/ 4320480 h 4321430"/>
              <a:gd name="connsiteX3" fmla="*/ 164796 w 2471199"/>
              <a:gd name="connsiteY3" fmla="*/ 4321430 h 4321430"/>
              <a:gd name="connsiteX4" fmla="*/ 106025 w 2471199"/>
              <a:gd name="connsiteY4" fmla="*/ 4296458 h 4321430"/>
              <a:gd name="connsiteX5" fmla="*/ 189186 w 2471199"/>
              <a:gd name="connsiteY5" fmla="*/ 4034197 h 4321430"/>
              <a:gd name="connsiteX6" fmla="*/ 1844 w 2471199"/>
              <a:gd name="connsiteY6" fmla="*/ 3628272 h 4321430"/>
              <a:gd name="connsiteX7" fmla="*/ 1232 w 2471199"/>
              <a:gd name="connsiteY7" fmla="*/ 3128168 h 4321430"/>
              <a:gd name="connsiteX8" fmla="*/ 102536 w 2471199"/>
              <a:gd name="connsiteY8" fmla="*/ 2774300 h 4321430"/>
              <a:gd name="connsiteX9" fmla="*/ 9259 w 2471199"/>
              <a:gd name="connsiteY9" fmla="*/ 2557702 h 4321430"/>
              <a:gd name="connsiteX10" fmla="*/ 67 w 2471199"/>
              <a:gd name="connsiteY10" fmla="*/ 0 h 4321430"/>
              <a:gd name="connsiteX0" fmla="*/ 67 w 2471199"/>
              <a:gd name="connsiteY0" fmla="*/ 0 h 4321430"/>
              <a:gd name="connsiteX1" fmla="*/ 2471199 w 2471199"/>
              <a:gd name="connsiteY1" fmla="*/ 0 h 4321430"/>
              <a:gd name="connsiteX2" fmla="*/ 2471199 w 2471199"/>
              <a:gd name="connsiteY2" fmla="*/ 4320480 h 4321430"/>
              <a:gd name="connsiteX3" fmla="*/ 164796 w 2471199"/>
              <a:gd name="connsiteY3" fmla="*/ 4321430 h 4321430"/>
              <a:gd name="connsiteX4" fmla="*/ 106025 w 2471199"/>
              <a:gd name="connsiteY4" fmla="*/ 4296458 h 4321430"/>
              <a:gd name="connsiteX5" fmla="*/ 189186 w 2471199"/>
              <a:gd name="connsiteY5" fmla="*/ 4034197 h 4321430"/>
              <a:gd name="connsiteX6" fmla="*/ 1844 w 2471199"/>
              <a:gd name="connsiteY6" fmla="*/ 3628272 h 4321430"/>
              <a:gd name="connsiteX7" fmla="*/ 1232 w 2471199"/>
              <a:gd name="connsiteY7" fmla="*/ 3128168 h 4321430"/>
              <a:gd name="connsiteX8" fmla="*/ 102536 w 2471199"/>
              <a:gd name="connsiteY8" fmla="*/ 2774300 h 4321430"/>
              <a:gd name="connsiteX9" fmla="*/ 9259 w 2471199"/>
              <a:gd name="connsiteY9" fmla="*/ 2557702 h 4321430"/>
              <a:gd name="connsiteX10" fmla="*/ 67 w 2471199"/>
              <a:gd name="connsiteY10" fmla="*/ 0 h 4321430"/>
              <a:gd name="connsiteX0" fmla="*/ 67 w 2471199"/>
              <a:gd name="connsiteY0" fmla="*/ 0 h 4321430"/>
              <a:gd name="connsiteX1" fmla="*/ 2471199 w 2471199"/>
              <a:gd name="connsiteY1" fmla="*/ 0 h 4321430"/>
              <a:gd name="connsiteX2" fmla="*/ 2471199 w 2471199"/>
              <a:gd name="connsiteY2" fmla="*/ 4320480 h 4321430"/>
              <a:gd name="connsiteX3" fmla="*/ 164796 w 2471199"/>
              <a:gd name="connsiteY3" fmla="*/ 4321430 h 4321430"/>
              <a:gd name="connsiteX4" fmla="*/ 106025 w 2471199"/>
              <a:gd name="connsiteY4" fmla="*/ 4296458 h 4321430"/>
              <a:gd name="connsiteX5" fmla="*/ 189186 w 2471199"/>
              <a:gd name="connsiteY5" fmla="*/ 4034197 h 4321430"/>
              <a:gd name="connsiteX6" fmla="*/ 1844 w 2471199"/>
              <a:gd name="connsiteY6" fmla="*/ 3628272 h 4321430"/>
              <a:gd name="connsiteX7" fmla="*/ 1232 w 2471199"/>
              <a:gd name="connsiteY7" fmla="*/ 3115895 h 4321430"/>
              <a:gd name="connsiteX8" fmla="*/ 102536 w 2471199"/>
              <a:gd name="connsiteY8" fmla="*/ 2774300 h 4321430"/>
              <a:gd name="connsiteX9" fmla="*/ 9259 w 2471199"/>
              <a:gd name="connsiteY9" fmla="*/ 2557702 h 4321430"/>
              <a:gd name="connsiteX10" fmla="*/ 67 w 2471199"/>
              <a:gd name="connsiteY10" fmla="*/ 0 h 4321430"/>
              <a:gd name="connsiteX0" fmla="*/ 67 w 2471199"/>
              <a:gd name="connsiteY0" fmla="*/ 0 h 4321430"/>
              <a:gd name="connsiteX1" fmla="*/ 2471199 w 2471199"/>
              <a:gd name="connsiteY1" fmla="*/ 0 h 4321430"/>
              <a:gd name="connsiteX2" fmla="*/ 2471199 w 2471199"/>
              <a:gd name="connsiteY2" fmla="*/ 4320480 h 4321430"/>
              <a:gd name="connsiteX3" fmla="*/ 164796 w 2471199"/>
              <a:gd name="connsiteY3" fmla="*/ 4321430 h 4321430"/>
              <a:gd name="connsiteX4" fmla="*/ 106025 w 2471199"/>
              <a:gd name="connsiteY4" fmla="*/ 4296458 h 4321430"/>
              <a:gd name="connsiteX5" fmla="*/ 189186 w 2471199"/>
              <a:gd name="connsiteY5" fmla="*/ 4034197 h 4321430"/>
              <a:gd name="connsiteX6" fmla="*/ 1844 w 2471199"/>
              <a:gd name="connsiteY6" fmla="*/ 3628272 h 4321430"/>
              <a:gd name="connsiteX7" fmla="*/ 1232 w 2471199"/>
              <a:gd name="connsiteY7" fmla="*/ 3115895 h 4321430"/>
              <a:gd name="connsiteX8" fmla="*/ 102536 w 2471199"/>
              <a:gd name="connsiteY8" fmla="*/ 2774300 h 4321430"/>
              <a:gd name="connsiteX9" fmla="*/ 9259 w 2471199"/>
              <a:gd name="connsiteY9" fmla="*/ 2557702 h 4321430"/>
              <a:gd name="connsiteX10" fmla="*/ 67 w 2471199"/>
              <a:gd name="connsiteY10" fmla="*/ 0 h 4321430"/>
              <a:gd name="connsiteX0" fmla="*/ 67 w 2471199"/>
              <a:gd name="connsiteY0" fmla="*/ 0 h 4321430"/>
              <a:gd name="connsiteX1" fmla="*/ 2471199 w 2471199"/>
              <a:gd name="connsiteY1" fmla="*/ 0 h 4321430"/>
              <a:gd name="connsiteX2" fmla="*/ 2471199 w 2471199"/>
              <a:gd name="connsiteY2" fmla="*/ 4320480 h 4321430"/>
              <a:gd name="connsiteX3" fmla="*/ 164796 w 2471199"/>
              <a:gd name="connsiteY3" fmla="*/ 4321430 h 4321430"/>
              <a:gd name="connsiteX4" fmla="*/ 106025 w 2471199"/>
              <a:gd name="connsiteY4" fmla="*/ 4296458 h 4321430"/>
              <a:gd name="connsiteX5" fmla="*/ 189186 w 2471199"/>
              <a:gd name="connsiteY5" fmla="*/ 4034197 h 4321430"/>
              <a:gd name="connsiteX6" fmla="*/ 1844 w 2471199"/>
              <a:gd name="connsiteY6" fmla="*/ 3628272 h 4321430"/>
              <a:gd name="connsiteX7" fmla="*/ 1232 w 2471199"/>
              <a:gd name="connsiteY7" fmla="*/ 3115895 h 4321430"/>
              <a:gd name="connsiteX8" fmla="*/ 102536 w 2471199"/>
              <a:gd name="connsiteY8" fmla="*/ 2774300 h 4321430"/>
              <a:gd name="connsiteX9" fmla="*/ 9259 w 2471199"/>
              <a:gd name="connsiteY9" fmla="*/ 2557702 h 4321430"/>
              <a:gd name="connsiteX10" fmla="*/ 67 w 2471199"/>
              <a:gd name="connsiteY10" fmla="*/ 0 h 4321430"/>
              <a:gd name="connsiteX0" fmla="*/ 67 w 2471199"/>
              <a:gd name="connsiteY0" fmla="*/ 0 h 4321430"/>
              <a:gd name="connsiteX1" fmla="*/ 2471199 w 2471199"/>
              <a:gd name="connsiteY1" fmla="*/ 0 h 4321430"/>
              <a:gd name="connsiteX2" fmla="*/ 2471199 w 2471199"/>
              <a:gd name="connsiteY2" fmla="*/ 4320480 h 4321430"/>
              <a:gd name="connsiteX3" fmla="*/ 164796 w 2471199"/>
              <a:gd name="connsiteY3" fmla="*/ 4321430 h 4321430"/>
              <a:gd name="connsiteX4" fmla="*/ 106025 w 2471199"/>
              <a:gd name="connsiteY4" fmla="*/ 4296458 h 4321430"/>
              <a:gd name="connsiteX5" fmla="*/ 189186 w 2471199"/>
              <a:gd name="connsiteY5" fmla="*/ 4034197 h 4321430"/>
              <a:gd name="connsiteX6" fmla="*/ 1844 w 2471199"/>
              <a:gd name="connsiteY6" fmla="*/ 3628272 h 4321430"/>
              <a:gd name="connsiteX7" fmla="*/ 1232 w 2471199"/>
              <a:gd name="connsiteY7" fmla="*/ 3115895 h 4321430"/>
              <a:gd name="connsiteX8" fmla="*/ 102536 w 2471199"/>
              <a:gd name="connsiteY8" fmla="*/ 2774300 h 4321430"/>
              <a:gd name="connsiteX9" fmla="*/ 9259 w 2471199"/>
              <a:gd name="connsiteY9" fmla="*/ 2557702 h 4321430"/>
              <a:gd name="connsiteX10" fmla="*/ 67 w 2471199"/>
              <a:gd name="connsiteY10" fmla="*/ 0 h 4321430"/>
              <a:gd name="connsiteX0" fmla="*/ 67 w 2471199"/>
              <a:gd name="connsiteY0" fmla="*/ 0 h 4321430"/>
              <a:gd name="connsiteX1" fmla="*/ 2471199 w 2471199"/>
              <a:gd name="connsiteY1" fmla="*/ 0 h 4321430"/>
              <a:gd name="connsiteX2" fmla="*/ 2471199 w 2471199"/>
              <a:gd name="connsiteY2" fmla="*/ 4320480 h 4321430"/>
              <a:gd name="connsiteX3" fmla="*/ 164796 w 2471199"/>
              <a:gd name="connsiteY3" fmla="*/ 4321430 h 4321430"/>
              <a:gd name="connsiteX4" fmla="*/ 106025 w 2471199"/>
              <a:gd name="connsiteY4" fmla="*/ 4296458 h 4321430"/>
              <a:gd name="connsiteX5" fmla="*/ 189186 w 2471199"/>
              <a:gd name="connsiteY5" fmla="*/ 4034197 h 4321430"/>
              <a:gd name="connsiteX6" fmla="*/ 1844 w 2471199"/>
              <a:gd name="connsiteY6" fmla="*/ 3628272 h 4321430"/>
              <a:gd name="connsiteX7" fmla="*/ 1232 w 2471199"/>
              <a:gd name="connsiteY7" fmla="*/ 3106690 h 4321430"/>
              <a:gd name="connsiteX8" fmla="*/ 102536 w 2471199"/>
              <a:gd name="connsiteY8" fmla="*/ 2774300 h 4321430"/>
              <a:gd name="connsiteX9" fmla="*/ 9259 w 2471199"/>
              <a:gd name="connsiteY9" fmla="*/ 2557702 h 4321430"/>
              <a:gd name="connsiteX10" fmla="*/ 67 w 2471199"/>
              <a:gd name="connsiteY10" fmla="*/ 0 h 4321430"/>
              <a:gd name="connsiteX0" fmla="*/ 67 w 2471199"/>
              <a:gd name="connsiteY0" fmla="*/ 0 h 4321430"/>
              <a:gd name="connsiteX1" fmla="*/ 2471199 w 2471199"/>
              <a:gd name="connsiteY1" fmla="*/ 0 h 4321430"/>
              <a:gd name="connsiteX2" fmla="*/ 2471199 w 2471199"/>
              <a:gd name="connsiteY2" fmla="*/ 4320480 h 4321430"/>
              <a:gd name="connsiteX3" fmla="*/ 164796 w 2471199"/>
              <a:gd name="connsiteY3" fmla="*/ 4321430 h 4321430"/>
              <a:gd name="connsiteX4" fmla="*/ 106025 w 2471199"/>
              <a:gd name="connsiteY4" fmla="*/ 4296458 h 4321430"/>
              <a:gd name="connsiteX5" fmla="*/ 189186 w 2471199"/>
              <a:gd name="connsiteY5" fmla="*/ 4034197 h 4321430"/>
              <a:gd name="connsiteX6" fmla="*/ 1844 w 2471199"/>
              <a:gd name="connsiteY6" fmla="*/ 3628272 h 4321430"/>
              <a:gd name="connsiteX7" fmla="*/ 1232 w 2471199"/>
              <a:gd name="connsiteY7" fmla="*/ 3106690 h 4321430"/>
              <a:gd name="connsiteX8" fmla="*/ 102536 w 2471199"/>
              <a:gd name="connsiteY8" fmla="*/ 2774300 h 4321430"/>
              <a:gd name="connsiteX9" fmla="*/ 9259 w 2471199"/>
              <a:gd name="connsiteY9" fmla="*/ 2557702 h 4321430"/>
              <a:gd name="connsiteX10" fmla="*/ 67 w 2471199"/>
              <a:gd name="connsiteY10" fmla="*/ 0 h 4321430"/>
              <a:gd name="connsiteX0" fmla="*/ 67 w 2471199"/>
              <a:gd name="connsiteY0" fmla="*/ 0 h 4321430"/>
              <a:gd name="connsiteX1" fmla="*/ 2471199 w 2471199"/>
              <a:gd name="connsiteY1" fmla="*/ 0 h 4321430"/>
              <a:gd name="connsiteX2" fmla="*/ 2471199 w 2471199"/>
              <a:gd name="connsiteY2" fmla="*/ 4320480 h 4321430"/>
              <a:gd name="connsiteX3" fmla="*/ 164796 w 2471199"/>
              <a:gd name="connsiteY3" fmla="*/ 4321430 h 4321430"/>
              <a:gd name="connsiteX4" fmla="*/ 106025 w 2471199"/>
              <a:gd name="connsiteY4" fmla="*/ 4296458 h 4321430"/>
              <a:gd name="connsiteX5" fmla="*/ 189186 w 2471199"/>
              <a:gd name="connsiteY5" fmla="*/ 4034197 h 4321430"/>
              <a:gd name="connsiteX6" fmla="*/ 1844 w 2471199"/>
              <a:gd name="connsiteY6" fmla="*/ 3628272 h 4321430"/>
              <a:gd name="connsiteX7" fmla="*/ 1232 w 2471199"/>
              <a:gd name="connsiteY7" fmla="*/ 3106690 h 4321430"/>
              <a:gd name="connsiteX8" fmla="*/ 102536 w 2471199"/>
              <a:gd name="connsiteY8" fmla="*/ 2774300 h 4321430"/>
              <a:gd name="connsiteX9" fmla="*/ 9259 w 2471199"/>
              <a:gd name="connsiteY9" fmla="*/ 2557702 h 4321430"/>
              <a:gd name="connsiteX10" fmla="*/ 67 w 2471199"/>
              <a:gd name="connsiteY10" fmla="*/ 0 h 4321430"/>
              <a:gd name="connsiteX0" fmla="*/ 67 w 2471199"/>
              <a:gd name="connsiteY0" fmla="*/ 0 h 4321430"/>
              <a:gd name="connsiteX1" fmla="*/ 2471199 w 2471199"/>
              <a:gd name="connsiteY1" fmla="*/ 0 h 4321430"/>
              <a:gd name="connsiteX2" fmla="*/ 2471199 w 2471199"/>
              <a:gd name="connsiteY2" fmla="*/ 4320480 h 4321430"/>
              <a:gd name="connsiteX3" fmla="*/ 164796 w 2471199"/>
              <a:gd name="connsiteY3" fmla="*/ 4321430 h 4321430"/>
              <a:gd name="connsiteX4" fmla="*/ 106025 w 2471199"/>
              <a:gd name="connsiteY4" fmla="*/ 4296458 h 4321430"/>
              <a:gd name="connsiteX5" fmla="*/ 189186 w 2471199"/>
              <a:gd name="connsiteY5" fmla="*/ 4034197 h 4321430"/>
              <a:gd name="connsiteX6" fmla="*/ 1844 w 2471199"/>
              <a:gd name="connsiteY6" fmla="*/ 3628272 h 4321430"/>
              <a:gd name="connsiteX7" fmla="*/ 1232 w 2471199"/>
              <a:gd name="connsiteY7" fmla="*/ 3106690 h 4321430"/>
              <a:gd name="connsiteX8" fmla="*/ 102536 w 2471199"/>
              <a:gd name="connsiteY8" fmla="*/ 2774300 h 4321430"/>
              <a:gd name="connsiteX9" fmla="*/ 9259 w 2471199"/>
              <a:gd name="connsiteY9" fmla="*/ 2557702 h 4321430"/>
              <a:gd name="connsiteX10" fmla="*/ 67 w 2471199"/>
              <a:gd name="connsiteY10" fmla="*/ 0 h 4321430"/>
              <a:gd name="connsiteX0" fmla="*/ 67 w 2471199"/>
              <a:gd name="connsiteY0" fmla="*/ 0 h 4321430"/>
              <a:gd name="connsiteX1" fmla="*/ 2471199 w 2471199"/>
              <a:gd name="connsiteY1" fmla="*/ 0 h 4321430"/>
              <a:gd name="connsiteX2" fmla="*/ 2471199 w 2471199"/>
              <a:gd name="connsiteY2" fmla="*/ 4320480 h 4321430"/>
              <a:gd name="connsiteX3" fmla="*/ 164796 w 2471199"/>
              <a:gd name="connsiteY3" fmla="*/ 4321430 h 4321430"/>
              <a:gd name="connsiteX4" fmla="*/ 106025 w 2471199"/>
              <a:gd name="connsiteY4" fmla="*/ 4296458 h 4321430"/>
              <a:gd name="connsiteX5" fmla="*/ 189186 w 2471199"/>
              <a:gd name="connsiteY5" fmla="*/ 4034197 h 4321430"/>
              <a:gd name="connsiteX6" fmla="*/ 1844 w 2471199"/>
              <a:gd name="connsiteY6" fmla="*/ 3628272 h 4321430"/>
              <a:gd name="connsiteX7" fmla="*/ 1232 w 2471199"/>
              <a:gd name="connsiteY7" fmla="*/ 3106690 h 4321430"/>
              <a:gd name="connsiteX8" fmla="*/ 102536 w 2471199"/>
              <a:gd name="connsiteY8" fmla="*/ 2774300 h 4321430"/>
              <a:gd name="connsiteX9" fmla="*/ 9259 w 2471199"/>
              <a:gd name="connsiteY9" fmla="*/ 2557702 h 4321430"/>
              <a:gd name="connsiteX10" fmla="*/ 67 w 2471199"/>
              <a:gd name="connsiteY10" fmla="*/ 0 h 4321430"/>
              <a:gd name="connsiteX0" fmla="*/ 67 w 2471199"/>
              <a:gd name="connsiteY0" fmla="*/ 0 h 4321430"/>
              <a:gd name="connsiteX1" fmla="*/ 2471199 w 2471199"/>
              <a:gd name="connsiteY1" fmla="*/ 0 h 4321430"/>
              <a:gd name="connsiteX2" fmla="*/ 2471199 w 2471199"/>
              <a:gd name="connsiteY2" fmla="*/ 4320480 h 4321430"/>
              <a:gd name="connsiteX3" fmla="*/ 164796 w 2471199"/>
              <a:gd name="connsiteY3" fmla="*/ 4321430 h 4321430"/>
              <a:gd name="connsiteX4" fmla="*/ 106025 w 2471199"/>
              <a:gd name="connsiteY4" fmla="*/ 4296458 h 4321430"/>
              <a:gd name="connsiteX5" fmla="*/ 189186 w 2471199"/>
              <a:gd name="connsiteY5" fmla="*/ 4034197 h 4321430"/>
              <a:gd name="connsiteX6" fmla="*/ 1844 w 2471199"/>
              <a:gd name="connsiteY6" fmla="*/ 3628272 h 4321430"/>
              <a:gd name="connsiteX7" fmla="*/ 1232 w 2471199"/>
              <a:gd name="connsiteY7" fmla="*/ 3106690 h 4321430"/>
              <a:gd name="connsiteX8" fmla="*/ 102536 w 2471199"/>
              <a:gd name="connsiteY8" fmla="*/ 2774300 h 4321430"/>
              <a:gd name="connsiteX9" fmla="*/ 9259 w 2471199"/>
              <a:gd name="connsiteY9" fmla="*/ 2557702 h 4321430"/>
              <a:gd name="connsiteX10" fmla="*/ 67 w 2471199"/>
              <a:gd name="connsiteY10" fmla="*/ 0 h 4321430"/>
              <a:gd name="connsiteX0" fmla="*/ 67 w 2471199"/>
              <a:gd name="connsiteY0" fmla="*/ 0 h 4321430"/>
              <a:gd name="connsiteX1" fmla="*/ 2471199 w 2471199"/>
              <a:gd name="connsiteY1" fmla="*/ 0 h 4321430"/>
              <a:gd name="connsiteX2" fmla="*/ 2471199 w 2471199"/>
              <a:gd name="connsiteY2" fmla="*/ 4320480 h 4321430"/>
              <a:gd name="connsiteX3" fmla="*/ 164796 w 2471199"/>
              <a:gd name="connsiteY3" fmla="*/ 4321430 h 4321430"/>
              <a:gd name="connsiteX4" fmla="*/ 106025 w 2471199"/>
              <a:gd name="connsiteY4" fmla="*/ 4296458 h 4321430"/>
              <a:gd name="connsiteX5" fmla="*/ 189186 w 2471199"/>
              <a:gd name="connsiteY5" fmla="*/ 4034197 h 4321430"/>
              <a:gd name="connsiteX6" fmla="*/ 1844 w 2471199"/>
              <a:gd name="connsiteY6" fmla="*/ 3628272 h 4321430"/>
              <a:gd name="connsiteX7" fmla="*/ 1232 w 2471199"/>
              <a:gd name="connsiteY7" fmla="*/ 3106690 h 4321430"/>
              <a:gd name="connsiteX8" fmla="*/ 102536 w 2471199"/>
              <a:gd name="connsiteY8" fmla="*/ 2774300 h 4321430"/>
              <a:gd name="connsiteX9" fmla="*/ 9259 w 2471199"/>
              <a:gd name="connsiteY9" fmla="*/ 2557702 h 4321430"/>
              <a:gd name="connsiteX10" fmla="*/ 67 w 2471199"/>
              <a:gd name="connsiteY10" fmla="*/ 0 h 4321430"/>
              <a:gd name="connsiteX0" fmla="*/ 67 w 2471199"/>
              <a:gd name="connsiteY0" fmla="*/ 0 h 4321430"/>
              <a:gd name="connsiteX1" fmla="*/ 2471199 w 2471199"/>
              <a:gd name="connsiteY1" fmla="*/ 0 h 4321430"/>
              <a:gd name="connsiteX2" fmla="*/ 2471199 w 2471199"/>
              <a:gd name="connsiteY2" fmla="*/ 4320480 h 4321430"/>
              <a:gd name="connsiteX3" fmla="*/ 164796 w 2471199"/>
              <a:gd name="connsiteY3" fmla="*/ 4321430 h 4321430"/>
              <a:gd name="connsiteX4" fmla="*/ 106025 w 2471199"/>
              <a:gd name="connsiteY4" fmla="*/ 4296458 h 4321430"/>
              <a:gd name="connsiteX5" fmla="*/ 189186 w 2471199"/>
              <a:gd name="connsiteY5" fmla="*/ 4034197 h 4321430"/>
              <a:gd name="connsiteX6" fmla="*/ 1844 w 2471199"/>
              <a:gd name="connsiteY6" fmla="*/ 3628272 h 4321430"/>
              <a:gd name="connsiteX7" fmla="*/ 1232 w 2471199"/>
              <a:gd name="connsiteY7" fmla="*/ 3106690 h 4321430"/>
              <a:gd name="connsiteX8" fmla="*/ 102536 w 2471199"/>
              <a:gd name="connsiteY8" fmla="*/ 2774300 h 4321430"/>
              <a:gd name="connsiteX9" fmla="*/ 9259 w 2471199"/>
              <a:gd name="connsiteY9" fmla="*/ 2557702 h 4321430"/>
              <a:gd name="connsiteX10" fmla="*/ 67 w 2471199"/>
              <a:gd name="connsiteY10" fmla="*/ 0 h 4321430"/>
              <a:gd name="connsiteX0" fmla="*/ 67 w 2471199"/>
              <a:gd name="connsiteY0" fmla="*/ 0 h 4321430"/>
              <a:gd name="connsiteX1" fmla="*/ 2471199 w 2471199"/>
              <a:gd name="connsiteY1" fmla="*/ 0 h 4321430"/>
              <a:gd name="connsiteX2" fmla="*/ 2471199 w 2471199"/>
              <a:gd name="connsiteY2" fmla="*/ 4320480 h 4321430"/>
              <a:gd name="connsiteX3" fmla="*/ 164796 w 2471199"/>
              <a:gd name="connsiteY3" fmla="*/ 4321430 h 4321430"/>
              <a:gd name="connsiteX4" fmla="*/ 106025 w 2471199"/>
              <a:gd name="connsiteY4" fmla="*/ 4296458 h 4321430"/>
              <a:gd name="connsiteX5" fmla="*/ 189186 w 2471199"/>
              <a:gd name="connsiteY5" fmla="*/ 4034197 h 4321430"/>
              <a:gd name="connsiteX6" fmla="*/ 1844 w 2471199"/>
              <a:gd name="connsiteY6" fmla="*/ 3628272 h 4321430"/>
              <a:gd name="connsiteX7" fmla="*/ 1232 w 2471199"/>
              <a:gd name="connsiteY7" fmla="*/ 3106690 h 4321430"/>
              <a:gd name="connsiteX8" fmla="*/ 105604 w 2471199"/>
              <a:gd name="connsiteY8" fmla="*/ 2795779 h 4321430"/>
              <a:gd name="connsiteX9" fmla="*/ 9259 w 2471199"/>
              <a:gd name="connsiteY9" fmla="*/ 2557702 h 4321430"/>
              <a:gd name="connsiteX10" fmla="*/ 67 w 2471199"/>
              <a:gd name="connsiteY10" fmla="*/ 0 h 4321430"/>
              <a:gd name="connsiteX0" fmla="*/ 67 w 2471199"/>
              <a:gd name="connsiteY0" fmla="*/ 0 h 4321430"/>
              <a:gd name="connsiteX1" fmla="*/ 2471199 w 2471199"/>
              <a:gd name="connsiteY1" fmla="*/ 0 h 4321430"/>
              <a:gd name="connsiteX2" fmla="*/ 2471199 w 2471199"/>
              <a:gd name="connsiteY2" fmla="*/ 4320480 h 4321430"/>
              <a:gd name="connsiteX3" fmla="*/ 164796 w 2471199"/>
              <a:gd name="connsiteY3" fmla="*/ 4321430 h 4321430"/>
              <a:gd name="connsiteX4" fmla="*/ 106025 w 2471199"/>
              <a:gd name="connsiteY4" fmla="*/ 4296458 h 4321430"/>
              <a:gd name="connsiteX5" fmla="*/ 189186 w 2471199"/>
              <a:gd name="connsiteY5" fmla="*/ 4034197 h 4321430"/>
              <a:gd name="connsiteX6" fmla="*/ 1844 w 2471199"/>
              <a:gd name="connsiteY6" fmla="*/ 3628272 h 4321430"/>
              <a:gd name="connsiteX7" fmla="*/ 1232 w 2471199"/>
              <a:gd name="connsiteY7" fmla="*/ 3106690 h 4321430"/>
              <a:gd name="connsiteX8" fmla="*/ 105604 w 2471199"/>
              <a:gd name="connsiteY8" fmla="*/ 2795779 h 4321430"/>
              <a:gd name="connsiteX9" fmla="*/ 9259 w 2471199"/>
              <a:gd name="connsiteY9" fmla="*/ 2557702 h 4321430"/>
              <a:gd name="connsiteX10" fmla="*/ 67 w 2471199"/>
              <a:gd name="connsiteY10" fmla="*/ 0 h 4321430"/>
              <a:gd name="connsiteX0" fmla="*/ 67 w 2471199"/>
              <a:gd name="connsiteY0" fmla="*/ 0 h 4321430"/>
              <a:gd name="connsiteX1" fmla="*/ 2471199 w 2471199"/>
              <a:gd name="connsiteY1" fmla="*/ 0 h 4321430"/>
              <a:gd name="connsiteX2" fmla="*/ 2471199 w 2471199"/>
              <a:gd name="connsiteY2" fmla="*/ 4320480 h 4321430"/>
              <a:gd name="connsiteX3" fmla="*/ 164796 w 2471199"/>
              <a:gd name="connsiteY3" fmla="*/ 4321430 h 4321430"/>
              <a:gd name="connsiteX4" fmla="*/ 106025 w 2471199"/>
              <a:gd name="connsiteY4" fmla="*/ 4296458 h 4321430"/>
              <a:gd name="connsiteX5" fmla="*/ 189186 w 2471199"/>
              <a:gd name="connsiteY5" fmla="*/ 4034197 h 4321430"/>
              <a:gd name="connsiteX6" fmla="*/ 1844 w 2471199"/>
              <a:gd name="connsiteY6" fmla="*/ 3628272 h 4321430"/>
              <a:gd name="connsiteX7" fmla="*/ 1232 w 2471199"/>
              <a:gd name="connsiteY7" fmla="*/ 3106690 h 4321430"/>
              <a:gd name="connsiteX8" fmla="*/ 105604 w 2471199"/>
              <a:gd name="connsiteY8" fmla="*/ 2795779 h 4321430"/>
              <a:gd name="connsiteX9" fmla="*/ 9259 w 2471199"/>
              <a:gd name="connsiteY9" fmla="*/ 2557702 h 4321430"/>
              <a:gd name="connsiteX10" fmla="*/ 67 w 2471199"/>
              <a:gd name="connsiteY10" fmla="*/ 0 h 4321430"/>
              <a:gd name="connsiteX0" fmla="*/ 67 w 2471199"/>
              <a:gd name="connsiteY0" fmla="*/ 0 h 4321430"/>
              <a:gd name="connsiteX1" fmla="*/ 2471199 w 2471199"/>
              <a:gd name="connsiteY1" fmla="*/ 0 h 4321430"/>
              <a:gd name="connsiteX2" fmla="*/ 2471199 w 2471199"/>
              <a:gd name="connsiteY2" fmla="*/ 4320480 h 4321430"/>
              <a:gd name="connsiteX3" fmla="*/ 164796 w 2471199"/>
              <a:gd name="connsiteY3" fmla="*/ 4321430 h 4321430"/>
              <a:gd name="connsiteX4" fmla="*/ 106025 w 2471199"/>
              <a:gd name="connsiteY4" fmla="*/ 4296458 h 4321430"/>
              <a:gd name="connsiteX5" fmla="*/ 189186 w 2471199"/>
              <a:gd name="connsiteY5" fmla="*/ 4034197 h 4321430"/>
              <a:gd name="connsiteX6" fmla="*/ 1844 w 2471199"/>
              <a:gd name="connsiteY6" fmla="*/ 3628272 h 4321430"/>
              <a:gd name="connsiteX7" fmla="*/ 1232 w 2471199"/>
              <a:gd name="connsiteY7" fmla="*/ 3106690 h 4321430"/>
              <a:gd name="connsiteX8" fmla="*/ 105604 w 2471199"/>
              <a:gd name="connsiteY8" fmla="*/ 2795779 h 4321430"/>
              <a:gd name="connsiteX9" fmla="*/ 9259 w 2471199"/>
              <a:gd name="connsiteY9" fmla="*/ 2557702 h 4321430"/>
              <a:gd name="connsiteX10" fmla="*/ 67 w 2471199"/>
              <a:gd name="connsiteY10" fmla="*/ 0 h 4321430"/>
              <a:gd name="connsiteX0" fmla="*/ 67 w 2471199"/>
              <a:gd name="connsiteY0" fmla="*/ 0 h 4321430"/>
              <a:gd name="connsiteX1" fmla="*/ 2471199 w 2471199"/>
              <a:gd name="connsiteY1" fmla="*/ 0 h 4321430"/>
              <a:gd name="connsiteX2" fmla="*/ 2471199 w 2471199"/>
              <a:gd name="connsiteY2" fmla="*/ 4320480 h 4321430"/>
              <a:gd name="connsiteX3" fmla="*/ 164796 w 2471199"/>
              <a:gd name="connsiteY3" fmla="*/ 4321430 h 4321430"/>
              <a:gd name="connsiteX4" fmla="*/ 106025 w 2471199"/>
              <a:gd name="connsiteY4" fmla="*/ 4296458 h 4321430"/>
              <a:gd name="connsiteX5" fmla="*/ 189186 w 2471199"/>
              <a:gd name="connsiteY5" fmla="*/ 4034197 h 4321430"/>
              <a:gd name="connsiteX6" fmla="*/ 1844 w 2471199"/>
              <a:gd name="connsiteY6" fmla="*/ 3628272 h 4321430"/>
              <a:gd name="connsiteX7" fmla="*/ 1232 w 2471199"/>
              <a:gd name="connsiteY7" fmla="*/ 3106690 h 4321430"/>
              <a:gd name="connsiteX8" fmla="*/ 105604 w 2471199"/>
              <a:gd name="connsiteY8" fmla="*/ 2795779 h 4321430"/>
              <a:gd name="connsiteX9" fmla="*/ 9259 w 2471199"/>
              <a:gd name="connsiteY9" fmla="*/ 2557702 h 4321430"/>
              <a:gd name="connsiteX10" fmla="*/ 67 w 2471199"/>
              <a:gd name="connsiteY10" fmla="*/ 0 h 4321430"/>
              <a:gd name="connsiteX0" fmla="*/ 67 w 2471199"/>
              <a:gd name="connsiteY0" fmla="*/ 0 h 4321430"/>
              <a:gd name="connsiteX1" fmla="*/ 2471199 w 2471199"/>
              <a:gd name="connsiteY1" fmla="*/ 0 h 4321430"/>
              <a:gd name="connsiteX2" fmla="*/ 2471199 w 2471199"/>
              <a:gd name="connsiteY2" fmla="*/ 4320480 h 4321430"/>
              <a:gd name="connsiteX3" fmla="*/ 164796 w 2471199"/>
              <a:gd name="connsiteY3" fmla="*/ 4321430 h 4321430"/>
              <a:gd name="connsiteX4" fmla="*/ 106025 w 2471199"/>
              <a:gd name="connsiteY4" fmla="*/ 4296458 h 4321430"/>
              <a:gd name="connsiteX5" fmla="*/ 189186 w 2471199"/>
              <a:gd name="connsiteY5" fmla="*/ 4034197 h 4321430"/>
              <a:gd name="connsiteX6" fmla="*/ 1844 w 2471199"/>
              <a:gd name="connsiteY6" fmla="*/ 3628272 h 4321430"/>
              <a:gd name="connsiteX7" fmla="*/ 1232 w 2471199"/>
              <a:gd name="connsiteY7" fmla="*/ 3106690 h 4321430"/>
              <a:gd name="connsiteX8" fmla="*/ 105604 w 2471199"/>
              <a:gd name="connsiteY8" fmla="*/ 2795779 h 4321430"/>
              <a:gd name="connsiteX9" fmla="*/ 9259 w 2471199"/>
              <a:gd name="connsiteY9" fmla="*/ 2557702 h 4321430"/>
              <a:gd name="connsiteX10" fmla="*/ 67 w 2471199"/>
              <a:gd name="connsiteY10" fmla="*/ 0 h 4321430"/>
              <a:gd name="connsiteX0" fmla="*/ 67 w 2471199"/>
              <a:gd name="connsiteY0" fmla="*/ 0 h 4321430"/>
              <a:gd name="connsiteX1" fmla="*/ 2471199 w 2471199"/>
              <a:gd name="connsiteY1" fmla="*/ 0 h 4321430"/>
              <a:gd name="connsiteX2" fmla="*/ 2471199 w 2471199"/>
              <a:gd name="connsiteY2" fmla="*/ 4320480 h 4321430"/>
              <a:gd name="connsiteX3" fmla="*/ 164796 w 2471199"/>
              <a:gd name="connsiteY3" fmla="*/ 4321430 h 4321430"/>
              <a:gd name="connsiteX4" fmla="*/ 106025 w 2471199"/>
              <a:gd name="connsiteY4" fmla="*/ 4296458 h 4321430"/>
              <a:gd name="connsiteX5" fmla="*/ 189186 w 2471199"/>
              <a:gd name="connsiteY5" fmla="*/ 4034197 h 4321430"/>
              <a:gd name="connsiteX6" fmla="*/ 1844 w 2471199"/>
              <a:gd name="connsiteY6" fmla="*/ 3628272 h 4321430"/>
              <a:gd name="connsiteX7" fmla="*/ 1232 w 2471199"/>
              <a:gd name="connsiteY7" fmla="*/ 3106690 h 4321430"/>
              <a:gd name="connsiteX8" fmla="*/ 105604 w 2471199"/>
              <a:gd name="connsiteY8" fmla="*/ 2795779 h 4321430"/>
              <a:gd name="connsiteX9" fmla="*/ 9259 w 2471199"/>
              <a:gd name="connsiteY9" fmla="*/ 2557702 h 4321430"/>
              <a:gd name="connsiteX10" fmla="*/ 67 w 2471199"/>
              <a:gd name="connsiteY10" fmla="*/ 0 h 4321430"/>
              <a:gd name="connsiteX0" fmla="*/ 67 w 2471199"/>
              <a:gd name="connsiteY0" fmla="*/ 0 h 4321430"/>
              <a:gd name="connsiteX1" fmla="*/ 2471199 w 2471199"/>
              <a:gd name="connsiteY1" fmla="*/ 0 h 4321430"/>
              <a:gd name="connsiteX2" fmla="*/ 2471199 w 2471199"/>
              <a:gd name="connsiteY2" fmla="*/ 4320480 h 4321430"/>
              <a:gd name="connsiteX3" fmla="*/ 164796 w 2471199"/>
              <a:gd name="connsiteY3" fmla="*/ 4321430 h 4321430"/>
              <a:gd name="connsiteX4" fmla="*/ 106025 w 2471199"/>
              <a:gd name="connsiteY4" fmla="*/ 4296458 h 4321430"/>
              <a:gd name="connsiteX5" fmla="*/ 189186 w 2471199"/>
              <a:gd name="connsiteY5" fmla="*/ 4034197 h 4321430"/>
              <a:gd name="connsiteX6" fmla="*/ 1844 w 2471199"/>
              <a:gd name="connsiteY6" fmla="*/ 3628272 h 4321430"/>
              <a:gd name="connsiteX7" fmla="*/ 1232 w 2471199"/>
              <a:gd name="connsiteY7" fmla="*/ 3106690 h 4321430"/>
              <a:gd name="connsiteX8" fmla="*/ 99467 w 2471199"/>
              <a:gd name="connsiteY8" fmla="*/ 2795779 h 4321430"/>
              <a:gd name="connsiteX9" fmla="*/ 9259 w 2471199"/>
              <a:gd name="connsiteY9" fmla="*/ 2557702 h 4321430"/>
              <a:gd name="connsiteX10" fmla="*/ 67 w 2471199"/>
              <a:gd name="connsiteY10" fmla="*/ 0 h 4321430"/>
              <a:gd name="connsiteX0" fmla="*/ 67 w 2471199"/>
              <a:gd name="connsiteY0" fmla="*/ 0 h 4321430"/>
              <a:gd name="connsiteX1" fmla="*/ 2471199 w 2471199"/>
              <a:gd name="connsiteY1" fmla="*/ 0 h 4321430"/>
              <a:gd name="connsiteX2" fmla="*/ 2471199 w 2471199"/>
              <a:gd name="connsiteY2" fmla="*/ 4320480 h 4321430"/>
              <a:gd name="connsiteX3" fmla="*/ 164796 w 2471199"/>
              <a:gd name="connsiteY3" fmla="*/ 4321430 h 4321430"/>
              <a:gd name="connsiteX4" fmla="*/ 106025 w 2471199"/>
              <a:gd name="connsiteY4" fmla="*/ 4296458 h 4321430"/>
              <a:gd name="connsiteX5" fmla="*/ 189186 w 2471199"/>
              <a:gd name="connsiteY5" fmla="*/ 4034197 h 4321430"/>
              <a:gd name="connsiteX6" fmla="*/ 1844 w 2471199"/>
              <a:gd name="connsiteY6" fmla="*/ 3628272 h 4321430"/>
              <a:gd name="connsiteX7" fmla="*/ 1232 w 2471199"/>
              <a:gd name="connsiteY7" fmla="*/ 3106690 h 4321430"/>
              <a:gd name="connsiteX8" fmla="*/ 99467 w 2471199"/>
              <a:gd name="connsiteY8" fmla="*/ 2795779 h 4321430"/>
              <a:gd name="connsiteX9" fmla="*/ 9259 w 2471199"/>
              <a:gd name="connsiteY9" fmla="*/ 2557702 h 4321430"/>
              <a:gd name="connsiteX10" fmla="*/ 67 w 2471199"/>
              <a:gd name="connsiteY10" fmla="*/ 0 h 4321430"/>
              <a:gd name="connsiteX0" fmla="*/ 67 w 2471199"/>
              <a:gd name="connsiteY0" fmla="*/ 0 h 4321430"/>
              <a:gd name="connsiteX1" fmla="*/ 2471199 w 2471199"/>
              <a:gd name="connsiteY1" fmla="*/ 0 h 4321430"/>
              <a:gd name="connsiteX2" fmla="*/ 2471199 w 2471199"/>
              <a:gd name="connsiteY2" fmla="*/ 4320480 h 4321430"/>
              <a:gd name="connsiteX3" fmla="*/ 164796 w 2471199"/>
              <a:gd name="connsiteY3" fmla="*/ 4321430 h 4321430"/>
              <a:gd name="connsiteX4" fmla="*/ 106025 w 2471199"/>
              <a:gd name="connsiteY4" fmla="*/ 4296458 h 4321430"/>
              <a:gd name="connsiteX5" fmla="*/ 189186 w 2471199"/>
              <a:gd name="connsiteY5" fmla="*/ 4034197 h 4321430"/>
              <a:gd name="connsiteX6" fmla="*/ 1844 w 2471199"/>
              <a:gd name="connsiteY6" fmla="*/ 3628272 h 4321430"/>
              <a:gd name="connsiteX7" fmla="*/ 1232 w 2471199"/>
              <a:gd name="connsiteY7" fmla="*/ 3106690 h 4321430"/>
              <a:gd name="connsiteX8" fmla="*/ 102221 w 2471199"/>
              <a:gd name="connsiteY8" fmla="*/ 2848109 h 4321430"/>
              <a:gd name="connsiteX9" fmla="*/ 9259 w 2471199"/>
              <a:gd name="connsiteY9" fmla="*/ 2557702 h 4321430"/>
              <a:gd name="connsiteX10" fmla="*/ 67 w 2471199"/>
              <a:gd name="connsiteY10" fmla="*/ 0 h 4321430"/>
              <a:gd name="connsiteX0" fmla="*/ 67 w 2471199"/>
              <a:gd name="connsiteY0" fmla="*/ 0 h 4321430"/>
              <a:gd name="connsiteX1" fmla="*/ 2471199 w 2471199"/>
              <a:gd name="connsiteY1" fmla="*/ 0 h 4321430"/>
              <a:gd name="connsiteX2" fmla="*/ 2471199 w 2471199"/>
              <a:gd name="connsiteY2" fmla="*/ 4320480 h 4321430"/>
              <a:gd name="connsiteX3" fmla="*/ 164796 w 2471199"/>
              <a:gd name="connsiteY3" fmla="*/ 4321430 h 4321430"/>
              <a:gd name="connsiteX4" fmla="*/ 106025 w 2471199"/>
              <a:gd name="connsiteY4" fmla="*/ 4296458 h 4321430"/>
              <a:gd name="connsiteX5" fmla="*/ 189186 w 2471199"/>
              <a:gd name="connsiteY5" fmla="*/ 4034197 h 4321430"/>
              <a:gd name="connsiteX6" fmla="*/ 1844 w 2471199"/>
              <a:gd name="connsiteY6" fmla="*/ 3628272 h 4321430"/>
              <a:gd name="connsiteX7" fmla="*/ 1232 w 2471199"/>
              <a:gd name="connsiteY7" fmla="*/ 3106690 h 4321430"/>
              <a:gd name="connsiteX8" fmla="*/ 102221 w 2471199"/>
              <a:gd name="connsiteY8" fmla="*/ 2848109 h 4321430"/>
              <a:gd name="connsiteX9" fmla="*/ 9259 w 2471199"/>
              <a:gd name="connsiteY9" fmla="*/ 2557702 h 4321430"/>
              <a:gd name="connsiteX10" fmla="*/ 67 w 2471199"/>
              <a:gd name="connsiteY10" fmla="*/ 0 h 4321430"/>
              <a:gd name="connsiteX0" fmla="*/ 67 w 2471199"/>
              <a:gd name="connsiteY0" fmla="*/ 0 h 4321430"/>
              <a:gd name="connsiteX1" fmla="*/ 2471199 w 2471199"/>
              <a:gd name="connsiteY1" fmla="*/ 0 h 4321430"/>
              <a:gd name="connsiteX2" fmla="*/ 2471199 w 2471199"/>
              <a:gd name="connsiteY2" fmla="*/ 4320480 h 4321430"/>
              <a:gd name="connsiteX3" fmla="*/ 164796 w 2471199"/>
              <a:gd name="connsiteY3" fmla="*/ 4321430 h 4321430"/>
              <a:gd name="connsiteX4" fmla="*/ 106025 w 2471199"/>
              <a:gd name="connsiteY4" fmla="*/ 4296458 h 4321430"/>
              <a:gd name="connsiteX5" fmla="*/ 189186 w 2471199"/>
              <a:gd name="connsiteY5" fmla="*/ 4034197 h 4321430"/>
              <a:gd name="connsiteX6" fmla="*/ 1844 w 2471199"/>
              <a:gd name="connsiteY6" fmla="*/ 3628272 h 4321430"/>
              <a:gd name="connsiteX7" fmla="*/ 1232 w 2471199"/>
              <a:gd name="connsiteY7" fmla="*/ 3106690 h 4321430"/>
              <a:gd name="connsiteX8" fmla="*/ 115993 w 2471199"/>
              <a:gd name="connsiteY8" fmla="*/ 2845355 h 4321430"/>
              <a:gd name="connsiteX9" fmla="*/ 9259 w 2471199"/>
              <a:gd name="connsiteY9" fmla="*/ 2557702 h 4321430"/>
              <a:gd name="connsiteX10" fmla="*/ 67 w 2471199"/>
              <a:gd name="connsiteY10" fmla="*/ 0 h 4321430"/>
              <a:gd name="connsiteX0" fmla="*/ 67 w 2471199"/>
              <a:gd name="connsiteY0" fmla="*/ 0 h 4321430"/>
              <a:gd name="connsiteX1" fmla="*/ 2471199 w 2471199"/>
              <a:gd name="connsiteY1" fmla="*/ 0 h 4321430"/>
              <a:gd name="connsiteX2" fmla="*/ 2471199 w 2471199"/>
              <a:gd name="connsiteY2" fmla="*/ 4320480 h 4321430"/>
              <a:gd name="connsiteX3" fmla="*/ 164796 w 2471199"/>
              <a:gd name="connsiteY3" fmla="*/ 4321430 h 4321430"/>
              <a:gd name="connsiteX4" fmla="*/ 106025 w 2471199"/>
              <a:gd name="connsiteY4" fmla="*/ 4296458 h 4321430"/>
              <a:gd name="connsiteX5" fmla="*/ 189186 w 2471199"/>
              <a:gd name="connsiteY5" fmla="*/ 4034197 h 4321430"/>
              <a:gd name="connsiteX6" fmla="*/ 1844 w 2471199"/>
              <a:gd name="connsiteY6" fmla="*/ 3628272 h 4321430"/>
              <a:gd name="connsiteX7" fmla="*/ 1232 w 2471199"/>
              <a:gd name="connsiteY7" fmla="*/ 3106690 h 4321430"/>
              <a:gd name="connsiteX8" fmla="*/ 115993 w 2471199"/>
              <a:gd name="connsiteY8" fmla="*/ 2845355 h 4321430"/>
              <a:gd name="connsiteX9" fmla="*/ 9259 w 2471199"/>
              <a:gd name="connsiteY9" fmla="*/ 2557702 h 4321430"/>
              <a:gd name="connsiteX10" fmla="*/ 67 w 2471199"/>
              <a:gd name="connsiteY10" fmla="*/ 0 h 4321430"/>
              <a:gd name="connsiteX0" fmla="*/ 67 w 2471199"/>
              <a:gd name="connsiteY0" fmla="*/ 0 h 4321430"/>
              <a:gd name="connsiteX1" fmla="*/ 2471199 w 2471199"/>
              <a:gd name="connsiteY1" fmla="*/ 0 h 4321430"/>
              <a:gd name="connsiteX2" fmla="*/ 2471199 w 2471199"/>
              <a:gd name="connsiteY2" fmla="*/ 4320480 h 4321430"/>
              <a:gd name="connsiteX3" fmla="*/ 164796 w 2471199"/>
              <a:gd name="connsiteY3" fmla="*/ 4321430 h 4321430"/>
              <a:gd name="connsiteX4" fmla="*/ 106025 w 2471199"/>
              <a:gd name="connsiteY4" fmla="*/ 4296458 h 4321430"/>
              <a:gd name="connsiteX5" fmla="*/ 189186 w 2471199"/>
              <a:gd name="connsiteY5" fmla="*/ 4034197 h 4321430"/>
              <a:gd name="connsiteX6" fmla="*/ 1844 w 2471199"/>
              <a:gd name="connsiteY6" fmla="*/ 3628272 h 4321430"/>
              <a:gd name="connsiteX7" fmla="*/ 1232 w 2471199"/>
              <a:gd name="connsiteY7" fmla="*/ 3106690 h 4321430"/>
              <a:gd name="connsiteX8" fmla="*/ 115993 w 2471199"/>
              <a:gd name="connsiteY8" fmla="*/ 2845355 h 4321430"/>
              <a:gd name="connsiteX9" fmla="*/ 9259 w 2471199"/>
              <a:gd name="connsiteY9" fmla="*/ 2557702 h 4321430"/>
              <a:gd name="connsiteX10" fmla="*/ 67 w 2471199"/>
              <a:gd name="connsiteY10" fmla="*/ 0 h 4321430"/>
              <a:gd name="connsiteX0" fmla="*/ 67 w 2471199"/>
              <a:gd name="connsiteY0" fmla="*/ 0 h 4321430"/>
              <a:gd name="connsiteX1" fmla="*/ 2471199 w 2471199"/>
              <a:gd name="connsiteY1" fmla="*/ 0 h 4321430"/>
              <a:gd name="connsiteX2" fmla="*/ 2471199 w 2471199"/>
              <a:gd name="connsiteY2" fmla="*/ 4320480 h 4321430"/>
              <a:gd name="connsiteX3" fmla="*/ 164796 w 2471199"/>
              <a:gd name="connsiteY3" fmla="*/ 4321430 h 4321430"/>
              <a:gd name="connsiteX4" fmla="*/ 106025 w 2471199"/>
              <a:gd name="connsiteY4" fmla="*/ 4296458 h 4321430"/>
              <a:gd name="connsiteX5" fmla="*/ 189186 w 2471199"/>
              <a:gd name="connsiteY5" fmla="*/ 4034197 h 4321430"/>
              <a:gd name="connsiteX6" fmla="*/ 1844 w 2471199"/>
              <a:gd name="connsiteY6" fmla="*/ 3628272 h 4321430"/>
              <a:gd name="connsiteX7" fmla="*/ 1232 w 2471199"/>
              <a:gd name="connsiteY7" fmla="*/ 3106690 h 4321430"/>
              <a:gd name="connsiteX8" fmla="*/ 107730 w 2471199"/>
              <a:gd name="connsiteY8" fmla="*/ 2845355 h 4321430"/>
              <a:gd name="connsiteX9" fmla="*/ 9259 w 2471199"/>
              <a:gd name="connsiteY9" fmla="*/ 2557702 h 4321430"/>
              <a:gd name="connsiteX10" fmla="*/ 67 w 2471199"/>
              <a:gd name="connsiteY10" fmla="*/ 0 h 4321430"/>
              <a:gd name="connsiteX0" fmla="*/ 67 w 2471199"/>
              <a:gd name="connsiteY0" fmla="*/ 0 h 4321430"/>
              <a:gd name="connsiteX1" fmla="*/ 2471199 w 2471199"/>
              <a:gd name="connsiteY1" fmla="*/ 0 h 4321430"/>
              <a:gd name="connsiteX2" fmla="*/ 2471199 w 2471199"/>
              <a:gd name="connsiteY2" fmla="*/ 4320480 h 4321430"/>
              <a:gd name="connsiteX3" fmla="*/ 164796 w 2471199"/>
              <a:gd name="connsiteY3" fmla="*/ 4321430 h 4321430"/>
              <a:gd name="connsiteX4" fmla="*/ 106025 w 2471199"/>
              <a:gd name="connsiteY4" fmla="*/ 4296458 h 4321430"/>
              <a:gd name="connsiteX5" fmla="*/ 189186 w 2471199"/>
              <a:gd name="connsiteY5" fmla="*/ 4034197 h 4321430"/>
              <a:gd name="connsiteX6" fmla="*/ 1844 w 2471199"/>
              <a:gd name="connsiteY6" fmla="*/ 3628272 h 4321430"/>
              <a:gd name="connsiteX7" fmla="*/ 1232 w 2471199"/>
              <a:gd name="connsiteY7" fmla="*/ 3106690 h 4321430"/>
              <a:gd name="connsiteX8" fmla="*/ 107730 w 2471199"/>
              <a:gd name="connsiteY8" fmla="*/ 2845355 h 4321430"/>
              <a:gd name="connsiteX9" fmla="*/ 9259 w 2471199"/>
              <a:gd name="connsiteY9" fmla="*/ 2557702 h 4321430"/>
              <a:gd name="connsiteX10" fmla="*/ 67 w 2471199"/>
              <a:gd name="connsiteY10" fmla="*/ 0 h 4321430"/>
              <a:gd name="connsiteX0" fmla="*/ 67 w 2471199"/>
              <a:gd name="connsiteY0" fmla="*/ 0 h 4321430"/>
              <a:gd name="connsiteX1" fmla="*/ 2471199 w 2471199"/>
              <a:gd name="connsiteY1" fmla="*/ 0 h 4321430"/>
              <a:gd name="connsiteX2" fmla="*/ 2471199 w 2471199"/>
              <a:gd name="connsiteY2" fmla="*/ 4320480 h 4321430"/>
              <a:gd name="connsiteX3" fmla="*/ 164796 w 2471199"/>
              <a:gd name="connsiteY3" fmla="*/ 4321430 h 4321430"/>
              <a:gd name="connsiteX4" fmla="*/ 106025 w 2471199"/>
              <a:gd name="connsiteY4" fmla="*/ 4296458 h 4321430"/>
              <a:gd name="connsiteX5" fmla="*/ 189186 w 2471199"/>
              <a:gd name="connsiteY5" fmla="*/ 4034197 h 4321430"/>
              <a:gd name="connsiteX6" fmla="*/ 1844 w 2471199"/>
              <a:gd name="connsiteY6" fmla="*/ 3628272 h 4321430"/>
              <a:gd name="connsiteX7" fmla="*/ 1232 w 2471199"/>
              <a:gd name="connsiteY7" fmla="*/ 3106690 h 4321430"/>
              <a:gd name="connsiteX8" fmla="*/ 107730 w 2471199"/>
              <a:gd name="connsiteY8" fmla="*/ 2845355 h 4321430"/>
              <a:gd name="connsiteX9" fmla="*/ 9259 w 2471199"/>
              <a:gd name="connsiteY9" fmla="*/ 2557702 h 4321430"/>
              <a:gd name="connsiteX10" fmla="*/ 67 w 2471199"/>
              <a:gd name="connsiteY10" fmla="*/ 0 h 4321430"/>
              <a:gd name="connsiteX0" fmla="*/ 67 w 2471199"/>
              <a:gd name="connsiteY0" fmla="*/ 0 h 4321430"/>
              <a:gd name="connsiteX1" fmla="*/ 2471199 w 2471199"/>
              <a:gd name="connsiteY1" fmla="*/ 0 h 4321430"/>
              <a:gd name="connsiteX2" fmla="*/ 2471199 w 2471199"/>
              <a:gd name="connsiteY2" fmla="*/ 4320480 h 4321430"/>
              <a:gd name="connsiteX3" fmla="*/ 164796 w 2471199"/>
              <a:gd name="connsiteY3" fmla="*/ 4321430 h 4321430"/>
              <a:gd name="connsiteX4" fmla="*/ 106025 w 2471199"/>
              <a:gd name="connsiteY4" fmla="*/ 4296458 h 4321430"/>
              <a:gd name="connsiteX5" fmla="*/ 189186 w 2471199"/>
              <a:gd name="connsiteY5" fmla="*/ 4034197 h 4321430"/>
              <a:gd name="connsiteX6" fmla="*/ 1844 w 2471199"/>
              <a:gd name="connsiteY6" fmla="*/ 3628272 h 4321430"/>
              <a:gd name="connsiteX7" fmla="*/ 1232 w 2471199"/>
              <a:gd name="connsiteY7" fmla="*/ 3106690 h 4321430"/>
              <a:gd name="connsiteX8" fmla="*/ 107730 w 2471199"/>
              <a:gd name="connsiteY8" fmla="*/ 2845355 h 4321430"/>
              <a:gd name="connsiteX9" fmla="*/ 9259 w 2471199"/>
              <a:gd name="connsiteY9" fmla="*/ 2557702 h 4321430"/>
              <a:gd name="connsiteX10" fmla="*/ 67 w 2471199"/>
              <a:gd name="connsiteY10" fmla="*/ 0 h 4321430"/>
              <a:gd name="connsiteX0" fmla="*/ 67 w 2471199"/>
              <a:gd name="connsiteY0" fmla="*/ 0 h 4321430"/>
              <a:gd name="connsiteX1" fmla="*/ 2471199 w 2471199"/>
              <a:gd name="connsiteY1" fmla="*/ 0 h 4321430"/>
              <a:gd name="connsiteX2" fmla="*/ 2471199 w 2471199"/>
              <a:gd name="connsiteY2" fmla="*/ 4320480 h 4321430"/>
              <a:gd name="connsiteX3" fmla="*/ 164796 w 2471199"/>
              <a:gd name="connsiteY3" fmla="*/ 4321430 h 4321430"/>
              <a:gd name="connsiteX4" fmla="*/ 106025 w 2471199"/>
              <a:gd name="connsiteY4" fmla="*/ 4296458 h 4321430"/>
              <a:gd name="connsiteX5" fmla="*/ 189186 w 2471199"/>
              <a:gd name="connsiteY5" fmla="*/ 4034197 h 4321430"/>
              <a:gd name="connsiteX6" fmla="*/ 1844 w 2471199"/>
              <a:gd name="connsiteY6" fmla="*/ 3628272 h 4321430"/>
              <a:gd name="connsiteX7" fmla="*/ 1232 w 2471199"/>
              <a:gd name="connsiteY7" fmla="*/ 3106690 h 4321430"/>
              <a:gd name="connsiteX8" fmla="*/ 107730 w 2471199"/>
              <a:gd name="connsiteY8" fmla="*/ 2845355 h 4321430"/>
              <a:gd name="connsiteX9" fmla="*/ 9259 w 2471199"/>
              <a:gd name="connsiteY9" fmla="*/ 2557702 h 4321430"/>
              <a:gd name="connsiteX10" fmla="*/ 67 w 2471199"/>
              <a:gd name="connsiteY10" fmla="*/ 0 h 4321430"/>
              <a:gd name="connsiteX0" fmla="*/ 67 w 2471199"/>
              <a:gd name="connsiteY0" fmla="*/ 0 h 4321430"/>
              <a:gd name="connsiteX1" fmla="*/ 2471199 w 2471199"/>
              <a:gd name="connsiteY1" fmla="*/ 0 h 4321430"/>
              <a:gd name="connsiteX2" fmla="*/ 2471199 w 2471199"/>
              <a:gd name="connsiteY2" fmla="*/ 4320480 h 4321430"/>
              <a:gd name="connsiteX3" fmla="*/ 164796 w 2471199"/>
              <a:gd name="connsiteY3" fmla="*/ 4321430 h 4321430"/>
              <a:gd name="connsiteX4" fmla="*/ 106025 w 2471199"/>
              <a:gd name="connsiteY4" fmla="*/ 4296458 h 4321430"/>
              <a:gd name="connsiteX5" fmla="*/ 189186 w 2471199"/>
              <a:gd name="connsiteY5" fmla="*/ 4034197 h 4321430"/>
              <a:gd name="connsiteX6" fmla="*/ 1844 w 2471199"/>
              <a:gd name="connsiteY6" fmla="*/ 3628272 h 4321430"/>
              <a:gd name="connsiteX7" fmla="*/ 1232 w 2471199"/>
              <a:gd name="connsiteY7" fmla="*/ 3106690 h 4321430"/>
              <a:gd name="connsiteX8" fmla="*/ 107730 w 2471199"/>
              <a:gd name="connsiteY8" fmla="*/ 2845355 h 4321430"/>
              <a:gd name="connsiteX9" fmla="*/ 9259 w 2471199"/>
              <a:gd name="connsiteY9" fmla="*/ 2574227 h 4321430"/>
              <a:gd name="connsiteX10" fmla="*/ 67 w 2471199"/>
              <a:gd name="connsiteY10" fmla="*/ 0 h 4321430"/>
              <a:gd name="connsiteX0" fmla="*/ 67 w 2471199"/>
              <a:gd name="connsiteY0" fmla="*/ 0 h 4321430"/>
              <a:gd name="connsiteX1" fmla="*/ 2471199 w 2471199"/>
              <a:gd name="connsiteY1" fmla="*/ 0 h 4321430"/>
              <a:gd name="connsiteX2" fmla="*/ 2471199 w 2471199"/>
              <a:gd name="connsiteY2" fmla="*/ 4320480 h 4321430"/>
              <a:gd name="connsiteX3" fmla="*/ 164796 w 2471199"/>
              <a:gd name="connsiteY3" fmla="*/ 4321430 h 4321430"/>
              <a:gd name="connsiteX4" fmla="*/ 106025 w 2471199"/>
              <a:gd name="connsiteY4" fmla="*/ 4296458 h 4321430"/>
              <a:gd name="connsiteX5" fmla="*/ 189186 w 2471199"/>
              <a:gd name="connsiteY5" fmla="*/ 4034197 h 4321430"/>
              <a:gd name="connsiteX6" fmla="*/ 1844 w 2471199"/>
              <a:gd name="connsiteY6" fmla="*/ 3628272 h 4321430"/>
              <a:gd name="connsiteX7" fmla="*/ 1232 w 2471199"/>
              <a:gd name="connsiteY7" fmla="*/ 3106690 h 4321430"/>
              <a:gd name="connsiteX8" fmla="*/ 107730 w 2471199"/>
              <a:gd name="connsiteY8" fmla="*/ 2845355 h 4321430"/>
              <a:gd name="connsiteX9" fmla="*/ 9259 w 2471199"/>
              <a:gd name="connsiteY9" fmla="*/ 2574227 h 4321430"/>
              <a:gd name="connsiteX10" fmla="*/ 67 w 2471199"/>
              <a:gd name="connsiteY10" fmla="*/ 0 h 4321430"/>
              <a:gd name="connsiteX0" fmla="*/ 67 w 2471199"/>
              <a:gd name="connsiteY0" fmla="*/ 0 h 4321430"/>
              <a:gd name="connsiteX1" fmla="*/ 2471199 w 2471199"/>
              <a:gd name="connsiteY1" fmla="*/ 0 h 4321430"/>
              <a:gd name="connsiteX2" fmla="*/ 2471199 w 2471199"/>
              <a:gd name="connsiteY2" fmla="*/ 4320480 h 4321430"/>
              <a:gd name="connsiteX3" fmla="*/ 164796 w 2471199"/>
              <a:gd name="connsiteY3" fmla="*/ 4321430 h 4321430"/>
              <a:gd name="connsiteX4" fmla="*/ 106025 w 2471199"/>
              <a:gd name="connsiteY4" fmla="*/ 4296458 h 4321430"/>
              <a:gd name="connsiteX5" fmla="*/ 189186 w 2471199"/>
              <a:gd name="connsiteY5" fmla="*/ 4034197 h 4321430"/>
              <a:gd name="connsiteX6" fmla="*/ 1844 w 2471199"/>
              <a:gd name="connsiteY6" fmla="*/ 3628272 h 4321430"/>
              <a:gd name="connsiteX7" fmla="*/ 1232 w 2471199"/>
              <a:gd name="connsiteY7" fmla="*/ 3106690 h 4321430"/>
              <a:gd name="connsiteX8" fmla="*/ 107730 w 2471199"/>
              <a:gd name="connsiteY8" fmla="*/ 2845355 h 4321430"/>
              <a:gd name="connsiteX9" fmla="*/ 9259 w 2471199"/>
              <a:gd name="connsiteY9" fmla="*/ 2574227 h 4321430"/>
              <a:gd name="connsiteX10" fmla="*/ 67 w 2471199"/>
              <a:gd name="connsiteY10" fmla="*/ 0 h 4321430"/>
              <a:gd name="connsiteX0" fmla="*/ 67 w 2471199"/>
              <a:gd name="connsiteY0" fmla="*/ 0 h 4321430"/>
              <a:gd name="connsiteX1" fmla="*/ 2471199 w 2471199"/>
              <a:gd name="connsiteY1" fmla="*/ 0 h 4321430"/>
              <a:gd name="connsiteX2" fmla="*/ 2471199 w 2471199"/>
              <a:gd name="connsiteY2" fmla="*/ 4320480 h 4321430"/>
              <a:gd name="connsiteX3" fmla="*/ 164796 w 2471199"/>
              <a:gd name="connsiteY3" fmla="*/ 4321430 h 4321430"/>
              <a:gd name="connsiteX4" fmla="*/ 106025 w 2471199"/>
              <a:gd name="connsiteY4" fmla="*/ 4296458 h 4321430"/>
              <a:gd name="connsiteX5" fmla="*/ 189186 w 2471199"/>
              <a:gd name="connsiteY5" fmla="*/ 4034197 h 4321430"/>
              <a:gd name="connsiteX6" fmla="*/ 1844 w 2471199"/>
              <a:gd name="connsiteY6" fmla="*/ 3628272 h 4321430"/>
              <a:gd name="connsiteX7" fmla="*/ 1232 w 2471199"/>
              <a:gd name="connsiteY7" fmla="*/ 3106690 h 4321430"/>
              <a:gd name="connsiteX8" fmla="*/ 110485 w 2471199"/>
              <a:gd name="connsiteY8" fmla="*/ 2842601 h 4321430"/>
              <a:gd name="connsiteX9" fmla="*/ 9259 w 2471199"/>
              <a:gd name="connsiteY9" fmla="*/ 2574227 h 4321430"/>
              <a:gd name="connsiteX10" fmla="*/ 67 w 2471199"/>
              <a:gd name="connsiteY10" fmla="*/ 0 h 4321430"/>
              <a:gd name="connsiteX0" fmla="*/ 67 w 2471199"/>
              <a:gd name="connsiteY0" fmla="*/ 0 h 4321430"/>
              <a:gd name="connsiteX1" fmla="*/ 2471199 w 2471199"/>
              <a:gd name="connsiteY1" fmla="*/ 0 h 4321430"/>
              <a:gd name="connsiteX2" fmla="*/ 2471199 w 2471199"/>
              <a:gd name="connsiteY2" fmla="*/ 4320480 h 4321430"/>
              <a:gd name="connsiteX3" fmla="*/ 164796 w 2471199"/>
              <a:gd name="connsiteY3" fmla="*/ 4321430 h 4321430"/>
              <a:gd name="connsiteX4" fmla="*/ 106025 w 2471199"/>
              <a:gd name="connsiteY4" fmla="*/ 4296458 h 4321430"/>
              <a:gd name="connsiteX5" fmla="*/ 189186 w 2471199"/>
              <a:gd name="connsiteY5" fmla="*/ 4034197 h 4321430"/>
              <a:gd name="connsiteX6" fmla="*/ 1844 w 2471199"/>
              <a:gd name="connsiteY6" fmla="*/ 3628272 h 4321430"/>
              <a:gd name="connsiteX7" fmla="*/ 1232 w 2471199"/>
              <a:gd name="connsiteY7" fmla="*/ 3106690 h 4321430"/>
              <a:gd name="connsiteX8" fmla="*/ 107731 w 2471199"/>
              <a:gd name="connsiteY8" fmla="*/ 2845356 h 4321430"/>
              <a:gd name="connsiteX9" fmla="*/ 9259 w 2471199"/>
              <a:gd name="connsiteY9" fmla="*/ 2574227 h 4321430"/>
              <a:gd name="connsiteX10" fmla="*/ 67 w 2471199"/>
              <a:gd name="connsiteY10" fmla="*/ 0 h 4321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71199" h="4321430">
                <a:moveTo>
                  <a:pt x="67" y="0"/>
                </a:moveTo>
                <a:lnTo>
                  <a:pt x="2471199" y="0"/>
                </a:lnTo>
                <a:lnTo>
                  <a:pt x="2471199" y="4320480"/>
                </a:lnTo>
                <a:lnTo>
                  <a:pt x="164796" y="4321430"/>
                </a:lnTo>
                <a:cubicBezTo>
                  <a:pt x="145206" y="4313106"/>
                  <a:pt x="109214" y="4296581"/>
                  <a:pt x="106025" y="4296458"/>
                </a:cubicBezTo>
                <a:cubicBezTo>
                  <a:pt x="105926" y="4288774"/>
                  <a:pt x="243546" y="4168229"/>
                  <a:pt x="189186" y="4034197"/>
                </a:cubicBezTo>
                <a:cubicBezTo>
                  <a:pt x="166070" y="3894354"/>
                  <a:pt x="180536" y="3874533"/>
                  <a:pt x="1844" y="3628272"/>
                </a:cubicBezTo>
                <a:cubicBezTo>
                  <a:pt x="-1809" y="3469610"/>
                  <a:pt x="2105" y="3333307"/>
                  <a:pt x="1232" y="3106690"/>
                </a:cubicBezTo>
                <a:cubicBezTo>
                  <a:pt x="2350" y="3069793"/>
                  <a:pt x="106403" y="3092180"/>
                  <a:pt x="107731" y="2845356"/>
                </a:cubicBezTo>
                <a:cubicBezTo>
                  <a:pt x="90735" y="2663876"/>
                  <a:pt x="21720" y="2687339"/>
                  <a:pt x="9259" y="2574227"/>
                </a:cubicBezTo>
                <a:cubicBezTo>
                  <a:pt x="10286" y="1704272"/>
                  <a:pt x="-960" y="869955"/>
                  <a:pt x="67" y="0"/>
                </a:cubicBez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Tree>
    <p:extLst>
      <p:ext uri="{BB962C8B-B14F-4D97-AF65-F5344CB8AC3E}">
        <p14:creationId xmlns:p14="http://schemas.microsoft.com/office/powerpoint/2010/main" val="2556355015"/>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Mockup 14">
    <p:spTree>
      <p:nvGrpSpPr>
        <p:cNvPr id="1" name=""/>
        <p:cNvGrpSpPr/>
        <p:nvPr/>
      </p:nvGrpSpPr>
      <p:grpSpPr>
        <a:xfrm>
          <a:off x="0" y="0"/>
          <a:ext cx="0" cy="0"/>
          <a:chOff x="0" y="0"/>
          <a:chExt cx="0" cy="0"/>
        </a:xfrm>
      </p:grpSpPr>
      <p:sp>
        <p:nvSpPr>
          <p:cNvPr id="12" name="Espace réservé du texte 11"/>
          <p:cNvSpPr>
            <a:spLocks noGrp="1"/>
          </p:cNvSpPr>
          <p:nvPr>
            <p:ph type="body" sz="quarter" idx="10" hasCustomPrompt="1"/>
          </p:nvPr>
        </p:nvSpPr>
        <p:spPr>
          <a:xfrm>
            <a:off x="609561" y="346032"/>
            <a:ext cx="10972879"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609164" y="836712"/>
            <a:ext cx="10972879"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pic>
        <p:nvPicPr>
          <p:cNvPr id="6" name="Imag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00045" y="1348252"/>
            <a:ext cx="4402886" cy="5153090"/>
          </a:xfrm>
          <a:prstGeom prst="rect">
            <a:avLst/>
          </a:prstGeom>
        </p:spPr>
      </p:pic>
      <p:sp>
        <p:nvSpPr>
          <p:cNvPr id="7" name="Rectangle 2"/>
          <p:cNvSpPr/>
          <p:nvPr userDrawn="1"/>
        </p:nvSpPr>
        <p:spPr bwMode="auto">
          <a:xfrm>
            <a:off x="0" y="4101075"/>
            <a:ext cx="12192000" cy="2413824"/>
          </a:xfrm>
          <a:custGeom>
            <a:avLst/>
            <a:gdLst>
              <a:gd name="connsiteX0" fmla="*/ 0 w 18505040"/>
              <a:gd name="connsiteY0" fmla="*/ 0 h 3672408"/>
              <a:gd name="connsiteX1" fmla="*/ 18505040 w 18505040"/>
              <a:gd name="connsiteY1" fmla="*/ 0 h 3672408"/>
              <a:gd name="connsiteX2" fmla="*/ 18505040 w 18505040"/>
              <a:gd name="connsiteY2" fmla="*/ 3672408 h 3672408"/>
              <a:gd name="connsiteX3" fmla="*/ 0 w 18505040"/>
              <a:gd name="connsiteY3" fmla="*/ 3672408 h 3672408"/>
              <a:gd name="connsiteX4" fmla="*/ 0 w 18505040"/>
              <a:gd name="connsiteY4" fmla="*/ 0 h 3672408"/>
              <a:gd name="connsiteX0" fmla="*/ 0 w 18505040"/>
              <a:gd name="connsiteY0" fmla="*/ 0 h 3672408"/>
              <a:gd name="connsiteX1" fmla="*/ 18505040 w 18505040"/>
              <a:gd name="connsiteY1" fmla="*/ 0 h 3672408"/>
              <a:gd name="connsiteX2" fmla="*/ 18505040 w 18505040"/>
              <a:gd name="connsiteY2" fmla="*/ 1668085 h 3672408"/>
              <a:gd name="connsiteX3" fmla="*/ 18505040 w 18505040"/>
              <a:gd name="connsiteY3" fmla="*/ 3672408 h 3672408"/>
              <a:gd name="connsiteX4" fmla="*/ 0 w 18505040"/>
              <a:gd name="connsiteY4" fmla="*/ 3672408 h 3672408"/>
              <a:gd name="connsiteX5" fmla="*/ 0 w 18505040"/>
              <a:gd name="connsiteY5" fmla="*/ 0 h 3672408"/>
              <a:gd name="connsiteX0" fmla="*/ 0 w 18505040"/>
              <a:gd name="connsiteY0" fmla="*/ 15728 h 3688136"/>
              <a:gd name="connsiteX1" fmla="*/ 5356722 w 18505040"/>
              <a:gd name="connsiteY1" fmla="*/ 0 h 3688136"/>
              <a:gd name="connsiteX2" fmla="*/ 18505040 w 18505040"/>
              <a:gd name="connsiteY2" fmla="*/ 15728 h 3688136"/>
              <a:gd name="connsiteX3" fmla="*/ 18505040 w 18505040"/>
              <a:gd name="connsiteY3" fmla="*/ 1683813 h 3688136"/>
              <a:gd name="connsiteX4" fmla="*/ 18505040 w 18505040"/>
              <a:gd name="connsiteY4" fmla="*/ 3688136 h 3688136"/>
              <a:gd name="connsiteX5" fmla="*/ 0 w 18505040"/>
              <a:gd name="connsiteY5" fmla="*/ 3688136 h 3688136"/>
              <a:gd name="connsiteX6" fmla="*/ 0 w 18505040"/>
              <a:gd name="connsiteY6" fmla="*/ 15728 h 3688136"/>
              <a:gd name="connsiteX0" fmla="*/ 0 w 18505040"/>
              <a:gd name="connsiteY0" fmla="*/ 0 h 3672408"/>
              <a:gd name="connsiteX1" fmla="*/ 5429768 w 18505040"/>
              <a:gd name="connsiteY1" fmla="*/ 3132718 h 3672408"/>
              <a:gd name="connsiteX2" fmla="*/ 18505040 w 18505040"/>
              <a:gd name="connsiteY2" fmla="*/ 0 h 3672408"/>
              <a:gd name="connsiteX3" fmla="*/ 18505040 w 18505040"/>
              <a:gd name="connsiteY3" fmla="*/ 1668085 h 3672408"/>
              <a:gd name="connsiteX4" fmla="*/ 18505040 w 18505040"/>
              <a:gd name="connsiteY4" fmla="*/ 3672408 h 3672408"/>
              <a:gd name="connsiteX5" fmla="*/ 0 w 18505040"/>
              <a:gd name="connsiteY5" fmla="*/ 3672408 h 3672408"/>
              <a:gd name="connsiteX6" fmla="*/ 0 w 18505040"/>
              <a:gd name="connsiteY6" fmla="*/ 0 h 3672408"/>
              <a:gd name="connsiteX0" fmla="*/ 0 w 18505040"/>
              <a:gd name="connsiteY0" fmla="*/ 0 h 3672408"/>
              <a:gd name="connsiteX1" fmla="*/ 5429768 w 18505040"/>
              <a:gd name="connsiteY1" fmla="*/ 3132718 h 3672408"/>
              <a:gd name="connsiteX2" fmla="*/ 18505040 w 18505040"/>
              <a:gd name="connsiteY2" fmla="*/ 1668085 h 3672408"/>
              <a:gd name="connsiteX3" fmla="*/ 18505040 w 18505040"/>
              <a:gd name="connsiteY3" fmla="*/ 3672408 h 3672408"/>
              <a:gd name="connsiteX4" fmla="*/ 0 w 18505040"/>
              <a:gd name="connsiteY4" fmla="*/ 3672408 h 3672408"/>
              <a:gd name="connsiteX5" fmla="*/ 0 w 18505040"/>
              <a:gd name="connsiteY5" fmla="*/ 0 h 3672408"/>
              <a:gd name="connsiteX0" fmla="*/ 0 w 18505040"/>
              <a:gd name="connsiteY0" fmla="*/ 0 h 3672408"/>
              <a:gd name="connsiteX1" fmla="*/ 5429768 w 18505040"/>
              <a:gd name="connsiteY1" fmla="*/ 3083905 h 3672408"/>
              <a:gd name="connsiteX2" fmla="*/ 18505040 w 18505040"/>
              <a:gd name="connsiteY2" fmla="*/ 1668085 h 3672408"/>
              <a:gd name="connsiteX3" fmla="*/ 18505040 w 18505040"/>
              <a:gd name="connsiteY3" fmla="*/ 3672408 h 3672408"/>
              <a:gd name="connsiteX4" fmla="*/ 0 w 18505040"/>
              <a:gd name="connsiteY4" fmla="*/ 3672408 h 3672408"/>
              <a:gd name="connsiteX5" fmla="*/ 0 w 18505040"/>
              <a:gd name="connsiteY5" fmla="*/ 0 h 3672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05040" h="3672408">
                <a:moveTo>
                  <a:pt x="0" y="0"/>
                </a:moveTo>
                <a:lnTo>
                  <a:pt x="5429768" y="3083905"/>
                </a:lnTo>
                <a:lnTo>
                  <a:pt x="18505040" y="1668085"/>
                </a:lnTo>
                <a:lnTo>
                  <a:pt x="18505040" y="3672408"/>
                </a:lnTo>
                <a:lnTo>
                  <a:pt x="0" y="3672408"/>
                </a:lnTo>
                <a:lnTo>
                  <a:pt x="0" y="0"/>
                </a:lnTo>
                <a:close/>
              </a:path>
            </a:pathLst>
          </a:custGeom>
          <a:solidFill>
            <a:schemeClr val="tx2"/>
          </a:solidFill>
          <a:ln>
            <a:noFill/>
          </a:ln>
        </p:spPr>
        <p:txBody>
          <a:bodyPr vert="horz" wrap="square" lIns="60960" tIns="30480" rIns="60960" bIns="30480" numCol="1" rtlCol="0" anchor="t" anchorCtr="0" compatLnSpc="1">
            <a:prstTxWarp prst="textNoShape">
              <a:avLst/>
            </a:prstTxWarp>
          </a:bodyPr>
          <a:lstStyle/>
          <a:p>
            <a:pPr algn="ctr"/>
            <a:endParaRPr lang="fr-FR" sz="1200"/>
          </a:p>
        </p:txBody>
      </p:sp>
      <p:sp>
        <p:nvSpPr>
          <p:cNvPr id="3" name="Espace réservé pour une image  2"/>
          <p:cNvSpPr>
            <a:spLocks noGrp="1"/>
          </p:cNvSpPr>
          <p:nvPr>
            <p:ph type="pic" sz="quarter" idx="12"/>
          </p:nvPr>
        </p:nvSpPr>
        <p:spPr>
          <a:xfrm>
            <a:off x="4182945" y="1504517"/>
            <a:ext cx="3073599" cy="2565513"/>
          </a:xfrm>
          <a:custGeom>
            <a:avLst/>
            <a:gdLst>
              <a:gd name="connsiteX0" fmla="*/ 0 w 2252663"/>
              <a:gd name="connsiteY0" fmla="*/ 0 h 2087562"/>
              <a:gd name="connsiteX1" fmla="*/ 2252663 w 2252663"/>
              <a:gd name="connsiteY1" fmla="*/ 0 h 2087562"/>
              <a:gd name="connsiteX2" fmla="*/ 2252663 w 2252663"/>
              <a:gd name="connsiteY2" fmla="*/ 2087562 h 2087562"/>
              <a:gd name="connsiteX3" fmla="*/ 0 w 2252663"/>
              <a:gd name="connsiteY3" fmla="*/ 2087562 h 2087562"/>
              <a:gd name="connsiteX4" fmla="*/ 0 w 2252663"/>
              <a:gd name="connsiteY4" fmla="*/ 0 h 2087562"/>
              <a:gd name="connsiteX0" fmla="*/ 2974694 w 5227357"/>
              <a:gd name="connsiteY0" fmla="*/ 0 h 2353779"/>
              <a:gd name="connsiteX1" fmla="*/ 5227357 w 5227357"/>
              <a:gd name="connsiteY1" fmla="*/ 0 h 2353779"/>
              <a:gd name="connsiteX2" fmla="*/ 5227357 w 5227357"/>
              <a:gd name="connsiteY2" fmla="*/ 2087562 h 2353779"/>
              <a:gd name="connsiteX3" fmla="*/ 0 w 5227357"/>
              <a:gd name="connsiteY3" fmla="*/ 2353779 h 2353779"/>
              <a:gd name="connsiteX4" fmla="*/ 2974694 w 5227357"/>
              <a:gd name="connsiteY4" fmla="*/ 0 h 2353779"/>
              <a:gd name="connsiteX0" fmla="*/ 2974694 w 5227357"/>
              <a:gd name="connsiteY0" fmla="*/ 0 h 3545972"/>
              <a:gd name="connsiteX1" fmla="*/ 5227357 w 5227357"/>
              <a:gd name="connsiteY1" fmla="*/ 0 h 3545972"/>
              <a:gd name="connsiteX2" fmla="*/ 2194789 w 5227357"/>
              <a:gd name="connsiteY2" fmla="*/ 3545972 h 3545972"/>
              <a:gd name="connsiteX3" fmla="*/ 0 w 5227357"/>
              <a:gd name="connsiteY3" fmla="*/ 2353779 h 3545972"/>
              <a:gd name="connsiteX4" fmla="*/ 2974694 w 5227357"/>
              <a:gd name="connsiteY4" fmla="*/ 0 h 3545972"/>
              <a:gd name="connsiteX0" fmla="*/ 2974694 w 5227357"/>
              <a:gd name="connsiteY0" fmla="*/ 0 h 3858488"/>
              <a:gd name="connsiteX1" fmla="*/ 5227357 w 5227357"/>
              <a:gd name="connsiteY1" fmla="*/ 0 h 3858488"/>
              <a:gd name="connsiteX2" fmla="*/ 1581331 w 5227357"/>
              <a:gd name="connsiteY2" fmla="*/ 3858488 h 3858488"/>
              <a:gd name="connsiteX3" fmla="*/ 0 w 5227357"/>
              <a:gd name="connsiteY3" fmla="*/ 2353779 h 3858488"/>
              <a:gd name="connsiteX4" fmla="*/ 2974694 w 5227357"/>
              <a:gd name="connsiteY4" fmla="*/ 0 h 3858488"/>
              <a:gd name="connsiteX0" fmla="*/ 2974694 w 4787519"/>
              <a:gd name="connsiteY0" fmla="*/ 0 h 3858488"/>
              <a:gd name="connsiteX1" fmla="*/ 4787519 w 4787519"/>
              <a:gd name="connsiteY1" fmla="*/ 1145894 h 3858488"/>
              <a:gd name="connsiteX2" fmla="*/ 1581331 w 4787519"/>
              <a:gd name="connsiteY2" fmla="*/ 3858488 h 3858488"/>
              <a:gd name="connsiteX3" fmla="*/ 0 w 4787519"/>
              <a:gd name="connsiteY3" fmla="*/ 2353779 h 3858488"/>
              <a:gd name="connsiteX4" fmla="*/ 2974694 w 4787519"/>
              <a:gd name="connsiteY4" fmla="*/ 0 h 3858488"/>
              <a:gd name="connsiteX0" fmla="*/ 2997844 w 4787519"/>
              <a:gd name="connsiteY0" fmla="*/ 0 h 3870062"/>
              <a:gd name="connsiteX1" fmla="*/ 4787519 w 4787519"/>
              <a:gd name="connsiteY1" fmla="*/ 1157468 h 3870062"/>
              <a:gd name="connsiteX2" fmla="*/ 1581331 w 4787519"/>
              <a:gd name="connsiteY2" fmla="*/ 3870062 h 3870062"/>
              <a:gd name="connsiteX3" fmla="*/ 0 w 4787519"/>
              <a:gd name="connsiteY3" fmla="*/ 2365353 h 3870062"/>
              <a:gd name="connsiteX4" fmla="*/ 2997844 w 4787519"/>
              <a:gd name="connsiteY4" fmla="*/ 0 h 3870062"/>
              <a:gd name="connsiteX0" fmla="*/ 3004494 w 4787519"/>
              <a:gd name="connsiteY0" fmla="*/ 0 h 3860087"/>
              <a:gd name="connsiteX1" fmla="*/ 4787519 w 4787519"/>
              <a:gd name="connsiteY1" fmla="*/ 1147493 h 3860087"/>
              <a:gd name="connsiteX2" fmla="*/ 1581331 w 4787519"/>
              <a:gd name="connsiteY2" fmla="*/ 3860087 h 3860087"/>
              <a:gd name="connsiteX3" fmla="*/ 0 w 4787519"/>
              <a:gd name="connsiteY3" fmla="*/ 2355378 h 3860087"/>
              <a:gd name="connsiteX4" fmla="*/ 3004494 w 4787519"/>
              <a:gd name="connsiteY4" fmla="*/ 0 h 3860087"/>
              <a:gd name="connsiteX0" fmla="*/ 3027770 w 4787519"/>
              <a:gd name="connsiteY0" fmla="*/ 0 h 3843462"/>
              <a:gd name="connsiteX1" fmla="*/ 4787519 w 4787519"/>
              <a:gd name="connsiteY1" fmla="*/ 1130868 h 3843462"/>
              <a:gd name="connsiteX2" fmla="*/ 1581331 w 4787519"/>
              <a:gd name="connsiteY2" fmla="*/ 3843462 h 3843462"/>
              <a:gd name="connsiteX3" fmla="*/ 0 w 4787519"/>
              <a:gd name="connsiteY3" fmla="*/ 2338753 h 3843462"/>
              <a:gd name="connsiteX4" fmla="*/ 3027770 w 4787519"/>
              <a:gd name="connsiteY4" fmla="*/ 0 h 3843462"/>
              <a:gd name="connsiteX0" fmla="*/ 2994519 w 4787519"/>
              <a:gd name="connsiteY0" fmla="*/ 0 h 3870062"/>
              <a:gd name="connsiteX1" fmla="*/ 4787519 w 4787519"/>
              <a:gd name="connsiteY1" fmla="*/ 1157468 h 3870062"/>
              <a:gd name="connsiteX2" fmla="*/ 1581331 w 4787519"/>
              <a:gd name="connsiteY2" fmla="*/ 3870062 h 3870062"/>
              <a:gd name="connsiteX3" fmla="*/ 0 w 4787519"/>
              <a:gd name="connsiteY3" fmla="*/ 2365353 h 3870062"/>
              <a:gd name="connsiteX4" fmla="*/ 2994519 w 4787519"/>
              <a:gd name="connsiteY4" fmla="*/ 0 h 3870062"/>
              <a:gd name="connsiteX0" fmla="*/ 2994519 w 4787519"/>
              <a:gd name="connsiteY0" fmla="*/ 0 h 3863412"/>
              <a:gd name="connsiteX1" fmla="*/ 4787519 w 4787519"/>
              <a:gd name="connsiteY1" fmla="*/ 1157468 h 3863412"/>
              <a:gd name="connsiteX2" fmla="*/ 1581331 w 4787519"/>
              <a:gd name="connsiteY2" fmla="*/ 3863412 h 3863412"/>
              <a:gd name="connsiteX3" fmla="*/ 0 w 4787519"/>
              <a:gd name="connsiteY3" fmla="*/ 2365353 h 3863412"/>
              <a:gd name="connsiteX4" fmla="*/ 2994519 w 4787519"/>
              <a:gd name="connsiteY4" fmla="*/ 0 h 3863412"/>
              <a:gd name="connsiteX0" fmla="*/ 3017795 w 4810795"/>
              <a:gd name="connsiteY0" fmla="*/ 0 h 3863412"/>
              <a:gd name="connsiteX1" fmla="*/ 4810795 w 4810795"/>
              <a:gd name="connsiteY1" fmla="*/ 1157468 h 3863412"/>
              <a:gd name="connsiteX2" fmla="*/ 1604607 w 4810795"/>
              <a:gd name="connsiteY2" fmla="*/ 3863412 h 3863412"/>
              <a:gd name="connsiteX3" fmla="*/ 0 w 4810795"/>
              <a:gd name="connsiteY3" fmla="*/ 2368678 h 3863412"/>
              <a:gd name="connsiteX4" fmla="*/ 3017795 w 4810795"/>
              <a:gd name="connsiteY4" fmla="*/ 0 h 3863412"/>
              <a:gd name="connsiteX0" fmla="*/ 3017795 w 4810795"/>
              <a:gd name="connsiteY0" fmla="*/ 0 h 3863412"/>
              <a:gd name="connsiteX1" fmla="*/ 4810795 w 4810795"/>
              <a:gd name="connsiteY1" fmla="*/ 1167444 h 3863412"/>
              <a:gd name="connsiteX2" fmla="*/ 1604607 w 4810795"/>
              <a:gd name="connsiteY2" fmla="*/ 3863412 h 3863412"/>
              <a:gd name="connsiteX3" fmla="*/ 0 w 4810795"/>
              <a:gd name="connsiteY3" fmla="*/ 2368678 h 3863412"/>
              <a:gd name="connsiteX4" fmla="*/ 3017795 w 4810795"/>
              <a:gd name="connsiteY4" fmla="*/ 0 h 3863412"/>
              <a:gd name="connsiteX0" fmla="*/ 3017795 w 4810795"/>
              <a:gd name="connsiteY0" fmla="*/ 0 h 3853437"/>
              <a:gd name="connsiteX1" fmla="*/ 4810795 w 4810795"/>
              <a:gd name="connsiteY1" fmla="*/ 1167444 h 3853437"/>
              <a:gd name="connsiteX2" fmla="*/ 1607932 w 4810795"/>
              <a:gd name="connsiteY2" fmla="*/ 3853437 h 3853437"/>
              <a:gd name="connsiteX3" fmla="*/ 0 w 4810795"/>
              <a:gd name="connsiteY3" fmla="*/ 2368678 h 3853437"/>
              <a:gd name="connsiteX4" fmla="*/ 3017795 w 4810795"/>
              <a:gd name="connsiteY4" fmla="*/ 0 h 3853437"/>
              <a:gd name="connsiteX0" fmla="*/ 3010734 w 4803734"/>
              <a:gd name="connsiteY0" fmla="*/ 0 h 3853437"/>
              <a:gd name="connsiteX1" fmla="*/ 4803734 w 4803734"/>
              <a:gd name="connsiteY1" fmla="*/ 1167444 h 3853437"/>
              <a:gd name="connsiteX2" fmla="*/ 1600871 w 4803734"/>
              <a:gd name="connsiteY2" fmla="*/ 3853437 h 3853437"/>
              <a:gd name="connsiteX3" fmla="*/ 0 w 4803734"/>
              <a:gd name="connsiteY3" fmla="*/ 2379269 h 3853437"/>
              <a:gd name="connsiteX4" fmla="*/ 3010734 w 4803734"/>
              <a:gd name="connsiteY4" fmla="*/ 0 h 3853437"/>
              <a:gd name="connsiteX0" fmla="*/ 3017795 w 4810795"/>
              <a:gd name="connsiteY0" fmla="*/ 0 h 3853437"/>
              <a:gd name="connsiteX1" fmla="*/ 4810795 w 4810795"/>
              <a:gd name="connsiteY1" fmla="*/ 1167444 h 3853437"/>
              <a:gd name="connsiteX2" fmla="*/ 1607932 w 4810795"/>
              <a:gd name="connsiteY2" fmla="*/ 3853437 h 3853437"/>
              <a:gd name="connsiteX3" fmla="*/ 0 w 4810795"/>
              <a:gd name="connsiteY3" fmla="*/ 2375738 h 3853437"/>
              <a:gd name="connsiteX4" fmla="*/ 3017795 w 4810795"/>
              <a:gd name="connsiteY4" fmla="*/ 0 h 3853437"/>
              <a:gd name="connsiteX0" fmla="*/ 3017795 w 4810795"/>
              <a:gd name="connsiteY0" fmla="*/ 0 h 3853437"/>
              <a:gd name="connsiteX1" fmla="*/ 4810795 w 4810795"/>
              <a:gd name="connsiteY1" fmla="*/ 1167444 h 3853437"/>
              <a:gd name="connsiteX2" fmla="*/ 1607932 w 4810795"/>
              <a:gd name="connsiteY2" fmla="*/ 3853437 h 3853437"/>
              <a:gd name="connsiteX3" fmla="*/ 0 w 4810795"/>
              <a:gd name="connsiteY3" fmla="*/ 2375738 h 3853437"/>
              <a:gd name="connsiteX4" fmla="*/ 210271 w 4810795"/>
              <a:gd name="connsiteY4" fmla="*/ 2208815 h 3853437"/>
              <a:gd name="connsiteX5" fmla="*/ 3017795 w 4810795"/>
              <a:gd name="connsiteY5" fmla="*/ 0 h 3853437"/>
              <a:gd name="connsiteX0" fmla="*/ 3017795 w 4810795"/>
              <a:gd name="connsiteY0" fmla="*/ 0 h 3853437"/>
              <a:gd name="connsiteX1" fmla="*/ 4810795 w 4810795"/>
              <a:gd name="connsiteY1" fmla="*/ 1167444 h 3853437"/>
              <a:gd name="connsiteX2" fmla="*/ 1607932 w 4810795"/>
              <a:gd name="connsiteY2" fmla="*/ 3853437 h 3853437"/>
              <a:gd name="connsiteX3" fmla="*/ 206741 w 4810795"/>
              <a:gd name="connsiteY3" fmla="*/ 2565396 h 3853437"/>
              <a:gd name="connsiteX4" fmla="*/ 0 w 4810795"/>
              <a:gd name="connsiteY4" fmla="*/ 2375738 h 3853437"/>
              <a:gd name="connsiteX5" fmla="*/ 210271 w 4810795"/>
              <a:gd name="connsiteY5" fmla="*/ 2208815 h 3853437"/>
              <a:gd name="connsiteX6" fmla="*/ 3017795 w 4810795"/>
              <a:gd name="connsiteY6" fmla="*/ 0 h 3853437"/>
              <a:gd name="connsiteX0" fmla="*/ 2811054 w 4604054"/>
              <a:gd name="connsiteY0" fmla="*/ 0 h 3853437"/>
              <a:gd name="connsiteX1" fmla="*/ 4604054 w 4604054"/>
              <a:gd name="connsiteY1" fmla="*/ 1167444 h 3853437"/>
              <a:gd name="connsiteX2" fmla="*/ 1401191 w 4604054"/>
              <a:gd name="connsiteY2" fmla="*/ 3853437 h 3853437"/>
              <a:gd name="connsiteX3" fmla="*/ 0 w 4604054"/>
              <a:gd name="connsiteY3" fmla="*/ 2565396 h 3853437"/>
              <a:gd name="connsiteX4" fmla="*/ 8619 w 4604054"/>
              <a:gd name="connsiteY4" fmla="*/ 2421635 h 3853437"/>
              <a:gd name="connsiteX5" fmla="*/ 3530 w 4604054"/>
              <a:gd name="connsiteY5" fmla="*/ 2208815 h 3853437"/>
              <a:gd name="connsiteX6" fmla="*/ 2811054 w 4604054"/>
              <a:gd name="connsiteY6" fmla="*/ 0 h 3853437"/>
              <a:gd name="connsiteX0" fmla="*/ 2811054 w 4604054"/>
              <a:gd name="connsiteY0" fmla="*/ 0 h 3853437"/>
              <a:gd name="connsiteX1" fmla="*/ 4604054 w 4604054"/>
              <a:gd name="connsiteY1" fmla="*/ 1167444 h 3853437"/>
              <a:gd name="connsiteX2" fmla="*/ 1401191 w 4604054"/>
              <a:gd name="connsiteY2" fmla="*/ 3853437 h 3853437"/>
              <a:gd name="connsiteX3" fmla="*/ 0 w 4604054"/>
              <a:gd name="connsiteY3" fmla="*/ 2565396 h 3853437"/>
              <a:gd name="connsiteX4" fmla="*/ 19211 w 4604054"/>
              <a:gd name="connsiteY4" fmla="*/ 2435757 h 3853437"/>
              <a:gd name="connsiteX5" fmla="*/ 3530 w 4604054"/>
              <a:gd name="connsiteY5" fmla="*/ 2208815 h 3853437"/>
              <a:gd name="connsiteX6" fmla="*/ 2811054 w 4604054"/>
              <a:gd name="connsiteY6" fmla="*/ 0 h 3853437"/>
              <a:gd name="connsiteX0" fmla="*/ 2814585 w 4607585"/>
              <a:gd name="connsiteY0" fmla="*/ 0 h 3853437"/>
              <a:gd name="connsiteX1" fmla="*/ 4607585 w 4607585"/>
              <a:gd name="connsiteY1" fmla="*/ 1167444 h 3853437"/>
              <a:gd name="connsiteX2" fmla="*/ 1404722 w 4607585"/>
              <a:gd name="connsiteY2" fmla="*/ 3853437 h 3853437"/>
              <a:gd name="connsiteX3" fmla="*/ 3531 w 4607585"/>
              <a:gd name="connsiteY3" fmla="*/ 2565396 h 3853437"/>
              <a:gd name="connsiteX4" fmla="*/ 22742 w 4607585"/>
              <a:gd name="connsiteY4" fmla="*/ 2435757 h 3853437"/>
              <a:gd name="connsiteX5" fmla="*/ 0 w 4607585"/>
              <a:gd name="connsiteY5" fmla="*/ 2215876 h 3853437"/>
              <a:gd name="connsiteX6" fmla="*/ 2814585 w 4607585"/>
              <a:gd name="connsiteY6" fmla="*/ 0 h 3853437"/>
              <a:gd name="connsiteX0" fmla="*/ 2814585 w 4607585"/>
              <a:gd name="connsiteY0" fmla="*/ 0 h 3853437"/>
              <a:gd name="connsiteX1" fmla="*/ 4607585 w 4607585"/>
              <a:gd name="connsiteY1" fmla="*/ 1167444 h 3853437"/>
              <a:gd name="connsiteX2" fmla="*/ 1404722 w 4607585"/>
              <a:gd name="connsiteY2" fmla="*/ 3853437 h 3853437"/>
              <a:gd name="connsiteX3" fmla="*/ 3531 w 4607585"/>
              <a:gd name="connsiteY3" fmla="*/ 2565396 h 3853437"/>
              <a:gd name="connsiteX4" fmla="*/ 22742 w 4607585"/>
              <a:gd name="connsiteY4" fmla="*/ 2435757 h 3853437"/>
              <a:gd name="connsiteX5" fmla="*/ 0 w 4607585"/>
              <a:gd name="connsiteY5" fmla="*/ 2215876 h 3853437"/>
              <a:gd name="connsiteX6" fmla="*/ 2814585 w 4607585"/>
              <a:gd name="connsiteY6" fmla="*/ 0 h 3853437"/>
              <a:gd name="connsiteX0" fmla="*/ 2814585 w 4607585"/>
              <a:gd name="connsiteY0" fmla="*/ 0 h 3853437"/>
              <a:gd name="connsiteX1" fmla="*/ 4607585 w 4607585"/>
              <a:gd name="connsiteY1" fmla="*/ 1167444 h 3853437"/>
              <a:gd name="connsiteX2" fmla="*/ 1404722 w 4607585"/>
              <a:gd name="connsiteY2" fmla="*/ 3853437 h 3853437"/>
              <a:gd name="connsiteX3" fmla="*/ 3531 w 4607585"/>
              <a:gd name="connsiteY3" fmla="*/ 2565396 h 3853437"/>
              <a:gd name="connsiteX4" fmla="*/ 22742 w 4607585"/>
              <a:gd name="connsiteY4" fmla="*/ 2435757 h 3853437"/>
              <a:gd name="connsiteX5" fmla="*/ 0 w 4607585"/>
              <a:gd name="connsiteY5" fmla="*/ 2215876 h 3853437"/>
              <a:gd name="connsiteX6" fmla="*/ 2814585 w 4607585"/>
              <a:gd name="connsiteY6" fmla="*/ 0 h 3853437"/>
              <a:gd name="connsiteX0" fmla="*/ 2814585 w 4607585"/>
              <a:gd name="connsiteY0" fmla="*/ 0 h 3853437"/>
              <a:gd name="connsiteX1" fmla="*/ 4607585 w 4607585"/>
              <a:gd name="connsiteY1" fmla="*/ 1167444 h 3853437"/>
              <a:gd name="connsiteX2" fmla="*/ 1404722 w 4607585"/>
              <a:gd name="connsiteY2" fmla="*/ 3853437 h 3853437"/>
              <a:gd name="connsiteX3" fmla="*/ 3531 w 4607585"/>
              <a:gd name="connsiteY3" fmla="*/ 2565396 h 3853437"/>
              <a:gd name="connsiteX4" fmla="*/ 19212 w 4607585"/>
              <a:gd name="connsiteY4" fmla="*/ 2435757 h 3853437"/>
              <a:gd name="connsiteX5" fmla="*/ 0 w 4607585"/>
              <a:gd name="connsiteY5" fmla="*/ 2215876 h 3853437"/>
              <a:gd name="connsiteX6" fmla="*/ 2814585 w 4607585"/>
              <a:gd name="connsiteY6" fmla="*/ 0 h 3853437"/>
              <a:gd name="connsiteX0" fmla="*/ 2814585 w 4607585"/>
              <a:gd name="connsiteY0" fmla="*/ 0 h 3853437"/>
              <a:gd name="connsiteX1" fmla="*/ 4607585 w 4607585"/>
              <a:gd name="connsiteY1" fmla="*/ 1167444 h 3853437"/>
              <a:gd name="connsiteX2" fmla="*/ 1404722 w 4607585"/>
              <a:gd name="connsiteY2" fmla="*/ 3853437 h 3853437"/>
              <a:gd name="connsiteX3" fmla="*/ 3531 w 4607585"/>
              <a:gd name="connsiteY3" fmla="*/ 2565396 h 3853437"/>
              <a:gd name="connsiteX4" fmla="*/ 19212 w 4607585"/>
              <a:gd name="connsiteY4" fmla="*/ 2435757 h 3853437"/>
              <a:gd name="connsiteX5" fmla="*/ 0 w 4607585"/>
              <a:gd name="connsiteY5" fmla="*/ 2215876 h 3853437"/>
              <a:gd name="connsiteX6" fmla="*/ 2814585 w 4607585"/>
              <a:gd name="connsiteY6" fmla="*/ 0 h 3853437"/>
              <a:gd name="connsiteX0" fmla="*/ 2814585 w 4607585"/>
              <a:gd name="connsiteY0" fmla="*/ 0 h 3853437"/>
              <a:gd name="connsiteX1" fmla="*/ 4607585 w 4607585"/>
              <a:gd name="connsiteY1" fmla="*/ 1167444 h 3853437"/>
              <a:gd name="connsiteX2" fmla="*/ 1404722 w 4607585"/>
              <a:gd name="connsiteY2" fmla="*/ 3853437 h 3853437"/>
              <a:gd name="connsiteX3" fmla="*/ 3531 w 4607585"/>
              <a:gd name="connsiteY3" fmla="*/ 2565396 h 3853437"/>
              <a:gd name="connsiteX4" fmla="*/ 19212 w 4607585"/>
              <a:gd name="connsiteY4" fmla="*/ 2435757 h 3853437"/>
              <a:gd name="connsiteX5" fmla="*/ 0 w 4607585"/>
              <a:gd name="connsiteY5" fmla="*/ 2215876 h 3853437"/>
              <a:gd name="connsiteX6" fmla="*/ 2814585 w 4607585"/>
              <a:gd name="connsiteY6" fmla="*/ 0 h 3853437"/>
              <a:gd name="connsiteX0" fmla="*/ 2811054 w 4604054"/>
              <a:gd name="connsiteY0" fmla="*/ 0 h 3853437"/>
              <a:gd name="connsiteX1" fmla="*/ 4604054 w 4604054"/>
              <a:gd name="connsiteY1" fmla="*/ 1167444 h 3853437"/>
              <a:gd name="connsiteX2" fmla="*/ 1401191 w 4604054"/>
              <a:gd name="connsiteY2" fmla="*/ 3853437 h 3853437"/>
              <a:gd name="connsiteX3" fmla="*/ 0 w 4604054"/>
              <a:gd name="connsiteY3" fmla="*/ 2565396 h 3853437"/>
              <a:gd name="connsiteX4" fmla="*/ 15681 w 4604054"/>
              <a:gd name="connsiteY4" fmla="*/ 2435757 h 3853437"/>
              <a:gd name="connsiteX5" fmla="*/ 3530 w 4604054"/>
              <a:gd name="connsiteY5" fmla="*/ 2222937 h 3853437"/>
              <a:gd name="connsiteX6" fmla="*/ 2811054 w 4604054"/>
              <a:gd name="connsiteY6" fmla="*/ 0 h 3853437"/>
              <a:gd name="connsiteX0" fmla="*/ 2812434 w 4605434"/>
              <a:gd name="connsiteY0" fmla="*/ 0 h 3853437"/>
              <a:gd name="connsiteX1" fmla="*/ 4605434 w 4605434"/>
              <a:gd name="connsiteY1" fmla="*/ 1167444 h 3853437"/>
              <a:gd name="connsiteX2" fmla="*/ 1402571 w 4605434"/>
              <a:gd name="connsiteY2" fmla="*/ 3853437 h 3853437"/>
              <a:gd name="connsiteX3" fmla="*/ 1380 w 4605434"/>
              <a:gd name="connsiteY3" fmla="*/ 2565396 h 3853437"/>
              <a:gd name="connsiteX4" fmla="*/ 17061 w 4605434"/>
              <a:gd name="connsiteY4" fmla="*/ 2435757 h 3853437"/>
              <a:gd name="connsiteX5" fmla="*/ 4910 w 4605434"/>
              <a:gd name="connsiteY5" fmla="*/ 2222937 h 3853437"/>
              <a:gd name="connsiteX6" fmla="*/ 2812434 w 4605434"/>
              <a:gd name="connsiteY6" fmla="*/ 0 h 3853437"/>
              <a:gd name="connsiteX0" fmla="*/ 2812434 w 4605434"/>
              <a:gd name="connsiteY0" fmla="*/ 0 h 3853437"/>
              <a:gd name="connsiteX1" fmla="*/ 4605434 w 4605434"/>
              <a:gd name="connsiteY1" fmla="*/ 1167444 h 3853437"/>
              <a:gd name="connsiteX2" fmla="*/ 1402571 w 4605434"/>
              <a:gd name="connsiteY2" fmla="*/ 3853437 h 3853437"/>
              <a:gd name="connsiteX3" fmla="*/ 1380 w 4605434"/>
              <a:gd name="connsiteY3" fmla="*/ 2565396 h 3853437"/>
              <a:gd name="connsiteX4" fmla="*/ 17061 w 4605434"/>
              <a:gd name="connsiteY4" fmla="*/ 2435757 h 3853437"/>
              <a:gd name="connsiteX5" fmla="*/ 4910 w 4605434"/>
              <a:gd name="connsiteY5" fmla="*/ 2222937 h 3853437"/>
              <a:gd name="connsiteX6" fmla="*/ 2812434 w 4605434"/>
              <a:gd name="connsiteY6" fmla="*/ 0 h 3853437"/>
              <a:gd name="connsiteX0" fmla="*/ 2812434 w 4605434"/>
              <a:gd name="connsiteY0" fmla="*/ 0 h 3853437"/>
              <a:gd name="connsiteX1" fmla="*/ 4605434 w 4605434"/>
              <a:gd name="connsiteY1" fmla="*/ 1167444 h 3853437"/>
              <a:gd name="connsiteX2" fmla="*/ 1402571 w 4605434"/>
              <a:gd name="connsiteY2" fmla="*/ 3853437 h 3853437"/>
              <a:gd name="connsiteX3" fmla="*/ 1380 w 4605434"/>
              <a:gd name="connsiteY3" fmla="*/ 2565396 h 3853437"/>
              <a:gd name="connsiteX4" fmla="*/ 17061 w 4605434"/>
              <a:gd name="connsiteY4" fmla="*/ 2435757 h 3853437"/>
              <a:gd name="connsiteX5" fmla="*/ 4910 w 4605434"/>
              <a:gd name="connsiteY5" fmla="*/ 2222937 h 3853437"/>
              <a:gd name="connsiteX6" fmla="*/ 2812434 w 4605434"/>
              <a:gd name="connsiteY6" fmla="*/ 0 h 3853437"/>
              <a:gd name="connsiteX0" fmla="*/ 2813937 w 4606937"/>
              <a:gd name="connsiteY0" fmla="*/ 0 h 3853437"/>
              <a:gd name="connsiteX1" fmla="*/ 4606937 w 4606937"/>
              <a:gd name="connsiteY1" fmla="*/ 1167444 h 3853437"/>
              <a:gd name="connsiteX2" fmla="*/ 1404074 w 4606937"/>
              <a:gd name="connsiteY2" fmla="*/ 3853437 h 3853437"/>
              <a:gd name="connsiteX3" fmla="*/ 2883 w 4606937"/>
              <a:gd name="connsiteY3" fmla="*/ 2565396 h 3853437"/>
              <a:gd name="connsiteX4" fmla="*/ 11503 w 4606937"/>
              <a:gd name="connsiteY4" fmla="*/ 2435757 h 3853437"/>
              <a:gd name="connsiteX5" fmla="*/ 6413 w 4606937"/>
              <a:gd name="connsiteY5" fmla="*/ 2222937 h 3853437"/>
              <a:gd name="connsiteX6" fmla="*/ 2813937 w 4606937"/>
              <a:gd name="connsiteY6" fmla="*/ 0 h 3853437"/>
              <a:gd name="connsiteX0" fmla="*/ 2813937 w 4606937"/>
              <a:gd name="connsiteY0" fmla="*/ 0 h 3853437"/>
              <a:gd name="connsiteX1" fmla="*/ 4606937 w 4606937"/>
              <a:gd name="connsiteY1" fmla="*/ 1167444 h 3853437"/>
              <a:gd name="connsiteX2" fmla="*/ 1404074 w 4606937"/>
              <a:gd name="connsiteY2" fmla="*/ 3853437 h 3853437"/>
              <a:gd name="connsiteX3" fmla="*/ 2883 w 4606937"/>
              <a:gd name="connsiteY3" fmla="*/ 2565396 h 3853437"/>
              <a:gd name="connsiteX4" fmla="*/ 11503 w 4606937"/>
              <a:gd name="connsiteY4" fmla="*/ 2435757 h 3853437"/>
              <a:gd name="connsiteX5" fmla="*/ 6413 w 4606937"/>
              <a:gd name="connsiteY5" fmla="*/ 2222937 h 3853437"/>
              <a:gd name="connsiteX6" fmla="*/ 2813937 w 4606937"/>
              <a:gd name="connsiteY6" fmla="*/ 0 h 3853437"/>
              <a:gd name="connsiteX0" fmla="*/ 2811054 w 4604054"/>
              <a:gd name="connsiteY0" fmla="*/ 0 h 3853437"/>
              <a:gd name="connsiteX1" fmla="*/ 4604054 w 4604054"/>
              <a:gd name="connsiteY1" fmla="*/ 1167444 h 3853437"/>
              <a:gd name="connsiteX2" fmla="*/ 1401191 w 4604054"/>
              <a:gd name="connsiteY2" fmla="*/ 3853437 h 3853437"/>
              <a:gd name="connsiteX3" fmla="*/ 0 w 4604054"/>
              <a:gd name="connsiteY3" fmla="*/ 2565396 h 3853437"/>
              <a:gd name="connsiteX4" fmla="*/ 8620 w 4604054"/>
              <a:gd name="connsiteY4" fmla="*/ 2435757 h 3853437"/>
              <a:gd name="connsiteX5" fmla="*/ 3530 w 4604054"/>
              <a:gd name="connsiteY5" fmla="*/ 2222937 h 3853437"/>
              <a:gd name="connsiteX6" fmla="*/ 2811054 w 4604054"/>
              <a:gd name="connsiteY6" fmla="*/ 0 h 3853437"/>
              <a:gd name="connsiteX0" fmla="*/ 2811614 w 4604614"/>
              <a:gd name="connsiteY0" fmla="*/ 0 h 3853437"/>
              <a:gd name="connsiteX1" fmla="*/ 4604614 w 4604614"/>
              <a:gd name="connsiteY1" fmla="*/ 1167444 h 3853437"/>
              <a:gd name="connsiteX2" fmla="*/ 1401751 w 4604614"/>
              <a:gd name="connsiteY2" fmla="*/ 3853437 h 3853437"/>
              <a:gd name="connsiteX3" fmla="*/ 560 w 4604614"/>
              <a:gd name="connsiteY3" fmla="*/ 2565396 h 3853437"/>
              <a:gd name="connsiteX4" fmla="*/ 9180 w 4604614"/>
              <a:gd name="connsiteY4" fmla="*/ 2435757 h 3853437"/>
              <a:gd name="connsiteX5" fmla="*/ 4090 w 4604614"/>
              <a:gd name="connsiteY5" fmla="*/ 2222937 h 3853437"/>
              <a:gd name="connsiteX6" fmla="*/ 2811614 w 4604614"/>
              <a:gd name="connsiteY6" fmla="*/ 0 h 3853437"/>
              <a:gd name="connsiteX0" fmla="*/ 2811614 w 4604614"/>
              <a:gd name="connsiteY0" fmla="*/ 0 h 3853437"/>
              <a:gd name="connsiteX1" fmla="*/ 4604614 w 4604614"/>
              <a:gd name="connsiteY1" fmla="*/ 1167444 h 3853437"/>
              <a:gd name="connsiteX2" fmla="*/ 1401751 w 4604614"/>
              <a:gd name="connsiteY2" fmla="*/ 3853437 h 3853437"/>
              <a:gd name="connsiteX3" fmla="*/ 560 w 4604614"/>
              <a:gd name="connsiteY3" fmla="*/ 2565396 h 3853437"/>
              <a:gd name="connsiteX4" fmla="*/ 9180 w 4604614"/>
              <a:gd name="connsiteY4" fmla="*/ 2435757 h 3853437"/>
              <a:gd name="connsiteX5" fmla="*/ 4090 w 4604614"/>
              <a:gd name="connsiteY5" fmla="*/ 2222937 h 3853437"/>
              <a:gd name="connsiteX6" fmla="*/ 2811614 w 4604614"/>
              <a:gd name="connsiteY6" fmla="*/ 0 h 3853437"/>
              <a:gd name="connsiteX0" fmla="*/ 2811614 w 4604614"/>
              <a:gd name="connsiteY0" fmla="*/ 0 h 3853437"/>
              <a:gd name="connsiteX1" fmla="*/ 4604614 w 4604614"/>
              <a:gd name="connsiteY1" fmla="*/ 1167444 h 3853437"/>
              <a:gd name="connsiteX2" fmla="*/ 1401751 w 4604614"/>
              <a:gd name="connsiteY2" fmla="*/ 3853437 h 3853437"/>
              <a:gd name="connsiteX3" fmla="*/ 560 w 4604614"/>
              <a:gd name="connsiteY3" fmla="*/ 2565396 h 3853437"/>
              <a:gd name="connsiteX4" fmla="*/ 9180 w 4604614"/>
              <a:gd name="connsiteY4" fmla="*/ 2435757 h 3853437"/>
              <a:gd name="connsiteX5" fmla="*/ 4090 w 4604614"/>
              <a:gd name="connsiteY5" fmla="*/ 2222937 h 3853437"/>
              <a:gd name="connsiteX6" fmla="*/ 2811614 w 4604614"/>
              <a:gd name="connsiteY6" fmla="*/ 0 h 3853437"/>
              <a:gd name="connsiteX0" fmla="*/ 2811614 w 4604614"/>
              <a:gd name="connsiteY0" fmla="*/ 0 h 3853437"/>
              <a:gd name="connsiteX1" fmla="*/ 4604614 w 4604614"/>
              <a:gd name="connsiteY1" fmla="*/ 1167444 h 3853437"/>
              <a:gd name="connsiteX2" fmla="*/ 1401751 w 4604614"/>
              <a:gd name="connsiteY2" fmla="*/ 3853437 h 3853437"/>
              <a:gd name="connsiteX3" fmla="*/ 560 w 4604614"/>
              <a:gd name="connsiteY3" fmla="*/ 2565396 h 3853437"/>
              <a:gd name="connsiteX4" fmla="*/ 9180 w 4604614"/>
              <a:gd name="connsiteY4" fmla="*/ 2435757 h 3853437"/>
              <a:gd name="connsiteX5" fmla="*/ 4090 w 4604614"/>
              <a:gd name="connsiteY5" fmla="*/ 2222937 h 3853437"/>
              <a:gd name="connsiteX6" fmla="*/ 2811614 w 4604614"/>
              <a:gd name="connsiteY6" fmla="*/ 0 h 3853437"/>
              <a:gd name="connsiteX0" fmla="*/ 2811054 w 4604054"/>
              <a:gd name="connsiteY0" fmla="*/ 0 h 3853437"/>
              <a:gd name="connsiteX1" fmla="*/ 4604054 w 4604054"/>
              <a:gd name="connsiteY1" fmla="*/ 1167444 h 3853437"/>
              <a:gd name="connsiteX2" fmla="*/ 1401191 w 4604054"/>
              <a:gd name="connsiteY2" fmla="*/ 3853437 h 3853437"/>
              <a:gd name="connsiteX3" fmla="*/ 0 w 4604054"/>
              <a:gd name="connsiteY3" fmla="*/ 2565396 h 3853437"/>
              <a:gd name="connsiteX4" fmla="*/ 8620 w 4604054"/>
              <a:gd name="connsiteY4" fmla="*/ 2435757 h 3853437"/>
              <a:gd name="connsiteX5" fmla="*/ 3530 w 4604054"/>
              <a:gd name="connsiteY5" fmla="*/ 2222937 h 3853437"/>
              <a:gd name="connsiteX6" fmla="*/ 2811054 w 4604054"/>
              <a:gd name="connsiteY6" fmla="*/ 0 h 3853437"/>
              <a:gd name="connsiteX0" fmla="*/ 2811054 w 4604054"/>
              <a:gd name="connsiteY0" fmla="*/ 0 h 3853437"/>
              <a:gd name="connsiteX1" fmla="*/ 4604054 w 4604054"/>
              <a:gd name="connsiteY1" fmla="*/ 1167444 h 3853437"/>
              <a:gd name="connsiteX2" fmla="*/ 1401191 w 4604054"/>
              <a:gd name="connsiteY2" fmla="*/ 3853437 h 3853437"/>
              <a:gd name="connsiteX3" fmla="*/ 0 w 4604054"/>
              <a:gd name="connsiteY3" fmla="*/ 2565396 h 3853437"/>
              <a:gd name="connsiteX4" fmla="*/ 8620 w 4604054"/>
              <a:gd name="connsiteY4" fmla="*/ 2435757 h 3853437"/>
              <a:gd name="connsiteX5" fmla="*/ 3530 w 4604054"/>
              <a:gd name="connsiteY5" fmla="*/ 2222937 h 3853437"/>
              <a:gd name="connsiteX6" fmla="*/ 2811054 w 4604054"/>
              <a:gd name="connsiteY6" fmla="*/ 0 h 3853437"/>
              <a:gd name="connsiteX0" fmla="*/ 2811054 w 4604054"/>
              <a:gd name="connsiteY0" fmla="*/ 0 h 3853437"/>
              <a:gd name="connsiteX1" fmla="*/ 4604054 w 4604054"/>
              <a:gd name="connsiteY1" fmla="*/ 1167444 h 3853437"/>
              <a:gd name="connsiteX2" fmla="*/ 1401191 w 4604054"/>
              <a:gd name="connsiteY2" fmla="*/ 3853437 h 3853437"/>
              <a:gd name="connsiteX3" fmla="*/ 0 w 4604054"/>
              <a:gd name="connsiteY3" fmla="*/ 2565396 h 3853437"/>
              <a:gd name="connsiteX4" fmla="*/ 8620 w 4604054"/>
              <a:gd name="connsiteY4" fmla="*/ 2435757 h 3853437"/>
              <a:gd name="connsiteX5" fmla="*/ 3530 w 4604054"/>
              <a:gd name="connsiteY5" fmla="*/ 2237059 h 3853437"/>
              <a:gd name="connsiteX6" fmla="*/ 2811054 w 4604054"/>
              <a:gd name="connsiteY6" fmla="*/ 0 h 3853437"/>
              <a:gd name="connsiteX0" fmla="*/ 2811054 w 4604054"/>
              <a:gd name="connsiteY0" fmla="*/ 0 h 3853437"/>
              <a:gd name="connsiteX1" fmla="*/ 4604054 w 4604054"/>
              <a:gd name="connsiteY1" fmla="*/ 1167444 h 3853437"/>
              <a:gd name="connsiteX2" fmla="*/ 1401191 w 4604054"/>
              <a:gd name="connsiteY2" fmla="*/ 3853437 h 3853437"/>
              <a:gd name="connsiteX3" fmla="*/ 0 w 4604054"/>
              <a:gd name="connsiteY3" fmla="*/ 2565396 h 3853437"/>
              <a:gd name="connsiteX4" fmla="*/ 8620 w 4604054"/>
              <a:gd name="connsiteY4" fmla="*/ 2435757 h 3853437"/>
              <a:gd name="connsiteX5" fmla="*/ 3530 w 4604054"/>
              <a:gd name="connsiteY5" fmla="*/ 2237059 h 3853437"/>
              <a:gd name="connsiteX6" fmla="*/ 2811054 w 4604054"/>
              <a:gd name="connsiteY6" fmla="*/ 0 h 3853437"/>
              <a:gd name="connsiteX0" fmla="*/ 2811054 w 4604054"/>
              <a:gd name="connsiteY0" fmla="*/ 0 h 3853437"/>
              <a:gd name="connsiteX1" fmla="*/ 4604054 w 4604054"/>
              <a:gd name="connsiteY1" fmla="*/ 1167444 h 3853437"/>
              <a:gd name="connsiteX2" fmla="*/ 1401191 w 4604054"/>
              <a:gd name="connsiteY2" fmla="*/ 3853437 h 3853437"/>
              <a:gd name="connsiteX3" fmla="*/ 0 w 4604054"/>
              <a:gd name="connsiteY3" fmla="*/ 2565396 h 3853437"/>
              <a:gd name="connsiteX4" fmla="*/ 8620 w 4604054"/>
              <a:gd name="connsiteY4" fmla="*/ 2435757 h 3853437"/>
              <a:gd name="connsiteX5" fmla="*/ 3530 w 4604054"/>
              <a:gd name="connsiteY5" fmla="*/ 2237059 h 3853437"/>
              <a:gd name="connsiteX6" fmla="*/ 2811054 w 4604054"/>
              <a:gd name="connsiteY6" fmla="*/ 0 h 3853437"/>
              <a:gd name="connsiteX0" fmla="*/ 2811054 w 4604054"/>
              <a:gd name="connsiteY0" fmla="*/ 0 h 3853437"/>
              <a:gd name="connsiteX1" fmla="*/ 4604054 w 4604054"/>
              <a:gd name="connsiteY1" fmla="*/ 1167444 h 3853437"/>
              <a:gd name="connsiteX2" fmla="*/ 1401191 w 4604054"/>
              <a:gd name="connsiteY2" fmla="*/ 3853437 h 3853437"/>
              <a:gd name="connsiteX3" fmla="*/ 0 w 4604054"/>
              <a:gd name="connsiteY3" fmla="*/ 2565396 h 3853437"/>
              <a:gd name="connsiteX4" fmla="*/ 8620 w 4604054"/>
              <a:gd name="connsiteY4" fmla="*/ 2435757 h 3853437"/>
              <a:gd name="connsiteX5" fmla="*/ 3530 w 4604054"/>
              <a:gd name="connsiteY5" fmla="*/ 2237059 h 3853437"/>
              <a:gd name="connsiteX6" fmla="*/ 2811054 w 4604054"/>
              <a:gd name="connsiteY6" fmla="*/ 0 h 3853437"/>
              <a:gd name="connsiteX0" fmla="*/ 2811054 w 4604054"/>
              <a:gd name="connsiteY0" fmla="*/ 0 h 3853437"/>
              <a:gd name="connsiteX1" fmla="*/ 4604054 w 4604054"/>
              <a:gd name="connsiteY1" fmla="*/ 1167444 h 3853437"/>
              <a:gd name="connsiteX2" fmla="*/ 1401191 w 4604054"/>
              <a:gd name="connsiteY2" fmla="*/ 3853437 h 3853437"/>
              <a:gd name="connsiteX3" fmla="*/ 0 w 4604054"/>
              <a:gd name="connsiteY3" fmla="*/ 2565396 h 3853437"/>
              <a:gd name="connsiteX4" fmla="*/ 8620 w 4604054"/>
              <a:gd name="connsiteY4" fmla="*/ 2435757 h 3853437"/>
              <a:gd name="connsiteX5" fmla="*/ 3530 w 4604054"/>
              <a:gd name="connsiteY5" fmla="*/ 2237059 h 3853437"/>
              <a:gd name="connsiteX6" fmla="*/ 2811054 w 4604054"/>
              <a:gd name="connsiteY6" fmla="*/ 0 h 3853437"/>
              <a:gd name="connsiteX0" fmla="*/ 2811054 w 4604054"/>
              <a:gd name="connsiteY0" fmla="*/ 0 h 3853437"/>
              <a:gd name="connsiteX1" fmla="*/ 4604054 w 4604054"/>
              <a:gd name="connsiteY1" fmla="*/ 1167444 h 3853437"/>
              <a:gd name="connsiteX2" fmla="*/ 1401191 w 4604054"/>
              <a:gd name="connsiteY2" fmla="*/ 3853437 h 3853437"/>
              <a:gd name="connsiteX3" fmla="*/ 0 w 4604054"/>
              <a:gd name="connsiteY3" fmla="*/ 2565396 h 3853437"/>
              <a:gd name="connsiteX4" fmla="*/ 8620 w 4604054"/>
              <a:gd name="connsiteY4" fmla="*/ 2435757 h 3853437"/>
              <a:gd name="connsiteX5" fmla="*/ 3530 w 4604054"/>
              <a:gd name="connsiteY5" fmla="*/ 2237059 h 3853437"/>
              <a:gd name="connsiteX6" fmla="*/ 2811054 w 4604054"/>
              <a:gd name="connsiteY6" fmla="*/ 0 h 3853437"/>
              <a:gd name="connsiteX0" fmla="*/ 2808570 w 4601570"/>
              <a:gd name="connsiteY0" fmla="*/ 0 h 3853437"/>
              <a:gd name="connsiteX1" fmla="*/ 4601570 w 4601570"/>
              <a:gd name="connsiteY1" fmla="*/ 1167444 h 3853437"/>
              <a:gd name="connsiteX2" fmla="*/ 1398707 w 4601570"/>
              <a:gd name="connsiteY2" fmla="*/ 3853437 h 3853437"/>
              <a:gd name="connsiteX3" fmla="*/ 1047 w 4601570"/>
              <a:gd name="connsiteY3" fmla="*/ 2558335 h 3853437"/>
              <a:gd name="connsiteX4" fmla="*/ 6136 w 4601570"/>
              <a:gd name="connsiteY4" fmla="*/ 2435757 h 3853437"/>
              <a:gd name="connsiteX5" fmla="*/ 1046 w 4601570"/>
              <a:gd name="connsiteY5" fmla="*/ 2237059 h 3853437"/>
              <a:gd name="connsiteX6" fmla="*/ 2808570 w 4601570"/>
              <a:gd name="connsiteY6" fmla="*/ 0 h 3853437"/>
              <a:gd name="connsiteX0" fmla="*/ 2807523 w 4600523"/>
              <a:gd name="connsiteY0" fmla="*/ 0 h 3853437"/>
              <a:gd name="connsiteX1" fmla="*/ 4600523 w 4600523"/>
              <a:gd name="connsiteY1" fmla="*/ 1167444 h 3853437"/>
              <a:gd name="connsiteX2" fmla="*/ 1397660 w 4600523"/>
              <a:gd name="connsiteY2" fmla="*/ 3853437 h 3853437"/>
              <a:gd name="connsiteX3" fmla="*/ 0 w 4600523"/>
              <a:gd name="connsiteY3" fmla="*/ 2558335 h 3853437"/>
              <a:gd name="connsiteX4" fmla="*/ 5089 w 4600523"/>
              <a:gd name="connsiteY4" fmla="*/ 2435757 h 3853437"/>
              <a:gd name="connsiteX5" fmla="*/ 7060 w 4600523"/>
              <a:gd name="connsiteY5" fmla="*/ 2219407 h 3853437"/>
              <a:gd name="connsiteX6" fmla="*/ 2807523 w 4600523"/>
              <a:gd name="connsiteY6" fmla="*/ 0 h 3853437"/>
              <a:gd name="connsiteX0" fmla="*/ 2807523 w 4600523"/>
              <a:gd name="connsiteY0" fmla="*/ 0 h 3853437"/>
              <a:gd name="connsiteX1" fmla="*/ 4600523 w 4600523"/>
              <a:gd name="connsiteY1" fmla="*/ 1167444 h 3853437"/>
              <a:gd name="connsiteX2" fmla="*/ 1397660 w 4600523"/>
              <a:gd name="connsiteY2" fmla="*/ 3853437 h 3853437"/>
              <a:gd name="connsiteX3" fmla="*/ 0 w 4600523"/>
              <a:gd name="connsiteY3" fmla="*/ 2558335 h 3853437"/>
              <a:gd name="connsiteX4" fmla="*/ 5089 w 4600523"/>
              <a:gd name="connsiteY4" fmla="*/ 2435757 h 3853437"/>
              <a:gd name="connsiteX5" fmla="*/ 7060 w 4600523"/>
              <a:gd name="connsiteY5" fmla="*/ 2219407 h 3853437"/>
              <a:gd name="connsiteX6" fmla="*/ 561348 w 4600523"/>
              <a:gd name="connsiteY6" fmla="*/ 1774563 h 3853437"/>
              <a:gd name="connsiteX7" fmla="*/ 2807523 w 4600523"/>
              <a:gd name="connsiteY7" fmla="*/ 0 h 3853437"/>
              <a:gd name="connsiteX0" fmla="*/ 2807523 w 4600523"/>
              <a:gd name="connsiteY0" fmla="*/ 0 h 3853437"/>
              <a:gd name="connsiteX1" fmla="*/ 4600523 w 4600523"/>
              <a:gd name="connsiteY1" fmla="*/ 1167444 h 3853437"/>
              <a:gd name="connsiteX2" fmla="*/ 1397660 w 4600523"/>
              <a:gd name="connsiteY2" fmla="*/ 3853437 h 3853437"/>
              <a:gd name="connsiteX3" fmla="*/ 0 w 4600523"/>
              <a:gd name="connsiteY3" fmla="*/ 2558335 h 3853437"/>
              <a:gd name="connsiteX4" fmla="*/ 5089 w 4600523"/>
              <a:gd name="connsiteY4" fmla="*/ 2435757 h 3853437"/>
              <a:gd name="connsiteX5" fmla="*/ 7060 w 4600523"/>
              <a:gd name="connsiteY5" fmla="*/ 2219407 h 3853437"/>
              <a:gd name="connsiteX6" fmla="*/ 561348 w 4600523"/>
              <a:gd name="connsiteY6" fmla="*/ 1774563 h 3853437"/>
              <a:gd name="connsiteX7" fmla="*/ 2807523 w 4600523"/>
              <a:gd name="connsiteY7" fmla="*/ 0 h 3853437"/>
              <a:gd name="connsiteX0" fmla="*/ 2807523 w 4600523"/>
              <a:gd name="connsiteY0" fmla="*/ 0 h 3853437"/>
              <a:gd name="connsiteX1" fmla="*/ 4600523 w 4600523"/>
              <a:gd name="connsiteY1" fmla="*/ 1167444 h 3853437"/>
              <a:gd name="connsiteX2" fmla="*/ 1397660 w 4600523"/>
              <a:gd name="connsiteY2" fmla="*/ 3853437 h 3853437"/>
              <a:gd name="connsiteX3" fmla="*/ 0 w 4600523"/>
              <a:gd name="connsiteY3" fmla="*/ 2558335 h 3853437"/>
              <a:gd name="connsiteX4" fmla="*/ 5089 w 4600523"/>
              <a:gd name="connsiteY4" fmla="*/ 2435757 h 3853437"/>
              <a:gd name="connsiteX5" fmla="*/ 7060 w 4600523"/>
              <a:gd name="connsiteY5" fmla="*/ 2219407 h 3853437"/>
              <a:gd name="connsiteX6" fmla="*/ 554287 w 4600523"/>
              <a:gd name="connsiteY6" fmla="*/ 1778094 h 3853437"/>
              <a:gd name="connsiteX7" fmla="*/ 2807523 w 4600523"/>
              <a:gd name="connsiteY7" fmla="*/ 0 h 3853437"/>
              <a:gd name="connsiteX0" fmla="*/ 2807523 w 4600523"/>
              <a:gd name="connsiteY0" fmla="*/ 0 h 3853437"/>
              <a:gd name="connsiteX1" fmla="*/ 4600523 w 4600523"/>
              <a:gd name="connsiteY1" fmla="*/ 1167444 h 3853437"/>
              <a:gd name="connsiteX2" fmla="*/ 1397660 w 4600523"/>
              <a:gd name="connsiteY2" fmla="*/ 3853437 h 3853437"/>
              <a:gd name="connsiteX3" fmla="*/ 0 w 4600523"/>
              <a:gd name="connsiteY3" fmla="*/ 2558335 h 3853437"/>
              <a:gd name="connsiteX4" fmla="*/ 5089 w 4600523"/>
              <a:gd name="connsiteY4" fmla="*/ 2435757 h 3853437"/>
              <a:gd name="connsiteX5" fmla="*/ 7060 w 4600523"/>
              <a:gd name="connsiteY5" fmla="*/ 2219407 h 3853437"/>
              <a:gd name="connsiteX6" fmla="*/ 554287 w 4600523"/>
              <a:gd name="connsiteY6" fmla="*/ 1778094 h 3853437"/>
              <a:gd name="connsiteX7" fmla="*/ 2807523 w 4600523"/>
              <a:gd name="connsiteY7" fmla="*/ 0 h 3853437"/>
              <a:gd name="connsiteX0" fmla="*/ 2807523 w 4600523"/>
              <a:gd name="connsiteY0" fmla="*/ 0 h 3853437"/>
              <a:gd name="connsiteX1" fmla="*/ 4600523 w 4600523"/>
              <a:gd name="connsiteY1" fmla="*/ 1167444 h 3853437"/>
              <a:gd name="connsiteX2" fmla="*/ 1397660 w 4600523"/>
              <a:gd name="connsiteY2" fmla="*/ 3853437 h 3853437"/>
              <a:gd name="connsiteX3" fmla="*/ 0 w 4600523"/>
              <a:gd name="connsiteY3" fmla="*/ 2558335 h 3853437"/>
              <a:gd name="connsiteX4" fmla="*/ 5089 w 4600523"/>
              <a:gd name="connsiteY4" fmla="*/ 2435757 h 3853437"/>
              <a:gd name="connsiteX5" fmla="*/ 7060 w 4600523"/>
              <a:gd name="connsiteY5" fmla="*/ 2219407 h 3853437"/>
              <a:gd name="connsiteX6" fmla="*/ 554287 w 4600523"/>
              <a:gd name="connsiteY6" fmla="*/ 1778094 h 3853437"/>
              <a:gd name="connsiteX7" fmla="*/ 2807523 w 4600523"/>
              <a:gd name="connsiteY7" fmla="*/ 0 h 3853437"/>
              <a:gd name="connsiteX0" fmla="*/ 2807523 w 4600523"/>
              <a:gd name="connsiteY0" fmla="*/ 0 h 3853437"/>
              <a:gd name="connsiteX1" fmla="*/ 4600523 w 4600523"/>
              <a:gd name="connsiteY1" fmla="*/ 1167444 h 3853437"/>
              <a:gd name="connsiteX2" fmla="*/ 1397660 w 4600523"/>
              <a:gd name="connsiteY2" fmla="*/ 3853437 h 3853437"/>
              <a:gd name="connsiteX3" fmla="*/ 0 w 4600523"/>
              <a:gd name="connsiteY3" fmla="*/ 2558335 h 3853437"/>
              <a:gd name="connsiteX4" fmla="*/ 5089 w 4600523"/>
              <a:gd name="connsiteY4" fmla="*/ 2435757 h 3853437"/>
              <a:gd name="connsiteX5" fmla="*/ 7060 w 4600523"/>
              <a:gd name="connsiteY5" fmla="*/ 2219407 h 3853437"/>
              <a:gd name="connsiteX6" fmla="*/ 554287 w 4600523"/>
              <a:gd name="connsiteY6" fmla="*/ 1778094 h 3853437"/>
              <a:gd name="connsiteX7" fmla="*/ 2807523 w 4600523"/>
              <a:gd name="connsiteY7" fmla="*/ 0 h 3853437"/>
              <a:gd name="connsiteX0" fmla="*/ 2807523 w 4600523"/>
              <a:gd name="connsiteY0" fmla="*/ 0 h 3853437"/>
              <a:gd name="connsiteX1" fmla="*/ 4600523 w 4600523"/>
              <a:gd name="connsiteY1" fmla="*/ 1167444 h 3853437"/>
              <a:gd name="connsiteX2" fmla="*/ 1397660 w 4600523"/>
              <a:gd name="connsiteY2" fmla="*/ 3853437 h 3853437"/>
              <a:gd name="connsiteX3" fmla="*/ 0 w 4600523"/>
              <a:gd name="connsiteY3" fmla="*/ 2558335 h 3853437"/>
              <a:gd name="connsiteX4" fmla="*/ 5089 w 4600523"/>
              <a:gd name="connsiteY4" fmla="*/ 2435757 h 3853437"/>
              <a:gd name="connsiteX5" fmla="*/ 7060 w 4600523"/>
              <a:gd name="connsiteY5" fmla="*/ 2219407 h 3853437"/>
              <a:gd name="connsiteX6" fmla="*/ 543695 w 4600523"/>
              <a:gd name="connsiteY6" fmla="*/ 1778094 h 3853437"/>
              <a:gd name="connsiteX7" fmla="*/ 2807523 w 4600523"/>
              <a:gd name="connsiteY7" fmla="*/ 0 h 3853437"/>
              <a:gd name="connsiteX0" fmla="*/ 2807523 w 4600523"/>
              <a:gd name="connsiteY0" fmla="*/ 0 h 3853437"/>
              <a:gd name="connsiteX1" fmla="*/ 4600523 w 4600523"/>
              <a:gd name="connsiteY1" fmla="*/ 1167444 h 3853437"/>
              <a:gd name="connsiteX2" fmla="*/ 1397660 w 4600523"/>
              <a:gd name="connsiteY2" fmla="*/ 3853437 h 3853437"/>
              <a:gd name="connsiteX3" fmla="*/ 0 w 4600523"/>
              <a:gd name="connsiteY3" fmla="*/ 2558335 h 3853437"/>
              <a:gd name="connsiteX4" fmla="*/ 5089 w 4600523"/>
              <a:gd name="connsiteY4" fmla="*/ 2435757 h 3853437"/>
              <a:gd name="connsiteX5" fmla="*/ 7060 w 4600523"/>
              <a:gd name="connsiteY5" fmla="*/ 2219407 h 3853437"/>
              <a:gd name="connsiteX6" fmla="*/ 543695 w 4600523"/>
              <a:gd name="connsiteY6" fmla="*/ 1778094 h 3853437"/>
              <a:gd name="connsiteX7" fmla="*/ 2807523 w 4600523"/>
              <a:gd name="connsiteY7" fmla="*/ 0 h 3853437"/>
              <a:gd name="connsiteX0" fmla="*/ 2807523 w 4600523"/>
              <a:gd name="connsiteY0" fmla="*/ 0 h 3853437"/>
              <a:gd name="connsiteX1" fmla="*/ 4600523 w 4600523"/>
              <a:gd name="connsiteY1" fmla="*/ 1167444 h 3853437"/>
              <a:gd name="connsiteX2" fmla="*/ 1397660 w 4600523"/>
              <a:gd name="connsiteY2" fmla="*/ 3853437 h 3853437"/>
              <a:gd name="connsiteX3" fmla="*/ 0 w 4600523"/>
              <a:gd name="connsiteY3" fmla="*/ 2558335 h 3853437"/>
              <a:gd name="connsiteX4" fmla="*/ 5089 w 4600523"/>
              <a:gd name="connsiteY4" fmla="*/ 2435757 h 3853437"/>
              <a:gd name="connsiteX5" fmla="*/ 7060 w 4600523"/>
              <a:gd name="connsiteY5" fmla="*/ 2219407 h 3853437"/>
              <a:gd name="connsiteX6" fmla="*/ 543695 w 4600523"/>
              <a:gd name="connsiteY6" fmla="*/ 1778094 h 3853437"/>
              <a:gd name="connsiteX7" fmla="*/ 2807523 w 4600523"/>
              <a:gd name="connsiteY7" fmla="*/ 0 h 3853437"/>
              <a:gd name="connsiteX0" fmla="*/ 2807523 w 4600523"/>
              <a:gd name="connsiteY0" fmla="*/ 0 h 3853437"/>
              <a:gd name="connsiteX1" fmla="*/ 4600523 w 4600523"/>
              <a:gd name="connsiteY1" fmla="*/ 1167444 h 3853437"/>
              <a:gd name="connsiteX2" fmla="*/ 1397660 w 4600523"/>
              <a:gd name="connsiteY2" fmla="*/ 3853437 h 3853437"/>
              <a:gd name="connsiteX3" fmla="*/ 0 w 4600523"/>
              <a:gd name="connsiteY3" fmla="*/ 2558335 h 3853437"/>
              <a:gd name="connsiteX4" fmla="*/ 5089 w 4600523"/>
              <a:gd name="connsiteY4" fmla="*/ 2435757 h 3853437"/>
              <a:gd name="connsiteX5" fmla="*/ 7060 w 4600523"/>
              <a:gd name="connsiteY5" fmla="*/ 2219407 h 3853437"/>
              <a:gd name="connsiteX6" fmla="*/ 543695 w 4600523"/>
              <a:gd name="connsiteY6" fmla="*/ 1778094 h 3853437"/>
              <a:gd name="connsiteX7" fmla="*/ 2807523 w 4600523"/>
              <a:gd name="connsiteY7" fmla="*/ 0 h 3853437"/>
              <a:gd name="connsiteX0" fmla="*/ 2811251 w 4604251"/>
              <a:gd name="connsiteY0" fmla="*/ 0 h 3853437"/>
              <a:gd name="connsiteX1" fmla="*/ 4604251 w 4604251"/>
              <a:gd name="connsiteY1" fmla="*/ 1167444 h 3853437"/>
              <a:gd name="connsiteX2" fmla="*/ 1401388 w 4604251"/>
              <a:gd name="connsiteY2" fmla="*/ 3853437 h 3853437"/>
              <a:gd name="connsiteX3" fmla="*/ 3728 w 4604251"/>
              <a:gd name="connsiteY3" fmla="*/ 2558335 h 3853437"/>
              <a:gd name="connsiteX4" fmla="*/ 8817 w 4604251"/>
              <a:gd name="connsiteY4" fmla="*/ 2435757 h 3853437"/>
              <a:gd name="connsiteX5" fmla="*/ 10788 w 4604251"/>
              <a:gd name="connsiteY5" fmla="*/ 2219407 h 3853437"/>
              <a:gd name="connsiteX6" fmla="*/ 547423 w 4604251"/>
              <a:gd name="connsiteY6" fmla="*/ 1778094 h 3853437"/>
              <a:gd name="connsiteX7" fmla="*/ 2811251 w 4604251"/>
              <a:gd name="connsiteY7" fmla="*/ 0 h 3853437"/>
              <a:gd name="connsiteX0" fmla="*/ 2807523 w 4600523"/>
              <a:gd name="connsiteY0" fmla="*/ 0 h 3853437"/>
              <a:gd name="connsiteX1" fmla="*/ 4600523 w 4600523"/>
              <a:gd name="connsiteY1" fmla="*/ 1167444 h 3853437"/>
              <a:gd name="connsiteX2" fmla="*/ 1397660 w 4600523"/>
              <a:gd name="connsiteY2" fmla="*/ 3853437 h 3853437"/>
              <a:gd name="connsiteX3" fmla="*/ 0 w 4600523"/>
              <a:gd name="connsiteY3" fmla="*/ 2558335 h 3853437"/>
              <a:gd name="connsiteX4" fmla="*/ 5089 w 4600523"/>
              <a:gd name="connsiteY4" fmla="*/ 2435757 h 3853437"/>
              <a:gd name="connsiteX5" fmla="*/ 14121 w 4600523"/>
              <a:gd name="connsiteY5" fmla="*/ 2222938 h 3853437"/>
              <a:gd name="connsiteX6" fmla="*/ 543695 w 4600523"/>
              <a:gd name="connsiteY6" fmla="*/ 1778094 h 3853437"/>
              <a:gd name="connsiteX7" fmla="*/ 2807523 w 4600523"/>
              <a:gd name="connsiteY7" fmla="*/ 0 h 3853437"/>
              <a:gd name="connsiteX0" fmla="*/ 2807523 w 4600523"/>
              <a:gd name="connsiteY0" fmla="*/ 0 h 3853437"/>
              <a:gd name="connsiteX1" fmla="*/ 4600523 w 4600523"/>
              <a:gd name="connsiteY1" fmla="*/ 1167444 h 3853437"/>
              <a:gd name="connsiteX2" fmla="*/ 1397660 w 4600523"/>
              <a:gd name="connsiteY2" fmla="*/ 3853437 h 3853437"/>
              <a:gd name="connsiteX3" fmla="*/ 0 w 4600523"/>
              <a:gd name="connsiteY3" fmla="*/ 2558335 h 3853437"/>
              <a:gd name="connsiteX4" fmla="*/ 5089 w 4600523"/>
              <a:gd name="connsiteY4" fmla="*/ 2435757 h 3853437"/>
              <a:gd name="connsiteX5" fmla="*/ 14121 w 4600523"/>
              <a:gd name="connsiteY5" fmla="*/ 2222938 h 3853437"/>
              <a:gd name="connsiteX6" fmla="*/ 543695 w 4600523"/>
              <a:gd name="connsiteY6" fmla="*/ 1778094 h 3853437"/>
              <a:gd name="connsiteX7" fmla="*/ 2807523 w 4600523"/>
              <a:gd name="connsiteY7" fmla="*/ 0 h 3853437"/>
              <a:gd name="connsiteX0" fmla="*/ 2807523 w 4600523"/>
              <a:gd name="connsiteY0" fmla="*/ 0 h 3853437"/>
              <a:gd name="connsiteX1" fmla="*/ 4600523 w 4600523"/>
              <a:gd name="connsiteY1" fmla="*/ 1167444 h 3853437"/>
              <a:gd name="connsiteX2" fmla="*/ 1397660 w 4600523"/>
              <a:gd name="connsiteY2" fmla="*/ 3853437 h 3853437"/>
              <a:gd name="connsiteX3" fmla="*/ 0 w 4600523"/>
              <a:gd name="connsiteY3" fmla="*/ 2558335 h 3853437"/>
              <a:gd name="connsiteX4" fmla="*/ 5089 w 4600523"/>
              <a:gd name="connsiteY4" fmla="*/ 2435757 h 3853437"/>
              <a:gd name="connsiteX5" fmla="*/ 14121 w 4600523"/>
              <a:gd name="connsiteY5" fmla="*/ 2222938 h 3853437"/>
              <a:gd name="connsiteX6" fmla="*/ 543695 w 4600523"/>
              <a:gd name="connsiteY6" fmla="*/ 1778094 h 3853437"/>
              <a:gd name="connsiteX7" fmla="*/ 2807523 w 4600523"/>
              <a:gd name="connsiteY7" fmla="*/ 0 h 3853437"/>
              <a:gd name="connsiteX0" fmla="*/ 2807523 w 4600523"/>
              <a:gd name="connsiteY0" fmla="*/ 0 h 3853437"/>
              <a:gd name="connsiteX1" fmla="*/ 4600523 w 4600523"/>
              <a:gd name="connsiteY1" fmla="*/ 1167444 h 3853437"/>
              <a:gd name="connsiteX2" fmla="*/ 1397660 w 4600523"/>
              <a:gd name="connsiteY2" fmla="*/ 3853437 h 3853437"/>
              <a:gd name="connsiteX3" fmla="*/ 0 w 4600523"/>
              <a:gd name="connsiteY3" fmla="*/ 2558335 h 3853437"/>
              <a:gd name="connsiteX4" fmla="*/ 5089 w 4600523"/>
              <a:gd name="connsiteY4" fmla="*/ 2435757 h 3853437"/>
              <a:gd name="connsiteX5" fmla="*/ 14121 w 4600523"/>
              <a:gd name="connsiteY5" fmla="*/ 2222938 h 3853437"/>
              <a:gd name="connsiteX6" fmla="*/ 543695 w 4600523"/>
              <a:gd name="connsiteY6" fmla="*/ 1778094 h 3853437"/>
              <a:gd name="connsiteX7" fmla="*/ 2807523 w 4600523"/>
              <a:gd name="connsiteY7" fmla="*/ 0 h 3853437"/>
              <a:gd name="connsiteX0" fmla="*/ 2813495 w 4606495"/>
              <a:gd name="connsiteY0" fmla="*/ 0 h 3853437"/>
              <a:gd name="connsiteX1" fmla="*/ 4606495 w 4606495"/>
              <a:gd name="connsiteY1" fmla="*/ 1167444 h 3853437"/>
              <a:gd name="connsiteX2" fmla="*/ 1403632 w 4606495"/>
              <a:gd name="connsiteY2" fmla="*/ 3853437 h 3853437"/>
              <a:gd name="connsiteX3" fmla="*/ 5972 w 4606495"/>
              <a:gd name="connsiteY3" fmla="*/ 2558335 h 3853437"/>
              <a:gd name="connsiteX4" fmla="*/ 11061 w 4606495"/>
              <a:gd name="connsiteY4" fmla="*/ 2435757 h 3853437"/>
              <a:gd name="connsiteX5" fmla="*/ 20093 w 4606495"/>
              <a:gd name="connsiteY5" fmla="*/ 2222938 h 3853437"/>
              <a:gd name="connsiteX6" fmla="*/ 549667 w 4606495"/>
              <a:gd name="connsiteY6" fmla="*/ 1778094 h 3853437"/>
              <a:gd name="connsiteX7" fmla="*/ 2813495 w 4606495"/>
              <a:gd name="connsiteY7" fmla="*/ 0 h 3853437"/>
              <a:gd name="connsiteX0" fmla="*/ 2813495 w 4606495"/>
              <a:gd name="connsiteY0" fmla="*/ 0 h 3853437"/>
              <a:gd name="connsiteX1" fmla="*/ 4606495 w 4606495"/>
              <a:gd name="connsiteY1" fmla="*/ 1167444 h 3853437"/>
              <a:gd name="connsiteX2" fmla="*/ 1403632 w 4606495"/>
              <a:gd name="connsiteY2" fmla="*/ 3853437 h 3853437"/>
              <a:gd name="connsiteX3" fmla="*/ 5972 w 4606495"/>
              <a:gd name="connsiteY3" fmla="*/ 2558335 h 3853437"/>
              <a:gd name="connsiteX4" fmla="*/ 11061 w 4606495"/>
              <a:gd name="connsiteY4" fmla="*/ 2435757 h 3853437"/>
              <a:gd name="connsiteX5" fmla="*/ 20093 w 4606495"/>
              <a:gd name="connsiteY5" fmla="*/ 2222938 h 3853437"/>
              <a:gd name="connsiteX6" fmla="*/ 549667 w 4606495"/>
              <a:gd name="connsiteY6" fmla="*/ 1778094 h 3853437"/>
              <a:gd name="connsiteX7" fmla="*/ 2813495 w 4606495"/>
              <a:gd name="connsiteY7" fmla="*/ 0 h 3853437"/>
              <a:gd name="connsiteX0" fmla="*/ 2813495 w 4606495"/>
              <a:gd name="connsiteY0" fmla="*/ 0 h 3853437"/>
              <a:gd name="connsiteX1" fmla="*/ 4606495 w 4606495"/>
              <a:gd name="connsiteY1" fmla="*/ 1167444 h 3853437"/>
              <a:gd name="connsiteX2" fmla="*/ 1403632 w 4606495"/>
              <a:gd name="connsiteY2" fmla="*/ 3853437 h 3853437"/>
              <a:gd name="connsiteX3" fmla="*/ 5972 w 4606495"/>
              <a:gd name="connsiteY3" fmla="*/ 2558335 h 3853437"/>
              <a:gd name="connsiteX4" fmla="*/ 11061 w 4606495"/>
              <a:gd name="connsiteY4" fmla="*/ 2435757 h 3853437"/>
              <a:gd name="connsiteX5" fmla="*/ 20093 w 4606495"/>
              <a:gd name="connsiteY5" fmla="*/ 2222938 h 3853437"/>
              <a:gd name="connsiteX6" fmla="*/ 549667 w 4606495"/>
              <a:gd name="connsiteY6" fmla="*/ 1778094 h 3853437"/>
              <a:gd name="connsiteX7" fmla="*/ 2813495 w 4606495"/>
              <a:gd name="connsiteY7" fmla="*/ 0 h 3853437"/>
              <a:gd name="connsiteX0" fmla="*/ 2813495 w 4606495"/>
              <a:gd name="connsiteY0" fmla="*/ 0 h 3853437"/>
              <a:gd name="connsiteX1" fmla="*/ 4606495 w 4606495"/>
              <a:gd name="connsiteY1" fmla="*/ 1167444 h 3853437"/>
              <a:gd name="connsiteX2" fmla="*/ 1403632 w 4606495"/>
              <a:gd name="connsiteY2" fmla="*/ 3853437 h 3853437"/>
              <a:gd name="connsiteX3" fmla="*/ 5972 w 4606495"/>
              <a:gd name="connsiteY3" fmla="*/ 2558335 h 3853437"/>
              <a:gd name="connsiteX4" fmla="*/ 11061 w 4606495"/>
              <a:gd name="connsiteY4" fmla="*/ 2435757 h 3853437"/>
              <a:gd name="connsiteX5" fmla="*/ 20093 w 4606495"/>
              <a:gd name="connsiteY5" fmla="*/ 2211327 h 3853437"/>
              <a:gd name="connsiteX6" fmla="*/ 549667 w 4606495"/>
              <a:gd name="connsiteY6" fmla="*/ 1778094 h 3853437"/>
              <a:gd name="connsiteX7" fmla="*/ 2813495 w 4606495"/>
              <a:gd name="connsiteY7" fmla="*/ 0 h 3853437"/>
              <a:gd name="connsiteX0" fmla="*/ 2813389 w 4606389"/>
              <a:gd name="connsiteY0" fmla="*/ 0 h 3853437"/>
              <a:gd name="connsiteX1" fmla="*/ 4606389 w 4606389"/>
              <a:gd name="connsiteY1" fmla="*/ 1167444 h 3853437"/>
              <a:gd name="connsiteX2" fmla="*/ 1403526 w 4606389"/>
              <a:gd name="connsiteY2" fmla="*/ 3853437 h 3853437"/>
              <a:gd name="connsiteX3" fmla="*/ 5866 w 4606389"/>
              <a:gd name="connsiteY3" fmla="*/ 2558335 h 3853437"/>
              <a:gd name="connsiteX4" fmla="*/ 10955 w 4606389"/>
              <a:gd name="connsiteY4" fmla="*/ 2435757 h 3853437"/>
              <a:gd name="connsiteX5" fmla="*/ 19987 w 4606389"/>
              <a:gd name="connsiteY5" fmla="*/ 2211327 h 3853437"/>
              <a:gd name="connsiteX6" fmla="*/ 553468 w 4606389"/>
              <a:gd name="connsiteY6" fmla="*/ 1785909 h 3853437"/>
              <a:gd name="connsiteX7" fmla="*/ 2813389 w 4606389"/>
              <a:gd name="connsiteY7" fmla="*/ 0 h 3853437"/>
              <a:gd name="connsiteX0" fmla="*/ 2813389 w 4606389"/>
              <a:gd name="connsiteY0" fmla="*/ 0 h 3853437"/>
              <a:gd name="connsiteX1" fmla="*/ 4606389 w 4606389"/>
              <a:gd name="connsiteY1" fmla="*/ 1167444 h 3853437"/>
              <a:gd name="connsiteX2" fmla="*/ 1403526 w 4606389"/>
              <a:gd name="connsiteY2" fmla="*/ 3853437 h 3853437"/>
              <a:gd name="connsiteX3" fmla="*/ 5866 w 4606389"/>
              <a:gd name="connsiteY3" fmla="*/ 2558335 h 3853437"/>
              <a:gd name="connsiteX4" fmla="*/ 10955 w 4606389"/>
              <a:gd name="connsiteY4" fmla="*/ 2435757 h 3853437"/>
              <a:gd name="connsiteX5" fmla="*/ 19987 w 4606389"/>
              <a:gd name="connsiteY5" fmla="*/ 2211327 h 3853437"/>
              <a:gd name="connsiteX6" fmla="*/ 553468 w 4606389"/>
              <a:gd name="connsiteY6" fmla="*/ 1785909 h 3853437"/>
              <a:gd name="connsiteX7" fmla="*/ 2813389 w 4606389"/>
              <a:gd name="connsiteY7" fmla="*/ 0 h 3853437"/>
              <a:gd name="connsiteX0" fmla="*/ 2815300 w 4608300"/>
              <a:gd name="connsiteY0" fmla="*/ 0 h 3853437"/>
              <a:gd name="connsiteX1" fmla="*/ 4608300 w 4608300"/>
              <a:gd name="connsiteY1" fmla="*/ 1167444 h 3853437"/>
              <a:gd name="connsiteX2" fmla="*/ 1405437 w 4608300"/>
              <a:gd name="connsiteY2" fmla="*/ 3853437 h 3853437"/>
              <a:gd name="connsiteX3" fmla="*/ 7777 w 4608300"/>
              <a:gd name="connsiteY3" fmla="*/ 2558335 h 3853437"/>
              <a:gd name="connsiteX4" fmla="*/ 12866 w 4608300"/>
              <a:gd name="connsiteY4" fmla="*/ 2435757 h 3853437"/>
              <a:gd name="connsiteX5" fmla="*/ 21898 w 4608300"/>
              <a:gd name="connsiteY5" fmla="*/ 2211327 h 3853437"/>
              <a:gd name="connsiteX6" fmla="*/ 555379 w 4608300"/>
              <a:gd name="connsiteY6" fmla="*/ 1785909 h 3853437"/>
              <a:gd name="connsiteX7" fmla="*/ 2815300 w 4608300"/>
              <a:gd name="connsiteY7" fmla="*/ 0 h 3853437"/>
              <a:gd name="connsiteX0" fmla="*/ 2815300 w 4608300"/>
              <a:gd name="connsiteY0" fmla="*/ 0 h 3853437"/>
              <a:gd name="connsiteX1" fmla="*/ 4608300 w 4608300"/>
              <a:gd name="connsiteY1" fmla="*/ 1167444 h 3853437"/>
              <a:gd name="connsiteX2" fmla="*/ 1405437 w 4608300"/>
              <a:gd name="connsiteY2" fmla="*/ 3853437 h 3853437"/>
              <a:gd name="connsiteX3" fmla="*/ 7777 w 4608300"/>
              <a:gd name="connsiteY3" fmla="*/ 2558335 h 3853437"/>
              <a:gd name="connsiteX4" fmla="*/ 12866 w 4608300"/>
              <a:gd name="connsiteY4" fmla="*/ 2435757 h 3853437"/>
              <a:gd name="connsiteX5" fmla="*/ 21898 w 4608300"/>
              <a:gd name="connsiteY5" fmla="*/ 2211327 h 3853437"/>
              <a:gd name="connsiteX6" fmla="*/ 555379 w 4608300"/>
              <a:gd name="connsiteY6" fmla="*/ 1785909 h 3853437"/>
              <a:gd name="connsiteX7" fmla="*/ 2815300 w 4608300"/>
              <a:gd name="connsiteY7" fmla="*/ 0 h 3853437"/>
              <a:gd name="connsiteX0" fmla="*/ 2807523 w 4600523"/>
              <a:gd name="connsiteY0" fmla="*/ 0 h 3853437"/>
              <a:gd name="connsiteX1" fmla="*/ 4600523 w 4600523"/>
              <a:gd name="connsiteY1" fmla="*/ 1167444 h 3853437"/>
              <a:gd name="connsiteX2" fmla="*/ 1397660 w 4600523"/>
              <a:gd name="connsiteY2" fmla="*/ 3853437 h 3853437"/>
              <a:gd name="connsiteX3" fmla="*/ 0 w 4600523"/>
              <a:gd name="connsiteY3" fmla="*/ 2558335 h 3853437"/>
              <a:gd name="connsiteX4" fmla="*/ 5089 w 4600523"/>
              <a:gd name="connsiteY4" fmla="*/ 2435757 h 3853437"/>
              <a:gd name="connsiteX5" fmla="*/ 33660 w 4600523"/>
              <a:gd name="connsiteY5" fmla="*/ 2230865 h 3853437"/>
              <a:gd name="connsiteX6" fmla="*/ 547602 w 4600523"/>
              <a:gd name="connsiteY6" fmla="*/ 1785909 h 3853437"/>
              <a:gd name="connsiteX7" fmla="*/ 2807523 w 4600523"/>
              <a:gd name="connsiteY7" fmla="*/ 0 h 3853437"/>
              <a:gd name="connsiteX0" fmla="*/ 2807523 w 4600523"/>
              <a:gd name="connsiteY0" fmla="*/ 0 h 3853437"/>
              <a:gd name="connsiteX1" fmla="*/ 4600523 w 4600523"/>
              <a:gd name="connsiteY1" fmla="*/ 1167444 h 3853437"/>
              <a:gd name="connsiteX2" fmla="*/ 1397660 w 4600523"/>
              <a:gd name="connsiteY2" fmla="*/ 3853437 h 3853437"/>
              <a:gd name="connsiteX3" fmla="*/ 0 w 4600523"/>
              <a:gd name="connsiteY3" fmla="*/ 2558335 h 3853437"/>
              <a:gd name="connsiteX4" fmla="*/ 5089 w 4600523"/>
              <a:gd name="connsiteY4" fmla="*/ 2435757 h 3853437"/>
              <a:gd name="connsiteX5" fmla="*/ 53199 w 4600523"/>
              <a:gd name="connsiteY5" fmla="*/ 2258219 h 3853437"/>
              <a:gd name="connsiteX6" fmla="*/ 547602 w 4600523"/>
              <a:gd name="connsiteY6" fmla="*/ 1785909 h 3853437"/>
              <a:gd name="connsiteX7" fmla="*/ 2807523 w 4600523"/>
              <a:gd name="connsiteY7" fmla="*/ 0 h 3853437"/>
              <a:gd name="connsiteX0" fmla="*/ 2807523 w 4600523"/>
              <a:gd name="connsiteY0" fmla="*/ 0 h 3853437"/>
              <a:gd name="connsiteX1" fmla="*/ 4600523 w 4600523"/>
              <a:gd name="connsiteY1" fmla="*/ 1167444 h 3853437"/>
              <a:gd name="connsiteX2" fmla="*/ 1397660 w 4600523"/>
              <a:gd name="connsiteY2" fmla="*/ 3853437 h 3853437"/>
              <a:gd name="connsiteX3" fmla="*/ 0 w 4600523"/>
              <a:gd name="connsiteY3" fmla="*/ 2558335 h 3853437"/>
              <a:gd name="connsiteX4" fmla="*/ 5089 w 4600523"/>
              <a:gd name="connsiteY4" fmla="*/ 2435757 h 3853437"/>
              <a:gd name="connsiteX5" fmla="*/ 49291 w 4600523"/>
              <a:gd name="connsiteY5" fmla="*/ 2258219 h 3853437"/>
              <a:gd name="connsiteX6" fmla="*/ 547602 w 4600523"/>
              <a:gd name="connsiteY6" fmla="*/ 1785909 h 3853437"/>
              <a:gd name="connsiteX7" fmla="*/ 2807523 w 4600523"/>
              <a:gd name="connsiteY7" fmla="*/ 0 h 3853437"/>
              <a:gd name="connsiteX0" fmla="*/ 2807523 w 4600523"/>
              <a:gd name="connsiteY0" fmla="*/ 0 h 3853437"/>
              <a:gd name="connsiteX1" fmla="*/ 4600523 w 4600523"/>
              <a:gd name="connsiteY1" fmla="*/ 1167444 h 3853437"/>
              <a:gd name="connsiteX2" fmla="*/ 1397660 w 4600523"/>
              <a:gd name="connsiteY2" fmla="*/ 3853437 h 3853437"/>
              <a:gd name="connsiteX3" fmla="*/ 0 w 4600523"/>
              <a:gd name="connsiteY3" fmla="*/ 2558335 h 3853437"/>
              <a:gd name="connsiteX4" fmla="*/ 5089 w 4600523"/>
              <a:gd name="connsiteY4" fmla="*/ 2435757 h 3853437"/>
              <a:gd name="connsiteX5" fmla="*/ 45383 w 4600523"/>
              <a:gd name="connsiteY5" fmla="*/ 2254312 h 3853437"/>
              <a:gd name="connsiteX6" fmla="*/ 547602 w 4600523"/>
              <a:gd name="connsiteY6" fmla="*/ 1785909 h 3853437"/>
              <a:gd name="connsiteX7" fmla="*/ 2807523 w 4600523"/>
              <a:gd name="connsiteY7" fmla="*/ 0 h 3853437"/>
              <a:gd name="connsiteX0" fmla="*/ 2807523 w 4600523"/>
              <a:gd name="connsiteY0" fmla="*/ 0 h 3853437"/>
              <a:gd name="connsiteX1" fmla="*/ 4600523 w 4600523"/>
              <a:gd name="connsiteY1" fmla="*/ 1167444 h 3853437"/>
              <a:gd name="connsiteX2" fmla="*/ 1397660 w 4600523"/>
              <a:gd name="connsiteY2" fmla="*/ 3853437 h 3853437"/>
              <a:gd name="connsiteX3" fmla="*/ 0 w 4600523"/>
              <a:gd name="connsiteY3" fmla="*/ 2558335 h 3853437"/>
              <a:gd name="connsiteX4" fmla="*/ 5089 w 4600523"/>
              <a:gd name="connsiteY4" fmla="*/ 2435757 h 3853437"/>
              <a:gd name="connsiteX5" fmla="*/ 45383 w 4600523"/>
              <a:gd name="connsiteY5" fmla="*/ 2254312 h 3853437"/>
              <a:gd name="connsiteX6" fmla="*/ 547602 w 4600523"/>
              <a:gd name="connsiteY6" fmla="*/ 1785909 h 3853437"/>
              <a:gd name="connsiteX7" fmla="*/ 2807523 w 4600523"/>
              <a:gd name="connsiteY7" fmla="*/ 0 h 3853437"/>
              <a:gd name="connsiteX0" fmla="*/ 2807523 w 4600523"/>
              <a:gd name="connsiteY0" fmla="*/ 0 h 3853437"/>
              <a:gd name="connsiteX1" fmla="*/ 4600523 w 4600523"/>
              <a:gd name="connsiteY1" fmla="*/ 1167444 h 3853437"/>
              <a:gd name="connsiteX2" fmla="*/ 1397660 w 4600523"/>
              <a:gd name="connsiteY2" fmla="*/ 3853437 h 3853437"/>
              <a:gd name="connsiteX3" fmla="*/ 0 w 4600523"/>
              <a:gd name="connsiteY3" fmla="*/ 2558335 h 3853437"/>
              <a:gd name="connsiteX4" fmla="*/ 5089 w 4600523"/>
              <a:gd name="connsiteY4" fmla="*/ 2435757 h 3853437"/>
              <a:gd name="connsiteX5" fmla="*/ 45383 w 4600523"/>
              <a:gd name="connsiteY5" fmla="*/ 2254312 h 3853437"/>
              <a:gd name="connsiteX6" fmla="*/ 547602 w 4600523"/>
              <a:gd name="connsiteY6" fmla="*/ 1785909 h 3853437"/>
              <a:gd name="connsiteX7" fmla="*/ 2807523 w 4600523"/>
              <a:gd name="connsiteY7" fmla="*/ 0 h 3853437"/>
              <a:gd name="connsiteX0" fmla="*/ 2807523 w 4600523"/>
              <a:gd name="connsiteY0" fmla="*/ 0 h 3853437"/>
              <a:gd name="connsiteX1" fmla="*/ 4600523 w 4600523"/>
              <a:gd name="connsiteY1" fmla="*/ 1167444 h 3853437"/>
              <a:gd name="connsiteX2" fmla="*/ 1397660 w 4600523"/>
              <a:gd name="connsiteY2" fmla="*/ 3853437 h 3853437"/>
              <a:gd name="connsiteX3" fmla="*/ 0 w 4600523"/>
              <a:gd name="connsiteY3" fmla="*/ 2558335 h 3853437"/>
              <a:gd name="connsiteX4" fmla="*/ 5089 w 4600523"/>
              <a:gd name="connsiteY4" fmla="*/ 2435757 h 3853437"/>
              <a:gd name="connsiteX5" fmla="*/ 45383 w 4600523"/>
              <a:gd name="connsiteY5" fmla="*/ 2254312 h 3853437"/>
              <a:gd name="connsiteX6" fmla="*/ 547602 w 4600523"/>
              <a:gd name="connsiteY6" fmla="*/ 1785909 h 3853437"/>
              <a:gd name="connsiteX7" fmla="*/ 2807523 w 4600523"/>
              <a:gd name="connsiteY7" fmla="*/ 0 h 3853437"/>
              <a:gd name="connsiteX0" fmla="*/ 2808728 w 4601728"/>
              <a:gd name="connsiteY0" fmla="*/ 0 h 3853437"/>
              <a:gd name="connsiteX1" fmla="*/ 4601728 w 4601728"/>
              <a:gd name="connsiteY1" fmla="*/ 1167444 h 3853437"/>
              <a:gd name="connsiteX2" fmla="*/ 1398865 w 4601728"/>
              <a:gd name="connsiteY2" fmla="*/ 3853437 h 3853437"/>
              <a:gd name="connsiteX3" fmla="*/ 1205 w 4601728"/>
              <a:gd name="connsiteY3" fmla="*/ 2558335 h 3853437"/>
              <a:gd name="connsiteX4" fmla="*/ 6294 w 4601728"/>
              <a:gd name="connsiteY4" fmla="*/ 2435757 h 3853437"/>
              <a:gd name="connsiteX5" fmla="*/ 46588 w 4601728"/>
              <a:gd name="connsiteY5" fmla="*/ 2254312 h 3853437"/>
              <a:gd name="connsiteX6" fmla="*/ 548807 w 4601728"/>
              <a:gd name="connsiteY6" fmla="*/ 1785909 h 3853437"/>
              <a:gd name="connsiteX7" fmla="*/ 2808728 w 4601728"/>
              <a:gd name="connsiteY7" fmla="*/ 0 h 3853437"/>
              <a:gd name="connsiteX0" fmla="*/ 2808728 w 4601728"/>
              <a:gd name="connsiteY0" fmla="*/ 0 h 3853437"/>
              <a:gd name="connsiteX1" fmla="*/ 4601728 w 4601728"/>
              <a:gd name="connsiteY1" fmla="*/ 1167444 h 3853437"/>
              <a:gd name="connsiteX2" fmla="*/ 1398865 w 4601728"/>
              <a:gd name="connsiteY2" fmla="*/ 3853437 h 3853437"/>
              <a:gd name="connsiteX3" fmla="*/ 1205 w 4601728"/>
              <a:gd name="connsiteY3" fmla="*/ 2558335 h 3853437"/>
              <a:gd name="connsiteX4" fmla="*/ 6294 w 4601728"/>
              <a:gd name="connsiteY4" fmla="*/ 2435757 h 3853437"/>
              <a:gd name="connsiteX5" fmla="*/ 46588 w 4601728"/>
              <a:gd name="connsiteY5" fmla="*/ 2254312 h 3853437"/>
              <a:gd name="connsiteX6" fmla="*/ 548807 w 4601728"/>
              <a:gd name="connsiteY6" fmla="*/ 1785909 h 3853437"/>
              <a:gd name="connsiteX7" fmla="*/ 2808728 w 4601728"/>
              <a:gd name="connsiteY7" fmla="*/ 0 h 3853437"/>
              <a:gd name="connsiteX0" fmla="*/ 2808728 w 4601728"/>
              <a:gd name="connsiteY0" fmla="*/ 0 h 3853437"/>
              <a:gd name="connsiteX1" fmla="*/ 4601728 w 4601728"/>
              <a:gd name="connsiteY1" fmla="*/ 1167444 h 3853437"/>
              <a:gd name="connsiteX2" fmla="*/ 1398865 w 4601728"/>
              <a:gd name="connsiteY2" fmla="*/ 3853437 h 3853437"/>
              <a:gd name="connsiteX3" fmla="*/ 1205 w 4601728"/>
              <a:gd name="connsiteY3" fmla="*/ 2558335 h 3853437"/>
              <a:gd name="connsiteX4" fmla="*/ 6294 w 4601728"/>
              <a:gd name="connsiteY4" fmla="*/ 2435757 h 3853437"/>
              <a:gd name="connsiteX5" fmla="*/ 46588 w 4601728"/>
              <a:gd name="connsiteY5" fmla="*/ 2254312 h 3853437"/>
              <a:gd name="connsiteX6" fmla="*/ 548807 w 4601728"/>
              <a:gd name="connsiteY6" fmla="*/ 1785909 h 3853437"/>
              <a:gd name="connsiteX7" fmla="*/ 2808728 w 4601728"/>
              <a:gd name="connsiteY7" fmla="*/ 0 h 3853437"/>
              <a:gd name="connsiteX0" fmla="*/ 2808728 w 4601728"/>
              <a:gd name="connsiteY0" fmla="*/ 0 h 3853437"/>
              <a:gd name="connsiteX1" fmla="*/ 4601728 w 4601728"/>
              <a:gd name="connsiteY1" fmla="*/ 1167444 h 3853437"/>
              <a:gd name="connsiteX2" fmla="*/ 1398865 w 4601728"/>
              <a:gd name="connsiteY2" fmla="*/ 3853437 h 3853437"/>
              <a:gd name="connsiteX3" fmla="*/ 1205 w 4601728"/>
              <a:gd name="connsiteY3" fmla="*/ 2558335 h 3853437"/>
              <a:gd name="connsiteX4" fmla="*/ 6294 w 4601728"/>
              <a:gd name="connsiteY4" fmla="*/ 2435757 h 3853437"/>
              <a:gd name="connsiteX5" fmla="*/ 46588 w 4601728"/>
              <a:gd name="connsiteY5" fmla="*/ 2254312 h 3853437"/>
              <a:gd name="connsiteX6" fmla="*/ 548807 w 4601728"/>
              <a:gd name="connsiteY6" fmla="*/ 1785909 h 3853437"/>
              <a:gd name="connsiteX7" fmla="*/ 2808728 w 4601728"/>
              <a:gd name="connsiteY7" fmla="*/ 0 h 3853437"/>
              <a:gd name="connsiteX0" fmla="*/ 2809481 w 4602481"/>
              <a:gd name="connsiteY0" fmla="*/ 0 h 3853437"/>
              <a:gd name="connsiteX1" fmla="*/ 4602481 w 4602481"/>
              <a:gd name="connsiteY1" fmla="*/ 1167444 h 3853437"/>
              <a:gd name="connsiteX2" fmla="*/ 1399618 w 4602481"/>
              <a:gd name="connsiteY2" fmla="*/ 3853437 h 3853437"/>
              <a:gd name="connsiteX3" fmla="*/ 1958 w 4602481"/>
              <a:gd name="connsiteY3" fmla="*/ 2558335 h 3853437"/>
              <a:gd name="connsiteX4" fmla="*/ 7047 w 4602481"/>
              <a:gd name="connsiteY4" fmla="*/ 2435757 h 3853437"/>
              <a:gd name="connsiteX5" fmla="*/ 47341 w 4602481"/>
              <a:gd name="connsiteY5" fmla="*/ 2254312 h 3853437"/>
              <a:gd name="connsiteX6" fmla="*/ 549560 w 4602481"/>
              <a:gd name="connsiteY6" fmla="*/ 1785909 h 3853437"/>
              <a:gd name="connsiteX7" fmla="*/ 2809481 w 4602481"/>
              <a:gd name="connsiteY7" fmla="*/ 0 h 3853437"/>
              <a:gd name="connsiteX0" fmla="*/ 2811531 w 4604531"/>
              <a:gd name="connsiteY0" fmla="*/ 0 h 3853437"/>
              <a:gd name="connsiteX1" fmla="*/ 4604531 w 4604531"/>
              <a:gd name="connsiteY1" fmla="*/ 1167444 h 3853437"/>
              <a:gd name="connsiteX2" fmla="*/ 1401668 w 4604531"/>
              <a:gd name="connsiteY2" fmla="*/ 3853437 h 3853437"/>
              <a:gd name="connsiteX3" fmla="*/ 4008 w 4604531"/>
              <a:gd name="connsiteY3" fmla="*/ 2558335 h 3853437"/>
              <a:gd name="connsiteX4" fmla="*/ 6343 w 4604531"/>
              <a:gd name="connsiteY4" fmla="*/ 2435757 h 3853437"/>
              <a:gd name="connsiteX5" fmla="*/ 49391 w 4604531"/>
              <a:gd name="connsiteY5" fmla="*/ 2254312 h 3853437"/>
              <a:gd name="connsiteX6" fmla="*/ 551610 w 4604531"/>
              <a:gd name="connsiteY6" fmla="*/ 1785909 h 3853437"/>
              <a:gd name="connsiteX7" fmla="*/ 2811531 w 4604531"/>
              <a:gd name="connsiteY7" fmla="*/ 0 h 3853437"/>
              <a:gd name="connsiteX0" fmla="*/ 2811531 w 4604531"/>
              <a:gd name="connsiteY0" fmla="*/ 0 h 3853437"/>
              <a:gd name="connsiteX1" fmla="*/ 4604531 w 4604531"/>
              <a:gd name="connsiteY1" fmla="*/ 1167444 h 3853437"/>
              <a:gd name="connsiteX2" fmla="*/ 1401668 w 4604531"/>
              <a:gd name="connsiteY2" fmla="*/ 3853437 h 3853437"/>
              <a:gd name="connsiteX3" fmla="*/ 4008 w 4604531"/>
              <a:gd name="connsiteY3" fmla="*/ 2558335 h 3853437"/>
              <a:gd name="connsiteX4" fmla="*/ 6343 w 4604531"/>
              <a:gd name="connsiteY4" fmla="*/ 2435757 h 3853437"/>
              <a:gd name="connsiteX5" fmla="*/ 49391 w 4604531"/>
              <a:gd name="connsiteY5" fmla="*/ 2254312 h 3853437"/>
              <a:gd name="connsiteX6" fmla="*/ 551610 w 4604531"/>
              <a:gd name="connsiteY6" fmla="*/ 1785909 h 3853437"/>
              <a:gd name="connsiteX7" fmla="*/ 2811531 w 4604531"/>
              <a:gd name="connsiteY7" fmla="*/ 0 h 3853437"/>
              <a:gd name="connsiteX0" fmla="*/ 2812236 w 4605236"/>
              <a:gd name="connsiteY0" fmla="*/ 0 h 3853437"/>
              <a:gd name="connsiteX1" fmla="*/ 4605236 w 4605236"/>
              <a:gd name="connsiteY1" fmla="*/ 1167444 h 3853437"/>
              <a:gd name="connsiteX2" fmla="*/ 1402373 w 4605236"/>
              <a:gd name="connsiteY2" fmla="*/ 3853437 h 3853437"/>
              <a:gd name="connsiteX3" fmla="*/ 4713 w 4605236"/>
              <a:gd name="connsiteY3" fmla="*/ 2558335 h 3853437"/>
              <a:gd name="connsiteX4" fmla="*/ 7048 w 4605236"/>
              <a:gd name="connsiteY4" fmla="*/ 2435757 h 3853437"/>
              <a:gd name="connsiteX5" fmla="*/ 50096 w 4605236"/>
              <a:gd name="connsiteY5" fmla="*/ 2254312 h 3853437"/>
              <a:gd name="connsiteX6" fmla="*/ 552315 w 4605236"/>
              <a:gd name="connsiteY6" fmla="*/ 1785909 h 3853437"/>
              <a:gd name="connsiteX7" fmla="*/ 2812236 w 4605236"/>
              <a:gd name="connsiteY7" fmla="*/ 0 h 3853437"/>
              <a:gd name="connsiteX0" fmla="*/ 2817346 w 4610346"/>
              <a:gd name="connsiteY0" fmla="*/ 0 h 3853437"/>
              <a:gd name="connsiteX1" fmla="*/ 4610346 w 4610346"/>
              <a:gd name="connsiteY1" fmla="*/ 1167444 h 3853437"/>
              <a:gd name="connsiteX2" fmla="*/ 1407483 w 4610346"/>
              <a:gd name="connsiteY2" fmla="*/ 3853437 h 3853437"/>
              <a:gd name="connsiteX3" fmla="*/ 9823 w 4610346"/>
              <a:gd name="connsiteY3" fmla="*/ 2558335 h 3853437"/>
              <a:gd name="connsiteX4" fmla="*/ 6650 w 4610346"/>
              <a:gd name="connsiteY4" fmla="*/ 2435757 h 3853437"/>
              <a:gd name="connsiteX5" fmla="*/ 55206 w 4610346"/>
              <a:gd name="connsiteY5" fmla="*/ 2254312 h 3853437"/>
              <a:gd name="connsiteX6" fmla="*/ 557425 w 4610346"/>
              <a:gd name="connsiteY6" fmla="*/ 1785909 h 3853437"/>
              <a:gd name="connsiteX7" fmla="*/ 2817346 w 4610346"/>
              <a:gd name="connsiteY7" fmla="*/ 0 h 3853437"/>
              <a:gd name="connsiteX0" fmla="*/ 2817346 w 4610346"/>
              <a:gd name="connsiteY0" fmla="*/ 0 h 3853437"/>
              <a:gd name="connsiteX1" fmla="*/ 4610346 w 4610346"/>
              <a:gd name="connsiteY1" fmla="*/ 1167444 h 3853437"/>
              <a:gd name="connsiteX2" fmla="*/ 1407483 w 4610346"/>
              <a:gd name="connsiteY2" fmla="*/ 3853437 h 3853437"/>
              <a:gd name="connsiteX3" fmla="*/ 9823 w 4610346"/>
              <a:gd name="connsiteY3" fmla="*/ 2558335 h 3853437"/>
              <a:gd name="connsiteX4" fmla="*/ 6650 w 4610346"/>
              <a:gd name="connsiteY4" fmla="*/ 2435757 h 3853437"/>
              <a:gd name="connsiteX5" fmla="*/ 55206 w 4610346"/>
              <a:gd name="connsiteY5" fmla="*/ 2254312 h 3853437"/>
              <a:gd name="connsiteX6" fmla="*/ 557425 w 4610346"/>
              <a:gd name="connsiteY6" fmla="*/ 1785909 h 3853437"/>
              <a:gd name="connsiteX7" fmla="*/ 2817346 w 4610346"/>
              <a:gd name="connsiteY7" fmla="*/ 0 h 3853437"/>
              <a:gd name="connsiteX0" fmla="*/ 2819259 w 4612259"/>
              <a:gd name="connsiteY0" fmla="*/ 0 h 3853437"/>
              <a:gd name="connsiteX1" fmla="*/ 4612259 w 4612259"/>
              <a:gd name="connsiteY1" fmla="*/ 1167444 h 3853437"/>
              <a:gd name="connsiteX2" fmla="*/ 1409396 w 4612259"/>
              <a:gd name="connsiteY2" fmla="*/ 3853437 h 3853437"/>
              <a:gd name="connsiteX3" fmla="*/ 11736 w 4612259"/>
              <a:gd name="connsiteY3" fmla="*/ 2558335 h 3853437"/>
              <a:gd name="connsiteX4" fmla="*/ 8563 w 4612259"/>
              <a:gd name="connsiteY4" fmla="*/ 2435757 h 3853437"/>
              <a:gd name="connsiteX5" fmla="*/ 57119 w 4612259"/>
              <a:gd name="connsiteY5" fmla="*/ 2254312 h 3853437"/>
              <a:gd name="connsiteX6" fmla="*/ 559338 w 4612259"/>
              <a:gd name="connsiteY6" fmla="*/ 1785909 h 3853437"/>
              <a:gd name="connsiteX7" fmla="*/ 2819259 w 4612259"/>
              <a:gd name="connsiteY7" fmla="*/ 0 h 3853437"/>
              <a:gd name="connsiteX0" fmla="*/ 2819259 w 4612259"/>
              <a:gd name="connsiteY0" fmla="*/ 0 h 3853437"/>
              <a:gd name="connsiteX1" fmla="*/ 4612259 w 4612259"/>
              <a:gd name="connsiteY1" fmla="*/ 1167444 h 3853437"/>
              <a:gd name="connsiteX2" fmla="*/ 1409396 w 4612259"/>
              <a:gd name="connsiteY2" fmla="*/ 3853437 h 3853437"/>
              <a:gd name="connsiteX3" fmla="*/ 11736 w 4612259"/>
              <a:gd name="connsiteY3" fmla="*/ 2558335 h 3853437"/>
              <a:gd name="connsiteX4" fmla="*/ 8563 w 4612259"/>
              <a:gd name="connsiteY4" fmla="*/ 2435757 h 3853437"/>
              <a:gd name="connsiteX5" fmla="*/ 57119 w 4612259"/>
              <a:gd name="connsiteY5" fmla="*/ 2254312 h 3853437"/>
              <a:gd name="connsiteX6" fmla="*/ 559338 w 4612259"/>
              <a:gd name="connsiteY6" fmla="*/ 1785909 h 3853437"/>
              <a:gd name="connsiteX7" fmla="*/ 2819259 w 4612259"/>
              <a:gd name="connsiteY7" fmla="*/ 0 h 3853437"/>
              <a:gd name="connsiteX0" fmla="*/ 2819259 w 4612259"/>
              <a:gd name="connsiteY0" fmla="*/ 0 h 3853437"/>
              <a:gd name="connsiteX1" fmla="*/ 4612259 w 4612259"/>
              <a:gd name="connsiteY1" fmla="*/ 1167444 h 3853437"/>
              <a:gd name="connsiteX2" fmla="*/ 1409396 w 4612259"/>
              <a:gd name="connsiteY2" fmla="*/ 3853437 h 3853437"/>
              <a:gd name="connsiteX3" fmla="*/ 11736 w 4612259"/>
              <a:gd name="connsiteY3" fmla="*/ 2558335 h 3853437"/>
              <a:gd name="connsiteX4" fmla="*/ 8563 w 4612259"/>
              <a:gd name="connsiteY4" fmla="*/ 2424740 h 3853437"/>
              <a:gd name="connsiteX5" fmla="*/ 57119 w 4612259"/>
              <a:gd name="connsiteY5" fmla="*/ 2254312 h 3853437"/>
              <a:gd name="connsiteX6" fmla="*/ 559338 w 4612259"/>
              <a:gd name="connsiteY6" fmla="*/ 1785909 h 3853437"/>
              <a:gd name="connsiteX7" fmla="*/ 2819259 w 4612259"/>
              <a:gd name="connsiteY7" fmla="*/ 0 h 3853437"/>
              <a:gd name="connsiteX0" fmla="*/ 2818841 w 4611841"/>
              <a:gd name="connsiteY0" fmla="*/ 0 h 3853437"/>
              <a:gd name="connsiteX1" fmla="*/ 4611841 w 4611841"/>
              <a:gd name="connsiteY1" fmla="*/ 1167444 h 3853437"/>
              <a:gd name="connsiteX2" fmla="*/ 1408978 w 4611841"/>
              <a:gd name="connsiteY2" fmla="*/ 3853437 h 3853437"/>
              <a:gd name="connsiteX3" fmla="*/ 11318 w 4611841"/>
              <a:gd name="connsiteY3" fmla="*/ 2558335 h 3853437"/>
              <a:gd name="connsiteX4" fmla="*/ 8145 w 4611841"/>
              <a:gd name="connsiteY4" fmla="*/ 2424740 h 3853437"/>
              <a:gd name="connsiteX5" fmla="*/ 62209 w 4611841"/>
              <a:gd name="connsiteY5" fmla="*/ 2270837 h 3853437"/>
              <a:gd name="connsiteX6" fmla="*/ 558920 w 4611841"/>
              <a:gd name="connsiteY6" fmla="*/ 1785909 h 3853437"/>
              <a:gd name="connsiteX7" fmla="*/ 2818841 w 4611841"/>
              <a:gd name="connsiteY7" fmla="*/ 0 h 3853437"/>
              <a:gd name="connsiteX0" fmla="*/ 2819725 w 4612725"/>
              <a:gd name="connsiteY0" fmla="*/ 0 h 3853437"/>
              <a:gd name="connsiteX1" fmla="*/ 4612725 w 4612725"/>
              <a:gd name="connsiteY1" fmla="*/ 1167444 h 3853437"/>
              <a:gd name="connsiteX2" fmla="*/ 1409862 w 4612725"/>
              <a:gd name="connsiteY2" fmla="*/ 3853437 h 3853437"/>
              <a:gd name="connsiteX3" fmla="*/ 12202 w 4612725"/>
              <a:gd name="connsiteY3" fmla="*/ 2558335 h 3853437"/>
              <a:gd name="connsiteX4" fmla="*/ 9029 w 4612725"/>
              <a:gd name="connsiteY4" fmla="*/ 2424740 h 3853437"/>
              <a:gd name="connsiteX5" fmla="*/ 52076 w 4612725"/>
              <a:gd name="connsiteY5" fmla="*/ 2287362 h 3853437"/>
              <a:gd name="connsiteX6" fmla="*/ 559804 w 4612725"/>
              <a:gd name="connsiteY6" fmla="*/ 1785909 h 3853437"/>
              <a:gd name="connsiteX7" fmla="*/ 2819725 w 4612725"/>
              <a:gd name="connsiteY7" fmla="*/ 0 h 3853437"/>
              <a:gd name="connsiteX0" fmla="*/ 2820525 w 4613525"/>
              <a:gd name="connsiteY0" fmla="*/ 0 h 3853437"/>
              <a:gd name="connsiteX1" fmla="*/ 4613525 w 4613525"/>
              <a:gd name="connsiteY1" fmla="*/ 1167444 h 3853437"/>
              <a:gd name="connsiteX2" fmla="*/ 1410662 w 4613525"/>
              <a:gd name="connsiteY2" fmla="*/ 3853437 h 3853437"/>
              <a:gd name="connsiteX3" fmla="*/ 13002 w 4613525"/>
              <a:gd name="connsiteY3" fmla="*/ 2558335 h 3853437"/>
              <a:gd name="connsiteX4" fmla="*/ 9829 w 4613525"/>
              <a:gd name="connsiteY4" fmla="*/ 2424740 h 3853437"/>
              <a:gd name="connsiteX5" fmla="*/ 44613 w 4613525"/>
              <a:gd name="connsiteY5" fmla="*/ 2262574 h 3853437"/>
              <a:gd name="connsiteX6" fmla="*/ 560604 w 4613525"/>
              <a:gd name="connsiteY6" fmla="*/ 1785909 h 3853437"/>
              <a:gd name="connsiteX7" fmla="*/ 2820525 w 4613525"/>
              <a:gd name="connsiteY7" fmla="*/ 0 h 3853437"/>
              <a:gd name="connsiteX0" fmla="*/ 2820525 w 4613525"/>
              <a:gd name="connsiteY0" fmla="*/ 0 h 3853437"/>
              <a:gd name="connsiteX1" fmla="*/ 4613525 w 4613525"/>
              <a:gd name="connsiteY1" fmla="*/ 1167444 h 3853437"/>
              <a:gd name="connsiteX2" fmla="*/ 1410662 w 4613525"/>
              <a:gd name="connsiteY2" fmla="*/ 3853437 h 3853437"/>
              <a:gd name="connsiteX3" fmla="*/ 13002 w 4613525"/>
              <a:gd name="connsiteY3" fmla="*/ 2558335 h 3853437"/>
              <a:gd name="connsiteX4" fmla="*/ 9829 w 4613525"/>
              <a:gd name="connsiteY4" fmla="*/ 2424740 h 3853437"/>
              <a:gd name="connsiteX5" fmla="*/ 44613 w 4613525"/>
              <a:gd name="connsiteY5" fmla="*/ 2262574 h 3853437"/>
              <a:gd name="connsiteX6" fmla="*/ 560604 w 4613525"/>
              <a:gd name="connsiteY6" fmla="*/ 1785909 h 3853437"/>
              <a:gd name="connsiteX7" fmla="*/ 2820525 w 4613525"/>
              <a:gd name="connsiteY7" fmla="*/ 0 h 3853437"/>
              <a:gd name="connsiteX0" fmla="*/ 2819978 w 4612978"/>
              <a:gd name="connsiteY0" fmla="*/ 0 h 3853437"/>
              <a:gd name="connsiteX1" fmla="*/ 4612978 w 4612978"/>
              <a:gd name="connsiteY1" fmla="*/ 1167444 h 3853437"/>
              <a:gd name="connsiteX2" fmla="*/ 1410115 w 4612978"/>
              <a:gd name="connsiteY2" fmla="*/ 3853437 h 3853437"/>
              <a:gd name="connsiteX3" fmla="*/ 12455 w 4612978"/>
              <a:gd name="connsiteY3" fmla="*/ 2558335 h 3853437"/>
              <a:gd name="connsiteX4" fmla="*/ 9282 w 4612978"/>
              <a:gd name="connsiteY4" fmla="*/ 2424740 h 3853437"/>
              <a:gd name="connsiteX5" fmla="*/ 49574 w 4612978"/>
              <a:gd name="connsiteY5" fmla="*/ 2246049 h 3853437"/>
              <a:gd name="connsiteX6" fmla="*/ 560057 w 4612978"/>
              <a:gd name="connsiteY6" fmla="*/ 1785909 h 3853437"/>
              <a:gd name="connsiteX7" fmla="*/ 2819978 w 4612978"/>
              <a:gd name="connsiteY7" fmla="*/ 0 h 3853437"/>
              <a:gd name="connsiteX0" fmla="*/ 2819978 w 4612978"/>
              <a:gd name="connsiteY0" fmla="*/ 0 h 3853437"/>
              <a:gd name="connsiteX1" fmla="*/ 4612978 w 4612978"/>
              <a:gd name="connsiteY1" fmla="*/ 1167444 h 3853437"/>
              <a:gd name="connsiteX2" fmla="*/ 1410115 w 4612978"/>
              <a:gd name="connsiteY2" fmla="*/ 3853437 h 3853437"/>
              <a:gd name="connsiteX3" fmla="*/ 12455 w 4612978"/>
              <a:gd name="connsiteY3" fmla="*/ 2558335 h 3853437"/>
              <a:gd name="connsiteX4" fmla="*/ 9282 w 4612978"/>
              <a:gd name="connsiteY4" fmla="*/ 2424740 h 3853437"/>
              <a:gd name="connsiteX5" fmla="*/ 49574 w 4612978"/>
              <a:gd name="connsiteY5" fmla="*/ 2246049 h 3853437"/>
              <a:gd name="connsiteX6" fmla="*/ 560057 w 4612978"/>
              <a:gd name="connsiteY6" fmla="*/ 1785909 h 3853437"/>
              <a:gd name="connsiteX7" fmla="*/ 2819978 w 4612978"/>
              <a:gd name="connsiteY7" fmla="*/ 0 h 3853437"/>
              <a:gd name="connsiteX0" fmla="*/ 2819260 w 4612260"/>
              <a:gd name="connsiteY0" fmla="*/ 0 h 3853437"/>
              <a:gd name="connsiteX1" fmla="*/ 4612260 w 4612260"/>
              <a:gd name="connsiteY1" fmla="*/ 1167444 h 3853437"/>
              <a:gd name="connsiteX2" fmla="*/ 1409397 w 4612260"/>
              <a:gd name="connsiteY2" fmla="*/ 3853437 h 3853437"/>
              <a:gd name="connsiteX3" fmla="*/ 11737 w 4612260"/>
              <a:gd name="connsiteY3" fmla="*/ 2558335 h 3853437"/>
              <a:gd name="connsiteX4" fmla="*/ 8564 w 4612260"/>
              <a:gd name="connsiteY4" fmla="*/ 2424740 h 3853437"/>
              <a:gd name="connsiteX5" fmla="*/ 57119 w 4612260"/>
              <a:gd name="connsiteY5" fmla="*/ 2262575 h 3853437"/>
              <a:gd name="connsiteX6" fmla="*/ 559339 w 4612260"/>
              <a:gd name="connsiteY6" fmla="*/ 1785909 h 3853437"/>
              <a:gd name="connsiteX7" fmla="*/ 2819260 w 4612260"/>
              <a:gd name="connsiteY7" fmla="*/ 0 h 3853437"/>
              <a:gd name="connsiteX0" fmla="*/ 2819260 w 4612260"/>
              <a:gd name="connsiteY0" fmla="*/ 0 h 3853437"/>
              <a:gd name="connsiteX1" fmla="*/ 4612260 w 4612260"/>
              <a:gd name="connsiteY1" fmla="*/ 1167444 h 3853437"/>
              <a:gd name="connsiteX2" fmla="*/ 1409397 w 4612260"/>
              <a:gd name="connsiteY2" fmla="*/ 3853437 h 3853437"/>
              <a:gd name="connsiteX3" fmla="*/ 11737 w 4612260"/>
              <a:gd name="connsiteY3" fmla="*/ 2558335 h 3853437"/>
              <a:gd name="connsiteX4" fmla="*/ 8564 w 4612260"/>
              <a:gd name="connsiteY4" fmla="*/ 2424740 h 3853437"/>
              <a:gd name="connsiteX5" fmla="*/ 57119 w 4612260"/>
              <a:gd name="connsiteY5" fmla="*/ 2262575 h 3853437"/>
              <a:gd name="connsiteX6" fmla="*/ 559339 w 4612260"/>
              <a:gd name="connsiteY6" fmla="*/ 1785909 h 3853437"/>
              <a:gd name="connsiteX7" fmla="*/ 2819260 w 4612260"/>
              <a:gd name="connsiteY7" fmla="*/ 0 h 3853437"/>
              <a:gd name="connsiteX0" fmla="*/ 2819260 w 4612260"/>
              <a:gd name="connsiteY0" fmla="*/ 0 h 3853437"/>
              <a:gd name="connsiteX1" fmla="*/ 4612260 w 4612260"/>
              <a:gd name="connsiteY1" fmla="*/ 1167444 h 3853437"/>
              <a:gd name="connsiteX2" fmla="*/ 1409397 w 4612260"/>
              <a:gd name="connsiteY2" fmla="*/ 3853437 h 3853437"/>
              <a:gd name="connsiteX3" fmla="*/ 11737 w 4612260"/>
              <a:gd name="connsiteY3" fmla="*/ 2558335 h 3853437"/>
              <a:gd name="connsiteX4" fmla="*/ 8564 w 4612260"/>
              <a:gd name="connsiteY4" fmla="*/ 2424740 h 3853437"/>
              <a:gd name="connsiteX5" fmla="*/ 57119 w 4612260"/>
              <a:gd name="connsiteY5" fmla="*/ 2262575 h 3853437"/>
              <a:gd name="connsiteX6" fmla="*/ 559339 w 4612260"/>
              <a:gd name="connsiteY6" fmla="*/ 1785909 h 3853437"/>
              <a:gd name="connsiteX7" fmla="*/ 2819260 w 4612260"/>
              <a:gd name="connsiteY7" fmla="*/ 0 h 3853437"/>
              <a:gd name="connsiteX0" fmla="*/ 2819260 w 4612260"/>
              <a:gd name="connsiteY0" fmla="*/ 0 h 3853437"/>
              <a:gd name="connsiteX1" fmla="*/ 4612260 w 4612260"/>
              <a:gd name="connsiteY1" fmla="*/ 1167444 h 3853437"/>
              <a:gd name="connsiteX2" fmla="*/ 1409397 w 4612260"/>
              <a:gd name="connsiteY2" fmla="*/ 3853437 h 3853437"/>
              <a:gd name="connsiteX3" fmla="*/ 11737 w 4612260"/>
              <a:gd name="connsiteY3" fmla="*/ 2558335 h 3853437"/>
              <a:gd name="connsiteX4" fmla="*/ 8564 w 4612260"/>
              <a:gd name="connsiteY4" fmla="*/ 2424740 h 3853437"/>
              <a:gd name="connsiteX5" fmla="*/ 57119 w 4612260"/>
              <a:gd name="connsiteY5" fmla="*/ 2273592 h 3853437"/>
              <a:gd name="connsiteX6" fmla="*/ 559339 w 4612260"/>
              <a:gd name="connsiteY6" fmla="*/ 1785909 h 3853437"/>
              <a:gd name="connsiteX7" fmla="*/ 2819260 w 4612260"/>
              <a:gd name="connsiteY7" fmla="*/ 0 h 3853437"/>
              <a:gd name="connsiteX0" fmla="*/ 2819260 w 4612260"/>
              <a:gd name="connsiteY0" fmla="*/ 0 h 3853437"/>
              <a:gd name="connsiteX1" fmla="*/ 4612260 w 4612260"/>
              <a:gd name="connsiteY1" fmla="*/ 1167444 h 3853437"/>
              <a:gd name="connsiteX2" fmla="*/ 1409397 w 4612260"/>
              <a:gd name="connsiteY2" fmla="*/ 3853437 h 3853437"/>
              <a:gd name="connsiteX3" fmla="*/ 11737 w 4612260"/>
              <a:gd name="connsiteY3" fmla="*/ 2558335 h 3853437"/>
              <a:gd name="connsiteX4" fmla="*/ 8564 w 4612260"/>
              <a:gd name="connsiteY4" fmla="*/ 2424740 h 3853437"/>
              <a:gd name="connsiteX5" fmla="*/ 57119 w 4612260"/>
              <a:gd name="connsiteY5" fmla="*/ 2273592 h 3853437"/>
              <a:gd name="connsiteX6" fmla="*/ 559339 w 4612260"/>
              <a:gd name="connsiteY6" fmla="*/ 1785909 h 3853437"/>
              <a:gd name="connsiteX7" fmla="*/ 2819260 w 4612260"/>
              <a:gd name="connsiteY7" fmla="*/ 0 h 3853437"/>
              <a:gd name="connsiteX0" fmla="*/ 2819260 w 4612260"/>
              <a:gd name="connsiteY0" fmla="*/ 0 h 3853437"/>
              <a:gd name="connsiteX1" fmla="*/ 4612260 w 4612260"/>
              <a:gd name="connsiteY1" fmla="*/ 1167444 h 3853437"/>
              <a:gd name="connsiteX2" fmla="*/ 1409397 w 4612260"/>
              <a:gd name="connsiteY2" fmla="*/ 3853437 h 3853437"/>
              <a:gd name="connsiteX3" fmla="*/ 11737 w 4612260"/>
              <a:gd name="connsiteY3" fmla="*/ 2558335 h 3853437"/>
              <a:gd name="connsiteX4" fmla="*/ 8564 w 4612260"/>
              <a:gd name="connsiteY4" fmla="*/ 2424740 h 3853437"/>
              <a:gd name="connsiteX5" fmla="*/ 57119 w 4612260"/>
              <a:gd name="connsiteY5" fmla="*/ 2273592 h 3853437"/>
              <a:gd name="connsiteX6" fmla="*/ 559339 w 4612260"/>
              <a:gd name="connsiteY6" fmla="*/ 1785909 h 3853437"/>
              <a:gd name="connsiteX7" fmla="*/ 2819260 w 4612260"/>
              <a:gd name="connsiteY7" fmla="*/ 0 h 3853437"/>
              <a:gd name="connsiteX0" fmla="*/ 2819260 w 4612260"/>
              <a:gd name="connsiteY0" fmla="*/ 0 h 3853437"/>
              <a:gd name="connsiteX1" fmla="*/ 4612260 w 4612260"/>
              <a:gd name="connsiteY1" fmla="*/ 1167444 h 3853437"/>
              <a:gd name="connsiteX2" fmla="*/ 1409397 w 4612260"/>
              <a:gd name="connsiteY2" fmla="*/ 3853437 h 3853437"/>
              <a:gd name="connsiteX3" fmla="*/ 11737 w 4612260"/>
              <a:gd name="connsiteY3" fmla="*/ 2558335 h 3853437"/>
              <a:gd name="connsiteX4" fmla="*/ 8564 w 4612260"/>
              <a:gd name="connsiteY4" fmla="*/ 2424740 h 3853437"/>
              <a:gd name="connsiteX5" fmla="*/ 57119 w 4612260"/>
              <a:gd name="connsiteY5" fmla="*/ 2273592 h 3853437"/>
              <a:gd name="connsiteX6" fmla="*/ 559339 w 4612260"/>
              <a:gd name="connsiteY6" fmla="*/ 1785909 h 3853437"/>
              <a:gd name="connsiteX7" fmla="*/ 2819260 w 4612260"/>
              <a:gd name="connsiteY7" fmla="*/ 0 h 3853437"/>
              <a:gd name="connsiteX0" fmla="*/ 2817347 w 4610347"/>
              <a:gd name="connsiteY0" fmla="*/ 0 h 3853437"/>
              <a:gd name="connsiteX1" fmla="*/ 4610347 w 4610347"/>
              <a:gd name="connsiteY1" fmla="*/ 1167444 h 3853437"/>
              <a:gd name="connsiteX2" fmla="*/ 1407484 w 4610347"/>
              <a:gd name="connsiteY2" fmla="*/ 3853437 h 3853437"/>
              <a:gd name="connsiteX3" fmla="*/ 9824 w 4610347"/>
              <a:gd name="connsiteY3" fmla="*/ 2558335 h 3853437"/>
              <a:gd name="connsiteX4" fmla="*/ 6651 w 4610347"/>
              <a:gd name="connsiteY4" fmla="*/ 2424740 h 3853437"/>
              <a:gd name="connsiteX5" fmla="*/ 55206 w 4610347"/>
              <a:gd name="connsiteY5" fmla="*/ 2273592 h 3853437"/>
              <a:gd name="connsiteX6" fmla="*/ 557426 w 4610347"/>
              <a:gd name="connsiteY6" fmla="*/ 1785909 h 3853437"/>
              <a:gd name="connsiteX7" fmla="*/ 2817347 w 4610347"/>
              <a:gd name="connsiteY7" fmla="*/ 0 h 3853437"/>
              <a:gd name="connsiteX0" fmla="*/ 2816827 w 4609827"/>
              <a:gd name="connsiteY0" fmla="*/ 0 h 3853437"/>
              <a:gd name="connsiteX1" fmla="*/ 4609827 w 4609827"/>
              <a:gd name="connsiteY1" fmla="*/ 1167444 h 3853437"/>
              <a:gd name="connsiteX2" fmla="*/ 1406964 w 4609827"/>
              <a:gd name="connsiteY2" fmla="*/ 3853437 h 3853437"/>
              <a:gd name="connsiteX3" fmla="*/ 9304 w 4609827"/>
              <a:gd name="connsiteY3" fmla="*/ 2558335 h 3853437"/>
              <a:gd name="connsiteX4" fmla="*/ 6131 w 4609827"/>
              <a:gd name="connsiteY4" fmla="*/ 2424740 h 3853437"/>
              <a:gd name="connsiteX5" fmla="*/ 62948 w 4609827"/>
              <a:gd name="connsiteY5" fmla="*/ 2224016 h 3853437"/>
              <a:gd name="connsiteX6" fmla="*/ 556906 w 4609827"/>
              <a:gd name="connsiteY6" fmla="*/ 1785909 h 3853437"/>
              <a:gd name="connsiteX7" fmla="*/ 2816827 w 4609827"/>
              <a:gd name="connsiteY7" fmla="*/ 0 h 3853437"/>
              <a:gd name="connsiteX0" fmla="*/ 2816827 w 4609827"/>
              <a:gd name="connsiteY0" fmla="*/ 0 h 3853437"/>
              <a:gd name="connsiteX1" fmla="*/ 4609827 w 4609827"/>
              <a:gd name="connsiteY1" fmla="*/ 1167444 h 3853437"/>
              <a:gd name="connsiteX2" fmla="*/ 1406964 w 4609827"/>
              <a:gd name="connsiteY2" fmla="*/ 3853437 h 3853437"/>
              <a:gd name="connsiteX3" fmla="*/ 9304 w 4609827"/>
              <a:gd name="connsiteY3" fmla="*/ 2558335 h 3853437"/>
              <a:gd name="connsiteX4" fmla="*/ 6131 w 4609827"/>
              <a:gd name="connsiteY4" fmla="*/ 2424740 h 3853437"/>
              <a:gd name="connsiteX5" fmla="*/ 62948 w 4609827"/>
              <a:gd name="connsiteY5" fmla="*/ 2224016 h 3853437"/>
              <a:gd name="connsiteX6" fmla="*/ 556906 w 4609827"/>
              <a:gd name="connsiteY6" fmla="*/ 1785909 h 3853437"/>
              <a:gd name="connsiteX7" fmla="*/ 2816827 w 4609827"/>
              <a:gd name="connsiteY7" fmla="*/ 0 h 3853437"/>
              <a:gd name="connsiteX0" fmla="*/ 2816990 w 4609990"/>
              <a:gd name="connsiteY0" fmla="*/ 0 h 3853437"/>
              <a:gd name="connsiteX1" fmla="*/ 4609990 w 4609990"/>
              <a:gd name="connsiteY1" fmla="*/ 1167444 h 3853437"/>
              <a:gd name="connsiteX2" fmla="*/ 1407127 w 4609990"/>
              <a:gd name="connsiteY2" fmla="*/ 3853437 h 3853437"/>
              <a:gd name="connsiteX3" fmla="*/ 9467 w 4609990"/>
              <a:gd name="connsiteY3" fmla="*/ 2558335 h 3853437"/>
              <a:gd name="connsiteX4" fmla="*/ 6294 w 4609990"/>
              <a:gd name="connsiteY4" fmla="*/ 2424740 h 3853437"/>
              <a:gd name="connsiteX5" fmla="*/ 60357 w 4609990"/>
              <a:gd name="connsiteY5" fmla="*/ 2243295 h 3853437"/>
              <a:gd name="connsiteX6" fmla="*/ 557069 w 4609990"/>
              <a:gd name="connsiteY6" fmla="*/ 1785909 h 3853437"/>
              <a:gd name="connsiteX7" fmla="*/ 2816990 w 4609990"/>
              <a:gd name="connsiteY7" fmla="*/ 0 h 3853437"/>
              <a:gd name="connsiteX0" fmla="*/ 2816990 w 4609990"/>
              <a:gd name="connsiteY0" fmla="*/ 0 h 3853437"/>
              <a:gd name="connsiteX1" fmla="*/ 4609990 w 4609990"/>
              <a:gd name="connsiteY1" fmla="*/ 1167444 h 3853437"/>
              <a:gd name="connsiteX2" fmla="*/ 1407127 w 4609990"/>
              <a:gd name="connsiteY2" fmla="*/ 3853437 h 3853437"/>
              <a:gd name="connsiteX3" fmla="*/ 9467 w 4609990"/>
              <a:gd name="connsiteY3" fmla="*/ 2558335 h 3853437"/>
              <a:gd name="connsiteX4" fmla="*/ 6294 w 4609990"/>
              <a:gd name="connsiteY4" fmla="*/ 2424740 h 3853437"/>
              <a:gd name="connsiteX5" fmla="*/ 60357 w 4609990"/>
              <a:gd name="connsiteY5" fmla="*/ 2257066 h 3853437"/>
              <a:gd name="connsiteX6" fmla="*/ 557069 w 4609990"/>
              <a:gd name="connsiteY6" fmla="*/ 1785909 h 3853437"/>
              <a:gd name="connsiteX7" fmla="*/ 2816990 w 4609990"/>
              <a:gd name="connsiteY7" fmla="*/ 0 h 3853437"/>
              <a:gd name="connsiteX0" fmla="*/ 2816990 w 4609990"/>
              <a:gd name="connsiteY0" fmla="*/ 0 h 3853437"/>
              <a:gd name="connsiteX1" fmla="*/ 4609990 w 4609990"/>
              <a:gd name="connsiteY1" fmla="*/ 1167444 h 3853437"/>
              <a:gd name="connsiteX2" fmla="*/ 1407127 w 4609990"/>
              <a:gd name="connsiteY2" fmla="*/ 3853437 h 3853437"/>
              <a:gd name="connsiteX3" fmla="*/ 9467 w 4609990"/>
              <a:gd name="connsiteY3" fmla="*/ 2558335 h 3853437"/>
              <a:gd name="connsiteX4" fmla="*/ 6294 w 4609990"/>
              <a:gd name="connsiteY4" fmla="*/ 2424740 h 3853437"/>
              <a:gd name="connsiteX5" fmla="*/ 60357 w 4609990"/>
              <a:gd name="connsiteY5" fmla="*/ 2270837 h 3853437"/>
              <a:gd name="connsiteX6" fmla="*/ 557069 w 4609990"/>
              <a:gd name="connsiteY6" fmla="*/ 1785909 h 3853437"/>
              <a:gd name="connsiteX7" fmla="*/ 2816990 w 4609990"/>
              <a:gd name="connsiteY7" fmla="*/ 0 h 3853437"/>
              <a:gd name="connsiteX0" fmla="*/ 2817744 w 4610744"/>
              <a:gd name="connsiteY0" fmla="*/ 0 h 3853437"/>
              <a:gd name="connsiteX1" fmla="*/ 4610744 w 4610744"/>
              <a:gd name="connsiteY1" fmla="*/ 1167444 h 3853437"/>
              <a:gd name="connsiteX2" fmla="*/ 1407881 w 4610744"/>
              <a:gd name="connsiteY2" fmla="*/ 3853437 h 3853437"/>
              <a:gd name="connsiteX3" fmla="*/ 10221 w 4610744"/>
              <a:gd name="connsiteY3" fmla="*/ 2558335 h 3853437"/>
              <a:gd name="connsiteX4" fmla="*/ 7048 w 4610744"/>
              <a:gd name="connsiteY4" fmla="*/ 2424740 h 3853437"/>
              <a:gd name="connsiteX5" fmla="*/ 50094 w 4610744"/>
              <a:gd name="connsiteY5" fmla="*/ 2254311 h 3853437"/>
              <a:gd name="connsiteX6" fmla="*/ 557823 w 4610744"/>
              <a:gd name="connsiteY6" fmla="*/ 1785909 h 3853437"/>
              <a:gd name="connsiteX7" fmla="*/ 2817744 w 4610744"/>
              <a:gd name="connsiteY7" fmla="*/ 0 h 3853437"/>
              <a:gd name="connsiteX0" fmla="*/ 2817744 w 4610744"/>
              <a:gd name="connsiteY0" fmla="*/ 0 h 3853437"/>
              <a:gd name="connsiteX1" fmla="*/ 4610744 w 4610744"/>
              <a:gd name="connsiteY1" fmla="*/ 1167444 h 3853437"/>
              <a:gd name="connsiteX2" fmla="*/ 1407881 w 4610744"/>
              <a:gd name="connsiteY2" fmla="*/ 3853437 h 3853437"/>
              <a:gd name="connsiteX3" fmla="*/ 10221 w 4610744"/>
              <a:gd name="connsiteY3" fmla="*/ 2558335 h 3853437"/>
              <a:gd name="connsiteX4" fmla="*/ 7048 w 4610744"/>
              <a:gd name="connsiteY4" fmla="*/ 2424740 h 3853437"/>
              <a:gd name="connsiteX5" fmla="*/ 50094 w 4610744"/>
              <a:gd name="connsiteY5" fmla="*/ 2254311 h 3853437"/>
              <a:gd name="connsiteX6" fmla="*/ 557823 w 4610744"/>
              <a:gd name="connsiteY6" fmla="*/ 1785909 h 3853437"/>
              <a:gd name="connsiteX7" fmla="*/ 2817744 w 4610744"/>
              <a:gd name="connsiteY7" fmla="*/ 0 h 3853437"/>
              <a:gd name="connsiteX0" fmla="*/ 2817744 w 4610744"/>
              <a:gd name="connsiteY0" fmla="*/ 0 h 3853437"/>
              <a:gd name="connsiteX1" fmla="*/ 4610744 w 4610744"/>
              <a:gd name="connsiteY1" fmla="*/ 1167444 h 3853437"/>
              <a:gd name="connsiteX2" fmla="*/ 1407881 w 4610744"/>
              <a:gd name="connsiteY2" fmla="*/ 3853437 h 3853437"/>
              <a:gd name="connsiteX3" fmla="*/ 10221 w 4610744"/>
              <a:gd name="connsiteY3" fmla="*/ 2558335 h 3853437"/>
              <a:gd name="connsiteX4" fmla="*/ 7048 w 4610744"/>
              <a:gd name="connsiteY4" fmla="*/ 2424740 h 3853437"/>
              <a:gd name="connsiteX5" fmla="*/ 50094 w 4610744"/>
              <a:gd name="connsiteY5" fmla="*/ 2254311 h 3853437"/>
              <a:gd name="connsiteX6" fmla="*/ 557823 w 4610744"/>
              <a:gd name="connsiteY6" fmla="*/ 1785909 h 3853437"/>
              <a:gd name="connsiteX7" fmla="*/ 2817744 w 4610744"/>
              <a:gd name="connsiteY7" fmla="*/ 0 h 3853437"/>
              <a:gd name="connsiteX0" fmla="*/ 2817744 w 4610744"/>
              <a:gd name="connsiteY0" fmla="*/ 0 h 3853437"/>
              <a:gd name="connsiteX1" fmla="*/ 4610744 w 4610744"/>
              <a:gd name="connsiteY1" fmla="*/ 1167444 h 3853437"/>
              <a:gd name="connsiteX2" fmla="*/ 1407881 w 4610744"/>
              <a:gd name="connsiteY2" fmla="*/ 3853437 h 3853437"/>
              <a:gd name="connsiteX3" fmla="*/ 10221 w 4610744"/>
              <a:gd name="connsiteY3" fmla="*/ 2558335 h 3853437"/>
              <a:gd name="connsiteX4" fmla="*/ 7048 w 4610744"/>
              <a:gd name="connsiteY4" fmla="*/ 2424740 h 3853437"/>
              <a:gd name="connsiteX5" fmla="*/ 50094 w 4610744"/>
              <a:gd name="connsiteY5" fmla="*/ 2254311 h 3853437"/>
              <a:gd name="connsiteX6" fmla="*/ 549560 w 4610744"/>
              <a:gd name="connsiteY6" fmla="*/ 1785909 h 3853437"/>
              <a:gd name="connsiteX7" fmla="*/ 2817744 w 4610744"/>
              <a:gd name="connsiteY7" fmla="*/ 0 h 3853437"/>
              <a:gd name="connsiteX0" fmla="*/ 2817744 w 4610744"/>
              <a:gd name="connsiteY0" fmla="*/ 0 h 3853437"/>
              <a:gd name="connsiteX1" fmla="*/ 4610744 w 4610744"/>
              <a:gd name="connsiteY1" fmla="*/ 1167444 h 3853437"/>
              <a:gd name="connsiteX2" fmla="*/ 1407881 w 4610744"/>
              <a:gd name="connsiteY2" fmla="*/ 3853437 h 3853437"/>
              <a:gd name="connsiteX3" fmla="*/ 10221 w 4610744"/>
              <a:gd name="connsiteY3" fmla="*/ 2558335 h 3853437"/>
              <a:gd name="connsiteX4" fmla="*/ 7048 w 4610744"/>
              <a:gd name="connsiteY4" fmla="*/ 2424740 h 3853437"/>
              <a:gd name="connsiteX5" fmla="*/ 50094 w 4610744"/>
              <a:gd name="connsiteY5" fmla="*/ 2254311 h 3853437"/>
              <a:gd name="connsiteX6" fmla="*/ 549560 w 4610744"/>
              <a:gd name="connsiteY6" fmla="*/ 1785909 h 3853437"/>
              <a:gd name="connsiteX7" fmla="*/ 2817744 w 4610744"/>
              <a:gd name="connsiteY7" fmla="*/ 0 h 3853437"/>
              <a:gd name="connsiteX0" fmla="*/ 2817744 w 4610744"/>
              <a:gd name="connsiteY0" fmla="*/ 0 h 3853437"/>
              <a:gd name="connsiteX1" fmla="*/ 4610744 w 4610744"/>
              <a:gd name="connsiteY1" fmla="*/ 1167444 h 3853437"/>
              <a:gd name="connsiteX2" fmla="*/ 1407881 w 4610744"/>
              <a:gd name="connsiteY2" fmla="*/ 3853437 h 3853437"/>
              <a:gd name="connsiteX3" fmla="*/ 10221 w 4610744"/>
              <a:gd name="connsiteY3" fmla="*/ 2558335 h 3853437"/>
              <a:gd name="connsiteX4" fmla="*/ 7048 w 4610744"/>
              <a:gd name="connsiteY4" fmla="*/ 2424740 h 3853437"/>
              <a:gd name="connsiteX5" fmla="*/ 50094 w 4610744"/>
              <a:gd name="connsiteY5" fmla="*/ 2254311 h 3853437"/>
              <a:gd name="connsiteX6" fmla="*/ 549560 w 4610744"/>
              <a:gd name="connsiteY6" fmla="*/ 1785909 h 3853437"/>
              <a:gd name="connsiteX7" fmla="*/ 2817744 w 4610744"/>
              <a:gd name="connsiteY7" fmla="*/ 0 h 3853437"/>
              <a:gd name="connsiteX0" fmla="*/ 2838684 w 4610744"/>
              <a:gd name="connsiteY0" fmla="*/ 0 h 3832496"/>
              <a:gd name="connsiteX1" fmla="*/ 4610744 w 4610744"/>
              <a:gd name="connsiteY1" fmla="*/ 1146503 h 3832496"/>
              <a:gd name="connsiteX2" fmla="*/ 1407881 w 4610744"/>
              <a:gd name="connsiteY2" fmla="*/ 3832496 h 3832496"/>
              <a:gd name="connsiteX3" fmla="*/ 10221 w 4610744"/>
              <a:gd name="connsiteY3" fmla="*/ 2537394 h 3832496"/>
              <a:gd name="connsiteX4" fmla="*/ 7048 w 4610744"/>
              <a:gd name="connsiteY4" fmla="*/ 2403799 h 3832496"/>
              <a:gd name="connsiteX5" fmla="*/ 50094 w 4610744"/>
              <a:gd name="connsiteY5" fmla="*/ 2233370 h 3832496"/>
              <a:gd name="connsiteX6" fmla="*/ 549560 w 4610744"/>
              <a:gd name="connsiteY6" fmla="*/ 1764968 h 3832496"/>
              <a:gd name="connsiteX7" fmla="*/ 2838684 w 4610744"/>
              <a:gd name="connsiteY7" fmla="*/ 0 h 3832496"/>
              <a:gd name="connsiteX0" fmla="*/ 2803783 w 4610744"/>
              <a:gd name="connsiteY0" fmla="*/ 0 h 3853437"/>
              <a:gd name="connsiteX1" fmla="*/ 4610744 w 4610744"/>
              <a:gd name="connsiteY1" fmla="*/ 1167444 h 3853437"/>
              <a:gd name="connsiteX2" fmla="*/ 1407881 w 4610744"/>
              <a:gd name="connsiteY2" fmla="*/ 3853437 h 3853437"/>
              <a:gd name="connsiteX3" fmla="*/ 10221 w 4610744"/>
              <a:gd name="connsiteY3" fmla="*/ 2558335 h 3853437"/>
              <a:gd name="connsiteX4" fmla="*/ 7048 w 4610744"/>
              <a:gd name="connsiteY4" fmla="*/ 2424740 h 3853437"/>
              <a:gd name="connsiteX5" fmla="*/ 50094 w 4610744"/>
              <a:gd name="connsiteY5" fmla="*/ 2254311 h 3853437"/>
              <a:gd name="connsiteX6" fmla="*/ 549560 w 4610744"/>
              <a:gd name="connsiteY6" fmla="*/ 1785909 h 3853437"/>
              <a:gd name="connsiteX7" fmla="*/ 2803783 w 4610744"/>
              <a:gd name="connsiteY7" fmla="*/ 0 h 3853437"/>
              <a:gd name="connsiteX0" fmla="*/ 2865776 w 4610744"/>
              <a:gd name="connsiteY0" fmla="*/ 0 h 3827606"/>
              <a:gd name="connsiteX1" fmla="*/ 4610744 w 4610744"/>
              <a:gd name="connsiteY1" fmla="*/ 1141613 h 3827606"/>
              <a:gd name="connsiteX2" fmla="*/ 1407881 w 4610744"/>
              <a:gd name="connsiteY2" fmla="*/ 3827606 h 3827606"/>
              <a:gd name="connsiteX3" fmla="*/ 10221 w 4610744"/>
              <a:gd name="connsiteY3" fmla="*/ 2532504 h 3827606"/>
              <a:gd name="connsiteX4" fmla="*/ 7048 w 4610744"/>
              <a:gd name="connsiteY4" fmla="*/ 2398909 h 3827606"/>
              <a:gd name="connsiteX5" fmla="*/ 50094 w 4610744"/>
              <a:gd name="connsiteY5" fmla="*/ 2228480 h 3827606"/>
              <a:gd name="connsiteX6" fmla="*/ 549560 w 4610744"/>
              <a:gd name="connsiteY6" fmla="*/ 1760078 h 3827606"/>
              <a:gd name="connsiteX7" fmla="*/ 2865776 w 4610744"/>
              <a:gd name="connsiteY7" fmla="*/ 0 h 3827606"/>
              <a:gd name="connsiteX0" fmla="*/ 2808949 w 4610744"/>
              <a:gd name="connsiteY0" fmla="*/ 0 h 3848270"/>
              <a:gd name="connsiteX1" fmla="*/ 4610744 w 4610744"/>
              <a:gd name="connsiteY1" fmla="*/ 1162277 h 3848270"/>
              <a:gd name="connsiteX2" fmla="*/ 1407881 w 4610744"/>
              <a:gd name="connsiteY2" fmla="*/ 3848270 h 3848270"/>
              <a:gd name="connsiteX3" fmla="*/ 10221 w 4610744"/>
              <a:gd name="connsiteY3" fmla="*/ 2553168 h 3848270"/>
              <a:gd name="connsiteX4" fmla="*/ 7048 w 4610744"/>
              <a:gd name="connsiteY4" fmla="*/ 2419573 h 3848270"/>
              <a:gd name="connsiteX5" fmla="*/ 50094 w 4610744"/>
              <a:gd name="connsiteY5" fmla="*/ 2249144 h 3848270"/>
              <a:gd name="connsiteX6" fmla="*/ 549560 w 4610744"/>
              <a:gd name="connsiteY6" fmla="*/ 1780742 h 3848270"/>
              <a:gd name="connsiteX7" fmla="*/ 2808949 w 4610744"/>
              <a:gd name="connsiteY7" fmla="*/ 0 h 3848270"/>
              <a:gd name="connsiteX0" fmla="*/ 2808949 w 4610744"/>
              <a:gd name="connsiteY0" fmla="*/ 0 h 3848270"/>
              <a:gd name="connsiteX1" fmla="*/ 4610744 w 4610744"/>
              <a:gd name="connsiteY1" fmla="*/ 1162277 h 3848270"/>
              <a:gd name="connsiteX2" fmla="*/ 1407881 w 4610744"/>
              <a:gd name="connsiteY2" fmla="*/ 3848270 h 3848270"/>
              <a:gd name="connsiteX3" fmla="*/ 10221 w 4610744"/>
              <a:gd name="connsiteY3" fmla="*/ 2553168 h 3848270"/>
              <a:gd name="connsiteX4" fmla="*/ 7048 w 4610744"/>
              <a:gd name="connsiteY4" fmla="*/ 2419573 h 3848270"/>
              <a:gd name="connsiteX5" fmla="*/ 50094 w 4610744"/>
              <a:gd name="connsiteY5" fmla="*/ 2249144 h 3848270"/>
              <a:gd name="connsiteX6" fmla="*/ 549560 w 4610744"/>
              <a:gd name="connsiteY6" fmla="*/ 1780742 h 3848270"/>
              <a:gd name="connsiteX7" fmla="*/ 1072124 w 4610744"/>
              <a:gd name="connsiteY7" fmla="*/ 1359496 h 3848270"/>
              <a:gd name="connsiteX8" fmla="*/ 2808949 w 4610744"/>
              <a:gd name="connsiteY8" fmla="*/ 0 h 3848270"/>
              <a:gd name="connsiteX0" fmla="*/ 2808949 w 4610744"/>
              <a:gd name="connsiteY0" fmla="*/ 0 h 3848270"/>
              <a:gd name="connsiteX1" fmla="*/ 4610744 w 4610744"/>
              <a:gd name="connsiteY1" fmla="*/ 1162277 h 3848270"/>
              <a:gd name="connsiteX2" fmla="*/ 1407881 w 4610744"/>
              <a:gd name="connsiteY2" fmla="*/ 3848270 h 3848270"/>
              <a:gd name="connsiteX3" fmla="*/ 10221 w 4610744"/>
              <a:gd name="connsiteY3" fmla="*/ 2553168 h 3848270"/>
              <a:gd name="connsiteX4" fmla="*/ 7048 w 4610744"/>
              <a:gd name="connsiteY4" fmla="*/ 2419573 h 3848270"/>
              <a:gd name="connsiteX5" fmla="*/ 50094 w 4610744"/>
              <a:gd name="connsiteY5" fmla="*/ 2249144 h 3848270"/>
              <a:gd name="connsiteX6" fmla="*/ 549560 w 4610744"/>
              <a:gd name="connsiteY6" fmla="*/ 1780742 h 3848270"/>
              <a:gd name="connsiteX7" fmla="*/ 741493 w 4610744"/>
              <a:gd name="connsiteY7" fmla="*/ 1622967 h 3848270"/>
              <a:gd name="connsiteX8" fmla="*/ 1072124 w 4610744"/>
              <a:gd name="connsiteY8" fmla="*/ 1359496 h 3848270"/>
              <a:gd name="connsiteX9" fmla="*/ 2808949 w 4610744"/>
              <a:gd name="connsiteY9" fmla="*/ 0 h 3848270"/>
              <a:gd name="connsiteX0" fmla="*/ 2808949 w 4610744"/>
              <a:gd name="connsiteY0" fmla="*/ 0 h 3848270"/>
              <a:gd name="connsiteX1" fmla="*/ 4610744 w 4610744"/>
              <a:gd name="connsiteY1" fmla="*/ 1162277 h 3848270"/>
              <a:gd name="connsiteX2" fmla="*/ 1407881 w 4610744"/>
              <a:gd name="connsiteY2" fmla="*/ 3848270 h 3848270"/>
              <a:gd name="connsiteX3" fmla="*/ 10221 w 4610744"/>
              <a:gd name="connsiteY3" fmla="*/ 2553168 h 3848270"/>
              <a:gd name="connsiteX4" fmla="*/ 7048 w 4610744"/>
              <a:gd name="connsiteY4" fmla="*/ 2419573 h 3848270"/>
              <a:gd name="connsiteX5" fmla="*/ 50094 w 4610744"/>
              <a:gd name="connsiteY5" fmla="*/ 2249144 h 3848270"/>
              <a:gd name="connsiteX6" fmla="*/ 549560 w 4610744"/>
              <a:gd name="connsiteY6" fmla="*/ 1780742 h 3848270"/>
              <a:gd name="connsiteX7" fmla="*/ 741493 w 4610744"/>
              <a:gd name="connsiteY7" fmla="*/ 1622967 h 3848270"/>
              <a:gd name="connsiteX8" fmla="*/ 896476 w 4610744"/>
              <a:gd name="connsiteY8" fmla="*/ 1504147 h 3848270"/>
              <a:gd name="connsiteX9" fmla="*/ 1072124 w 4610744"/>
              <a:gd name="connsiteY9" fmla="*/ 1359496 h 3848270"/>
              <a:gd name="connsiteX10" fmla="*/ 2808949 w 4610744"/>
              <a:gd name="connsiteY10" fmla="*/ 0 h 3848270"/>
              <a:gd name="connsiteX0" fmla="*/ 2808949 w 4610744"/>
              <a:gd name="connsiteY0" fmla="*/ 0 h 3848270"/>
              <a:gd name="connsiteX1" fmla="*/ 4610744 w 4610744"/>
              <a:gd name="connsiteY1" fmla="*/ 1162277 h 3848270"/>
              <a:gd name="connsiteX2" fmla="*/ 1407881 w 4610744"/>
              <a:gd name="connsiteY2" fmla="*/ 3848270 h 3848270"/>
              <a:gd name="connsiteX3" fmla="*/ 10221 w 4610744"/>
              <a:gd name="connsiteY3" fmla="*/ 2553168 h 3848270"/>
              <a:gd name="connsiteX4" fmla="*/ 7048 w 4610744"/>
              <a:gd name="connsiteY4" fmla="*/ 2419573 h 3848270"/>
              <a:gd name="connsiteX5" fmla="*/ 50094 w 4610744"/>
              <a:gd name="connsiteY5" fmla="*/ 2249144 h 3848270"/>
              <a:gd name="connsiteX6" fmla="*/ 549560 w 4610744"/>
              <a:gd name="connsiteY6" fmla="*/ 1780742 h 3848270"/>
              <a:gd name="connsiteX7" fmla="*/ 741493 w 4610744"/>
              <a:gd name="connsiteY7" fmla="*/ 1622967 h 3848270"/>
              <a:gd name="connsiteX8" fmla="*/ 917141 w 4610744"/>
              <a:gd name="connsiteY8" fmla="*/ 1514479 h 3848270"/>
              <a:gd name="connsiteX9" fmla="*/ 1072124 w 4610744"/>
              <a:gd name="connsiteY9" fmla="*/ 1359496 h 3848270"/>
              <a:gd name="connsiteX10" fmla="*/ 2808949 w 4610744"/>
              <a:gd name="connsiteY10" fmla="*/ 0 h 3848270"/>
              <a:gd name="connsiteX0" fmla="*/ 2808949 w 4610744"/>
              <a:gd name="connsiteY0" fmla="*/ 0 h 3848270"/>
              <a:gd name="connsiteX1" fmla="*/ 4610744 w 4610744"/>
              <a:gd name="connsiteY1" fmla="*/ 1162277 h 3848270"/>
              <a:gd name="connsiteX2" fmla="*/ 1407881 w 4610744"/>
              <a:gd name="connsiteY2" fmla="*/ 3848270 h 3848270"/>
              <a:gd name="connsiteX3" fmla="*/ 10221 w 4610744"/>
              <a:gd name="connsiteY3" fmla="*/ 2553168 h 3848270"/>
              <a:gd name="connsiteX4" fmla="*/ 7048 w 4610744"/>
              <a:gd name="connsiteY4" fmla="*/ 2419573 h 3848270"/>
              <a:gd name="connsiteX5" fmla="*/ 50094 w 4610744"/>
              <a:gd name="connsiteY5" fmla="*/ 2249144 h 3848270"/>
              <a:gd name="connsiteX6" fmla="*/ 549560 w 4610744"/>
              <a:gd name="connsiteY6" fmla="*/ 1780742 h 3848270"/>
              <a:gd name="connsiteX7" fmla="*/ 741493 w 4610744"/>
              <a:gd name="connsiteY7" fmla="*/ 1622967 h 3848270"/>
              <a:gd name="connsiteX8" fmla="*/ 953303 w 4610744"/>
              <a:gd name="connsiteY8" fmla="*/ 1488649 h 3848270"/>
              <a:gd name="connsiteX9" fmla="*/ 1072124 w 4610744"/>
              <a:gd name="connsiteY9" fmla="*/ 1359496 h 3848270"/>
              <a:gd name="connsiteX10" fmla="*/ 2808949 w 4610744"/>
              <a:gd name="connsiteY10" fmla="*/ 0 h 3848270"/>
              <a:gd name="connsiteX0" fmla="*/ 2808949 w 4610744"/>
              <a:gd name="connsiteY0" fmla="*/ 0 h 3848270"/>
              <a:gd name="connsiteX1" fmla="*/ 4610744 w 4610744"/>
              <a:gd name="connsiteY1" fmla="*/ 1162277 h 3848270"/>
              <a:gd name="connsiteX2" fmla="*/ 1407881 w 4610744"/>
              <a:gd name="connsiteY2" fmla="*/ 3848270 h 3848270"/>
              <a:gd name="connsiteX3" fmla="*/ 10221 w 4610744"/>
              <a:gd name="connsiteY3" fmla="*/ 2553168 h 3848270"/>
              <a:gd name="connsiteX4" fmla="*/ 7048 w 4610744"/>
              <a:gd name="connsiteY4" fmla="*/ 2419573 h 3848270"/>
              <a:gd name="connsiteX5" fmla="*/ 50094 w 4610744"/>
              <a:gd name="connsiteY5" fmla="*/ 2249144 h 3848270"/>
              <a:gd name="connsiteX6" fmla="*/ 549560 w 4610744"/>
              <a:gd name="connsiteY6" fmla="*/ 1780742 h 3848270"/>
              <a:gd name="connsiteX7" fmla="*/ 741493 w 4610744"/>
              <a:gd name="connsiteY7" fmla="*/ 1622967 h 3848270"/>
              <a:gd name="connsiteX8" fmla="*/ 958066 w 4610744"/>
              <a:gd name="connsiteY8" fmla="*/ 1471980 h 3848270"/>
              <a:gd name="connsiteX9" fmla="*/ 1072124 w 4610744"/>
              <a:gd name="connsiteY9" fmla="*/ 1359496 h 3848270"/>
              <a:gd name="connsiteX10" fmla="*/ 2808949 w 4610744"/>
              <a:gd name="connsiteY10" fmla="*/ 0 h 3848270"/>
              <a:gd name="connsiteX0" fmla="*/ 2808949 w 4610744"/>
              <a:gd name="connsiteY0" fmla="*/ 0 h 3848270"/>
              <a:gd name="connsiteX1" fmla="*/ 4610744 w 4610744"/>
              <a:gd name="connsiteY1" fmla="*/ 1162277 h 3848270"/>
              <a:gd name="connsiteX2" fmla="*/ 1407881 w 4610744"/>
              <a:gd name="connsiteY2" fmla="*/ 3848270 h 3848270"/>
              <a:gd name="connsiteX3" fmla="*/ 10221 w 4610744"/>
              <a:gd name="connsiteY3" fmla="*/ 2553168 h 3848270"/>
              <a:gd name="connsiteX4" fmla="*/ 7048 w 4610744"/>
              <a:gd name="connsiteY4" fmla="*/ 2419573 h 3848270"/>
              <a:gd name="connsiteX5" fmla="*/ 50094 w 4610744"/>
              <a:gd name="connsiteY5" fmla="*/ 2249144 h 3848270"/>
              <a:gd name="connsiteX6" fmla="*/ 549560 w 4610744"/>
              <a:gd name="connsiteY6" fmla="*/ 1780742 h 3848270"/>
              <a:gd name="connsiteX7" fmla="*/ 741493 w 4610744"/>
              <a:gd name="connsiteY7" fmla="*/ 1622967 h 3848270"/>
              <a:gd name="connsiteX8" fmla="*/ 958066 w 4610744"/>
              <a:gd name="connsiteY8" fmla="*/ 1471980 h 3848270"/>
              <a:gd name="connsiteX9" fmla="*/ 1072124 w 4610744"/>
              <a:gd name="connsiteY9" fmla="*/ 1359496 h 3848270"/>
              <a:gd name="connsiteX10" fmla="*/ 2808949 w 4610744"/>
              <a:gd name="connsiteY10" fmla="*/ 0 h 3848270"/>
              <a:gd name="connsiteX0" fmla="*/ 2808949 w 4610744"/>
              <a:gd name="connsiteY0" fmla="*/ 0 h 3848270"/>
              <a:gd name="connsiteX1" fmla="*/ 4610744 w 4610744"/>
              <a:gd name="connsiteY1" fmla="*/ 1162277 h 3848270"/>
              <a:gd name="connsiteX2" fmla="*/ 1407881 w 4610744"/>
              <a:gd name="connsiteY2" fmla="*/ 3848270 h 3848270"/>
              <a:gd name="connsiteX3" fmla="*/ 10221 w 4610744"/>
              <a:gd name="connsiteY3" fmla="*/ 2553168 h 3848270"/>
              <a:gd name="connsiteX4" fmla="*/ 7048 w 4610744"/>
              <a:gd name="connsiteY4" fmla="*/ 2419573 h 3848270"/>
              <a:gd name="connsiteX5" fmla="*/ 50094 w 4610744"/>
              <a:gd name="connsiteY5" fmla="*/ 2249144 h 3848270"/>
              <a:gd name="connsiteX6" fmla="*/ 549560 w 4610744"/>
              <a:gd name="connsiteY6" fmla="*/ 1780742 h 3848270"/>
              <a:gd name="connsiteX7" fmla="*/ 741493 w 4610744"/>
              <a:gd name="connsiteY7" fmla="*/ 1622967 h 3848270"/>
              <a:gd name="connsiteX8" fmla="*/ 962829 w 4610744"/>
              <a:gd name="connsiteY8" fmla="*/ 1462455 h 3848270"/>
              <a:gd name="connsiteX9" fmla="*/ 1072124 w 4610744"/>
              <a:gd name="connsiteY9" fmla="*/ 1359496 h 3848270"/>
              <a:gd name="connsiteX10" fmla="*/ 2808949 w 4610744"/>
              <a:gd name="connsiteY10" fmla="*/ 0 h 3848270"/>
              <a:gd name="connsiteX0" fmla="*/ 2808949 w 4610744"/>
              <a:gd name="connsiteY0" fmla="*/ 0 h 3848270"/>
              <a:gd name="connsiteX1" fmla="*/ 4610744 w 4610744"/>
              <a:gd name="connsiteY1" fmla="*/ 1162277 h 3848270"/>
              <a:gd name="connsiteX2" fmla="*/ 1407881 w 4610744"/>
              <a:gd name="connsiteY2" fmla="*/ 3848270 h 3848270"/>
              <a:gd name="connsiteX3" fmla="*/ 10221 w 4610744"/>
              <a:gd name="connsiteY3" fmla="*/ 2553168 h 3848270"/>
              <a:gd name="connsiteX4" fmla="*/ 7048 w 4610744"/>
              <a:gd name="connsiteY4" fmla="*/ 2419573 h 3848270"/>
              <a:gd name="connsiteX5" fmla="*/ 50094 w 4610744"/>
              <a:gd name="connsiteY5" fmla="*/ 2249144 h 3848270"/>
              <a:gd name="connsiteX6" fmla="*/ 549560 w 4610744"/>
              <a:gd name="connsiteY6" fmla="*/ 1780742 h 3848270"/>
              <a:gd name="connsiteX7" fmla="*/ 741493 w 4610744"/>
              <a:gd name="connsiteY7" fmla="*/ 1622967 h 3848270"/>
              <a:gd name="connsiteX8" fmla="*/ 962829 w 4610744"/>
              <a:gd name="connsiteY8" fmla="*/ 1462455 h 3848270"/>
              <a:gd name="connsiteX9" fmla="*/ 1093555 w 4610744"/>
              <a:gd name="connsiteY9" fmla="*/ 1342827 h 3848270"/>
              <a:gd name="connsiteX10" fmla="*/ 2808949 w 4610744"/>
              <a:gd name="connsiteY10" fmla="*/ 0 h 3848270"/>
              <a:gd name="connsiteX0" fmla="*/ 2808949 w 4610744"/>
              <a:gd name="connsiteY0" fmla="*/ 0 h 3848270"/>
              <a:gd name="connsiteX1" fmla="*/ 4610744 w 4610744"/>
              <a:gd name="connsiteY1" fmla="*/ 1162277 h 3848270"/>
              <a:gd name="connsiteX2" fmla="*/ 1407881 w 4610744"/>
              <a:gd name="connsiteY2" fmla="*/ 3848270 h 3848270"/>
              <a:gd name="connsiteX3" fmla="*/ 10221 w 4610744"/>
              <a:gd name="connsiteY3" fmla="*/ 2553168 h 3848270"/>
              <a:gd name="connsiteX4" fmla="*/ 7048 w 4610744"/>
              <a:gd name="connsiteY4" fmla="*/ 2419573 h 3848270"/>
              <a:gd name="connsiteX5" fmla="*/ 50094 w 4610744"/>
              <a:gd name="connsiteY5" fmla="*/ 2249144 h 3848270"/>
              <a:gd name="connsiteX6" fmla="*/ 549560 w 4610744"/>
              <a:gd name="connsiteY6" fmla="*/ 1780742 h 3848270"/>
              <a:gd name="connsiteX7" fmla="*/ 741493 w 4610744"/>
              <a:gd name="connsiteY7" fmla="*/ 1622967 h 3848270"/>
              <a:gd name="connsiteX8" fmla="*/ 962829 w 4610744"/>
              <a:gd name="connsiteY8" fmla="*/ 1462455 h 3848270"/>
              <a:gd name="connsiteX9" fmla="*/ 1093555 w 4610744"/>
              <a:gd name="connsiteY9" fmla="*/ 1342827 h 3848270"/>
              <a:gd name="connsiteX10" fmla="*/ 2808949 w 4610744"/>
              <a:gd name="connsiteY10" fmla="*/ 0 h 3848270"/>
              <a:gd name="connsiteX0" fmla="*/ 2808949 w 4610744"/>
              <a:gd name="connsiteY0" fmla="*/ 0 h 3848270"/>
              <a:gd name="connsiteX1" fmla="*/ 4610744 w 4610744"/>
              <a:gd name="connsiteY1" fmla="*/ 1162277 h 3848270"/>
              <a:gd name="connsiteX2" fmla="*/ 1407881 w 4610744"/>
              <a:gd name="connsiteY2" fmla="*/ 3848270 h 3848270"/>
              <a:gd name="connsiteX3" fmla="*/ 10221 w 4610744"/>
              <a:gd name="connsiteY3" fmla="*/ 2553168 h 3848270"/>
              <a:gd name="connsiteX4" fmla="*/ 7048 w 4610744"/>
              <a:gd name="connsiteY4" fmla="*/ 2419573 h 3848270"/>
              <a:gd name="connsiteX5" fmla="*/ 50094 w 4610744"/>
              <a:gd name="connsiteY5" fmla="*/ 2249144 h 3848270"/>
              <a:gd name="connsiteX6" fmla="*/ 549560 w 4610744"/>
              <a:gd name="connsiteY6" fmla="*/ 1780742 h 3848270"/>
              <a:gd name="connsiteX7" fmla="*/ 741493 w 4610744"/>
              <a:gd name="connsiteY7" fmla="*/ 1622967 h 3848270"/>
              <a:gd name="connsiteX8" fmla="*/ 965210 w 4610744"/>
              <a:gd name="connsiteY8" fmla="*/ 1464837 h 3848270"/>
              <a:gd name="connsiteX9" fmla="*/ 1093555 w 4610744"/>
              <a:gd name="connsiteY9" fmla="*/ 1342827 h 3848270"/>
              <a:gd name="connsiteX10" fmla="*/ 2808949 w 4610744"/>
              <a:gd name="connsiteY10" fmla="*/ 0 h 3848270"/>
              <a:gd name="connsiteX0" fmla="*/ 2808949 w 4610744"/>
              <a:gd name="connsiteY0" fmla="*/ 0 h 3848270"/>
              <a:gd name="connsiteX1" fmla="*/ 4610744 w 4610744"/>
              <a:gd name="connsiteY1" fmla="*/ 1162277 h 3848270"/>
              <a:gd name="connsiteX2" fmla="*/ 1407881 w 4610744"/>
              <a:gd name="connsiteY2" fmla="*/ 3848270 h 3848270"/>
              <a:gd name="connsiteX3" fmla="*/ 10221 w 4610744"/>
              <a:gd name="connsiteY3" fmla="*/ 2553168 h 3848270"/>
              <a:gd name="connsiteX4" fmla="*/ 7048 w 4610744"/>
              <a:gd name="connsiteY4" fmla="*/ 2419573 h 3848270"/>
              <a:gd name="connsiteX5" fmla="*/ 50094 w 4610744"/>
              <a:gd name="connsiteY5" fmla="*/ 2249144 h 3848270"/>
              <a:gd name="connsiteX6" fmla="*/ 549560 w 4610744"/>
              <a:gd name="connsiteY6" fmla="*/ 1780742 h 3848270"/>
              <a:gd name="connsiteX7" fmla="*/ 741493 w 4610744"/>
              <a:gd name="connsiteY7" fmla="*/ 1622967 h 3848270"/>
              <a:gd name="connsiteX8" fmla="*/ 962829 w 4610744"/>
              <a:gd name="connsiteY8" fmla="*/ 1460075 h 3848270"/>
              <a:gd name="connsiteX9" fmla="*/ 1093555 w 4610744"/>
              <a:gd name="connsiteY9" fmla="*/ 1342827 h 3848270"/>
              <a:gd name="connsiteX10" fmla="*/ 2808949 w 4610744"/>
              <a:gd name="connsiteY10" fmla="*/ 0 h 3848270"/>
              <a:gd name="connsiteX0" fmla="*/ 2808949 w 4610744"/>
              <a:gd name="connsiteY0" fmla="*/ 0 h 3848270"/>
              <a:gd name="connsiteX1" fmla="*/ 4610744 w 4610744"/>
              <a:gd name="connsiteY1" fmla="*/ 1162277 h 3848270"/>
              <a:gd name="connsiteX2" fmla="*/ 1407881 w 4610744"/>
              <a:gd name="connsiteY2" fmla="*/ 3848270 h 3848270"/>
              <a:gd name="connsiteX3" fmla="*/ 10221 w 4610744"/>
              <a:gd name="connsiteY3" fmla="*/ 2553168 h 3848270"/>
              <a:gd name="connsiteX4" fmla="*/ 7048 w 4610744"/>
              <a:gd name="connsiteY4" fmla="*/ 2419573 h 3848270"/>
              <a:gd name="connsiteX5" fmla="*/ 50094 w 4610744"/>
              <a:gd name="connsiteY5" fmla="*/ 2249144 h 3848270"/>
              <a:gd name="connsiteX6" fmla="*/ 549560 w 4610744"/>
              <a:gd name="connsiteY6" fmla="*/ 1780742 h 3848270"/>
              <a:gd name="connsiteX7" fmla="*/ 741493 w 4610744"/>
              <a:gd name="connsiteY7" fmla="*/ 1622967 h 3848270"/>
              <a:gd name="connsiteX8" fmla="*/ 962829 w 4610744"/>
              <a:gd name="connsiteY8" fmla="*/ 1460075 h 3848270"/>
              <a:gd name="connsiteX9" fmla="*/ 1093555 w 4610744"/>
              <a:gd name="connsiteY9" fmla="*/ 1342827 h 3848270"/>
              <a:gd name="connsiteX10" fmla="*/ 2808949 w 4610744"/>
              <a:gd name="connsiteY10" fmla="*/ 0 h 3848270"/>
              <a:gd name="connsiteX0" fmla="*/ 2808949 w 4610744"/>
              <a:gd name="connsiteY0" fmla="*/ 0 h 3848270"/>
              <a:gd name="connsiteX1" fmla="*/ 4610744 w 4610744"/>
              <a:gd name="connsiteY1" fmla="*/ 1162277 h 3848270"/>
              <a:gd name="connsiteX2" fmla="*/ 1407881 w 4610744"/>
              <a:gd name="connsiteY2" fmla="*/ 3848270 h 3848270"/>
              <a:gd name="connsiteX3" fmla="*/ 10221 w 4610744"/>
              <a:gd name="connsiteY3" fmla="*/ 2553168 h 3848270"/>
              <a:gd name="connsiteX4" fmla="*/ 7048 w 4610744"/>
              <a:gd name="connsiteY4" fmla="*/ 2419573 h 3848270"/>
              <a:gd name="connsiteX5" fmla="*/ 50094 w 4610744"/>
              <a:gd name="connsiteY5" fmla="*/ 2249144 h 3848270"/>
              <a:gd name="connsiteX6" fmla="*/ 549560 w 4610744"/>
              <a:gd name="connsiteY6" fmla="*/ 1780742 h 3848270"/>
              <a:gd name="connsiteX7" fmla="*/ 741493 w 4610744"/>
              <a:gd name="connsiteY7" fmla="*/ 1622967 h 3848270"/>
              <a:gd name="connsiteX8" fmla="*/ 962829 w 4610744"/>
              <a:gd name="connsiteY8" fmla="*/ 1460075 h 3848270"/>
              <a:gd name="connsiteX9" fmla="*/ 1093555 w 4610744"/>
              <a:gd name="connsiteY9" fmla="*/ 1342827 h 3848270"/>
              <a:gd name="connsiteX10" fmla="*/ 2808949 w 4610744"/>
              <a:gd name="connsiteY10" fmla="*/ 0 h 3848270"/>
              <a:gd name="connsiteX0" fmla="*/ 2808949 w 4610744"/>
              <a:gd name="connsiteY0" fmla="*/ 0 h 3848270"/>
              <a:gd name="connsiteX1" fmla="*/ 4610744 w 4610744"/>
              <a:gd name="connsiteY1" fmla="*/ 1162277 h 3848270"/>
              <a:gd name="connsiteX2" fmla="*/ 1407881 w 4610744"/>
              <a:gd name="connsiteY2" fmla="*/ 3848270 h 3848270"/>
              <a:gd name="connsiteX3" fmla="*/ 10221 w 4610744"/>
              <a:gd name="connsiteY3" fmla="*/ 2553168 h 3848270"/>
              <a:gd name="connsiteX4" fmla="*/ 7048 w 4610744"/>
              <a:gd name="connsiteY4" fmla="*/ 2419573 h 3848270"/>
              <a:gd name="connsiteX5" fmla="*/ 50094 w 4610744"/>
              <a:gd name="connsiteY5" fmla="*/ 2249144 h 3848270"/>
              <a:gd name="connsiteX6" fmla="*/ 549560 w 4610744"/>
              <a:gd name="connsiteY6" fmla="*/ 1780742 h 3848270"/>
              <a:gd name="connsiteX7" fmla="*/ 741493 w 4610744"/>
              <a:gd name="connsiteY7" fmla="*/ 1622967 h 3848270"/>
              <a:gd name="connsiteX8" fmla="*/ 962829 w 4610744"/>
              <a:gd name="connsiteY8" fmla="*/ 1460075 h 3848270"/>
              <a:gd name="connsiteX9" fmla="*/ 1093555 w 4610744"/>
              <a:gd name="connsiteY9" fmla="*/ 1342827 h 3848270"/>
              <a:gd name="connsiteX10" fmla="*/ 2808949 w 4610744"/>
              <a:gd name="connsiteY10" fmla="*/ 0 h 3848270"/>
              <a:gd name="connsiteX0" fmla="*/ 2808949 w 4610744"/>
              <a:gd name="connsiteY0" fmla="*/ 0 h 3848270"/>
              <a:gd name="connsiteX1" fmla="*/ 4610744 w 4610744"/>
              <a:gd name="connsiteY1" fmla="*/ 1162277 h 3848270"/>
              <a:gd name="connsiteX2" fmla="*/ 1407881 w 4610744"/>
              <a:gd name="connsiteY2" fmla="*/ 3848270 h 3848270"/>
              <a:gd name="connsiteX3" fmla="*/ 10221 w 4610744"/>
              <a:gd name="connsiteY3" fmla="*/ 2553168 h 3848270"/>
              <a:gd name="connsiteX4" fmla="*/ 7048 w 4610744"/>
              <a:gd name="connsiteY4" fmla="*/ 2419573 h 3848270"/>
              <a:gd name="connsiteX5" fmla="*/ 50094 w 4610744"/>
              <a:gd name="connsiteY5" fmla="*/ 2249144 h 3848270"/>
              <a:gd name="connsiteX6" fmla="*/ 549560 w 4610744"/>
              <a:gd name="connsiteY6" fmla="*/ 1780742 h 3848270"/>
              <a:gd name="connsiteX7" fmla="*/ 741493 w 4610744"/>
              <a:gd name="connsiteY7" fmla="*/ 1622967 h 3848270"/>
              <a:gd name="connsiteX8" fmla="*/ 962829 w 4610744"/>
              <a:gd name="connsiteY8" fmla="*/ 1460075 h 3848270"/>
              <a:gd name="connsiteX9" fmla="*/ 1093555 w 4610744"/>
              <a:gd name="connsiteY9" fmla="*/ 1342827 h 3848270"/>
              <a:gd name="connsiteX10" fmla="*/ 2808949 w 4610744"/>
              <a:gd name="connsiteY10" fmla="*/ 0 h 3848270"/>
              <a:gd name="connsiteX0" fmla="*/ 2808949 w 4610744"/>
              <a:gd name="connsiteY0" fmla="*/ 0 h 3848270"/>
              <a:gd name="connsiteX1" fmla="*/ 4610744 w 4610744"/>
              <a:gd name="connsiteY1" fmla="*/ 1162277 h 3848270"/>
              <a:gd name="connsiteX2" fmla="*/ 1407881 w 4610744"/>
              <a:gd name="connsiteY2" fmla="*/ 3848270 h 3848270"/>
              <a:gd name="connsiteX3" fmla="*/ 10221 w 4610744"/>
              <a:gd name="connsiteY3" fmla="*/ 2553168 h 3848270"/>
              <a:gd name="connsiteX4" fmla="*/ 7048 w 4610744"/>
              <a:gd name="connsiteY4" fmla="*/ 2419573 h 3848270"/>
              <a:gd name="connsiteX5" fmla="*/ 50094 w 4610744"/>
              <a:gd name="connsiteY5" fmla="*/ 2249144 h 3848270"/>
              <a:gd name="connsiteX6" fmla="*/ 549560 w 4610744"/>
              <a:gd name="connsiteY6" fmla="*/ 1780742 h 3848270"/>
              <a:gd name="connsiteX7" fmla="*/ 741493 w 4610744"/>
              <a:gd name="connsiteY7" fmla="*/ 1622967 h 3848270"/>
              <a:gd name="connsiteX8" fmla="*/ 962829 w 4610744"/>
              <a:gd name="connsiteY8" fmla="*/ 1460075 h 3848270"/>
              <a:gd name="connsiteX9" fmla="*/ 1095936 w 4610744"/>
              <a:gd name="connsiteY9" fmla="*/ 1342827 h 3848270"/>
              <a:gd name="connsiteX10" fmla="*/ 2808949 w 4610744"/>
              <a:gd name="connsiteY10" fmla="*/ 0 h 3848270"/>
              <a:gd name="connsiteX0" fmla="*/ 2808949 w 4610744"/>
              <a:gd name="connsiteY0" fmla="*/ 0 h 3848270"/>
              <a:gd name="connsiteX1" fmla="*/ 4610744 w 4610744"/>
              <a:gd name="connsiteY1" fmla="*/ 1162277 h 3848270"/>
              <a:gd name="connsiteX2" fmla="*/ 1407881 w 4610744"/>
              <a:gd name="connsiteY2" fmla="*/ 3848270 h 3848270"/>
              <a:gd name="connsiteX3" fmla="*/ 10221 w 4610744"/>
              <a:gd name="connsiteY3" fmla="*/ 2553168 h 3848270"/>
              <a:gd name="connsiteX4" fmla="*/ 7048 w 4610744"/>
              <a:gd name="connsiteY4" fmla="*/ 2419573 h 3848270"/>
              <a:gd name="connsiteX5" fmla="*/ 50094 w 4610744"/>
              <a:gd name="connsiteY5" fmla="*/ 2249144 h 3848270"/>
              <a:gd name="connsiteX6" fmla="*/ 549560 w 4610744"/>
              <a:gd name="connsiteY6" fmla="*/ 1780742 h 3848270"/>
              <a:gd name="connsiteX7" fmla="*/ 741493 w 4610744"/>
              <a:gd name="connsiteY7" fmla="*/ 1622967 h 3848270"/>
              <a:gd name="connsiteX8" fmla="*/ 962829 w 4610744"/>
              <a:gd name="connsiteY8" fmla="*/ 1460075 h 3848270"/>
              <a:gd name="connsiteX9" fmla="*/ 1095936 w 4610744"/>
              <a:gd name="connsiteY9" fmla="*/ 1342827 h 3848270"/>
              <a:gd name="connsiteX10" fmla="*/ 2808949 w 4610744"/>
              <a:gd name="connsiteY10" fmla="*/ 0 h 3848270"/>
              <a:gd name="connsiteX0" fmla="*/ 2808949 w 4610744"/>
              <a:gd name="connsiteY0" fmla="*/ 0 h 3848270"/>
              <a:gd name="connsiteX1" fmla="*/ 4610744 w 4610744"/>
              <a:gd name="connsiteY1" fmla="*/ 1162277 h 3848270"/>
              <a:gd name="connsiteX2" fmla="*/ 1407881 w 4610744"/>
              <a:gd name="connsiteY2" fmla="*/ 3848270 h 3848270"/>
              <a:gd name="connsiteX3" fmla="*/ 10221 w 4610744"/>
              <a:gd name="connsiteY3" fmla="*/ 2553168 h 3848270"/>
              <a:gd name="connsiteX4" fmla="*/ 7048 w 4610744"/>
              <a:gd name="connsiteY4" fmla="*/ 2419573 h 3848270"/>
              <a:gd name="connsiteX5" fmla="*/ 50094 w 4610744"/>
              <a:gd name="connsiteY5" fmla="*/ 2249144 h 3848270"/>
              <a:gd name="connsiteX6" fmla="*/ 549560 w 4610744"/>
              <a:gd name="connsiteY6" fmla="*/ 1780742 h 3848270"/>
              <a:gd name="connsiteX7" fmla="*/ 741493 w 4610744"/>
              <a:gd name="connsiteY7" fmla="*/ 1622967 h 3848270"/>
              <a:gd name="connsiteX8" fmla="*/ 962829 w 4610744"/>
              <a:gd name="connsiteY8" fmla="*/ 1460075 h 3848270"/>
              <a:gd name="connsiteX9" fmla="*/ 1103080 w 4610744"/>
              <a:gd name="connsiteY9" fmla="*/ 1349970 h 3848270"/>
              <a:gd name="connsiteX10" fmla="*/ 2808949 w 4610744"/>
              <a:gd name="connsiteY10" fmla="*/ 0 h 3848270"/>
              <a:gd name="connsiteX0" fmla="*/ 2808949 w 4610744"/>
              <a:gd name="connsiteY0" fmla="*/ 0 h 3848270"/>
              <a:gd name="connsiteX1" fmla="*/ 4610744 w 4610744"/>
              <a:gd name="connsiteY1" fmla="*/ 1162277 h 3848270"/>
              <a:gd name="connsiteX2" fmla="*/ 1407881 w 4610744"/>
              <a:gd name="connsiteY2" fmla="*/ 3848270 h 3848270"/>
              <a:gd name="connsiteX3" fmla="*/ 10221 w 4610744"/>
              <a:gd name="connsiteY3" fmla="*/ 2553168 h 3848270"/>
              <a:gd name="connsiteX4" fmla="*/ 7048 w 4610744"/>
              <a:gd name="connsiteY4" fmla="*/ 2419573 h 3848270"/>
              <a:gd name="connsiteX5" fmla="*/ 50094 w 4610744"/>
              <a:gd name="connsiteY5" fmla="*/ 2249144 h 3848270"/>
              <a:gd name="connsiteX6" fmla="*/ 549560 w 4610744"/>
              <a:gd name="connsiteY6" fmla="*/ 1780742 h 3848270"/>
              <a:gd name="connsiteX7" fmla="*/ 741493 w 4610744"/>
              <a:gd name="connsiteY7" fmla="*/ 1622967 h 3848270"/>
              <a:gd name="connsiteX8" fmla="*/ 962829 w 4610744"/>
              <a:gd name="connsiteY8" fmla="*/ 1460075 h 3848270"/>
              <a:gd name="connsiteX9" fmla="*/ 1103080 w 4610744"/>
              <a:gd name="connsiteY9" fmla="*/ 1349970 h 3848270"/>
              <a:gd name="connsiteX10" fmla="*/ 2808949 w 4610744"/>
              <a:gd name="connsiteY10" fmla="*/ 0 h 3848270"/>
              <a:gd name="connsiteX0" fmla="*/ 2808949 w 4610744"/>
              <a:gd name="connsiteY0" fmla="*/ 0 h 3848270"/>
              <a:gd name="connsiteX1" fmla="*/ 4610744 w 4610744"/>
              <a:gd name="connsiteY1" fmla="*/ 1162277 h 3848270"/>
              <a:gd name="connsiteX2" fmla="*/ 1407881 w 4610744"/>
              <a:gd name="connsiteY2" fmla="*/ 3848270 h 3848270"/>
              <a:gd name="connsiteX3" fmla="*/ 10221 w 4610744"/>
              <a:gd name="connsiteY3" fmla="*/ 2553168 h 3848270"/>
              <a:gd name="connsiteX4" fmla="*/ 7048 w 4610744"/>
              <a:gd name="connsiteY4" fmla="*/ 2419573 h 3848270"/>
              <a:gd name="connsiteX5" fmla="*/ 50094 w 4610744"/>
              <a:gd name="connsiteY5" fmla="*/ 2249144 h 3848270"/>
              <a:gd name="connsiteX6" fmla="*/ 549560 w 4610744"/>
              <a:gd name="connsiteY6" fmla="*/ 1780742 h 3848270"/>
              <a:gd name="connsiteX7" fmla="*/ 741493 w 4610744"/>
              <a:gd name="connsiteY7" fmla="*/ 1622967 h 3848270"/>
              <a:gd name="connsiteX8" fmla="*/ 962829 w 4610744"/>
              <a:gd name="connsiteY8" fmla="*/ 1460075 h 3848270"/>
              <a:gd name="connsiteX9" fmla="*/ 1103080 w 4610744"/>
              <a:gd name="connsiteY9" fmla="*/ 1342826 h 3848270"/>
              <a:gd name="connsiteX10" fmla="*/ 2808949 w 4610744"/>
              <a:gd name="connsiteY10" fmla="*/ 0 h 3848270"/>
              <a:gd name="connsiteX0" fmla="*/ 2808949 w 4610744"/>
              <a:gd name="connsiteY0" fmla="*/ 0 h 3848270"/>
              <a:gd name="connsiteX1" fmla="*/ 4610744 w 4610744"/>
              <a:gd name="connsiteY1" fmla="*/ 1162277 h 3848270"/>
              <a:gd name="connsiteX2" fmla="*/ 1407881 w 4610744"/>
              <a:gd name="connsiteY2" fmla="*/ 3848270 h 3848270"/>
              <a:gd name="connsiteX3" fmla="*/ 10221 w 4610744"/>
              <a:gd name="connsiteY3" fmla="*/ 2553168 h 3848270"/>
              <a:gd name="connsiteX4" fmla="*/ 7048 w 4610744"/>
              <a:gd name="connsiteY4" fmla="*/ 2419573 h 3848270"/>
              <a:gd name="connsiteX5" fmla="*/ 50094 w 4610744"/>
              <a:gd name="connsiteY5" fmla="*/ 2249144 h 3848270"/>
              <a:gd name="connsiteX6" fmla="*/ 549560 w 4610744"/>
              <a:gd name="connsiteY6" fmla="*/ 1780742 h 3848270"/>
              <a:gd name="connsiteX7" fmla="*/ 741493 w 4610744"/>
              <a:gd name="connsiteY7" fmla="*/ 1622967 h 3848270"/>
              <a:gd name="connsiteX8" fmla="*/ 969973 w 4610744"/>
              <a:gd name="connsiteY8" fmla="*/ 1452931 h 3848270"/>
              <a:gd name="connsiteX9" fmla="*/ 1103080 w 4610744"/>
              <a:gd name="connsiteY9" fmla="*/ 1342826 h 3848270"/>
              <a:gd name="connsiteX10" fmla="*/ 2808949 w 4610744"/>
              <a:gd name="connsiteY10" fmla="*/ 0 h 3848270"/>
              <a:gd name="connsiteX0" fmla="*/ 2808949 w 4610744"/>
              <a:gd name="connsiteY0" fmla="*/ 0 h 3848270"/>
              <a:gd name="connsiteX1" fmla="*/ 4610744 w 4610744"/>
              <a:gd name="connsiteY1" fmla="*/ 1162277 h 3848270"/>
              <a:gd name="connsiteX2" fmla="*/ 1407881 w 4610744"/>
              <a:gd name="connsiteY2" fmla="*/ 3848270 h 3848270"/>
              <a:gd name="connsiteX3" fmla="*/ 10221 w 4610744"/>
              <a:gd name="connsiteY3" fmla="*/ 2553168 h 3848270"/>
              <a:gd name="connsiteX4" fmla="*/ 7048 w 4610744"/>
              <a:gd name="connsiteY4" fmla="*/ 2419573 h 3848270"/>
              <a:gd name="connsiteX5" fmla="*/ 50094 w 4610744"/>
              <a:gd name="connsiteY5" fmla="*/ 2249144 h 3848270"/>
              <a:gd name="connsiteX6" fmla="*/ 549560 w 4610744"/>
              <a:gd name="connsiteY6" fmla="*/ 1780742 h 3848270"/>
              <a:gd name="connsiteX7" fmla="*/ 741493 w 4610744"/>
              <a:gd name="connsiteY7" fmla="*/ 1622967 h 3848270"/>
              <a:gd name="connsiteX8" fmla="*/ 969973 w 4610744"/>
              <a:gd name="connsiteY8" fmla="*/ 1452931 h 3848270"/>
              <a:gd name="connsiteX9" fmla="*/ 1100699 w 4610744"/>
              <a:gd name="connsiteY9" fmla="*/ 1338063 h 3848270"/>
              <a:gd name="connsiteX10" fmla="*/ 2808949 w 4610744"/>
              <a:gd name="connsiteY10" fmla="*/ 0 h 3848270"/>
              <a:gd name="connsiteX0" fmla="*/ 2808949 w 4610744"/>
              <a:gd name="connsiteY0" fmla="*/ 0 h 3848270"/>
              <a:gd name="connsiteX1" fmla="*/ 4610744 w 4610744"/>
              <a:gd name="connsiteY1" fmla="*/ 1162277 h 3848270"/>
              <a:gd name="connsiteX2" fmla="*/ 1407881 w 4610744"/>
              <a:gd name="connsiteY2" fmla="*/ 3848270 h 3848270"/>
              <a:gd name="connsiteX3" fmla="*/ 10221 w 4610744"/>
              <a:gd name="connsiteY3" fmla="*/ 2553168 h 3848270"/>
              <a:gd name="connsiteX4" fmla="*/ 7048 w 4610744"/>
              <a:gd name="connsiteY4" fmla="*/ 2419573 h 3848270"/>
              <a:gd name="connsiteX5" fmla="*/ 50094 w 4610744"/>
              <a:gd name="connsiteY5" fmla="*/ 2249144 h 3848270"/>
              <a:gd name="connsiteX6" fmla="*/ 549560 w 4610744"/>
              <a:gd name="connsiteY6" fmla="*/ 1780742 h 3848270"/>
              <a:gd name="connsiteX7" fmla="*/ 743874 w 4610744"/>
              <a:gd name="connsiteY7" fmla="*/ 1618205 h 3848270"/>
              <a:gd name="connsiteX8" fmla="*/ 969973 w 4610744"/>
              <a:gd name="connsiteY8" fmla="*/ 1452931 h 3848270"/>
              <a:gd name="connsiteX9" fmla="*/ 1100699 w 4610744"/>
              <a:gd name="connsiteY9" fmla="*/ 1338063 h 3848270"/>
              <a:gd name="connsiteX10" fmla="*/ 2808949 w 4610744"/>
              <a:gd name="connsiteY10" fmla="*/ 0 h 3848270"/>
              <a:gd name="connsiteX0" fmla="*/ 2808949 w 4610744"/>
              <a:gd name="connsiteY0" fmla="*/ 0 h 3848270"/>
              <a:gd name="connsiteX1" fmla="*/ 4610744 w 4610744"/>
              <a:gd name="connsiteY1" fmla="*/ 1162277 h 3848270"/>
              <a:gd name="connsiteX2" fmla="*/ 1407881 w 4610744"/>
              <a:gd name="connsiteY2" fmla="*/ 3848270 h 3848270"/>
              <a:gd name="connsiteX3" fmla="*/ 10221 w 4610744"/>
              <a:gd name="connsiteY3" fmla="*/ 2553168 h 3848270"/>
              <a:gd name="connsiteX4" fmla="*/ 7048 w 4610744"/>
              <a:gd name="connsiteY4" fmla="*/ 2419573 h 3848270"/>
              <a:gd name="connsiteX5" fmla="*/ 50094 w 4610744"/>
              <a:gd name="connsiteY5" fmla="*/ 2249144 h 3848270"/>
              <a:gd name="connsiteX6" fmla="*/ 549560 w 4610744"/>
              <a:gd name="connsiteY6" fmla="*/ 1780742 h 3848270"/>
              <a:gd name="connsiteX7" fmla="*/ 743874 w 4610744"/>
              <a:gd name="connsiteY7" fmla="*/ 1618205 h 3848270"/>
              <a:gd name="connsiteX8" fmla="*/ 969973 w 4610744"/>
              <a:gd name="connsiteY8" fmla="*/ 1452931 h 3848270"/>
              <a:gd name="connsiteX9" fmla="*/ 1100699 w 4610744"/>
              <a:gd name="connsiteY9" fmla="*/ 1338063 h 3848270"/>
              <a:gd name="connsiteX10" fmla="*/ 2808949 w 4610744"/>
              <a:gd name="connsiteY10" fmla="*/ 0 h 3848270"/>
              <a:gd name="connsiteX0" fmla="*/ 2808949 w 4610744"/>
              <a:gd name="connsiteY0" fmla="*/ 0 h 3848270"/>
              <a:gd name="connsiteX1" fmla="*/ 4610744 w 4610744"/>
              <a:gd name="connsiteY1" fmla="*/ 1162277 h 3848270"/>
              <a:gd name="connsiteX2" fmla="*/ 1407881 w 4610744"/>
              <a:gd name="connsiteY2" fmla="*/ 3848270 h 3848270"/>
              <a:gd name="connsiteX3" fmla="*/ 10221 w 4610744"/>
              <a:gd name="connsiteY3" fmla="*/ 2553168 h 3848270"/>
              <a:gd name="connsiteX4" fmla="*/ 7048 w 4610744"/>
              <a:gd name="connsiteY4" fmla="*/ 2419573 h 3848270"/>
              <a:gd name="connsiteX5" fmla="*/ 50094 w 4610744"/>
              <a:gd name="connsiteY5" fmla="*/ 2249144 h 3848270"/>
              <a:gd name="connsiteX6" fmla="*/ 549560 w 4610744"/>
              <a:gd name="connsiteY6" fmla="*/ 1780742 h 3848270"/>
              <a:gd name="connsiteX7" fmla="*/ 743874 w 4610744"/>
              <a:gd name="connsiteY7" fmla="*/ 1618205 h 3848270"/>
              <a:gd name="connsiteX8" fmla="*/ 969973 w 4610744"/>
              <a:gd name="connsiteY8" fmla="*/ 1452931 h 3848270"/>
              <a:gd name="connsiteX9" fmla="*/ 1100699 w 4610744"/>
              <a:gd name="connsiteY9" fmla="*/ 1338063 h 3848270"/>
              <a:gd name="connsiteX10" fmla="*/ 2808949 w 4610744"/>
              <a:gd name="connsiteY10" fmla="*/ 0 h 3848270"/>
              <a:gd name="connsiteX0" fmla="*/ 2808949 w 4610744"/>
              <a:gd name="connsiteY0" fmla="*/ 0 h 3848270"/>
              <a:gd name="connsiteX1" fmla="*/ 4610744 w 4610744"/>
              <a:gd name="connsiteY1" fmla="*/ 1162277 h 3848270"/>
              <a:gd name="connsiteX2" fmla="*/ 1407881 w 4610744"/>
              <a:gd name="connsiteY2" fmla="*/ 3848270 h 3848270"/>
              <a:gd name="connsiteX3" fmla="*/ 10221 w 4610744"/>
              <a:gd name="connsiteY3" fmla="*/ 2553168 h 3848270"/>
              <a:gd name="connsiteX4" fmla="*/ 7048 w 4610744"/>
              <a:gd name="connsiteY4" fmla="*/ 2419573 h 3848270"/>
              <a:gd name="connsiteX5" fmla="*/ 50094 w 4610744"/>
              <a:gd name="connsiteY5" fmla="*/ 2249144 h 3848270"/>
              <a:gd name="connsiteX6" fmla="*/ 549560 w 4610744"/>
              <a:gd name="connsiteY6" fmla="*/ 1780742 h 3848270"/>
              <a:gd name="connsiteX7" fmla="*/ 743874 w 4610744"/>
              <a:gd name="connsiteY7" fmla="*/ 1618205 h 3848270"/>
              <a:gd name="connsiteX8" fmla="*/ 969973 w 4610744"/>
              <a:gd name="connsiteY8" fmla="*/ 1452931 h 3848270"/>
              <a:gd name="connsiteX9" fmla="*/ 1100699 w 4610744"/>
              <a:gd name="connsiteY9" fmla="*/ 1338063 h 3848270"/>
              <a:gd name="connsiteX10" fmla="*/ 2808949 w 4610744"/>
              <a:gd name="connsiteY10" fmla="*/ 0 h 3848270"/>
              <a:gd name="connsiteX0" fmla="*/ 2808949 w 4610744"/>
              <a:gd name="connsiteY0" fmla="*/ 0 h 3848270"/>
              <a:gd name="connsiteX1" fmla="*/ 4610744 w 4610744"/>
              <a:gd name="connsiteY1" fmla="*/ 1162277 h 3848270"/>
              <a:gd name="connsiteX2" fmla="*/ 1407881 w 4610744"/>
              <a:gd name="connsiteY2" fmla="*/ 3848270 h 3848270"/>
              <a:gd name="connsiteX3" fmla="*/ 10221 w 4610744"/>
              <a:gd name="connsiteY3" fmla="*/ 2553168 h 3848270"/>
              <a:gd name="connsiteX4" fmla="*/ 7048 w 4610744"/>
              <a:gd name="connsiteY4" fmla="*/ 2419573 h 3848270"/>
              <a:gd name="connsiteX5" fmla="*/ 50094 w 4610744"/>
              <a:gd name="connsiteY5" fmla="*/ 2249144 h 3848270"/>
              <a:gd name="connsiteX6" fmla="*/ 549560 w 4610744"/>
              <a:gd name="connsiteY6" fmla="*/ 1780742 h 3848270"/>
              <a:gd name="connsiteX7" fmla="*/ 743874 w 4610744"/>
              <a:gd name="connsiteY7" fmla="*/ 1618205 h 3848270"/>
              <a:gd name="connsiteX8" fmla="*/ 969973 w 4610744"/>
              <a:gd name="connsiteY8" fmla="*/ 1452931 h 3848270"/>
              <a:gd name="connsiteX9" fmla="*/ 1100699 w 4610744"/>
              <a:gd name="connsiteY9" fmla="*/ 1338063 h 3848270"/>
              <a:gd name="connsiteX10" fmla="*/ 2808949 w 4610744"/>
              <a:gd name="connsiteY10" fmla="*/ 0 h 3848270"/>
              <a:gd name="connsiteX0" fmla="*/ 2809568 w 4611363"/>
              <a:gd name="connsiteY0" fmla="*/ 0 h 3848270"/>
              <a:gd name="connsiteX1" fmla="*/ 4611363 w 4611363"/>
              <a:gd name="connsiteY1" fmla="*/ 1162277 h 3848270"/>
              <a:gd name="connsiteX2" fmla="*/ 1408500 w 4611363"/>
              <a:gd name="connsiteY2" fmla="*/ 3848270 h 3848270"/>
              <a:gd name="connsiteX3" fmla="*/ 10840 w 4611363"/>
              <a:gd name="connsiteY3" fmla="*/ 2553168 h 3848270"/>
              <a:gd name="connsiteX4" fmla="*/ 7667 w 4611363"/>
              <a:gd name="connsiteY4" fmla="*/ 2419573 h 3848270"/>
              <a:gd name="connsiteX5" fmla="*/ 43279 w 4611363"/>
              <a:gd name="connsiteY5" fmla="*/ 2245427 h 3848270"/>
              <a:gd name="connsiteX6" fmla="*/ 550179 w 4611363"/>
              <a:gd name="connsiteY6" fmla="*/ 1780742 h 3848270"/>
              <a:gd name="connsiteX7" fmla="*/ 744493 w 4611363"/>
              <a:gd name="connsiteY7" fmla="*/ 1618205 h 3848270"/>
              <a:gd name="connsiteX8" fmla="*/ 970592 w 4611363"/>
              <a:gd name="connsiteY8" fmla="*/ 1452931 h 3848270"/>
              <a:gd name="connsiteX9" fmla="*/ 1101318 w 4611363"/>
              <a:gd name="connsiteY9" fmla="*/ 1338063 h 3848270"/>
              <a:gd name="connsiteX10" fmla="*/ 2809568 w 4611363"/>
              <a:gd name="connsiteY10" fmla="*/ 0 h 3848270"/>
              <a:gd name="connsiteX0" fmla="*/ 2809568 w 4611363"/>
              <a:gd name="connsiteY0" fmla="*/ 0 h 3848270"/>
              <a:gd name="connsiteX1" fmla="*/ 4611363 w 4611363"/>
              <a:gd name="connsiteY1" fmla="*/ 1162277 h 3848270"/>
              <a:gd name="connsiteX2" fmla="*/ 1408500 w 4611363"/>
              <a:gd name="connsiteY2" fmla="*/ 3848270 h 3848270"/>
              <a:gd name="connsiteX3" fmla="*/ 10840 w 4611363"/>
              <a:gd name="connsiteY3" fmla="*/ 2553168 h 3848270"/>
              <a:gd name="connsiteX4" fmla="*/ 7667 w 4611363"/>
              <a:gd name="connsiteY4" fmla="*/ 2419573 h 3848270"/>
              <a:gd name="connsiteX5" fmla="*/ 43279 w 4611363"/>
              <a:gd name="connsiteY5" fmla="*/ 2245427 h 3848270"/>
              <a:gd name="connsiteX6" fmla="*/ 550179 w 4611363"/>
              <a:gd name="connsiteY6" fmla="*/ 1780742 h 3848270"/>
              <a:gd name="connsiteX7" fmla="*/ 744493 w 4611363"/>
              <a:gd name="connsiteY7" fmla="*/ 1618205 h 3848270"/>
              <a:gd name="connsiteX8" fmla="*/ 970592 w 4611363"/>
              <a:gd name="connsiteY8" fmla="*/ 1452931 h 3848270"/>
              <a:gd name="connsiteX9" fmla="*/ 1101318 w 4611363"/>
              <a:gd name="connsiteY9" fmla="*/ 1338063 h 3848270"/>
              <a:gd name="connsiteX10" fmla="*/ 2809568 w 4611363"/>
              <a:gd name="connsiteY10" fmla="*/ 0 h 3848270"/>
              <a:gd name="connsiteX0" fmla="*/ 2809568 w 4611363"/>
              <a:gd name="connsiteY0" fmla="*/ 0 h 3848270"/>
              <a:gd name="connsiteX1" fmla="*/ 4611363 w 4611363"/>
              <a:gd name="connsiteY1" fmla="*/ 1162277 h 3848270"/>
              <a:gd name="connsiteX2" fmla="*/ 1408500 w 4611363"/>
              <a:gd name="connsiteY2" fmla="*/ 3848270 h 3848270"/>
              <a:gd name="connsiteX3" fmla="*/ 10840 w 4611363"/>
              <a:gd name="connsiteY3" fmla="*/ 2553168 h 3848270"/>
              <a:gd name="connsiteX4" fmla="*/ 7667 w 4611363"/>
              <a:gd name="connsiteY4" fmla="*/ 2419573 h 3848270"/>
              <a:gd name="connsiteX5" fmla="*/ 43279 w 4611363"/>
              <a:gd name="connsiteY5" fmla="*/ 2256578 h 3848270"/>
              <a:gd name="connsiteX6" fmla="*/ 550179 w 4611363"/>
              <a:gd name="connsiteY6" fmla="*/ 1780742 h 3848270"/>
              <a:gd name="connsiteX7" fmla="*/ 744493 w 4611363"/>
              <a:gd name="connsiteY7" fmla="*/ 1618205 h 3848270"/>
              <a:gd name="connsiteX8" fmla="*/ 970592 w 4611363"/>
              <a:gd name="connsiteY8" fmla="*/ 1452931 h 3848270"/>
              <a:gd name="connsiteX9" fmla="*/ 1101318 w 4611363"/>
              <a:gd name="connsiteY9" fmla="*/ 1338063 h 3848270"/>
              <a:gd name="connsiteX10" fmla="*/ 2809568 w 4611363"/>
              <a:gd name="connsiteY10" fmla="*/ 0 h 3848270"/>
              <a:gd name="connsiteX0" fmla="*/ 2809568 w 4611363"/>
              <a:gd name="connsiteY0" fmla="*/ 0 h 3848270"/>
              <a:gd name="connsiteX1" fmla="*/ 4611363 w 4611363"/>
              <a:gd name="connsiteY1" fmla="*/ 1162277 h 3848270"/>
              <a:gd name="connsiteX2" fmla="*/ 1408500 w 4611363"/>
              <a:gd name="connsiteY2" fmla="*/ 3848270 h 3848270"/>
              <a:gd name="connsiteX3" fmla="*/ 10840 w 4611363"/>
              <a:gd name="connsiteY3" fmla="*/ 2553168 h 3848270"/>
              <a:gd name="connsiteX4" fmla="*/ 7667 w 4611363"/>
              <a:gd name="connsiteY4" fmla="*/ 2419573 h 3848270"/>
              <a:gd name="connsiteX5" fmla="*/ 43279 w 4611363"/>
              <a:gd name="connsiteY5" fmla="*/ 2256578 h 3848270"/>
              <a:gd name="connsiteX6" fmla="*/ 553896 w 4611363"/>
              <a:gd name="connsiteY6" fmla="*/ 1780742 h 3848270"/>
              <a:gd name="connsiteX7" fmla="*/ 744493 w 4611363"/>
              <a:gd name="connsiteY7" fmla="*/ 1618205 h 3848270"/>
              <a:gd name="connsiteX8" fmla="*/ 970592 w 4611363"/>
              <a:gd name="connsiteY8" fmla="*/ 1452931 h 3848270"/>
              <a:gd name="connsiteX9" fmla="*/ 1101318 w 4611363"/>
              <a:gd name="connsiteY9" fmla="*/ 1338063 h 3848270"/>
              <a:gd name="connsiteX10" fmla="*/ 2809568 w 4611363"/>
              <a:gd name="connsiteY10" fmla="*/ 0 h 3848270"/>
              <a:gd name="connsiteX0" fmla="*/ 2809568 w 4611363"/>
              <a:gd name="connsiteY0" fmla="*/ 0 h 3848270"/>
              <a:gd name="connsiteX1" fmla="*/ 4611363 w 4611363"/>
              <a:gd name="connsiteY1" fmla="*/ 1162277 h 3848270"/>
              <a:gd name="connsiteX2" fmla="*/ 1408500 w 4611363"/>
              <a:gd name="connsiteY2" fmla="*/ 3848270 h 3848270"/>
              <a:gd name="connsiteX3" fmla="*/ 10840 w 4611363"/>
              <a:gd name="connsiteY3" fmla="*/ 2553168 h 3848270"/>
              <a:gd name="connsiteX4" fmla="*/ 7667 w 4611363"/>
              <a:gd name="connsiteY4" fmla="*/ 2419573 h 3848270"/>
              <a:gd name="connsiteX5" fmla="*/ 43279 w 4611363"/>
              <a:gd name="connsiteY5" fmla="*/ 2256578 h 3848270"/>
              <a:gd name="connsiteX6" fmla="*/ 553896 w 4611363"/>
              <a:gd name="connsiteY6" fmla="*/ 1780742 h 3848270"/>
              <a:gd name="connsiteX7" fmla="*/ 744493 w 4611363"/>
              <a:gd name="connsiteY7" fmla="*/ 1618205 h 3848270"/>
              <a:gd name="connsiteX8" fmla="*/ 970592 w 4611363"/>
              <a:gd name="connsiteY8" fmla="*/ 1452931 h 3848270"/>
              <a:gd name="connsiteX9" fmla="*/ 1101318 w 4611363"/>
              <a:gd name="connsiteY9" fmla="*/ 1338063 h 3848270"/>
              <a:gd name="connsiteX10" fmla="*/ 2809568 w 4611363"/>
              <a:gd name="connsiteY10" fmla="*/ 0 h 3848270"/>
              <a:gd name="connsiteX0" fmla="*/ 2809568 w 4611363"/>
              <a:gd name="connsiteY0" fmla="*/ 0 h 3848270"/>
              <a:gd name="connsiteX1" fmla="*/ 4611363 w 4611363"/>
              <a:gd name="connsiteY1" fmla="*/ 1162277 h 3848270"/>
              <a:gd name="connsiteX2" fmla="*/ 1408500 w 4611363"/>
              <a:gd name="connsiteY2" fmla="*/ 3848270 h 3848270"/>
              <a:gd name="connsiteX3" fmla="*/ 10840 w 4611363"/>
              <a:gd name="connsiteY3" fmla="*/ 2553168 h 3848270"/>
              <a:gd name="connsiteX4" fmla="*/ 7667 w 4611363"/>
              <a:gd name="connsiteY4" fmla="*/ 2419573 h 3848270"/>
              <a:gd name="connsiteX5" fmla="*/ 43279 w 4611363"/>
              <a:gd name="connsiteY5" fmla="*/ 2256578 h 3848270"/>
              <a:gd name="connsiteX6" fmla="*/ 553896 w 4611363"/>
              <a:gd name="connsiteY6" fmla="*/ 1780742 h 3848270"/>
              <a:gd name="connsiteX7" fmla="*/ 744493 w 4611363"/>
              <a:gd name="connsiteY7" fmla="*/ 1618205 h 3848270"/>
              <a:gd name="connsiteX8" fmla="*/ 970592 w 4611363"/>
              <a:gd name="connsiteY8" fmla="*/ 1452931 h 3848270"/>
              <a:gd name="connsiteX9" fmla="*/ 1101318 w 4611363"/>
              <a:gd name="connsiteY9" fmla="*/ 1338063 h 3848270"/>
              <a:gd name="connsiteX10" fmla="*/ 2809568 w 4611363"/>
              <a:gd name="connsiteY10" fmla="*/ 0 h 3848270"/>
              <a:gd name="connsiteX0" fmla="*/ 2809568 w 4611363"/>
              <a:gd name="connsiteY0" fmla="*/ 0 h 3848270"/>
              <a:gd name="connsiteX1" fmla="*/ 4611363 w 4611363"/>
              <a:gd name="connsiteY1" fmla="*/ 1162277 h 3848270"/>
              <a:gd name="connsiteX2" fmla="*/ 1408500 w 4611363"/>
              <a:gd name="connsiteY2" fmla="*/ 3848270 h 3848270"/>
              <a:gd name="connsiteX3" fmla="*/ 10840 w 4611363"/>
              <a:gd name="connsiteY3" fmla="*/ 2553168 h 3848270"/>
              <a:gd name="connsiteX4" fmla="*/ 7667 w 4611363"/>
              <a:gd name="connsiteY4" fmla="*/ 2419573 h 3848270"/>
              <a:gd name="connsiteX5" fmla="*/ 43279 w 4611363"/>
              <a:gd name="connsiteY5" fmla="*/ 2256578 h 3848270"/>
              <a:gd name="connsiteX6" fmla="*/ 553896 w 4611363"/>
              <a:gd name="connsiteY6" fmla="*/ 1780742 h 3848270"/>
              <a:gd name="connsiteX7" fmla="*/ 744493 w 4611363"/>
              <a:gd name="connsiteY7" fmla="*/ 1618205 h 3848270"/>
              <a:gd name="connsiteX8" fmla="*/ 970592 w 4611363"/>
              <a:gd name="connsiteY8" fmla="*/ 1452931 h 3848270"/>
              <a:gd name="connsiteX9" fmla="*/ 1101318 w 4611363"/>
              <a:gd name="connsiteY9" fmla="*/ 1338063 h 3848270"/>
              <a:gd name="connsiteX10" fmla="*/ 2809568 w 4611363"/>
              <a:gd name="connsiteY10" fmla="*/ 0 h 3848270"/>
              <a:gd name="connsiteX0" fmla="*/ 2809568 w 4611363"/>
              <a:gd name="connsiteY0" fmla="*/ 0 h 3848270"/>
              <a:gd name="connsiteX1" fmla="*/ 4611363 w 4611363"/>
              <a:gd name="connsiteY1" fmla="*/ 1162277 h 3848270"/>
              <a:gd name="connsiteX2" fmla="*/ 1408500 w 4611363"/>
              <a:gd name="connsiteY2" fmla="*/ 3848270 h 3848270"/>
              <a:gd name="connsiteX3" fmla="*/ 10840 w 4611363"/>
              <a:gd name="connsiteY3" fmla="*/ 2553168 h 3848270"/>
              <a:gd name="connsiteX4" fmla="*/ 7667 w 4611363"/>
              <a:gd name="connsiteY4" fmla="*/ 2419573 h 3848270"/>
              <a:gd name="connsiteX5" fmla="*/ 43279 w 4611363"/>
              <a:gd name="connsiteY5" fmla="*/ 2256578 h 3848270"/>
              <a:gd name="connsiteX6" fmla="*/ 553896 w 4611363"/>
              <a:gd name="connsiteY6" fmla="*/ 1780742 h 3848270"/>
              <a:gd name="connsiteX7" fmla="*/ 744493 w 4611363"/>
              <a:gd name="connsiteY7" fmla="*/ 1618205 h 3848270"/>
              <a:gd name="connsiteX8" fmla="*/ 970592 w 4611363"/>
              <a:gd name="connsiteY8" fmla="*/ 1452931 h 3848270"/>
              <a:gd name="connsiteX9" fmla="*/ 1101318 w 4611363"/>
              <a:gd name="connsiteY9" fmla="*/ 1338063 h 3848270"/>
              <a:gd name="connsiteX10" fmla="*/ 2809568 w 4611363"/>
              <a:gd name="connsiteY10" fmla="*/ 0 h 3848270"/>
              <a:gd name="connsiteX0" fmla="*/ 2809246 w 4611041"/>
              <a:gd name="connsiteY0" fmla="*/ 0 h 3848270"/>
              <a:gd name="connsiteX1" fmla="*/ 4611041 w 4611041"/>
              <a:gd name="connsiteY1" fmla="*/ 1162277 h 3848270"/>
              <a:gd name="connsiteX2" fmla="*/ 1408178 w 4611041"/>
              <a:gd name="connsiteY2" fmla="*/ 3848270 h 3848270"/>
              <a:gd name="connsiteX3" fmla="*/ 10518 w 4611041"/>
              <a:gd name="connsiteY3" fmla="*/ 2553168 h 3848270"/>
              <a:gd name="connsiteX4" fmla="*/ 7345 w 4611041"/>
              <a:gd name="connsiteY4" fmla="*/ 2419573 h 3848270"/>
              <a:gd name="connsiteX5" fmla="*/ 46674 w 4611041"/>
              <a:gd name="connsiteY5" fmla="*/ 2252861 h 3848270"/>
              <a:gd name="connsiteX6" fmla="*/ 553574 w 4611041"/>
              <a:gd name="connsiteY6" fmla="*/ 1780742 h 3848270"/>
              <a:gd name="connsiteX7" fmla="*/ 744171 w 4611041"/>
              <a:gd name="connsiteY7" fmla="*/ 1618205 h 3848270"/>
              <a:gd name="connsiteX8" fmla="*/ 970270 w 4611041"/>
              <a:gd name="connsiteY8" fmla="*/ 1452931 h 3848270"/>
              <a:gd name="connsiteX9" fmla="*/ 1100996 w 4611041"/>
              <a:gd name="connsiteY9" fmla="*/ 1338063 h 3848270"/>
              <a:gd name="connsiteX10" fmla="*/ 2809246 w 4611041"/>
              <a:gd name="connsiteY10" fmla="*/ 0 h 3848270"/>
              <a:gd name="connsiteX0" fmla="*/ 2809246 w 4611041"/>
              <a:gd name="connsiteY0" fmla="*/ 0 h 3848270"/>
              <a:gd name="connsiteX1" fmla="*/ 4611041 w 4611041"/>
              <a:gd name="connsiteY1" fmla="*/ 1162277 h 3848270"/>
              <a:gd name="connsiteX2" fmla="*/ 1408178 w 4611041"/>
              <a:gd name="connsiteY2" fmla="*/ 3848270 h 3848270"/>
              <a:gd name="connsiteX3" fmla="*/ 10518 w 4611041"/>
              <a:gd name="connsiteY3" fmla="*/ 2553168 h 3848270"/>
              <a:gd name="connsiteX4" fmla="*/ 7345 w 4611041"/>
              <a:gd name="connsiteY4" fmla="*/ 2419573 h 3848270"/>
              <a:gd name="connsiteX5" fmla="*/ 46674 w 4611041"/>
              <a:gd name="connsiteY5" fmla="*/ 2252861 h 3848270"/>
              <a:gd name="connsiteX6" fmla="*/ 553574 w 4611041"/>
              <a:gd name="connsiteY6" fmla="*/ 1780742 h 3848270"/>
              <a:gd name="connsiteX7" fmla="*/ 744171 w 4611041"/>
              <a:gd name="connsiteY7" fmla="*/ 1618205 h 3848270"/>
              <a:gd name="connsiteX8" fmla="*/ 970270 w 4611041"/>
              <a:gd name="connsiteY8" fmla="*/ 1452931 h 3848270"/>
              <a:gd name="connsiteX9" fmla="*/ 1100996 w 4611041"/>
              <a:gd name="connsiteY9" fmla="*/ 1338063 h 3848270"/>
              <a:gd name="connsiteX10" fmla="*/ 2809246 w 4611041"/>
              <a:gd name="connsiteY10" fmla="*/ 0 h 3848270"/>
              <a:gd name="connsiteX0" fmla="*/ 2809246 w 4611041"/>
              <a:gd name="connsiteY0" fmla="*/ 0 h 3848270"/>
              <a:gd name="connsiteX1" fmla="*/ 4611041 w 4611041"/>
              <a:gd name="connsiteY1" fmla="*/ 1162277 h 3848270"/>
              <a:gd name="connsiteX2" fmla="*/ 1408178 w 4611041"/>
              <a:gd name="connsiteY2" fmla="*/ 3848270 h 3848270"/>
              <a:gd name="connsiteX3" fmla="*/ 10518 w 4611041"/>
              <a:gd name="connsiteY3" fmla="*/ 2553168 h 3848270"/>
              <a:gd name="connsiteX4" fmla="*/ 7345 w 4611041"/>
              <a:gd name="connsiteY4" fmla="*/ 2419573 h 3848270"/>
              <a:gd name="connsiteX5" fmla="*/ 46674 w 4611041"/>
              <a:gd name="connsiteY5" fmla="*/ 2252861 h 3848270"/>
              <a:gd name="connsiteX6" fmla="*/ 553574 w 4611041"/>
              <a:gd name="connsiteY6" fmla="*/ 1780742 h 3848270"/>
              <a:gd name="connsiteX7" fmla="*/ 744171 w 4611041"/>
              <a:gd name="connsiteY7" fmla="*/ 1618205 h 3848270"/>
              <a:gd name="connsiteX8" fmla="*/ 970270 w 4611041"/>
              <a:gd name="connsiteY8" fmla="*/ 1452931 h 3848270"/>
              <a:gd name="connsiteX9" fmla="*/ 1100996 w 4611041"/>
              <a:gd name="connsiteY9" fmla="*/ 1338063 h 3848270"/>
              <a:gd name="connsiteX10" fmla="*/ 2809246 w 4611041"/>
              <a:gd name="connsiteY10" fmla="*/ 0 h 3848270"/>
              <a:gd name="connsiteX0" fmla="*/ 2809246 w 4611041"/>
              <a:gd name="connsiteY0" fmla="*/ 0 h 3848270"/>
              <a:gd name="connsiteX1" fmla="*/ 4611041 w 4611041"/>
              <a:gd name="connsiteY1" fmla="*/ 1162277 h 3848270"/>
              <a:gd name="connsiteX2" fmla="*/ 1408178 w 4611041"/>
              <a:gd name="connsiteY2" fmla="*/ 3848270 h 3848270"/>
              <a:gd name="connsiteX3" fmla="*/ 10518 w 4611041"/>
              <a:gd name="connsiteY3" fmla="*/ 2553168 h 3848270"/>
              <a:gd name="connsiteX4" fmla="*/ 7345 w 4611041"/>
              <a:gd name="connsiteY4" fmla="*/ 2419573 h 3848270"/>
              <a:gd name="connsiteX5" fmla="*/ 46674 w 4611041"/>
              <a:gd name="connsiteY5" fmla="*/ 2252861 h 3848270"/>
              <a:gd name="connsiteX6" fmla="*/ 546140 w 4611041"/>
              <a:gd name="connsiteY6" fmla="*/ 1780742 h 3848270"/>
              <a:gd name="connsiteX7" fmla="*/ 744171 w 4611041"/>
              <a:gd name="connsiteY7" fmla="*/ 1618205 h 3848270"/>
              <a:gd name="connsiteX8" fmla="*/ 970270 w 4611041"/>
              <a:gd name="connsiteY8" fmla="*/ 1452931 h 3848270"/>
              <a:gd name="connsiteX9" fmla="*/ 1100996 w 4611041"/>
              <a:gd name="connsiteY9" fmla="*/ 1338063 h 3848270"/>
              <a:gd name="connsiteX10" fmla="*/ 2809246 w 4611041"/>
              <a:gd name="connsiteY10" fmla="*/ 0 h 3848270"/>
              <a:gd name="connsiteX0" fmla="*/ 2809246 w 4611041"/>
              <a:gd name="connsiteY0" fmla="*/ 0 h 3848270"/>
              <a:gd name="connsiteX1" fmla="*/ 4611041 w 4611041"/>
              <a:gd name="connsiteY1" fmla="*/ 1162277 h 3848270"/>
              <a:gd name="connsiteX2" fmla="*/ 1408178 w 4611041"/>
              <a:gd name="connsiteY2" fmla="*/ 3848270 h 3848270"/>
              <a:gd name="connsiteX3" fmla="*/ 10518 w 4611041"/>
              <a:gd name="connsiteY3" fmla="*/ 2553168 h 3848270"/>
              <a:gd name="connsiteX4" fmla="*/ 7345 w 4611041"/>
              <a:gd name="connsiteY4" fmla="*/ 2419573 h 3848270"/>
              <a:gd name="connsiteX5" fmla="*/ 46674 w 4611041"/>
              <a:gd name="connsiteY5" fmla="*/ 2252861 h 3848270"/>
              <a:gd name="connsiteX6" fmla="*/ 546140 w 4611041"/>
              <a:gd name="connsiteY6" fmla="*/ 1780742 h 3848270"/>
              <a:gd name="connsiteX7" fmla="*/ 744171 w 4611041"/>
              <a:gd name="connsiteY7" fmla="*/ 1618205 h 3848270"/>
              <a:gd name="connsiteX8" fmla="*/ 970270 w 4611041"/>
              <a:gd name="connsiteY8" fmla="*/ 1452931 h 3848270"/>
              <a:gd name="connsiteX9" fmla="*/ 1100996 w 4611041"/>
              <a:gd name="connsiteY9" fmla="*/ 1338063 h 3848270"/>
              <a:gd name="connsiteX10" fmla="*/ 2809246 w 4611041"/>
              <a:gd name="connsiteY10" fmla="*/ 0 h 3848270"/>
              <a:gd name="connsiteX0" fmla="*/ 2809246 w 4611041"/>
              <a:gd name="connsiteY0" fmla="*/ 0 h 3848270"/>
              <a:gd name="connsiteX1" fmla="*/ 4611041 w 4611041"/>
              <a:gd name="connsiteY1" fmla="*/ 1162277 h 3848270"/>
              <a:gd name="connsiteX2" fmla="*/ 1408178 w 4611041"/>
              <a:gd name="connsiteY2" fmla="*/ 3848270 h 3848270"/>
              <a:gd name="connsiteX3" fmla="*/ 10518 w 4611041"/>
              <a:gd name="connsiteY3" fmla="*/ 2553168 h 3848270"/>
              <a:gd name="connsiteX4" fmla="*/ 7345 w 4611041"/>
              <a:gd name="connsiteY4" fmla="*/ 2419573 h 3848270"/>
              <a:gd name="connsiteX5" fmla="*/ 46674 w 4611041"/>
              <a:gd name="connsiteY5" fmla="*/ 2252861 h 3848270"/>
              <a:gd name="connsiteX6" fmla="*/ 546140 w 4611041"/>
              <a:gd name="connsiteY6" fmla="*/ 1780742 h 3848270"/>
              <a:gd name="connsiteX7" fmla="*/ 744171 w 4611041"/>
              <a:gd name="connsiteY7" fmla="*/ 1618205 h 3848270"/>
              <a:gd name="connsiteX8" fmla="*/ 970270 w 4611041"/>
              <a:gd name="connsiteY8" fmla="*/ 1452931 h 3848270"/>
              <a:gd name="connsiteX9" fmla="*/ 1100996 w 4611041"/>
              <a:gd name="connsiteY9" fmla="*/ 1338063 h 3848270"/>
              <a:gd name="connsiteX10" fmla="*/ 2809246 w 4611041"/>
              <a:gd name="connsiteY10" fmla="*/ 0 h 3848270"/>
              <a:gd name="connsiteX0" fmla="*/ 2809246 w 4611041"/>
              <a:gd name="connsiteY0" fmla="*/ 0 h 3848270"/>
              <a:gd name="connsiteX1" fmla="*/ 4611041 w 4611041"/>
              <a:gd name="connsiteY1" fmla="*/ 1162277 h 3848270"/>
              <a:gd name="connsiteX2" fmla="*/ 1408178 w 4611041"/>
              <a:gd name="connsiteY2" fmla="*/ 3848270 h 3848270"/>
              <a:gd name="connsiteX3" fmla="*/ 10518 w 4611041"/>
              <a:gd name="connsiteY3" fmla="*/ 2553168 h 3848270"/>
              <a:gd name="connsiteX4" fmla="*/ 7345 w 4611041"/>
              <a:gd name="connsiteY4" fmla="*/ 2419573 h 3848270"/>
              <a:gd name="connsiteX5" fmla="*/ 46674 w 4611041"/>
              <a:gd name="connsiteY5" fmla="*/ 2252861 h 3848270"/>
              <a:gd name="connsiteX6" fmla="*/ 546140 w 4611041"/>
              <a:gd name="connsiteY6" fmla="*/ 1780742 h 3848270"/>
              <a:gd name="connsiteX7" fmla="*/ 744171 w 4611041"/>
              <a:gd name="connsiteY7" fmla="*/ 1618205 h 3848270"/>
              <a:gd name="connsiteX8" fmla="*/ 970270 w 4611041"/>
              <a:gd name="connsiteY8" fmla="*/ 1452931 h 3848270"/>
              <a:gd name="connsiteX9" fmla="*/ 1100996 w 4611041"/>
              <a:gd name="connsiteY9" fmla="*/ 1338063 h 3848270"/>
              <a:gd name="connsiteX10" fmla="*/ 2809246 w 4611041"/>
              <a:gd name="connsiteY10" fmla="*/ 0 h 3848270"/>
              <a:gd name="connsiteX0" fmla="*/ 2809246 w 4611041"/>
              <a:gd name="connsiteY0" fmla="*/ 0 h 3848270"/>
              <a:gd name="connsiteX1" fmla="*/ 4611041 w 4611041"/>
              <a:gd name="connsiteY1" fmla="*/ 1162277 h 3848270"/>
              <a:gd name="connsiteX2" fmla="*/ 1408178 w 4611041"/>
              <a:gd name="connsiteY2" fmla="*/ 3848270 h 3848270"/>
              <a:gd name="connsiteX3" fmla="*/ 10518 w 4611041"/>
              <a:gd name="connsiteY3" fmla="*/ 2553168 h 3848270"/>
              <a:gd name="connsiteX4" fmla="*/ 7345 w 4611041"/>
              <a:gd name="connsiteY4" fmla="*/ 2419573 h 3848270"/>
              <a:gd name="connsiteX5" fmla="*/ 46674 w 4611041"/>
              <a:gd name="connsiteY5" fmla="*/ 2252861 h 3848270"/>
              <a:gd name="connsiteX6" fmla="*/ 546140 w 4611041"/>
              <a:gd name="connsiteY6" fmla="*/ 1780742 h 3848270"/>
              <a:gd name="connsiteX7" fmla="*/ 744171 w 4611041"/>
              <a:gd name="connsiteY7" fmla="*/ 1618205 h 3848270"/>
              <a:gd name="connsiteX8" fmla="*/ 970270 w 4611041"/>
              <a:gd name="connsiteY8" fmla="*/ 1452931 h 3848270"/>
              <a:gd name="connsiteX9" fmla="*/ 1100996 w 4611041"/>
              <a:gd name="connsiteY9" fmla="*/ 1338063 h 3848270"/>
              <a:gd name="connsiteX10" fmla="*/ 2809246 w 4611041"/>
              <a:gd name="connsiteY10" fmla="*/ 0 h 3848270"/>
              <a:gd name="connsiteX0" fmla="*/ 2809246 w 4611041"/>
              <a:gd name="connsiteY0" fmla="*/ 0 h 3848270"/>
              <a:gd name="connsiteX1" fmla="*/ 4611041 w 4611041"/>
              <a:gd name="connsiteY1" fmla="*/ 1162277 h 3848270"/>
              <a:gd name="connsiteX2" fmla="*/ 1408178 w 4611041"/>
              <a:gd name="connsiteY2" fmla="*/ 3848270 h 3848270"/>
              <a:gd name="connsiteX3" fmla="*/ 10518 w 4611041"/>
              <a:gd name="connsiteY3" fmla="*/ 2553168 h 3848270"/>
              <a:gd name="connsiteX4" fmla="*/ 7345 w 4611041"/>
              <a:gd name="connsiteY4" fmla="*/ 2419573 h 3848270"/>
              <a:gd name="connsiteX5" fmla="*/ 46674 w 4611041"/>
              <a:gd name="connsiteY5" fmla="*/ 2252861 h 3848270"/>
              <a:gd name="connsiteX6" fmla="*/ 546140 w 4611041"/>
              <a:gd name="connsiteY6" fmla="*/ 1780742 h 3848270"/>
              <a:gd name="connsiteX7" fmla="*/ 744171 w 4611041"/>
              <a:gd name="connsiteY7" fmla="*/ 1618205 h 3848270"/>
              <a:gd name="connsiteX8" fmla="*/ 970270 w 4611041"/>
              <a:gd name="connsiteY8" fmla="*/ 1452931 h 3848270"/>
              <a:gd name="connsiteX9" fmla="*/ 1100996 w 4611041"/>
              <a:gd name="connsiteY9" fmla="*/ 1338063 h 3848270"/>
              <a:gd name="connsiteX10" fmla="*/ 2809246 w 4611041"/>
              <a:gd name="connsiteY10" fmla="*/ 0 h 3848270"/>
              <a:gd name="connsiteX0" fmla="*/ 2809246 w 4611041"/>
              <a:gd name="connsiteY0" fmla="*/ 0 h 3848270"/>
              <a:gd name="connsiteX1" fmla="*/ 4611041 w 4611041"/>
              <a:gd name="connsiteY1" fmla="*/ 1162277 h 3848270"/>
              <a:gd name="connsiteX2" fmla="*/ 1408178 w 4611041"/>
              <a:gd name="connsiteY2" fmla="*/ 3848270 h 3848270"/>
              <a:gd name="connsiteX3" fmla="*/ 10518 w 4611041"/>
              <a:gd name="connsiteY3" fmla="*/ 2553168 h 3848270"/>
              <a:gd name="connsiteX4" fmla="*/ 7345 w 4611041"/>
              <a:gd name="connsiteY4" fmla="*/ 2419573 h 3848270"/>
              <a:gd name="connsiteX5" fmla="*/ 46674 w 4611041"/>
              <a:gd name="connsiteY5" fmla="*/ 2252861 h 3848270"/>
              <a:gd name="connsiteX6" fmla="*/ 546140 w 4611041"/>
              <a:gd name="connsiteY6" fmla="*/ 1780742 h 3848270"/>
              <a:gd name="connsiteX7" fmla="*/ 744171 w 4611041"/>
              <a:gd name="connsiteY7" fmla="*/ 1618205 h 3848270"/>
              <a:gd name="connsiteX8" fmla="*/ 970270 w 4611041"/>
              <a:gd name="connsiteY8" fmla="*/ 1452931 h 3848270"/>
              <a:gd name="connsiteX9" fmla="*/ 1100996 w 4611041"/>
              <a:gd name="connsiteY9" fmla="*/ 1338063 h 3848270"/>
              <a:gd name="connsiteX10" fmla="*/ 2809246 w 4611041"/>
              <a:gd name="connsiteY10" fmla="*/ 0 h 3848270"/>
              <a:gd name="connsiteX0" fmla="*/ 2809246 w 4611041"/>
              <a:gd name="connsiteY0" fmla="*/ 0 h 3848270"/>
              <a:gd name="connsiteX1" fmla="*/ 4611041 w 4611041"/>
              <a:gd name="connsiteY1" fmla="*/ 1162277 h 3848270"/>
              <a:gd name="connsiteX2" fmla="*/ 1408178 w 4611041"/>
              <a:gd name="connsiteY2" fmla="*/ 3848270 h 3848270"/>
              <a:gd name="connsiteX3" fmla="*/ 10518 w 4611041"/>
              <a:gd name="connsiteY3" fmla="*/ 2553168 h 3848270"/>
              <a:gd name="connsiteX4" fmla="*/ 7345 w 4611041"/>
              <a:gd name="connsiteY4" fmla="*/ 2419573 h 3848270"/>
              <a:gd name="connsiteX5" fmla="*/ 46674 w 4611041"/>
              <a:gd name="connsiteY5" fmla="*/ 2252861 h 3848270"/>
              <a:gd name="connsiteX6" fmla="*/ 546140 w 4611041"/>
              <a:gd name="connsiteY6" fmla="*/ 1780742 h 3848270"/>
              <a:gd name="connsiteX7" fmla="*/ 744171 w 4611041"/>
              <a:gd name="connsiteY7" fmla="*/ 1618205 h 3848270"/>
              <a:gd name="connsiteX8" fmla="*/ 970270 w 4611041"/>
              <a:gd name="connsiteY8" fmla="*/ 1452931 h 3848270"/>
              <a:gd name="connsiteX9" fmla="*/ 1100996 w 4611041"/>
              <a:gd name="connsiteY9" fmla="*/ 1338063 h 3848270"/>
              <a:gd name="connsiteX10" fmla="*/ 2809246 w 4611041"/>
              <a:gd name="connsiteY10" fmla="*/ 0 h 3848270"/>
              <a:gd name="connsiteX0" fmla="*/ 2809919 w 4611714"/>
              <a:gd name="connsiteY0" fmla="*/ 0 h 3848270"/>
              <a:gd name="connsiteX1" fmla="*/ 4611714 w 4611714"/>
              <a:gd name="connsiteY1" fmla="*/ 1162277 h 3848270"/>
              <a:gd name="connsiteX2" fmla="*/ 1408851 w 4611714"/>
              <a:gd name="connsiteY2" fmla="*/ 3848270 h 3848270"/>
              <a:gd name="connsiteX3" fmla="*/ 11191 w 4611714"/>
              <a:gd name="connsiteY3" fmla="*/ 2553168 h 3848270"/>
              <a:gd name="connsiteX4" fmla="*/ 8018 w 4611714"/>
              <a:gd name="connsiteY4" fmla="*/ 2419573 h 3848270"/>
              <a:gd name="connsiteX5" fmla="*/ 39913 w 4611714"/>
              <a:gd name="connsiteY5" fmla="*/ 2256578 h 3848270"/>
              <a:gd name="connsiteX6" fmla="*/ 546813 w 4611714"/>
              <a:gd name="connsiteY6" fmla="*/ 1780742 h 3848270"/>
              <a:gd name="connsiteX7" fmla="*/ 744844 w 4611714"/>
              <a:gd name="connsiteY7" fmla="*/ 1618205 h 3848270"/>
              <a:gd name="connsiteX8" fmla="*/ 970943 w 4611714"/>
              <a:gd name="connsiteY8" fmla="*/ 1452931 h 3848270"/>
              <a:gd name="connsiteX9" fmla="*/ 1101669 w 4611714"/>
              <a:gd name="connsiteY9" fmla="*/ 1338063 h 3848270"/>
              <a:gd name="connsiteX10" fmla="*/ 2809919 w 4611714"/>
              <a:gd name="connsiteY10" fmla="*/ 0 h 3848270"/>
              <a:gd name="connsiteX0" fmla="*/ 2809919 w 4611714"/>
              <a:gd name="connsiteY0" fmla="*/ 0 h 3848270"/>
              <a:gd name="connsiteX1" fmla="*/ 4611714 w 4611714"/>
              <a:gd name="connsiteY1" fmla="*/ 1162277 h 3848270"/>
              <a:gd name="connsiteX2" fmla="*/ 1408851 w 4611714"/>
              <a:gd name="connsiteY2" fmla="*/ 3848270 h 3848270"/>
              <a:gd name="connsiteX3" fmla="*/ 11191 w 4611714"/>
              <a:gd name="connsiteY3" fmla="*/ 2553168 h 3848270"/>
              <a:gd name="connsiteX4" fmla="*/ 8018 w 4611714"/>
              <a:gd name="connsiteY4" fmla="*/ 2419573 h 3848270"/>
              <a:gd name="connsiteX5" fmla="*/ 39913 w 4611714"/>
              <a:gd name="connsiteY5" fmla="*/ 2256578 h 3848270"/>
              <a:gd name="connsiteX6" fmla="*/ 546813 w 4611714"/>
              <a:gd name="connsiteY6" fmla="*/ 1780742 h 3848270"/>
              <a:gd name="connsiteX7" fmla="*/ 744844 w 4611714"/>
              <a:gd name="connsiteY7" fmla="*/ 1618205 h 3848270"/>
              <a:gd name="connsiteX8" fmla="*/ 970943 w 4611714"/>
              <a:gd name="connsiteY8" fmla="*/ 1452931 h 3848270"/>
              <a:gd name="connsiteX9" fmla="*/ 1101669 w 4611714"/>
              <a:gd name="connsiteY9" fmla="*/ 1338063 h 3848270"/>
              <a:gd name="connsiteX10" fmla="*/ 2809919 w 4611714"/>
              <a:gd name="connsiteY10" fmla="*/ 0 h 3848270"/>
              <a:gd name="connsiteX0" fmla="*/ 2809919 w 4611714"/>
              <a:gd name="connsiteY0" fmla="*/ 0 h 3848270"/>
              <a:gd name="connsiteX1" fmla="*/ 4611714 w 4611714"/>
              <a:gd name="connsiteY1" fmla="*/ 1162277 h 3848270"/>
              <a:gd name="connsiteX2" fmla="*/ 1408851 w 4611714"/>
              <a:gd name="connsiteY2" fmla="*/ 3848270 h 3848270"/>
              <a:gd name="connsiteX3" fmla="*/ 11191 w 4611714"/>
              <a:gd name="connsiteY3" fmla="*/ 2553168 h 3848270"/>
              <a:gd name="connsiteX4" fmla="*/ 8018 w 4611714"/>
              <a:gd name="connsiteY4" fmla="*/ 2419573 h 3848270"/>
              <a:gd name="connsiteX5" fmla="*/ 39913 w 4611714"/>
              <a:gd name="connsiteY5" fmla="*/ 2256578 h 3848270"/>
              <a:gd name="connsiteX6" fmla="*/ 539379 w 4611714"/>
              <a:gd name="connsiteY6" fmla="*/ 1784459 h 3848270"/>
              <a:gd name="connsiteX7" fmla="*/ 744844 w 4611714"/>
              <a:gd name="connsiteY7" fmla="*/ 1618205 h 3848270"/>
              <a:gd name="connsiteX8" fmla="*/ 970943 w 4611714"/>
              <a:gd name="connsiteY8" fmla="*/ 1452931 h 3848270"/>
              <a:gd name="connsiteX9" fmla="*/ 1101669 w 4611714"/>
              <a:gd name="connsiteY9" fmla="*/ 1338063 h 3848270"/>
              <a:gd name="connsiteX10" fmla="*/ 2809919 w 4611714"/>
              <a:gd name="connsiteY10" fmla="*/ 0 h 3848270"/>
              <a:gd name="connsiteX0" fmla="*/ 2809919 w 4611714"/>
              <a:gd name="connsiteY0" fmla="*/ 0 h 3848270"/>
              <a:gd name="connsiteX1" fmla="*/ 4611714 w 4611714"/>
              <a:gd name="connsiteY1" fmla="*/ 1162277 h 3848270"/>
              <a:gd name="connsiteX2" fmla="*/ 1408851 w 4611714"/>
              <a:gd name="connsiteY2" fmla="*/ 3848270 h 3848270"/>
              <a:gd name="connsiteX3" fmla="*/ 11191 w 4611714"/>
              <a:gd name="connsiteY3" fmla="*/ 2553168 h 3848270"/>
              <a:gd name="connsiteX4" fmla="*/ 8018 w 4611714"/>
              <a:gd name="connsiteY4" fmla="*/ 2419573 h 3848270"/>
              <a:gd name="connsiteX5" fmla="*/ 39913 w 4611714"/>
              <a:gd name="connsiteY5" fmla="*/ 2256578 h 3848270"/>
              <a:gd name="connsiteX6" fmla="*/ 539379 w 4611714"/>
              <a:gd name="connsiteY6" fmla="*/ 1784459 h 3848270"/>
              <a:gd name="connsiteX7" fmla="*/ 744844 w 4611714"/>
              <a:gd name="connsiteY7" fmla="*/ 1618205 h 3848270"/>
              <a:gd name="connsiteX8" fmla="*/ 970943 w 4611714"/>
              <a:gd name="connsiteY8" fmla="*/ 1452931 h 3848270"/>
              <a:gd name="connsiteX9" fmla="*/ 1101669 w 4611714"/>
              <a:gd name="connsiteY9" fmla="*/ 1338063 h 3848270"/>
              <a:gd name="connsiteX10" fmla="*/ 2809919 w 4611714"/>
              <a:gd name="connsiteY10" fmla="*/ 0 h 3848270"/>
              <a:gd name="connsiteX0" fmla="*/ 2809919 w 4611714"/>
              <a:gd name="connsiteY0" fmla="*/ 0 h 3848270"/>
              <a:gd name="connsiteX1" fmla="*/ 4611714 w 4611714"/>
              <a:gd name="connsiteY1" fmla="*/ 1162277 h 3848270"/>
              <a:gd name="connsiteX2" fmla="*/ 1408851 w 4611714"/>
              <a:gd name="connsiteY2" fmla="*/ 3848270 h 3848270"/>
              <a:gd name="connsiteX3" fmla="*/ 11191 w 4611714"/>
              <a:gd name="connsiteY3" fmla="*/ 2553168 h 3848270"/>
              <a:gd name="connsiteX4" fmla="*/ 8018 w 4611714"/>
              <a:gd name="connsiteY4" fmla="*/ 2419573 h 3848270"/>
              <a:gd name="connsiteX5" fmla="*/ 39913 w 4611714"/>
              <a:gd name="connsiteY5" fmla="*/ 2256578 h 3848270"/>
              <a:gd name="connsiteX6" fmla="*/ 554247 w 4611714"/>
              <a:gd name="connsiteY6" fmla="*/ 1784459 h 3848270"/>
              <a:gd name="connsiteX7" fmla="*/ 744844 w 4611714"/>
              <a:gd name="connsiteY7" fmla="*/ 1618205 h 3848270"/>
              <a:gd name="connsiteX8" fmla="*/ 970943 w 4611714"/>
              <a:gd name="connsiteY8" fmla="*/ 1452931 h 3848270"/>
              <a:gd name="connsiteX9" fmla="*/ 1101669 w 4611714"/>
              <a:gd name="connsiteY9" fmla="*/ 1338063 h 3848270"/>
              <a:gd name="connsiteX10" fmla="*/ 2809919 w 4611714"/>
              <a:gd name="connsiteY10" fmla="*/ 0 h 3848270"/>
              <a:gd name="connsiteX0" fmla="*/ 2809919 w 4611714"/>
              <a:gd name="connsiteY0" fmla="*/ 0 h 3848270"/>
              <a:gd name="connsiteX1" fmla="*/ 4611714 w 4611714"/>
              <a:gd name="connsiteY1" fmla="*/ 1162277 h 3848270"/>
              <a:gd name="connsiteX2" fmla="*/ 1408851 w 4611714"/>
              <a:gd name="connsiteY2" fmla="*/ 3848270 h 3848270"/>
              <a:gd name="connsiteX3" fmla="*/ 11191 w 4611714"/>
              <a:gd name="connsiteY3" fmla="*/ 2553168 h 3848270"/>
              <a:gd name="connsiteX4" fmla="*/ 8018 w 4611714"/>
              <a:gd name="connsiteY4" fmla="*/ 2419573 h 3848270"/>
              <a:gd name="connsiteX5" fmla="*/ 39913 w 4611714"/>
              <a:gd name="connsiteY5" fmla="*/ 2256578 h 3848270"/>
              <a:gd name="connsiteX6" fmla="*/ 554247 w 4611714"/>
              <a:gd name="connsiteY6" fmla="*/ 1784459 h 3848270"/>
              <a:gd name="connsiteX7" fmla="*/ 744844 w 4611714"/>
              <a:gd name="connsiteY7" fmla="*/ 1618205 h 3848270"/>
              <a:gd name="connsiteX8" fmla="*/ 970943 w 4611714"/>
              <a:gd name="connsiteY8" fmla="*/ 1452931 h 3848270"/>
              <a:gd name="connsiteX9" fmla="*/ 1101669 w 4611714"/>
              <a:gd name="connsiteY9" fmla="*/ 1338063 h 3848270"/>
              <a:gd name="connsiteX10" fmla="*/ 2809919 w 4611714"/>
              <a:gd name="connsiteY10" fmla="*/ 0 h 3848270"/>
              <a:gd name="connsiteX0" fmla="*/ 2807228 w 4609023"/>
              <a:gd name="connsiteY0" fmla="*/ 0 h 3848270"/>
              <a:gd name="connsiteX1" fmla="*/ 4609023 w 4609023"/>
              <a:gd name="connsiteY1" fmla="*/ 1162277 h 3848270"/>
              <a:gd name="connsiteX2" fmla="*/ 1406160 w 4609023"/>
              <a:gd name="connsiteY2" fmla="*/ 3848270 h 3848270"/>
              <a:gd name="connsiteX3" fmla="*/ 8500 w 4609023"/>
              <a:gd name="connsiteY3" fmla="*/ 2553168 h 3848270"/>
              <a:gd name="connsiteX4" fmla="*/ 5327 w 4609023"/>
              <a:gd name="connsiteY4" fmla="*/ 2419573 h 3848270"/>
              <a:gd name="connsiteX5" fmla="*/ 78109 w 4609023"/>
              <a:gd name="connsiteY5" fmla="*/ 2286315 h 3848270"/>
              <a:gd name="connsiteX6" fmla="*/ 551556 w 4609023"/>
              <a:gd name="connsiteY6" fmla="*/ 1784459 h 3848270"/>
              <a:gd name="connsiteX7" fmla="*/ 742153 w 4609023"/>
              <a:gd name="connsiteY7" fmla="*/ 1618205 h 3848270"/>
              <a:gd name="connsiteX8" fmla="*/ 968252 w 4609023"/>
              <a:gd name="connsiteY8" fmla="*/ 1452931 h 3848270"/>
              <a:gd name="connsiteX9" fmla="*/ 1098978 w 4609023"/>
              <a:gd name="connsiteY9" fmla="*/ 1338063 h 3848270"/>
              <a:gd name="connsiteX10" fmla="*/ 2807228 w 4609023"/>
              <a:gd name="connsiteY10" fmla="*/ 0 h 3848270"/>
              <a:gd name="connsiteX0" fmla="*/ 2807968 w 4609763"/>
              <a:gd name="connsiteY0" fmla="*/ 0 h 3848270"/>
              <a:gd name="connsiteX1" fmla="*/ 4609763 w 4609763"/>
              <a:gd name="connsiteY1" fmla="*/ 1162277 h 3848270"/>
              <a:gd name="connsiteX2" fmla="*/ 1406900 w 4609763"/>
              <a:gd name="connsiteY2" fmla="*/ 3848270 h 3848270"/>
              <a:gd name="connsiteX3" fmla="*/ 9240 w 4609763"/>
              <a:gd name="connsiteY3" fmla="*/ 2553168 h 3848270"/>
              <a:gd name="connsiteX4" fmla="*/ 6067 w 4609763"/>
              <a:gd name="connsiteY4" fmla="*/ 2419573 h 3848270"/>
              <a:gd name="connsiteX5" fmla="*/ 63981 w 4609763"/>
              <a:gd name="connsiteY5" fmla="*/ 2282598 h 3848270"/>
              <a:gd name="connsiteX6" fmla="*/ 552296 w 4609763"/>
              <a:gd name="connsiteY6" fmla="*/ 1784459 h 3848270"/>
              <a:gd name="connsiteX7" fmla="*/ 742893 w 4609763"/>
              <a:gd name="connsiteY7" fmla="*/ 1618205 h 3848270"/>
              <a:gd name="connsiteX8" fmla="*/ 968992 w 4609763"/>
              <a:gd name="connsiteY8" fmla="*/ 1452931 h 3848270"/>
              <a:gd name="connsiteX9" fmla="*/ 1099718 w 4609763"/>
              <a:gd name="connsiteY9" fmla="*/ 1338063 h 3848270"/>
              <a:gd name="connsiteX10" fmla="*/ 2807968 w 4609763"/>
              <a:gd name="connsiteY10" fmla="*/ 0 h 3848270"/>
              <a:gd name="connsiteX0" fmla="*/ 2807968 w 4609763"/>
              <a:gd name="connsiteY0" fmla="*/ 0 h 3848270"/>
              <a:gd name="connsiteX1" fmla="*/ 4609763 w 4609763"/>
              <a:gd name="connsiteY1" fmla="*/ 1162277 h 3848270"/>
              <a:gd name="connsiteX2" fmla="*/ 1406900 w 4609763"/>
              <a:gd name="connsiteY2" fmla="*/ 3848270 h 3848270"/>
              <a:gd name="connsiteX3" fmla="*/ 9240 w 4609763"/>
              <a:gd name="connsiteY3" fmla="*/ 2553168 h 3848270"/>
              <a:gd name="connsiteX4" fmla="*/ 6067 w 4609763"/>
              <a:gd name="connsiteY4" fmla="*/ 2419573 h 3848270"/>
              <a:gd name="connsiteX5" fmla="*/ 63981 w 4609763"/>
              <a:gd name="connsiteY5" fmla="*/ 2282598 h 3848270"/>
              <a:gd name="connsiteX6" fmla="*/ 552296 w 4609763"/>
              <a:gd name="connsiteY6" fmla="*/ 1784459 h 3848270"/>
              <a:gd name="connsiteX7" fmla="*/ 742893 w 4609763"/>
              <a:gd name="connsiteY7" fmla="*/ 1618205 h 3848270"/>
              <a:gd name="connsiteX8" fmla="*/ 968992 w 4609763"/>
              <a:gd name="connsiteY8" fmla="*/ 1452931 h 3848270"/>
              <a:gd name="connsiteX9" fmla="*/ 1099718 w 4609763"/>
              <a:gd name="connsiteY9" fmla="*/ 1338063 h 3848270"/>
              <a:gd name="connsiteX10" fmla="*/ 2807968 w 4609763"/>
              <a:gd name="connsiteY10" fmla="*/ 0 h 3848270"/>
              <a:gd name="connsiteX0" fmla="*/ 2807968 w 4609763"/>
              <a:gd name="connsiteY0" fmla="*/ 0 h 3848270"/>
              <a:gd name="connsiteX1" fmla="*/ 4609763 w 4609763"/>
              <a:gd name="connsiteY1" fmla="*/ 1162277 h 3848270"/>
              <a:gd name="connsiteX2" fmla="*/ 1406900 w 4609763"/>
              <a:gd name="connsiteY2" fmla="*/ 3848270 h 3848270"/>
              <a:gd name="connsiteX3" fmla="*/ 9240 w 4609763"/>
              <a:gd name="connsiteY3" fmla="*/ 2553168 h 3848270"/>
              <a:gd name="connsiteX4" fmla="*/ 6067 w 4609763"/>
              <a:gd name="connsiteY4" fmla="*/ 2419573 h 3848270"/>
              <a:gd name="connsiteX5" fmla="*/ 63981 w 4609763"/>
              <a:gd name="connsiteY5" fmla="*/ 2282598 h 3848270"/>
              <a:gd name="connsiteX6" fmla="*/ 552296 w 4609763"/>
              <a:gd name="connsiteY6" fmla="*/ 1784459 h 3848270"/>
              <a:gd name="connsiteX7" fmla="*/ 742893 w 4609763"/>
              <a:gd name="connsiteY7" fmla="*/ 1618205 h 3848270"/>
              <a:gd name="connsiteX8" fmla="*/ 968992 w 4609763"/>
              <a:gd name="connsiteY8" fmla="*/ 1452931 h 3848270"/>
              <a:gd name="connsiteX9" fmla="*/ 1099718 w 4609763"/>
              <a:gd name="connsiteY9" fmla="*/ 1338063 h 3848270"/>
              <a:gd name="connsiteX10" fmla="*/ 2807968 w 4609763"/>
              <a:gd name="connsiteY10" fmla="*/ 0 h 3848270"/>
              <a:gd name="connsiteX0" fmla="*/ 2807968 w 4609763"/>
              <a:gd name="connsiteY0" fmla="*/ 0 h 3848270"/>
              <a:gd name="connsiteX1" fmla="*/ 4609763 w 4609763"/>
              <a:gd name="connsiteY1" fmla="*/ 1162277 h 3848270"/>
              <a:gd name="connsiteX2" fmla="*/ 1406900 w 4609763"/>
              <a:gd name="connsiteY2" fmla="*/ 3848270 h 3848270"/>
              <a:gd name="connsiteX3" fmla="*/ 9240 w 4609763"/>
              <a:gd name="connsiteY3" fmla="*/ 2553168 h 3848270"/>
              <a:gd name="connsiteX4" fmla="*/ 6067 w 4609763"/>
              <a:gd name="connsiteY4" fmla="*/ 2419573 h 3848270"/>
              <a:gd name="connsiteX5" fmla="*/ 63981 w 4609763"/>
              <a:gd name="connsiteY5" fmla="*/ 2282598 h 3848270"/>
              <a:gd name="connsiteX6" fmla="*/ 552296 w 4609763"/>
              <a:gd name="connsiteY6" fmla="*/ 1784459 h 3848270"/>
              <a:gd name="connsiteX7" fmla="*/ 742893 w 4609763"/>
              <a:gd name="connsiteY7" fmla="*/ 1618205 h 3848270"/>
              <a:gd name="connsiteX8" fmla="*/ 968992 w 4609763"/>
              <a:gd name="connsiteY8" fmla="*/ 1452931 h 3848270"/>
              <a:gd name="connsiteX9" fmla="*/ 1099718 w 4609763"/>
              <a:gd name="connsiteY9" fmla="*/ 1338063 h 3848270"/>
              <a:gd name="connsiteX10" fmla="*/ 2807968 w 4609763"/>
              <a:gd name="connsiteY10" fmla="*/ 0 h 3848270"/>
              <a:gd name="connsiteX0" fmla="*/ 2807968 w 4609763"/>
              <a:gd name="connsiteY0" fmla="*/ 0 h 3848270"/>
              <a:gd name="connsiteX1" fmla="*/ 4609763 w 4609763"/>
              <a:gd name="connsiteY1" fmla="*/ 1162277 h 3848270"/>
              <a:gd name="connsiteX2" fmla="*/ 1406900 w 4609763"/>
              <a:gd name="connsiteY2" fmla="*/ 3848270 h 3848270"/>
              <a:gd name="connsiteX3" fmla="*/ 9240 w 4609763"/>
              <a:gd name="connsiteY3" fmla="*/ 2553168 h 3848270"/>
              <a:gd name="connsiteX4" fmla="*/ 6067 w 4609763"/>
              <a:gd name="connsiteY4" fmla="*/ 2419573 h 3848270"/>
              <a:gd name="connsiteX5" fmla="*/ 63981 w 4609763"/>
              <a:gd name="connsiteY5" fmla="*/ 2282598 h 3848270"/>
              <a:gd name="connsiteX6" fmla="*/ 460284 w 4609763"/>
              <a:gd name="connsiteY6" fmla="*/ 2203713 h 3848270"/>
              <a:gd name="connsiteX7" fmla="*/ 552296 w 4609763"/>
              <a:gd name="connsiteY7" fmla="*/ 1784459 h 3848270"/>
              <a:gd name="connsiteX8" fmla="*/ 742893 w 4609763"/>
              <a:gd name="connsiteY8" fmla="*/ 1618205 h 3848270"/>
              <a:gd name="connsiteX9" fmla="*/ 968992 w 4609763"/>
              <a:gd name="connsiteY9" fmla="*/ 1452931 h 3848270"/>
              <a:gd name="connsiteX10" fmla="*/ 1099718 w 4609763"/>
              <a:gd name="connsiteY10" fmla="*/ 1338063 h 3848270"/>
              <a:gd name="connsiteX11" fmla="*/ 2807968 w 4609763"/>
              <a:gd name="connsiteY11" fmla="*/ 0 h 3848270"/>
              <a:gd name="connsiteX0" fmla="*/ 2807968 w 4609763"/>
              <a:gd name="connsiteY0" fmla="*/ 0 h 3848270"/>
              <a:gd name="connsiteX1" fmla="*/ 4609763 w 4609763"/>
              <a:gd name="connsiteY1" fmla="*/ 1162277 h 3848270"/>
              <a:gd name="connsiteX2" fmla="*/ 1406900 w 4609763"/>
              <a:gd name="connsiteY2" fmla="*/ 3848270 h 3848270"/>
              <a:gd name="connsiteX3" fmla="*/ 9240 w 4609763"/>
              <a:gd name="connsiteY3" fmla="*/ 2553168 h 3848270"/>
              <a:gd name="connsiteX4" fmla="*/ 6067 w 4609763"/>
              <a:gd name="connsiteY4" fmla="*/ 2419573 h 3848270"/>
              <a:gd name="connsiteX5" fmla="*/ 63981 w 4609763"/>
              <a:gd name="connsiteY5" fmla="*/ 2282598 h 3848270"/>
              <a:gd name="connsiteX6" fmla="*/ 460284 w 4609763"/>
              <a:gd name="connsiteY6" fmla="*/ 2203713 h 3848270"/>
              <a:gd name="connsiteX7" fmla="*/ 552296 w 4609763"/>
              <a:gd name="connsiteY7" fmla="*/ 1784459 h 3848270"/>
              <a:gd name="connsiteX8" fmla="*/ 742893 w 4609763"/>
              <a:gd name="connsiteY8" fmla="*/ 1618205 h 3848270"/>
              <a:gd name="connsiteX9" fmla="*/ 968992 w 4609763"/>
              <a:gd name="connsiteY9" fmla="*/ 1452931 h 3848270"/>
              <a:gd name="connsiteX10" fmla="*/ 1099718 w 4609763"/>
              <a:gd name="connsiteY10" fmla="*/ 1338063 h 3848270"/>
              <a:gd name="connsiteX11" fmla="*/ 2807968 w 4609763"/>
              <a:gd name="connsiteY11" fmla="*/ 0 h 3848270"/>
              <a:gd name="connsiteX0" fmla="*/ 2807968 w 4609763"/>
              <a:gd name="connsiteY0" fmla="*/ 0 h 3848270"/>
              <a:gd name="connsiteX1" fmla="*/ 4609763 w 4609763"/>
              <a:gd name="connsiteY1" fmla="*/ 1162277 h 3848270"/>
              <a:gd name="connsiteX2" fmla="*/ 1406900 w 4609763"/>
              <a:gd name="connsiteY2" fmla="*/ 3848270 h 3848270"/>
              <a:gd name="connsiteX3" fmla="*/ 9240 w 4609763"/>
              <a:gd name="connsiteY3" fmla="*/ 2553168 h 3848270"/>
              <a:gd name="connsiteX4" fmla="*/ 6067 w 4609763"/>
              <a:gd name="connsiteY4" fmla="*/ 2419573 h 3848270"/>
              <a:gd name="connsiteX5" fmla="*/ 63981 w 4609763"/>
              <a:gd name="connsiteY5" fmla="*/ 2282598 h 3848270"/>
              <a:gd name="connsiteX6" fmla="*/ 460284 w 4609763"/>
              <a:gd name="connsiteY6" fmla="*/ 2203713 h 3848270"/>
              <a:gd name="connsiteX7" fmla="*/ 552296 w 4609763"/>
              <a:gd name="connsiteY7" fmla="*/ 1784459 h 3848270"/>
              <a:gd name="connsiteX8" fmla="*/ 742893 w 4609763"/>
              <a:gd name="connsiteY8" fmla="*/ 1618205 h 3848270"/>
              <a:gd name="connsiteX9" fmla="*/ 968992 w 4609763"/>
              <a:gd name="connsiteY9" fmla="*/ 1452931 h 3848270"/>
              <a:gd name="connsiteX10" fmla="*/ 1099718 w 4609763"/>
              <a:gd name="connsiteY10" fmla="*/ 1338063 h 3848270"/>
              <a:gd name="connsiteX11" fmla="*/ 2807968 w 4609763"/>
              <a:gd name="connsiteY11" fmla="*/ 0 h 3848270"/>
              <a:gd name="connsiteX0" fmla="*/ 2807968 w 4609763"/>
              <a:gd name="connsiteY0" fmla="*/ 0 h 3848270"/>
              <a:gd name="connsiteX1" fmla="*/ 4609763 w 4609763"/>
              <a:gd name="connsiteY1" fmla="*/ 1162277 h 3848270"/>
              <a:gd name="connsiteX2" fmla="*/ 1406900 w 4609763"/>
              <a:gd name="connsiteY2" fmla="*/ 3848270 h 3848270"/>
              <a:gd name="connsiteX3" fmla="*/ 9240 w 4609763"/>
              <a:gd name="connsiteY3" fmla="*/ 2553168 h 3848270"/>
              <a:gd name="connsiteX4" fmla="*/ 6067 w 4609763"/>
              <a:gd name="connsiteY4" fmla="*/ 2419573 h 3848270"/>
              <a:gd name="connsiteX5" fmla="*/ 63981 w 4609763"/>
              <a:gd name="connsiteY5" fmla="*/ 2282598 h 3848270"/>
              <a:gd name="connsiteX6" fmla="*/ 460284 w 4609763"/>
              <a:gd name="connsiteY6" fmla="*/ 2203713 h 3848270"/>
              <a:gd name="connsiteX7" fmla="*/ 552296 w 4609763"/>
              <a:gd name="connsiteY7" fmla="*/ 1784459 h 3848270"/>
              <a:gd name="connsiteX8" fmla="*/ 742893 w 4609763"/>
              <a:gd name="connsiteY8" fmla="*/ 1618205 h 3848270"/>
              <a:gd name="connsiteX9" fmla="*/ 968992 w 4609763"/>
              <a:gd name="connsiteY9" fmla="*/ 1452931 h 3848270"/>
              <a:gd name="connsiteX10" fmla="*/ 1099718 w 4609763"/>
              <a:gd name="connsiteY10" fmla="*/ 1338063 h 3848270"/>
              <a:gd name="connsiteX11" fmla="*/ 2807968 w 4609763"/>
              <a:gd name="connsiteY11" fmla="*/ 0 h 3848270"/>
              <a:gd name="connsiteX0" fmla="*/ 2807968 w 4609763"/>
              <a:gd name="connsiteY0" fmla="*/ 0 h 3848270"/>
              <a:gd name="connsiteX1" fmla="*/ 4609763 w 4609763"/>
              <a:gd name="connsiteY1" fmla="*/ 1162277 h 3848270"/>
              <a:gd name="connsiteX2" fmla="*/ 1406900 w 4609763"/>
              <a:gd name="connsiteY2" fmla="*/ 3848270 h 3848270"/>
              <a:gd name="connsiteX3" fmla="*/ 9240 w 4609763"/>
              <a:gd name="connsiteY3" fmla="*/ 2553168 h 3848270"/>
              <a:gd name="connsiteX4" fmla="*/ 6067 w 4609763"/>
              <a:gd name="connsiteY4" fmla="*/ 2419573 h 3848270"/>
              <a:gd name="connsiteX5" fmla="*/ 63981 w 4609763"/>
              <a:gd name="connsiteY5" fmla="*/ 2282598 h 3848270"/>
              <a:gd name="connsiteX6" fmla="*/ 456567 w 4609763"/>
              <a:gd name="connsiteY6" fmla="*/ 2196279 h 3848270"/>
              <a:gd name="connsiteX7" fmla="*/ 552296 w 4609763"/>
              <a:gd name="connsiteY7" fmla="*/ 1784459 h 3848270"/>
              <a:gd name="connsiteX8" fmla="*/ 742893 w 4609763"/>
              <a:gd name="connsiteY8" fmla="*/ 1618205 h 3848270"/>
              <a:gd name="connsiteX9" fmla="*/ 968992 w 4609763"/>
              <a:gd name="connsiteY9" fmla="*/ 1452931 h 3848270"/>
              <a:gd name="connsiteX10" fmla="*/ 1099718 w 4609763"/>
              <a:gd name="connsiteY10" fmla="*/ 1338063 h 3848270"/>
              <a:gd name="connsiteX11" fmla="*/ 2807968 w 4609763"/>
              <a:gd name="connsiteY11" fmla="*/ 0 h 3848270"/>
              <a:gd name="connsiteX0" fmla="*/ 2807968 w 4609763"/>
              <a:gd name="connsiteY0" fmla="*/ 0 h 3848270"/>
              <a:gd name="connsiteX1" fmla="*/ 4609763 w 4609763"/>
              <a:gd name="connsiteY1" fmla="*/ 1162277 h 3848270"/>
              <a:gd name="connsiteX2" fmla="*/ 1406900 w 4609763"/>
              <a:gd name="connsiteY2" fmla="*/ 3848270 h 3848270"/>
              <a:gd name="connsiteX3" fmla="*/ 9240 w 4609763"/>
              <a:gd name="connsiteY3" fmla="*/ 2553168 h 3848270"/>
              <a:gd name="connsiteX4" fmla="*/ 6067 w 4609763"/>
              <a:gd name="connsiteY4" fmla="*/ 2419573 h 3848270"/>
              <a:gd name="connsiteX5" fmla="*/ 63981 w 4609763"/>
              <a:gd name="connsiteY5" fmla="*/ 2282598 h 3848270"/>
              <a:gd name="connsiteX6" fmla="*/ 456567 w 4609763"/>
              <a:gd name="connsiteY6" fmla="*/ 2196279 h 3848270"/>
              <a:gd name="connsiteX7" fmla="*/ 552296 w 4609763"/>
              <a:gd name="connsiteY7" fmla="*/ 1784459 h 3848270"/>
              <a:gd name="connsiteX8" fmla="*/ 742893 w 4609763"/>
              <a:gd name="connsiteY8" fmla="*/ 1618205 h 3848270"/>
              <a:gd name="connsiteX9" fmla="*/ 968992 w 4609763"/>
              <a:gd name="connsiteY9" fmla="*/ 1452931 h 3848270"/>
              <a:gd name="connsiteX10" fmla="*/ 1099718 w 4609763"/>
              <a:gd name="connsiteY10" fmla="*/ 1338063 h 3848270"/>
              <a:gd name="connsiteX11" fmla="*/ 2807968 w 4609763"/>
              <a:gd name="connsiteY11" fmla="*/ 0 h 3848270"/>
              <a:gd name="connsiteX0" fmla="*/ 2807968 w 4609763"/>
              <a:gd name="connsiteY0" fmla="*/ 0 h 3848270"/>
              <a:gd name="connsiteX1" fmla="*/ 4609763 w 4609763"/>
              <a:gd name="connsiteY1" fmla="*/ 1162277 h 3848270"/>
              <a:gd name="connsiteX2" fmla="*/ 1406900 w 4609763"/>
              <a:gd name="connsiteY2" fmla="*/ 3848270 h 3848270"/>
              <a:gd name="connsiteX3" fmla="*/ 9240 w 4609763"/>
              <a:gd name="connsiteY3" fmla="*/ 2553168 h 3848270"/>
              <a:gd name="connsiteX4" fmla="*/ 6067 w 4609763"/>
              <a:gd name="connsiteY4" fmla="*/ 2419573 h 3848270"/>
              <a:gd name="connsiteX5" fmla="*/ 63981 w 4609763"/>
              <a:gd name="connsiteY5" fmla="*/ 2282598 h 3848270"/>
              <a:gd name="connsiteX6" fmla="*/ 456567 w 4609763"/>
              <a:gd name="connsiteY6" fmla="*/ 2196279 h 3848270"/>
              <a:gd name="connsiteX7" fmla="*/ 552296 w 4609763"/>
              <a:gd name="connsiteY7" fmla="*/ 1784459 h 3848270"/>
              <a:gd name="connsiteX8" fmla="*/ 742893 w 4609763"/>
              <a:gd name="connsiteY8" fmla="*/ 1618205 h 3848270"/>
              <a:gd name="connsiteX9" fmla="*/ 968992 w 4609763"/>
              <a:gd name="connsiteY9" fmla="*/ 1452931 h 3848270"/>
              <a:gd name="connsiteX10" fmla="*/ 1099718 w 4609763"/>
              <a:gd name="connsiteY10" fmla="*/ 1338063 h 3848270"/>
              <a:gd name="connsiteX11" fmla="*/ 2807968 w 4609763"/>
              <a:gd name="connsiteY11" fmla="*/ 0 h 3848270"/>
              <a:gd name="connsiteX0" fmla="*/ 2807968 w 4609763"/>
              <a:gd name="connsiteY0" fmla="*/ 0 h 3848270"/>
              <a:gd name="connsiteX1" fmla="*/ 4609763 w 4609763"/>
              <a:gd name="connsiteY1" fmla="*/ 1162277 h 3848270"/>
              <a:gd name="connsiteX2" fmla="*/ 1406900 w 4609763"/>
              <a:gd name="connsiteY2" fmla="*/ 3848270 h 3848270"/>
              <a:gd name="connsiteX3" fmla="*/ 9240 w 4609763"/>
              <a:gd name="connsiteY3" fmla="*/ 2553168 h 3848270"/>
              <a:gd name="connsiteX4" fmla="*/ 6067 w 4609763"/>
              <a:gd name="connsiteY4" fmla="*/ 2419573 h 3848270"/>
              <a:gd name="connsiteX5" fmla="*/ 63981 w 4609763"/>
              <a:gd name="connsiteY5" fmla="*/ 2282598 h 3848270"/>
              <a:gd name="connsiteX6" fmla="*/ 456567 w 4609763"/>
              <a:gd name="connsiteY6" fmla="*/ 2196279 h 3848270"/>
              <a:gd name="connsiteX7" fmla="*/ 552296 w 4609763"/>
              <a:gd name="connsiteY7" fmla="*/ 1784459 h 3848270"/>
              <a:gd name="connsiteX8" fmla="*/ 742893 w 4609763"/>
              <a:gd name="connsiteY8" fmla="*/ 1618205 h 3848270"/>
              <a:gd name="connsiteX9" fmla="*/ 968992 w 4609763"/>
              <a:gd name="connsiteY9" fmla="*/ 1452931 h 3848270"/>
              <a:gd name="connsiteX10" fmla="*/ 1099718 w 4609763"/>
              <a:gd name="connsiteY10" fmla="*/ 1338063 h 3848270"/>
              <a:gd name="connsiteX11" fmla="*/ 2807968 w 4609763"/>
              <a:gd name="connsiteY11" fmla="*/ 0 h 3848270"/>
              <a:gd name="connsiteX0" fmla="*/ 2807968 w 4609763"/>
              <a:gd name="connsiteY0" fmla="*/ 0 h 3848270"/>
              <a:gd name="connsiteX1" fmla="*/ 4609763 w 4609763"/>
              <a:gd name="connsiteY1" fmla="*/ 1162277 h 3848270"/>
              <a:gd name="connsiteX2" fmla="*/ 1406900 w 4609763"/>
              <a:gd name="connsiteY2" fmla="*/ 3848270 h 3848270"/>
              <a:gd name="connsiteX3" fmla="*/ 9240 w 4609763"/>
              <a:gd name="connsiteY3" fmla="*/ 2553168 h 3848270"/>
              <a:gd name="connsiteX4" fmla="*/ 6067 w 4609763"/>
              <a:gd name="connsiteY4" fmla="*/ 2419573 h 3848270"/>
              <a:gd name="connsiteX5" fmla="*/ 63981 w 4609763"/>
              <a:gd name="connsiteY5" fmla="*/ 2282598 h 3848270"/>
              <a:gd name="connsiteX6" fmla="*/ 456567 w 4609763"/>
              <a:gd name="connsiteY6" fmla="*/ 2196279 h 3848270"/>
              <a:gd name="connsiteX7" fmla="*/ 559731 w 4609763"/>
              <a:gd name="connsiteY7" fmla="*/ 1791893 h 3848270"/>
              <a:gd name="connsiteX8" fmla="*/ 742893 w 4609763"/>
              <a:gd name="connsiteY8" fmla="*/ 1618205 h 3848270"/>
              <a:gd name="connsiteX9" fmla="*/ 968992 w 4609763"/>
              <a:gd name="connsiteY9" fmla="*/ 1452931 h 3848270"/>
              <a:gd name="connsiteX10" fmla="*/ 1099718 w 4609763"/>
              <a:gd name="connsiteY10" fmla="*/ 1338063 h 3848270"/>
              <a:gd name="connsiteX11" fmla="*/ 2807968 w 4609763"/>
              <a:gd name="connsiteY11" fmla="*/ 0 h 3848270"/>
              <a:gd name="connsiteX0" fmla="*/ 2807968 w 4609763"/>
              <a:gd name="connsiteY0" fmla="*/ 0 h 3848270"/>
              <a:gd name="connsiteX1" fmla="*/ 4609763 w 4609763"/>
              <a:gd name="connsiteY1" fmla="*/ 1162277 h 3848270"/>
              <a:gd name="connsiteX2" fmla="*/ 1406900 w 4609763"/>
              <a:gd name="connsiteY2" fmla="*/ 3848270 h 3848270"/>
              <a:gd name="connsiteX3" fmla="*/ 9240 w 4609763"/>
              <a:gd name="connsiteY3" fmla="*/ 2553168 h 3848270"/>
              <a:gd name="connsiteX4" fmla="*/ 6067 w 4609763"/>
              <a:gd name="connsiteY4" fmla="*/ 2419573 h 3848270"/>
              <a:gd name="connsiteX5" fmla="*/ 63981 w 4609763"/>
              <a:gd name="connsiteY5" fmla="*/ 2282598 h 3848270"/>
              <a:gd name="connsiteX6" fmla="*/ 456567 w 4609763"/>
              <a:gd name="connsiteY6" fmla="*/ 2196279 h 3848270"/>
              <a:gd name="connsiteX7" fmla="*/ 570883 w 4609763"/>
              <a:gd name="connsiteY7" fmla="*/ 1795610 h 3848270"/>
              <a:gd name="connsiteX8" fmla="*/ 742893 w 4609763"/>
              <a:gd name="connsiteY8" fmla="*/ 1618205 h 3848270"/>
              <a:gd name="connsiteX9" fmla="*/ 968992 w 4609763"/>
              <a:gd name="connsiteY9" fmla="*/ 1452931 h 3848270"/>
              <a:gd name="connsiteX10" fmla="*/ 1099718 w 4609763"/>
              <a:gd name="connsiteY10" fmla="*/ 1338063 h 3848270"/>
              <a:gd name="connsiteX11" fmla="*/ 2807968 w 4609763"/>
              <a:gd name="connsiteY11" fmla="*/ 0 h 3848270"/>
              <a:gd name="connsiteX0" fmla="*/ 2807968 w 4609763"/>
              <a:gd name="connsiteY0" fmla="*/ 0 h 3848270"/>
              <a:gd name="connsiteX1" fmla="*/ 4609763 w 4609763"/>
              <a:gd name="connsiteY1" fmla="*/ 1162277 h 3848270"/>
              <a:gd name="connsiteX2" fmla="*/ 1406900 w 4609763"/>
              <a:gd name="connsiteY2" fmla="*/ 3848270 h 3848270"/>
              <a:gd name="connsiteX3" fmla="*/ 9240 w 4609763"/>
              <a:gd name="connsiteY3" fmla="*/ 2553168 h 3848270"/>
              <a:gd name="connsiteX4" fmla="*/ 6067 w 4609763"/>
              <a:gd name="connsiteY4" fmla="*/ 2419573 h 3848270"/>
              <a:gd name="connsiteX5" fmla="*/ 63981 w 4609763"/>
              <a:gd name="connsiteY5" fmla="*/ 2282598 h 3848270"/>
              <a:gd name="connsiteX6" fmla="*/ 456567 w 4609763"/>
              <a:gd name="connsiteY6" fmla="*/ 2196279 h 3848270"/>
              <a:gd name="connsiteX7" fmla="*/ 570883 w 4609763"/>
              <a:gd name="connsiteY7" fmla="*/ 1795610 h 3848270"/>
              <a:gd name="connsiteX8" fmla="*/ 742893 w 4609763"/>
              <a:gd name="connsiteY8" fmla="*/ 1618205 h 3848270"/>
              <a:gd name="connsiteX9" fmla="*/ 968992 w 4609763"/>
              <a:gd name="connsiteY9" fmla="*/ 1452931 h 3848270"/>
              <a:gd name="connsiteX10" fmla="*/ 1099718 w 4609763"/>
              <a:gd name="connsiteY10" fmla="*/ 1338063 h 3848270"/>
              <a:gd name="connsiteX11" fmla="*/ 2807968 w 4609763"/>
              <a:gd name="connsiteY11" fmla="*/ 0 h 3848270"/>
              <a:gd name="connsiteX0" fmla="*/ 2807968 w 4609763"/>
              <a:gd name="connsiteY0" fmla="*/ 0 h 3848270"/>
              <a:gd name="connsiteX1" fmla="*/ 4609763 w 4609763"/>
              <a:gd name="connsiteY1" fmla="*/ 1162277 h 3848270"/>
              <a:gd name="connsiteX2" fmla="*/ 1406900 w 4609763"/>
              <a:gd name="connsiteY2" fmla="*/ 3848270 h 3848270"/>
              <a:gd name="connsiteX3" fmla="*/ 9240 w 4609763"/>
              <a:gd name="connsiteY3" fmla="*/ 2553168 h 3848270"/>
              <a:gd name="connsiteX4" fmla="*/ 6067 w 4609763"/>
              <a:gd name="connsiteY4" fmla="*/ 2419573 h 3848270"/>
              <a:gd name="connsiteX5" fmla="*/ 63981 w 4609763"/>
              <a:gd name="connsiteY5" fmla="*/ 2282598 h 3848270"/>
              <a:gd name="connsiteX6" fmla="*/ 456567 w 4609763"/>
              <a:gd name="connsiteY6" fmla="*/ 2196279 h 3848270"/>
              <a:gd name="connsiteX7" fmla="*/ 570883 w 4609763"/>
              <a:gd name="connsiteY7" fmla="*/ 1795610 h 3848270"/>
              <a:gd name="connsiteX8" fmla="*/ 742893 w 4609763"/>
              <a:gd name="connsiteY8" fmla="*/ 1618205 h 3848270"/>
              <a:gd name="connsiteX9" fmla="*/ 968992 w 4609763"/>
              <a:gd name="connsiteY9" fmla="*/ 1452931 h 3848270"/>
              <a:gd name="connsiteX10" fmla="*/ 1099718 w 4609763"/>
              <a:gd name="connsiteY10" fmla="*/ 1338063 h 3848270"/>
              <a:gd name="connsiteX11" fmla="*/ 2807968 w 4609763"/>
              <a:gd name="connsiteY11" fmla="*/ 0 h 3848270"/>
              <a:gd name="connsiteX0" fmla="*/ 2807968 w 4609763"/>
              <a:gd name="connsiteY0" fmla="*/ 0 h 3848270"/>
              <a:gd name="connsiteX1" fmla="*/ 4609763 w 4609763"/>
              <a:gd name="connsiteY1" fmla="*/ 1162277 h 3848270"/>
              <a:gd name="connsiteX2" fmla="*/ 1406900 w 4609763"/>
              <a:gd name="connsiteY2" fmla="*/ 3848270 h 3848270"/>
              <a:gd name="connsiteX3" fmla="*/ 9240 w 4609763"/>
              <a:gd name="connsiteY3" fmla="*/ 2553168 h 3848270"/>
              <a:gd name="connsiteX4" fmla="*/ 6067 w 4609763"/>
              <a:gd name="connsiteY4" fmla="*/ 2419573 h 3848270"/>
              <a:gd name="connsiteX5" fmla="*/ 63981 w 4609763"/>
              <a:gd name="connsiteY5" fmla="*/ 2282598 h 3848270"/>
              <a:gd name="connsiteX6" fmla="*/ 456567 w 4609763"/>
              <a:gd name="connsiteY6" fmla="*/ 2196279 h 3848270"/>
              <a:gd name="connsiteX7" fmla="*/ 570883 w 4609763"/>
              <a:gd name="connsiteY7" fmla="*/ 1795610 h 3848270"/>
              <a:gd name="connsiteX8" fmla="*/ 742893 w 4609763"/>
              <a:gd name="connsiteY8" fmla="*/ 1618205 h 3848270"/>
              <a:gd name="connsiteX9" fmla="*/ 968992 w 4609763"/>
              <a:gd name="connsiteY9" fmla="*/ 1452931 h 3848270"/>
              <a:gd name="connsiteX10" fmla="*/ 1099718 w 4609763"/>
              <a:gd name="connsiteY10" fmla="*/ 1338063 h 3848270"/>
              <a:gd name="connsiteX11" fmla="*/ 2807968 w 4609763"/>
              <a:gd name="connsiteY11" fmla="*/ 0 h 3848270"/>
              <a:gd name="connsiteX0" fmla="*/ 2807968 w 4609763"/>
              <a:gd name="connsiteY0" fmla="*/ 0 h 3848270"/>
              <a:gd name="connsiteX1" fmla="*/ 4609763 w 4609763"/>
              <a:gd name="connsiteY1" fmla="*/ 1162277 h 3848270"/>
              <a:gd name="connsiteX2" fmla="*/ 1406900 w 4609763"/>
              <a:gd name="connsiteY2" fmla="*/ 3848270 h 3848270"/>
              <a:gd name="connsiteX3" fmla="*/ 9240 w 4609763"/>
              <a:gd name="connsiteY3" fmla="*/ 2553168 h 3848270"/>
              <a:gd name="connsiteX4" fmla="*/ 6067 w 4609763"/>
              <a:gd name="connsiteY4" fmla="*/ 2419573 h 3848270"/>
              <a:gd name="connsiteX5" fmla="*/ 63981 w 4609763"/>
              <a:gd name="connsiteY5" fmla="*/ 2282598 h 3848270"/>
              <a:gd name="connsiteX6" fmla="*/ 456567 w 4609763"/>
              <a:gd name="connsiteY6" fmla="*/ 2196279 h 3848270"/>
              <a:gd name="connsiteX7" fmla="*/ 570883 w 4609763"/>
              <a:gd name="connsiteY7" fmla="*/ 1795610 h 3848270"/>
              <a:gd name="connsiteX8" fmla="*/ 742893 w 4609763"/>
              <a:gd name="connsiteY8" fmla="*/ 1618205 h 3848270"/>
              <a:gd name="connsiteX9" fmla="*/ 968992 w 4609763"/>
              <a:gd name="connsiteY9" fmla="*/ 1452931 h 3848270"/>
              <a:gd name="connsiteX10" fmla="*/ 1099718 w 4609763"/>
              <a:gd name="connsiteY10" fmla="*/ 1338063 h 3848270"/>
              <a:gd name="connsiteX11" fmla="*/ 2807968 w 4609763"/>
              <a:gd name="connsiteY11" fmla="*/ 0 h 3848270"/>
              <a:gd name="connsiteX0" fmla="*/ 2807968 w 4609763"/>
              <a:gd name="connsiteY0" fmla="*/ 0 h 3848270"/>
              <a:gd name="connsiteX1" fmla="*/ 4609763 w 4609763"/>
              <a:gd name="connsiteY1" fmla="*/ 1162277 h 3848270"/>
              <a:gd name="connsiteX2" fmla="*/ 1406900 w 4609763"/>
              <a:gd name="connsiteY2" fmla="*/ 3848270 h 3848270"/>
              <a:gd name="connsiteX3" fmla="*/ 9240 w 4609763"/>
              <a:gd name="connsiteY3" fmla="*/ 2553168 h 3848270"/>
              <a:gd name="connsiteX4" fmla="*/ 6067 w 4609763"/>
              <a:gd name="connsiteY4" fmla="*/ 2419573 h 3848270"/>
              <a:gd name="connsiteX5" fmla="*/ 63981 w 4609763"/>
              <a:gd name="connsiteY5" fmla="*/ 2282598 h 3848270"/>
              <a:gd name="connsiteX6" fmla="*/ 456567 w 4609763"/>
              <a:gd name="connsiteY6" fmla="*/ 2196279 h 3848270"/>
              <a:gd name="connsiteX7" fmla="*/ 570883 w 4609763"/>
              <a:gd name="connsiteY7" fmla="*/ 1795610 h 3848270"/>
              <a:gd name="connsiteX8" fmla="*/ 742893 w 4609763"/>
              <a:gd name="connsiteY8" fmla="*/ 1618205 h 3848270"/>
              <a:gd name="connsiteX9" fmla="*/ 968992 w 4609763"/>
              <a:gd name="connsiteY9" fmla="*/ 1452931 h 3848270"/>
              <a:gd name="connsiteX10" fmla="*/ 1099718 w 4609763"/>
              <a:gd name="connsiteY10" fmla="*/ 1338063 h 3848270"/>
              <a:gd name="connsiteX11" fmla="*/ 2807968 w 4609763"/>
              <a:gd name="connsiteY11" fmla="*/ 0 h 3848270"/>
              <a:gd name="connsiteX0" fmla="*/ 2807968 w 4609763"/>
              <a:gd name="connsiteY0" fmla="*/ 0 h 3848270"/>
              <a:gd name="connsiteX1" fmla="*/ 4609763 w 4609763"/>
              <a:gd name="connsiteY1" fmla="*/ 1162277 h 3848270"/>
              <a:gd name="connsiteX2" fmla="*/ 1406900 w 4609763"/>
              <a:gd name="connsiteY2" fmla="*/ 3848270 h 3848270"/>
              <a:gd name="connsiteX3" fmla="*/ 9240 w 4609763"/>
              <a:gd name="connsiteY3" fmla="*/ 2553168 h 3848270"/>
              <a:gd name="connsiteX4" fmla="*/ 6067 w 4609763"/>
              <a:gd name="connsiteY4" fmla="*/ 2419573 h 3848270"/>
              <a:gd name="connsiteX5" fmla="*/ 63981 w 4609763"/>
              <a:gd name="connsiteY5" fmla="*/ 2272467 h 3848270"/>
              <a:gd name="connsiteX6" fmla="*/ 456567 w 4609763"/>
              <a:gd name="connsiteY6" fmla="*/ 2196279 h 3848270"/>
              <a:gd name="connsiteX7" fmla="*/ 570883 w 4609763"/>
              <a:gd name="connsiteY7" fmla="*/ 1795610 h 3848270"/>
              <a:gd name="connsiteX8" fmla="*/ 742893 w 4609763"/>
              <a:gd name="connsiteY8" fmla="*/ 1618205 h 3848270"/>
              <a:gd name="connsiteX9" fmla="*/ 968992 w 4609763"/>
              <a:gd name="connsiteY9" fmla="*/ 1452931 h 3848270"/>
              <a:gd name="connsiteX10" fmla="*/ 1099718 w 4609763"/>
              <a:gd name="connsiteY10" fmla="*/ 1338063 h 3848270"/>
              <a:gd name="connsiteX11" fmla="*/ 2807968 w 4609763"/>
              <a:gd name="connsiteY11" fmla="*/ 0 h 3848270"/>
              <a:gd name="connsiteX0" fmla="*/ 2807968 w 4609763"/>
              <a:gd name="connsiteY0" fmla="*/ 0 h 3848270"/>
              <a:gd name="connsiteX1" fmla="*/ 4609763 w 4609763"/>
              <a:gd name="connsiteY1" fmla="*/ 1162277 h 3848270"/>
              <a:gd name="connsiteX2" fmla="*/ 1406900 w 4609763"/>
              <a:gd name="connsiteY2" fmla="*/ 3848270 h 3848270"/>
              <a:gd name="connsiteX3" fmla="*/ 9240 w 4609763"/>
              <a:gd name="connsiteY3" fmla="*/ 2553168 h 3848270"/>
              <a:gd name="connsiteX4" fmla="*/ 6067 w 4609763"/>
              <a:gd name="connsiteY4" fmla="*/ 2419573 h 3848270"/>
              <a:gd name="connsiteX5" fmla="*/ 63981 w 4609763"/>
              <a:gd name="connsiteY5" fmla="*/ 2272467 h 3848270"/>
              <a:gd name="connsiteX6" fmla="*/ 448968 w 4609763"/>
              <a:gd name="connsiteY6" fmla="*/ 2196279 h 3848270"/>
              <a:gd name="connsiteX7" fmla="*/ 570883 w 4609763"/>
              <a:gd name="connsiteY7" fmla="*/ 1795610 h 3848270"/>
              <a:gd name="connsiteX8" fmla="*/ 742893 w 4609763"/>
              <a:gd name="connsiteY8" fmla="*/ 1618205 h 3848270"/>
              <a:gd name="connsiteX9" fmla="*/ 968992 w 4609763"/>
              <a:gd name="connsiteY9" fmla="*/ 1452931 h 3848270"/>
              <a:gd name="connsiteX10" fmla="*/ 1099718 w 4609763"/>
              <a:gd name="connsiteY10" fmla="*/ 1338063 h 3848270"/>
              <a:gd name="connsiteX11" fmla="*/ 2807968 w 4609763"/>
              <a:gd name="connsiteY11" fmla="*/ 0 h 3848270"/>
              <a:gd name="connsiteX0" fmla="*/ 2807968 w 4609763"/>
              <a:gd name="connsiteY0" fmla="*/ 0 h 3848270"/>
              <a:gd name="connsiteX1" fmla="*/ 4609763 w 4609763"/>
              <a:gd name="connsiteY1" fmla="*/ 1162277 h 3848270"/>
              <a:gd name="connsiteX2" fmla="*/ 1406900 w 4609763"/>
              <a:gd name="connsiteY2" fmla="*/ 3848270 h 3848270"/>
              <a:gd name="connsiteX3" fmla="*/ 9240 w 4609763"/>
              <a:gd name="connsiteY3" fmla="*/ 2553168 h 3848270"/>
              <a:gd name="connsiteX4" fmla="*/ 6067 w 4609763"/>
              <a:gd name="connsiteY4" fmla="*/ 2419573 h 3848270"/>
              <a:gd name="connsiteX5" fmla="*/ 63981 w 4609763"/>
              <a:gd name="connsiteY5" fmla="*/ 2272467 h 3848270"/>
              <a:gd name="connsiteX6" fmla="*/ 448968 w 4609763"/>
              <a:gd name="connsiteY6" fmla="*/ 2196279 h 3848270"/>
              <a:gd name="connsiteX7" fmla="*/ 568350 w 4609763"/>
              <a:gd name="connsiteY7" fmla="*/ 1793077 h 3848270"/>
              <a:gd name="connsiteX8" fmla="*/ 742893 w 4609763"/>
              <a:gd name="connsiteY8" fmla="*/ 1618205 h 3848270"/>
              <a:gd name="connsiteX9" fmla="*/ 968992 w 4609763"/>
              <a:gd name="connsiteY9" fmla="*/ 1452931 h 3848270"/>
              <a:gd name="connsiteX10" fmla="*/ 1099718 w 4609763"/>
              <a:gd name="connsiteY10" fmla="*/ 1338063 h 3848270"/>
              <a:gd name="connsiteX11" fmla="*/ 2807968 w 4609763"/>
              <a:gd name="connsiteY11" fmla="*/ 0 h 3848270"/>
              <a:gd name="connsiteX0" fmla="*/ 2808116 w 4609911"/>
              <a:gd name="connsiteY0" fmla="*/ 0 h 3848270"/>
              <a:gd name="connsiteX1" fmla="*/ 4609911 w 4609911"/>
              <a:gd name="connsiteY1" fmla="*/ 1162277 h 3848270"/>
              <a:gd name="connsiteX2" fmla="*/ 1407048 w 4609911"/>
              <a:gd name="connsiteY2" fmla="*/ 3848270 h 3848270"/>
              <a:gd name="connsiteX3" fmla="*/ 9388 w 4609911"/>
              <a:gd name="connsiteY3" fmla="*/ 2553168 h 3848270"/>
              <a:gd name="connsiteX4" fmla="*/ 6215 w 4609911"/>
              <a:gd name="connsiteY4" fmla="*/ 2419573 h 3848270"/>
              <a:gd name="connsiteX5" fmla="*/ 61596 w 4609911"/>
              <a:gd name="connsiteY5" fmla="*/ 2267401 h 3848270"/>
              <a:gd name="connsiteX6" fmla="*/ 449116 w 4609911"/>
              <a:gd name="connsiteY6" fmla="*/ 2196279 h 3848270"/>
              <a:gd name="connsiteX7" fmla="*/ 568498 w 4609911"/>
              <a:gd name="connsiteY7" fmla="*/ 1793077 h 3848270"/>
              <a:gd name="connsiteX8" fmla="*/ 743041 w 4609911"/>
              <a:gd name="connsiteY8" fmla="*/ 1618205 h 3848270"/>
              <a:gd name="connsiteX9" fmla="*/ 969140 w 4609911"/>
              <a:gd name="connsiteY9" fmla="*/ 1452931 h 3848270"/>
              <a:gd name="connsiteX10" fmla="*/ 1099866 w 4609911"/>
              <a:gd name="connsiteY10" fmla="*/ 1338063 h 3848270"/>
              <a:gd name="connsiteX11" fmla="*/ 2808116 w 4609911"/>
              <a:gd name="connsiteY11" fmla="*/ 0 h 3848270"/>
              <a:gd name="connsiteX0" fmla="*/ 2808116 w 4609911"/>
              <a:gd name="connsiteY0" fmla="*/ 0 h 3848270"/>
              <a:gd name="connsiteX1" fmla="*/ 4609911 w 4609911"/>
              <a:gd name="connsiteY1" fmla="*/ 1162277 h 3848270"/>
              <a:gd name="connsiteX2" fmla="*/ 1407048 w 4609911"/>
              <a:gd name="connsiteY2" fmla="*/ 3848270 h 3848270"/>
              <a:gd name="connsiteX3" fmla="*/ 9388 w 4609911"/>
              <a:gd name="connsiteY3" fmla="*/ 2553168 h 3848270"/>
              <a:gd name="connsiteX4" fmla="*/ 6215 w 4609911"/>
              <a:gd name="connsiteY4" fmla="*/ 2419573 h 3848270"/>
              <a:gd name="connsiteX5" fmla="*/ 61596 w 4609911"/>
              <a:gd name="connsiteY5" fmla="*/ 2267401 h 3848270"/>
              <a:gd name="connsiteX6" fmla="*/ 449116 w 4609911"/>
              <a:gd name="connsiteY6" fmla="*/ 2196279 h 3848270"/>
              <a:gd name="connsiteX7" fmla="*/ 568498 w 4609911"/>
              <a:gd name="connsiteY7" fmla="*/ 1793077 h 3848270"/>
              <a:gd name="connsiteX8" fmla="*/ 743041 w 4609911"/>
              <a:gd name="connsiteY8" fmla="*/ 1618205 h 3848270"/>
              <a:gd name="connsiteX9" fmla="*/ 969140 w 4609911"/>
              <a:gd name="connsiteY9" fmla="*/ 1452931 h 3848270"/>
              <a:gd name="connsiteX10" fmla="*/ 1099866 w 4609911"/>
              <a:gd name="connsiteY10" fmla="*/ 1338063 h 3848270"/>
              <a:gd name="connsiteX11" fmla="*/ 2808116 w 4609911"/>
              <a:gd name="connsiteY11" fmla="*/ 0 h 3848270"/>
              <a:gd name="connsiteX0" fmla="*/ 2808116 w 4609911"/>
              <a:gd name="connsiteY0" fmla="*/ 0 h 3848270"/>
              <a:gd name="connsiteX1" fmla="*/ 4609911 w 4609911"/>
              <a:gd name="connsiteY1" fmla="*/ 1162277 h 3848270"/>
              <a:gd name="connsiteX2" fmla="*/ 1407048 w 4609911"/>
              <a:gd name="connsiteY2" fmla="*/ 3848270 h 3848270"/>
              <a:gd name="connsiteX3" fmla="*/ 9388 w 4609911"/>
              <a:gd name="connsiteY3" fmla="*/ 2553168 h 3848270"/>
              <a:gd name="connsiteX4" fmla="*/ 6215 w 4609911"/>
              <a:gd name="connsiteY4" fmla="*/ 2419573 h 3848270"/>
              <a:gd name="connsiteX5" fmla="*/ 61596 w 4609911"/>
              <a:gd name="connsiteY5" fmla="*/ 2267401 h 3848270"/>
              <a:gd name="connsiteX6" fmla="*/ 444050 w 4609911"/>
              <a:gd name="connsiteY6" fmla="*/ 2198812 h 3848270"/>
              <a:gd name="connsiteX7" fmla="*/ 568498 w 4609911"/>
              <a:gd name="connsiteY7" fmla="*/ 1793077 h 3848270"/>
              <a:gd name="connsiteX8" fmla="*/ 743041 w 4609911"/>
              <a:gd name="connsiteY8" fmla="*/ 1618205 h 3848270"/>
              <a:gd name="connsiteX9" fmla="*/ 969140 w 4609911"/>
              <a:gd name="connsiteY9" fmla="*/ 1452931 h 3848270"/>
              <a:gd name="connsiteX10" fmla="*/ 1099866 w 4609911"/>
              <a:gd name="connsiteY10" fmla="*/ 1338063 h 3848270"/>
              <a:gd name="connsiteX11" fmla="*/ 2808116 w 4609911"/>
              <a:gd name="connsiteY11" fmla="*/ 0 h 3848270"/>
              <a:gd name="connsiteX0" fmla="*/ 2808116 w 4609911"/>
              <a:gd name="connsiteY0" fmla="*/ 0 h 3848270"/>
              <a:gd name="connsiteX1" fmla="*/ 4609911 w 4609911"/>
              <a:gd name="connsiteY1" fmla="*/ 1162277 h 3848270"/>
              <a:gd name="connsiteX2" fmla="*/ 1407048 w 4609911"/>
              <a:gd name="connsiteY2" fmla="*/ 3848270 h 3848270"/>
              <a:gd name="connsiteX3" fmla="*/ 9388 w 4609911"/>
              <a:gd name="connsiteY3" fmla="*/ 2553168 h 3848270"/>
              <a:gd name="connsiteX4" fmla="*/ 6215 w 4609911"/>
              <a:gd name="connsiteY4" fmla="*/ 2419573 h 3848270"/>
              <a:gd name="connsiteX5" fmla="*/ 61596 w 4609911"/>
              <a:gd name="connsiteY5" fmla="*/ 2267401 h 3848270"/>
              <a:gd name="connsiteX6" fmla="*/ 444050 w 4609911"/>
              <a:gd name="connsiteY6" fmla="*/ 2198812 h 3848270"/>
              <a:gd name="connsiteX7" fmla="*/ 568498 w 4609911"/>
              <a:gd name="connsiteY7" fmla="*/ 1793077 h 3848270"/>
              <a:gd name="connsiteX8" fmla="*/ 743041 w 4609911"/>
              <a:gd name="connsiteY8" fmla="*/ 1618205 h 3848270"/>
              <a:gd name="connsiteX9" fmla="*/ 969140 w 4609911"/>
              <a:gd name="connsiteY9" fmla="*/ 1452931 h 3848270"/>
              <a:gd name="connsiteX10" fmla="*/ 1099866 w 4609911"/>
              <a:gd name="connsiteY10" fmla="*/ 1338063 h 3848270"/>
              <a:gd name="connsiteX11" fmla="*/ 2808116 w 4609911"/>
              <a:gd name="connsiteY11" fmla="*/ 0 h 3848270"/>
              <a:gd name="connsiteX0" fmla="*/ 2808604 w 4610399"/>
              <a:gd name="connsiteY0" fmla="*/ 0 h 3848270"/>
              <a:gd name="connsiteX1" fmla="*/ 4610399 w 4610399"/>
              <a:gd name="connsiteY1" fmla="*/ 1162277 h 3848270"/>
              <a:gd name="connsiteX2" fmla="*/ 1407536 w 4610399"/>
              <a:gd name="connsiteY2" fmla="*/ 3848270 h 3848270"/>
              <a:gd name="connsiteX3" fmla="*/ 9876 w 4610399"/>
              <a:gd name="connsiteY3" fmla="*/ 2553168 h 3848270"/>
              <a:gd name="connsiteX4" fmla="*/ 6703 w 4610399"/>
              <a:gd name="connsiteY4" fmla="*/ 2419573 h 3848270"/>
              <a:gd name="connsiteX5" fmla="*/ 54485 w 4610399"/>
              <a:gd name="connsiteY5" fmla="*/ 2259802 h 3848270"/>
              <a:gd name="connsiteX6" fmla="*/ 444538 w 4610399"/>
              <a:gd name="connsiteY6" fmla="*/ 2198812 h 3848270"/>
              <a:gd name="connsiteX7" fmla="*/ 568986 w 4610399"/>
              <a:gd name="connsiteY7" fmla="*/ 1793077 h 3848270"/>
              <a:gd name="connsiteX8" fmla="*/ 743529 w 4610399"/>
              <a:gd name="connsiteY8" fmla="*/ 1618205 h 3848270"/>
              <a:gd name="connsiteX9" fmla="*/ 969628 w 4610399"/>
              <a:gd name="connsiteY9" fmla="*/ 1452931 h 3848270"/>
              <a:gd name="connsiteX10" fmla="*/ 1100354 w 4610399"/>
              <a:gd name="connsiteY10" fmla="*/ 1338063 h 3848270"/>
              <a:gd name="connsiteX11" fmla="*/ 2808604 w 4610399"/>
              <a:gd name="connsiteY11" fmla="*/ 0 h 3848270"/>
              <a:gd name="connsiteX0" fmla="*/ 2808604 w 4610399"/>
              <a:gd name="connsiteY0" fmla="*/ 0 h 3848270"/>
              <a:gd name="connsiteX1" fmla="*/ 4610399 w 4610399"/>
              <a:gd name="connsiteY1" fmla="*/ 1162277 h 3848270"/>
              <a:gd name="connsiteX2" fmla="*/ 1407536 w 4610399"/>
              <a:gd name="connsiteY2" fmla="*/ 3848270 h 3848270"/>
              <a:gd name="connsiteX3" fmla="*/ 9876 w 4610399"/>
              <a:gd name="connsiteY3" fmla="*/ 2553168 h 3848270"/>
              <a:gd name="connsiteX4" fmla="*/ 6703 w 4610399"/>
              <a:gd name="connsiteY4" fmla="*/ 2419573 h 3848270"/>
              <a:gd name="connsiteX5" fmla="*/ 54485 w 4610399"/>
              <a:gd name="connsiteY5" fmla="*/ 2259802 h 3848270"/>
              <a:gd name="connsiteX6" fmla="*/ 444538 w 4610399"/>
              <a:gd name="connsiteY6" fmla="*/ 2198812 h 3848270"/>
              <a:gd name="connsiteX7" fmla="*/ 568986 w 4610399"/>
              <a:gd name="connsiteY7" fmla="*/ 1793077 h 3848270"/>
              <a:gd name="connsiteX8" fmla="*/ 743529 w 4610399"/>
              <a:gd name="connsiteY8" fmla="*/ 1618205 h 3848270"/>
              <a:gd name="connsiteX9" fmla="*/ 969628 w 4610399"/>
              <a:gd name="connsiteY9" fmla="*/ 1452931 h 3848270"/>
              <a:gd name="connsiteX10" fmla="*/ 1100354 w 4610399"/>
              <a:gd name="connsiteY10" fmla="*/ 1338063 h 3848270"/>
              <a:gd name="connsiteX11" fmla="*/ 2808604 w 4610399"/>
              <a:gd name="connsiteY11" fmla="*/ 0 h 3848270"/>
              <a:gd name="connsiteX0" fmla="*/ 2808604 w 4610399"/>
              <a:gd name="connsiteY0" fmla="*/ 0 h 3848270"/>
              <a:gd name="connsiteX1" fmla="*/ 4610399 w 4610399"/>
              <a:gd name="connsiteY1" fmla="*/ 1162277 h 3848270"/>
              <a:gd name="connsiteX2" fmla="*/ 1407536 w 4610399"/>
              <a:gd name="connsiteY2" fmla="*/ 3848270 h 3848270"/>
              <a:gd name="connsiteX3" fmla="*/ 9876 w 4610399"/>
              <a:gd name="connsiteY3" fmla="*/ 2553168 h 3848270"/>
              <a:gd name="connsiteX4" fmla="*/ 6703 w 4610399"/>
              <a:gd name="connsiteY4" fmla="*/ 2419573 h 3848270"/>
              <a:gd name="connsiteX5" fmla="*/ 54485 w 4610399"/>
              <a:gd name="connsiteY5" fmla="*/ 2259802 h 3848270"/>
              <a:gd name="connsiteX6" fmla="*/ 442005 w 4610399"/>
              <a:gd name="connsiteY6" fmla="*/ 2201345 h 3848270"/>
              <a:gd name="connsiteX7" fmla="*/ 568986 w 4610399"/>
              <a:gd name="connsiteY7" fmla="*/ 1793077 h 3848270"/>
              <a:gd name="connsiteX8" fmla="*/ 743529 w 4610399"/>
              <a:gd name="connsiteY8" fmla="*/ 1618205 h 3848270"/>
              <a:gd name="connsiteX9" fmla="*/ 969628 w 4610399"/>
              <a:gd name="connsiteY9" fmla="*/ 1452931 h 3848270"/>
              <a:gd name="connsiteX10" fmla="*/ 1100354 w 4610399"/>
              <a:gd name="connsiteY10" fmla="*/ 1338063 h 3848270"/>
              <a:gd name="connsiteX11" fmla="*/ 2808604 w 4610399"/>
              <a:gd name="connsiteY11" fmla="*/ 0 h 3848270"/>
              <a:gd name="connsiteX0" fmla="*/ 2808604 w 4610399"/>
              <a:gd name="connsiteY0" fmla="*/ 0 h 3848270"/>
              <a:gd name="connsiteX1" fmla="*/ 4610399 w 4610399"/>
              <a:gd name="connsiteY1" fmla="*/ 1162277 h 3848270"/>
              <a:gd name="connsiteX2" fmla="*/ 1407536 w 4610399"/>
              <a:gd name="connsiteY2" fmla="*/ 3848270 h 3848270"/>
              <a:gd name="connsiteX3" fmla="*/ 9876 w 4610399"/>
              <a:gd name="connsiteY3" fmla="*/ 2553168 h 3848270"/>
              <a:gd name="connsiteX4" fmla="*/ 6703 w 4610399"/>
              <a:gd name="connsiteY4" fmla="*/ 2419573 h 3848270"/>
              <a:gd name="connsiteX5" fmla="*/ 54485 w 4610399"/>
              <a:gd name="connsiteY5" fmla="*/ 2257269 h 3848270"/>
              <a:gd name="connsiteX6" fmla="*/ 442005 w 4610399"/>
              <a:gd name="connsiteY6" fmla="*/ 2201345 h 3848270"/>
              <a:gd name="connsiteX7" fmla="*/ 568986 w 4610399"/>
              <a:gd name="connsiteY7" fmla="*/ 1793077 h 3848270"/>
              <a:gd name="connsiteX8" fmla="*/ 743529 w 4610399"/>
              <a:gd name="connsiteY8" fmla="*/ 1618205 h 3848270"/>
              <a:gd name="connsiteX9" fmla="*/ 969628 w 4610399"/>
              <a:gd name="connsiteY9" fmla="*/ 1452931 h 3848270"/>
              <a:gd name="connsiteX10" fmla="*/ 1100354 w 4610399"/>
              <a:gd name="connsiteY10" fmla="*/ 1338063 h 3848270"/>
              <a:gd name="connsiteX11" fmla="*/ 2808604 w 4610399"/>
              <a:gd name="connsiteY11" fmla="*/ 0 h 3848270"/>
              <a:gd name="connsiteX0" fmla="*/ 2808604 w 4610399"/>
              <a:gd name="connsiteY0" fmla="*/ 0 h 3848270"/>
              <a:gd name="connsiteX1" fmla="*/ 4610399 w 4610399"/>
              <a:gd name="connsiteY1" fmla="*/ 1162277 h 3848270"/>
              <a:gd name="connsiteX2" fmla="*/ 1407536 w 4610399"/>
              <a:gd name="connsiteY2" fmla="*/ 3848270 h 3848270"/>
              <a:gd name="connsiteX3" fmla="*/ 9876 w 4610399"/>
              <a:gd name="connsiteY3" fmla="*/ 2553168 h 3848270"/>
              <a:gd name="connsiteX4" fmla="*/ 6703 w 4610399"/>
              <a:gd name="connsiteY4" fmla="*/ 2419573 h 3848270"/>
              <a:gd name="connsiteX5" fmla="*/ 54485 w 4610399"/>
              <a:gd name="connsiteY5" fmla="*/ 2252203 h 3848270"/>
              <a:gd name="connsiteX6" fmla="*/ 442005 w 4610399"/>
              <a:gd name="connsiteY6" fmla="*/ 2201345 h 3848270"/>
              <a:gd name="connsiteX7" fmla="*/ 568986 w 4610399"/>
              <a:gd name="connsiteY7" fmla="*/ 1793077 h 3848270"/>
              <a:gd name="connsiteX8" fmla="*/ 743529 w 4610399"/>
              <a:gd name="connsiteY8" fmla="*/ 1618205 h 3848270"/>
              <a:gd name="connsiteX9" fmla="*/ 969628 w 4610399"/>
              <a:gd name="connsiteY9" fmla="*/ 1452931 h 3848270"/>
              <a:gd name="connsiteX10" fmla="*/ 1100354 w 4610399"/>
              <a:gd name="connsiteY10" fmla="*/ 1338063 h 3848270"/>
              <a:gd name="connsiteX11" fmla="*/ 2808604 w 4610399"/>
              <a:gd name="connsiteY11" fmla="*/ 0 h 3848270"/>
              <a:gd name="connsiteX0" fmla="*/ 2808604 w 4610399"/>
              <a:gd name="connsiteY0" fmla="*/ 0 h 3848270"/>
              <a:gd name="connsiteX1" fmla="*/ 4610399 w 4610399"/>
              <a:gd name="connsiteY1" fmla="*/ 1162277 h 3848270"/>
              <a:gd name="connsiteX2" fmla="*/ 1407536 w 4610399"/>
              <a:gd name="connsiteY2" fmla="*/ 3848270 h 3848270"/>
              <a:gd name="connsiteX3" fmla="*/ 9876 w 4610399"/>
              <a:gd name="connsiteY3" fmla="*/ 2553168 h 3848270"/>
              <a:gd name="connsiteX4" fmla="*/ 6703 w 4610399"/>
              <a:gd name="connsiteY4" fmla="*/ 2419573 h 3848270"/>
              <a:gd name="connsiteX5" fmla="*/ 54485 w 4610399"/>
              <a:gd name="connsiteY5" fmla="*/ 2252203 h 3848270"/>
              <a:gd name="connsiteX6" fmla="*/ 442005 w 4610399"/>
              <a:gd name="connsiteY6" fmla="*/ 2201345 h 3848270"/>
              <a:gd name="connsiteX7" fmla="*/ 568986 w 4610399"/>
              <a:gd name="connsiteY7" fmla="*/ 1793077 h 3848270"/>
              <a:gd name="connsiteX8" fmla="*/ 743529 w 4610399"/>
              <a:gd name="connsiteY8" fmla="*/ 1618205 h 3848270"/>
              <a:gd name="connsiteX9" fmla="*/ 969628 w 4610399"/>
              <a:gd name="connsiteY9" fmla="*/ 1452931 h 3848270"/>
              <a:gd name="connsiteX10" fmla="*/ 1100354 w 4610399"/>
              <a:gd name="connsiteY10" fmla="*/ 1338063 h 3848270"/>
              <a:gd name="connsiteX11" fmla="*/ 2808604 w 4610399"/>
              <a:gd name="connsiteY11" fmla="*/ 0 h 3848270"/>
              <a:gd name="connsiteX0" fmla="*/ 2808604 w 4610399"/>
              <a:gd name="connsiteY0" fmla="*/ 0 h 3848270"/>
              <a:gd name="connsiteX1" fmla="*/ 4610399 w 4610399"/>
              <a:gd name="connsiteY1" fmla="*/ 1162277 h 3848270"/>
              <a:gd name="connsiteX2" fmla="*/ 1407536 w 4610399"/>
              <a:gd name="connsiteY2" fmla="*/ 3848270 h 3848270"/>
              <a:gd name="connsiteX3" fmla="*/ 9876 w 4610399"/>
              <a:gd name="connsiteY3" fmla="*/ 2553168 h 3848270"/>
              <a:gd name="connsiteX4" fmla="*/ 6703 w 4610399"/>
              <a:gd name="connsiteY4" fmla="*/ 2419573 h 3848270"/>
              <a:gd name="connsiteX5" fmla="*/ 54485 w 4610399"/>
              <a:gd name="connsiteY5" fmla="*/ 2252203 h 3848270"/>
              <a:gd name="connsiteX6" fmla="*/ 442005 w 4610399"/>
              <a:gd name="connsiteY6" fmla="*/ 2201345 h 3848270"/>
              <a:gd name="connsiteX7" fmla="*/ 568986 w 4610399"/>
              <a:gd name="connsiteY7" fmla="*/ 1793077 h 3848270"/>
              <a:gd name="connsiteX8" fmla="*/ 743529 w 4610399"/>
              <a:gd name="connsiteY8" fmla="*/ 1618205 h 3848270"/>
              <a:gd name="connsiteX9" fmla="*/ 969628 w 4610399"/>
              <a:gd name="connsiteY9" fmla="*/ 1452931 h 3848270"/>
              <a:gd name="connsiteX10" fmla="*/ 1100354 w 4610399"/>
              <a:gd name="connsiteY10" fmla="*/ 1338063 h 3848270"/>
              <a:gd name="connsiteX11" fmla="*/ 2808604 w 4610399"/>
              <a:gd name="connsiteY11" fmla="*/ 0 h 3848270"/>
              <a:gd name="connsiteX0" fmla="*/ 2808604 w 4610399"/>
              <a:gd name="connsiteY0" fmla="*/ 0 h 3848270"/>
              <a:gd name="connsiteX1" fmla="*/ 4610399 w 4610399"/>
              <a:gd name="connsiteY1" fmla="*/ 1162277 h 3848270"/>
              <a:gd name="connsiteX2" fmla="*/ 1407536 w 4610399"/>
              <a:gd name="connsiteY2" fmla="*/ 3848270 h 3848270"/>
              <a:gd name="connsiteX3" fmla="*/ 9876 w 4610399"/>
              <a:gd name="connsiteY3" fmla="*/ 2553168 h 3848270"/>
              <a:gd name="connsiteX4" fmla="*/ 6703 w 4610399"/>
              <a:gd name="connsiteY4" fmla="*/ 2419573 h 3848270"/>
              <a:gd name="connsiteX5" fmla="*/ 54485 w 4610399"/>
              <a:gd name="connsiteY5" fmla="*/ 2254736 h 3848270"/>
              <a:gd name="connsiteX6" fmla="*/ 442005 w 4610399"/>
              <a:gd name="connsiteY6" fmla="*/ 2201345 h 3848270"/>
              <a:gd name="connsiteX7" fmla="*/ 568986 w 4610399"/>
              <a:gd name="connsiteY7" fmla="*/ 1793077 h 3848270"/>
              <a:gd name="connsiteX8" fmla="*/ 743529 w 4610399"/>
              <a:gd name="connsiteY8" fmla="*/ 1618205 h 3848270"/>
              <a:gd name="connsiteX9" fmla="*/ 969628 w 4610399"/>
              <a:gd name="connsiteY9" fmla="*/ 1452931 h 3848270"/>
              <a:gd name="connsiteX10" fmla="*/ 1100354 w 4610399"/>
              <a:gd name="connsiteY10" fmla="*/ 1338063 h 3848270"/>
              <a:gd name="connsiteX11" fmla="*/ 2808604 w 4610399"/>
              <a:gd name="connsiteY11" fmla="*/ 0 h 3848270"/>
              <a:gd name="connsiteX0" fmla="*/ 2808604 w 4610399"/>
              <a:gd name="connsiteY0" fmla="*/ 0 h 3848270"/>
              <a:gd name="connsiteX1" fmla="*/ 4610399 w 4610399"/>
              <a:gd name="connsiteY1" fmla="*/ 1162277 h 3848270"/>
              <a:gd name="connsiteX2" fmla="*/ 1407536 w 4610399"/>
              <a:gd name="connsiteY2" fmla="*/ 3848270 h 3848270"/>
              <a:gd name="connsiteX3" fmla="*/ 9876 w 4610399"/>
              <a:gd name="connsiteY3" fmla="*/ 2553168 h 3848270"/>
              <a:gd name="connsiteX4" fmla="*/ 6703 w 4610399"/>
              <a:gd name="connsiteY4" fmla="*/ 2419573 h 3848270"/>
              <a:gd name="connsiteX5" fmla="*/ 54485 w 4610399"/>
              <a:gd name="connsiteY5" fmla="*/ 2254736 h 3848270"/>
              <a:gd name="connsiteX6" fmla="*/ 442005 w 4610399"/>
              <a:gd name="connsiteY6" fmla="*/ 2201345 h 3848270"/>
              <a:gd name="connsiteX7" fmla="*/ 568986 w 4610399"/>
              <a:gd name="connsiteY7" fmla="*/ 1793077 h 3848270"/>
              <a:gd name="connsiteX8" fmla="*/ 743529 w 4610399"/>
              <a:gd name="connsiteY8" fmla="*/ 1618205 h 3848270"/>
              <a:gd name="connsiteX9" fmla="*/ 969628 w 4610399"/>
              <a:gd name="connsiteY9" fmla="*/ 1452931 h 3848270"/>
              <a:gd name="connsiteX10" fmla="*/ 1100354 w 4610399"/>
              <a:gd name="connsiteY10" fmla="*/ 1338063 h 3848270"/>
              <a:gd name="connsiteX11" fmla="*/ 2808604 w 4610399"/>
              <a:gd name="connsiteY11" fmla="*/ 0 h 3848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10399" h="3848270">
                <a:moveTo>
                  <a:pt x="2808604" y="0"/>
                </a:moveTo>
                <a:lnTo>
                  <a:pt x="4610399" y="1162277"/>
                </a:lnTo>
                <a:lnTo>
                  <a:pt x="1407536" y="3848270"/>
                </a:lnTo>
                <a:lnTo>
                  <a:pt x="9876" y="2553168"/>
                </a:lnTo>
                <a:cubicBezTo>
                  <a:pt x="4086" y="2493430"/>
                  <a:pt x="2252" y="2580069"/>
                  <a:pt x="6703" y="2419573"/>
                </a:cubicBezTo>
                <a:cubicBezTo>
                  <a:pt x="-22652" y="2096859"/>
                  <a:pt x="53875" y="2261012"/>
                  <a:pt x="54485" y="2254736"/>
                </a:cubicBezTo>
                <a:cubicBezTo>
                  <a:pt x="244398" y="2347148"/>
                  <a:pt x="354039" y="2283020"/>
                  <a:pt x="442005" y="2201345"/>
                </a:cubicBezTo>
                <a:cubicBezTo>
                  <a:pt x="512239" y="2077435"/>
                  <a:pt x="521885" y="1890662"/>
                  <a:pt x="568986" y="1793077"/>
                </a:cubicBezTo>
                <a:lnTo>
                  <a:pt x="743529" y="1618205"/>
                </a:lnTo>
                <a:cubicBezTo>
                  <a:pt x="815720" y="1567876"/>
                  <a:pt x="890293" y="1522309"/>
                  <a:pt x="969628" y="1452931"/>
                </a:cubicBezTo>
                <a:cubicBezTo>
                  <a:pt x="1060828" y="1370192"/>
                  <a:pt x="1054397" y="1380321"/>
                  <a:pt x="1100354" y="1338063"/>
                </a:cubicBezTo>
                <a:cubicBezTo>
                  <a:pt x="1664215" y="873786"/>
                  <a:pt x="2239981" y="449990"/>
                  <a:pt x="2808604" y="0"/>
                </a:cubicBez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Tree>
    <p:extLst>
      <p:ext uri="{BB962C8B-B14F-4D97-AF65-F5344CB8AC3E}">
        <p14:creationId xmlns:p14="http://schemas.microsoft.com/office/powerpoint/2010/main" val="2017515505"/>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Mockup 15">
    <p:spTree>
      <p:nvGrpSpPr>
        <p:cNvPr id="1" name=""/>
        <p:cNvGrpSpPr/>
        <p:nvPr/>
      </p:nvGrpSpPr>
      <p:grpSpPr>
        <a:xfrm>
          <a:off x="0" y="0"/>
          <a:ext cx="0" cy="0"/>
          <a:chOff x="0" y="0"/>
          <a:chExt cx="0" cy="0"/>
        </a:xfrm>
      </p:grpSpPr>
      <p:sp>
        <p:nvSpPr>
          <p:cNvPr id="12" name="Espace réservé du texte 11"/>
          <p:cNvSpPr>
            <a:spLocks noGrp="1"/>
          </p:cNvSpPr>
          <p:nvPr>
            <p:ph type="body" sz="quarter" idx="10" hasCustomPrompt="1"/>
          </p:nvPr>
        </p:nvSpPr>
        <p:spPr>
          <a:xfrm>
            <a:off x="609561" y="346032"/>
            <a:ext cx="6206519"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609164" y="836712"/>
            <a:ext cx="6206519"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sp>
        <p:nvSpPr>
          <p:cNvPr id="8" name="Rectangle 7"/>
          <p:cNvSpPr/>
          <p:nvPr userDrawn="1"/>
        </p:nvSpPr>
        <p:spPr bwMode="auto">
          <a:xfrm>
            <a:off x="7347290" y="0"/>
            <a:ext cx="4844710" cy="6453336"/>
          </a:xfrm>
          <a:prstGeom prst="rect">
            <a:avLst/>
          </a:prstGeom>
          <a:solidFill>
            <a:schemeClr val="tx2"/>
          </a:solidFill>
          <a:ln>
            <a:noFill/>
          </a:ln>
        </p:spPr>
        <p:txBody>
          <a:bodyPr vert="horz" wrap="square" lIns="60960" tIns="30480" rIns="60960" bIns="30480" numCol="1" rtlCol="0" anchor="t" anchorCtr="0" compatLnSpc="1">
            <a:prstTxWarp prst="textNoShape">
              <a:avLst/>
            </a:prstTxWarp>
          </a:bodyPr>
          <a:lstStyle/>
          <a:p>
            <a:pPr algn="ctr"/>
            <a:endParaRPr lang="fr-FR" sz="1200"/>
          </a:p>
        </p:txBody>
      </p:sp>
      <p:pic>
        <p:nvPicPr>
          <p:cNvPr id="6" name="Imag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75920" y="1536296"/>
            <a:ext cx="2542170" cy="4917041"/>
          </a:xfrm>
          <a:prstGeom prst="rect">
            <a:avLst/>
          </a:prstGeom>
        </p:spPr>
      </p:pic>
      <p:sp>
        <p:nvSpPr>
          <p:cNvPr id="3" name="Espace réservé pour une image  2"/>
          <p:cNvSpPr>
            <a:spLocks noGrp="1"/>
          </p:cNvSpPr>
          <p:nvPr>
            <p:ph type="pic" sz="quarter" idx="12"/>
          </p:nvPr>
        </p:nvSpPr>
        <p:spPr>
          <a:xfrm>
            <a:off x="5879765" y="1881695"/>
            <a:ext cx="1861149" cy="2501171"/>
          </a:xfrm>
          <a:custGeom>
            <a:avLst/>
            <a:gdLst>
              <a:gd name="connsiteX0" fmla="*/ 0 w 1656184"/>
              <a:gd name="connsiteY0" fmla="*/ 0 h 576262"/>
              <a:gd name="connsiteX1" fmla="*/ 1656184 w 1656184"/>
              <a:gd name="connsiteY1" fmla="*/ 0 h 576262"/>
              <a:gd name="connsiteX2" fmla="*/ 1656184 w 1656184"/>
              <a:gd name="connsiteY2" fmla="*/ 576262 h 576262"/>
              <a:gd name="connsiteX3" fmla="*/ 0 w 1656184"/>
              <a:gd name="connsiteY3" fmla="*/ 576262 h 576262"/>
              <a:gd name="connsiteX4" fmla="*/ 0 w 1656184"/>
              <a:gd name="connsiteY4" fmla="*/ 0 h 576262"/>
              <a:gd name="connsiteX0" fmla="*/ 6824 w 1656184"/>
              <a:gd name="connsiteY0" fmla="*/ 0 h 637677"/>
              <a:gd name="connsiteX1" fmla="*/ 1656184 w 1656184"/>
              <a:gd name="connsiteY1" fmla="*/ 61415 h 637677"/>
              <a:gd name="connsiteX2" fmla="*/ 1656184 w 1656184"/>
              <a:gd name="connsiteY2" fmla="*/ 637677 h 637677"/>
              <a:gd name="connsiteX3" fmla="*/ 0 w 1656184"/>
              <a:gd name="connsiteY3" fmla="*/ 637677 h 637677"/>
              <a:gd name="connsiteX4" fmla="*/ 6824 w 1656184"/>
              <a:gd name="connsiteY4" fmla="*/ 0 h 637677"/>
              <a:gd name="connsiteX0" fmla="*/ 6824 w 1731247"/>
              <a:gd name="connsiteY0" fmla="*/ 27295 h 664972"/>
              <a:gd name="connsiteX1" fmla="*/ 1731247 w 1731247"/>
              <a:gd name="connsiteY1" fmla="*/ 0 h 664972"/>
              <a:gd name="connsiteX2" fmla="*/ 1656184 w 1731247"/>
              <a:gd name="connsiteY2" fmla="*/ 664972 h 664972"/>
              <a:gd name="connsiteX3" fmla="*/ 0 w 1731247"/>
              <a:gd name="connsiteY3" fmla="*/ 664972 h 664972"/>
              <a:gd name="connsiteX4" fmla="*/ 6824 w 1731247"/>
              <a:gd name="connsiteY4" fmla="*/ 27295 h 664972"/>
              <a:gd name="connsiteX0" fmla="*/ 1038182 w 2762605"/>
              <a:gd name="connsiteY0" fmla="*/ 27295 h 3408172"/>
              <a:gd name="connsiteX1" fmla="*/ 2762605 w 2762605"/>
              <a:gd name="connsiteY1" fmla="*/ 0 h 3408172"/>
              <a:gd name="connsiteX2" fmla="*/ 2687542 w 2762605"/>
              <a:gd name="connsiteY2" fmla="*/ 664972 h 3408172"/>
              <a:gd name="connsiteX3" fmla="*/ 0 w 2762605"/>
              <a:gd name="connsiteY3" fmla="*/ 3408172 h 3408172"/>
              <a:gd name="connsiteX4" fmla="*/ 1038182 w 2762605"/>
              <a:gd name="connsiteY4" fmla="*/ 27295 h 3408172"/>
              <a:gd name="connsiteX0" fmla="*/ 1038182 w 2762605"/>
              <a:gd name="connsiteY0" fmla="*/ 27295 h 3801577"/>
              <a:gd name="connsiteX1" fmla="*/ 2762605 w 2762605"/>
              <a:gd name="connsiteY1" fmla="*/ 0 h 3801577"/>
              <a:gd name="connsiteX2" fmla="*/ 1603021 w 2762605"/>
              <a:gd name="connsiteY2" fmla="*/ 3801577 h 3801577"/>
              <a:gd name="connsiteX3" fmla="*/ 0 w 2762605"/>
              <a:gd name="connsiteY3" fmla="*/ 3408172 h 3801577"/>
              <a:gd name="connsiteX4" fmla="*/ 1038182 w 2762605"/>
              <a:gd name="connsiteY4" fmla="*/ 27295 h 3801577"/>
              <a:gd name="connsiteX0" fmla="*/ 1038182 w 2762605"/>
              <a:gd name="connsiteY0" fmla="*/ 27295 h 3801577"/>
              <a:gd name="connsiteX1" fmla="*/ 2762605 w 2762605"/>
              <a:gd name="connsiteY1" fmla="*/ 0 h 3801577"/>
              <a:gd name="connsiteX2" fmla="*/ 1603021 w 2762605"/>
              <a:gd name="connsiteY2" fmla="*/ 3801577 h 3801577"/>
              <a:gd name="connsiteX3" fmla="*/ 0 w 2762605"/>
              <a:gd name="connsiteY3" fmla="*/ 3386907 h 3801577"/>
              <a:gd name="connsiteX4" fmla="*/ 1038182 w 2762605"/>
              <a:gd name="connsiteY4" fmla="*/ 27295 h 3801577"/>
              <a:gd name="connsiteX0" fmla="*/ 1038182 w 2762605"/>
              <a:gd name="connsiteY0" fmla="*/ 27295 h 3833474"/>
              <a:gd name="connsiteX1" fmla="*/ 2762605 w 2762605"/>
              <a:gd name="connsiteY1" fmla="*/ 0 h 3833474"/>
              <a:gd name="connsiteX2" fmla="*/ 1581755 w 2762605"/>
              <a:gd name="connsiteY2" fmla="*/ 3833474 h 3833474"/>
              <a:gd name="connsiteX3" fmla="*/ 0 w 2762605"/>
              <a:gd name="connsiteY3" fmla="*/ 3386907 h 3833474"/>
              <a:gd name="connsiteX4" fmla="*/ 1038182 w 2762605"/>
              <a:gd name="connsiteY4" fmla="*/ 27295 h 3833474"/>
              <a:gd name="connsiteX0" fmla="*/ 1048876 w 2773299"/>
              <a:gd name="connsiteY0" fmla="*/ 27295 h 3833474"/>
              <a:gd name="connsiteX1" fmla="*/ 2773299 w 2773299"/>
              <a:gd name="connsiteY1" fmla="*/ 0 h 3833474"/>
              <a:gd name="connsiteX2" fmla="*/ 1592449 w 2773299"/>
              <a:gd name="connsiteY2" fmla="*/ 3833474 h 3833474"/>
              <a:gd name="connsiteX3" fmla="*/ 0 w 2773299"/>
              <a:gd name="connsiteY3" fmla="*/ 3386907 h 3833474"/>
              <a:gd name="connsiteX4" fmla="*/ 1048876 w 2773299"/>
              <a:gd name="connsiteY4" fmla="*/ 27295 h 3833474"/>
              <a:gd name="connsiteX0" fmla="*/ 1027487 w 2773299"/>
              <a:gd name="connsiteY0" fmla="*/ 43337 h 3833474"/>
              <a:gd name="connsiteX1" fmla="*/ 2773299 w 2773299"/>
              <a:gd name="connsiteY1" fmla="*/ 0 h 3833474"/>
              <a:gd name="connsiteX2" fmla="*/ 1592449 w 2773299"/>
              <a:gd name="connsiteY2" fmla="*/ 3833474 h 3833474"/>
              <a:gd name="connsiteX3" fmla="*/ 0 w 2773299"/>
              <a:gd name="connsiteY3" fmla="*/ 3386907 h 3833474"/>
              <a:gd name="connsiteX4" fmla="*/ 1027487 w 2773299"/>
              <a:gd name="connsiteY4" fmla="*/ 43337 h 3833474"/>
              <a:gd name="connsiteX0" fmla="*/ 1027487 w 2773299"/>
              <a:gd name="connsiteY0" fmla="*/ 43337 h 3833474"/>
              <a:gd name="connsiteX1" fmla="*/ 2773299 w 2773299"/>
              <a:gd name="connsiteY1" fmla="*/ 0 h 3833474"/>
              <a:gd name="connsiteX2" fmla="*/ 1592449 w 2773299"/>
              <a:gd name="connsiteY2" fmla="*/ 3833474 h 3833474"/>
              <a:gd name="connsiteX3" fmla="*/ 0 w 2773299"/>
              <a:gd name="connsiteY3" fmla="*/ 3386907 h 3833474"/>
              <a:gd name="connsiteX4" fmla="*/ 1027487 w 2773299"/>
              <a:gd name="connsiteY4" fmla="*/ 43337 h 3833474"/>
              <a:gd name="connsiteX0" fmla="*/ 1048877 w 2773299"/>
              <a:gd name="connsiteY0" fmla="*/ 21947 h 3833474"/>
              <a:gd name="connsiteX1" fmla="*/ 2773299 w 2773299"/>
              <a:gd name="connsiteY1" fmla="*/ 0 h 3833474"/>
              <a:gd name="connsiteX2" fmla="*/ 1592449 w 2773299"/>
              <a:gd name="connsiteY2" fmla="*/ 3833474 h 3833474"/>
              <a:gd name="connsiteX3" fmla="*/ 0 w 2773299"/>
              <a:gd name="connsiteY3" fmla="*/ 3386907 h 3833474"/>
              <a:gd name="connsiteX4" fmla="*/ 1048877 w 2773299"/>
              <a:gd name="connsiteY4" fmla="*/ 21947 h 3833474"/>
              <a:gd name="connsiteX0" fmla="*/ 1048877 w 2773299"/>
              <a:gd name="connsiteY0" fmla="*/ 21947 h 3833474"/>
              <a:gd name="connsiteX1" fmla="*/ 2773299 w 2773299"/>
              <a:gd name="connsiteY1" fmla="*/ 0 h 3833474"/>
              <a:gd name="connsiteX2" fmla="*/ 1592449 w 2773299"/>
              <a:gd name="connsiteY2" fmla="*/ 3833474 h 3833474"/>
              <a:gd name="connsiteX3" fmla="*/ 0 w 2773299"/>
              <a:gd name="connsiteY3" fmla="*/ 3386907 h 3833474"/>
              <a:gd name="connsiteX4" fmla="*/ 1048877 w 2773299"/>
              <a:gd name="connsiteY4" fmla="*/ 21947 h 3833474"/>
              <a:gd name="connsiteX0" fmla="*/ 1048877 w 2773299"/>
              <a:gd name="connsiteY0" fmla="*/ 21947 h 3833474"/>
              <a:gd name="connsiteX1" fmla="*/ 2773299 w 2773299"/>
              <a:gd name="connsiteY1" fmla="*/ 0 h 3833474"/>
              <a:gd name="connsiteX2" fmla="*/ 1592449 w 2773299"/>
              <a:gd name="connsiteY2" fmla="*/ 3833474 h 3833474"/>
              <a:gd name="connsiteX3" fmla="*/ 0 w 2773299"/>
              <a:gd name="connsiteY3" fmla="*/ 3386907 h 3833474"/>
              <a:gd name="connsiteX4" fmla="*/ 1048877 w 2773299"/>
              <a:gd name="connsiteY4" fmla="*/ 21947 h 3833474"/>
              <a:gd name="connsiteX0" fmla="*/ 1048877 w 2773299"/>
              <a:gd name="connsiteY0" fmla="*/ 21947 h 3833474"/>
              <a:gd name="connsiteX1" fmla="*/ 2773299 w 2773299"/>
              <a:gd name="connsiteY1" fmla="*/ 0 h 3833474"/>
              <a:gd name="connsiteX2" fmla="*/ 1592449 w 2773299"/>
              <a:gd name="connsiteY2" fmla="*/ 3833474 h 3833474"/>
              <a:gd name="connsiteX3" fmla="*/ 0 w 2773299"/>
              <a:gd name="connsiteY3" fmla="*/ 3386907 h 3833474"/>
              <a:gd name="connsiteX4" fmla="*/ 1048877 w 2773299"/>
              <a:gd name="connsiteY4" fmla="*/ 21947 h 3833474"/>
              <a:gd name="connsiteX0" fmla="*/ 1048877 w 2773299"/>
              <a:gd name="connsiteY0" fmla="*/ 21947 h 3833474"/>
              <a:gd name="connsiteX1" fmla="*/ 2773299 w 2773299"/>
              <a:gd name="connsiteY1" fmla="*/ 0 h 3833474"/>
              <a:gd name="connsiteX2" fmla="*/ 1592449 w 2773299"/>
              <a:gd name="connsiteY2" fmla="*/ 3833474 h 3833474"/>
              <a:gd name="connsiteX3" fmla="*/ 0 w 2773299"/>
              <a:gd name="connsiteY3" fmla="*/ 3386907 h 3833474"/>
              <a:gd name="connsiteX4" fmla="*/ 1048877 w 2773299"/>
              <a:gd name="connsiteY4" fmla="*/ 21947 h 3833474"/>
              <a:gd name="connsiteX0" fmla="*/ 1048877 w 2773299"/>
              <a:gd name="connsiteY0" fmla="*/ 21947 h 3806737"/>
              <a:gd name="connsiteX1" fmla="*/ 2773299 w 2773299"/>
              <a:gd name="connsiteY1" fmla="*/ 0 h 3806737"/>
              <a:gd name="connsiteX2" fmla="*/ 1597796 w 2773299"/>
              <a:gd name="connsiteY2" fmla="*/ 3806737 h 3806737"/>
              <a:gd name="connsiteX3" fmla="*/ 0 w 2773299"/>
              <a:gd name="connsiteY3" fmla="*/ 3386907 h 3806737"/>
              <a:gd name="connsiteX4" fmla="*/ 1048877 w 2773299"/>
              <a:gd name="connsiteY4" fmla="*/ 21947 h 3806737"/>
              <a:gd name="connsiteX0" fmla="*/ 1048877 w 2789342"/>
              <a:gd name="connsiteY0" fmla="*/ 21947 h 3806737"/>
              <a:gd name="connsiteX1" fmla="*/ 2789342 w 2789342"/>
              <a:gd name="connsiteY1" fmla="*/ 0 h 3806737"/>
              <a:gd name="connsiteX2" fmla="*/ 1597796 w 2789342"/>
              <a:gd name="connsiteY2" fmla="*/ 3806737 h 3806737"/>
              <a:gd name="connsiteX3" fmla="*/ 0 w 2789342"/>
              <a:gd name="connsiteY3" fmla="*/ 3386907 h 3806737"/>
              <a:gd name="connsiteX4" fmla="*/ 1048877 w 2789342"/>
              <a:gd name="connsiteY4" fmla="*/ 21947 h 3806737"/>
              <a:gd name="connsiteX0" fmla="*/ 1048877 w 2789342"/>
              <a:gd name="connsiteY0" fmla="*/ 21947 h 3806737"/>
              <a:gd name="connsiteX1" fmla="*/ 2789342 w 2789342"/>
              <a:gd name="connsiteY1" fmla="*/ 0 h 3806737"/>
              <a:gd name="connsiteX2" fmla="*/ 1597796 w 2789342"/>
              <a:gd name="connsiteY2" fmla="*/ 3806737 h 3806737"/>
              <a:gd name="connsiteX3" fmla="*/ 1364708 w 2789342"/>
              <a:gd name="connsiteY3" fmla="*/ 3749375 h 3806737"/>
              <a:gd name="connsiteX4" fmla="*/ 0 w 2789342"/>
              <a:gd name="connsiteY4" fmla="*/ 3386907 h 3806737"/>
              <a:gd name="connsiteX5" fmla="*/ 1048877 w 2789342"/>
              <a:gd name="connsiteY5" fmla="*/ 21947 h 3806737"/>
              <a:gd name="connsiteX0" fmla="*/ 1048877 w 2789342"/>
              <a:gd name="connsiteY0" fmla="*/ 21947 h 3806737"/>
              <a:gd name="connsiteX1" fmla="*/ 2789342 w 2789342"/>
              <a:gd name="connsiteY1" fmla="*/ 0 h 3806737"/>
              <a:gd name="connsiteX2" fmla="*/ 1722982 w 2789342"/>
              <a:gd name="connsiteY2" fmla="*/ 3417838 h 3806737"/>
              <a:gd name="connsiteX3" fmla="*/ 1597796 w 2789342"/>
              <a:gd name="connsiteY3" fmla="*/ 3806737 h 3806737"/>
              <a:gd name="connsiteX4" fmla="*/ 1364708 w 2789342"/>
              <a:gd name="connsiteY4" fmla="*/ 3749375 h 3806737"/>
              <a:gd name="connsiteX5" fmla="*/ 0 w 2789342"/>
              <a:gd name="connsiteY5" fmla="*/ 3386907 h 3806737"/>
              <a:gd name="connsiteX6" fmla="*/ 1048877 w 2789342"/>
              <a:gd name="connsiteY6" fmla="*/ 21947 h 3806737"/>
              <a:gd name="connsiteX0" fmla="*/ 1048877 w 2789342"/>
              <a:gd name="connsiteY0" fmla="*/ 21947 h 3749375"/>
              <a:gd name="connsiteX1" fmla="*/ 2789342 w 2789342"/>
              <a:gd name="connsiteY1" fmla="*/ 0 h 3749375"/>
              <a:gd name="connsiteX2" fmla="*/ 1722982 w 2789342"/>
              <a:gd name="connsiteY2" fmla="*/ 3417838 h 3749375"/>
              <a:gd name="connsiteX3" fmla="*/ 1364708 w 2789342"/>
              <a:gd name="connsiteY3" fmla="*/ 3749375 h 3749375"/>
              <a:gd name="connsiteX4" fmla="*/ 0 w 2789342"/>
              <a:gd name="connsiteY4" fmla="*/ 3386907 h 3749375"/>
              <a:gd name="connsiteX5" fmla="*/ 1048877 w 2789342"/>
              <a:gd name="connsiteY5" fmla="*/ 21947 h 3749375"/>
              <a:gd name="connsiteX0" fmla="*/ 1048877 w 2789342"/>
              <a:gd name="connsiteY0" fmla="*/ 21947 h 3749375"/>
              <a:gd name="connsiteX1" fmla="*/ 2789342 w 2789342"/>
              <a:gd name="connsiteY1" fmla="*/ 0 h 3749375"/>
              <a:gd name="connsiteX2" fmla="*/ 1722982 w 2789342"/>
              <a:gd name="connsiteY2" fmla="*/ 3417838 h 3749375"/>
              <a:gd name="connsiteX3" fmla="*/ 1551866 w 2789342"/>
              <a:gd name="connsiteY3" fmla="*/ 3588954 h 3749375"/>
              <a:gd name="connsiteX4" fmla="*/ 1364708 w 2789342"/>
              <a:gd name="connsiteY4" fmla="*/ 3749375 h 3749375"/>
              <a:gd name="connsiteX5" fmla="*/ 0 w 2789342"/>
              <a:gd name="connsiteY5" fmla="*/ 3386907 h 3749375"/>
              <a:gd name="connsiteX6" fmla="*/ 1048877 w 2789342"/>
              <a:gd name="connsiteY6" fmla="*/ 21947 h 3749375"/>
              <a:gd name="connsiteX0" fmla="*/ 1048877 w 2789342"/>
              <a:gd name="connsiteY0" fmla="*/ 21947 h 3749375"/>
              <a:gd name="connsiteX1" fmla="*/ 2789342 w 2789342"/>
              <a:gd name="connsiteY1" fmla="*/ 0 h 3749375"/>
              <a:gd name="connsiteX2" fmla="*/ 1722982 w 2789342"/>
              <a:gd name="connsiteY2" fmla="*/ 3417838 h 3749375"/>
              <a:gd name="connsiteX3" fmla="*/ 1535824 w 2789342"/>
              <a:gd name="connsiteY3" fmla="*/ 3572912 h 3749375"/>
              <a:gd name="connsiteX4" fmla="*/ 1364708 w 2789342"/>
              <a:gd name="connsiteY4" fmla="*/ 3749375 h 3749375"/>
              <a:gd name="connsiteX5" fmla="*/ 0 w 2789342"/>
              <a:gd name="connsiteY5" fmla="*/ 3386907 h 3749375"/>
              <a:gd name="connsiteX6" fmla="*/ 1048877 w 2789342"/>
              <a:gd name="connsiteY6" fmla="*/ 21947 h 3749375"/>
              <a:gd name="connsiteX0" fmla="*/ 1048877 w 2789342"/>
              <a:gd name="connsiteY0" fmla="*/ 21947 h 3749375"/>
              <a:gd name="connsiteX1" fmla="*/ 2789342 w 2789342"/>
              <a:gd name="connsiteY1" fmla="*/ 0 h 3749375"/>
              <a:gd name="connsiteX2" fmla="*/ 1722982 w 2789342"/>
              <a:gd name="connsiteY2" fmla="*/ 3417838 h 3749375"/>
              <a:gd name="connsiteX3" fmla="*/ 1547730 w 2789342"/>
              <a:gd name="connsiteY3" fmla="*/ 3565768 h 3749375"/>
              <a:gd name="connsiteX4" fmla="*/ 1364708 w 2789342"/>
              <a:gd name="connsiteY4" fmla="*/ 3749375 h 3749375"/>
              <a:gd name="connsiteX5" fmla="*/ 0 w 2789342"/>
              <a:gd name="connsiteY5" fmla="*/ 3386907 h 3749375"/>
              <a:gd name="connsiteX6" fmla="*/ 1048877 w 2789342"/>
              <a:gd name="connsiteY6" fmla="*/ 21947 h 3749375"/>
              <a:gd name="connsiteX0" fmla="*/ 1048877 w 2789342"/>
              <a:gd name="connsiteY0" fmla="*/ 21947 h 3749375"/>
              <a:gd name="connsiteX1" fmla="*/ 2789342 w 2789342"/>
              <a:gd name="connsiteY1" fmla="*/ 0 h 3749375"/>
              <a:gd name="connsiteX2" fmla="*/ 1722982 w 2789342"/>
              <a:gd name="connsiteY2" fmla="*/ 3417838 h 3749375"/>
              <a:gd name="connsiteX3" fmla="*/ 1547730 w 2789342"/>
              <a:gd name="connsiteY3" fmla="*/ 3565768 h 3749375"/>
              <a:gd name="connsiteX4" fmla="*/ 1364708 w 2789342"/>
              <a:gd name="connsiteY4" fmla="*/ 3749375 h 3749375"/>
              <a:gd name="connsiteX5" fmla="*/ 0 w 2789342"/>
              <a:gd name="connsiteY5" fmla="*/ 3386907 h 3749375"/>
              <a:gd name="connsiteX6" fmla="*/ 1048877 w 2789342"/>
              <a:gd name="connsiteY6" fmla="*/ 21947 h 3749375"/>
              <a:gd name="connsiteX0" fmla="*/ 1048877 w 2789342"/>
              <a:gd name="connsiteY0" fmla="*/ 21947 h 3749375"/>
              <a:gd name="connsiteX1" fmla="*/ 2789342 w 2789342"/>
              <a:gd name="connsiteY1" fmla="*/ 0 h 3749375"/>
              <a:gd name="connsiteX2" fmla="*/ 1722982 w 2789342"/>
              <a:gd name="connsiteY2" fmla="*/ 3417838 h 3749375"/>
              <a:gd name="connsiteX3" fmla="*/ 1364708 w 2789342"/>
              <a:gd name="connsiteY3" fmla="*/ 3749375 h 3749375"/>
              <a:gd name="connsiteX4" fmla="*/ 0 w 2789342"/>
              <a:gd name="connsiteY4" fmla="*/ 3386907 h 3749375"/>
              <a:gd name="connsiteX5" fmla="*/ 1048877 w 2789342"/>
              <a:gd name="connsiteY5" fmla="*/ 21947 h 3749375"/>
              <a:gd name="connsiteX0" fmla="*/ 1048877 w 2789342"/>
              <a:gd name="connsiteY0" fmla="*/ 21947 h 3749375"/>
              <a:gd name="connsiteX1" fmla="*/ 2789342 w 2789342"/>
              <a:gd name="connsiteY1" fmla="*/ 0 h 3749375"/>
              <a:gd name="connsiteX2" fmla="*/ 1722982 w 2789342"/>
              <a:gd name="connsiteY2" fmla="*/ 3417838 h 3749375"/>
              <a:gd name="connsiteX3" fmla="*/ 1364708 w 2789342"/>
              <a:gd name="connsiteY3" fmla="*/ 3749375 h 3749375"/>
              <a:gd name="connsiteX4" fmla="*/ 0 w 2789342"/>
              <a:gd name="connsiteY4" fmla="*/ 3386907 h 3749375"/>
              <a:gd name="connsiteX5" fmla="*/ 1048877 w 2789342"/>
              <a:gd name="connsiteY5" fmla="*/ 21947 h 3749375"/>
              <a:gd name="connsiteX0" fmla="*/ 1048877 w 2789342"/>
              <a:gd name="connsiteY0" fmla="*/ 21947 h 3749375"/>
              <a:gd name="connsiteX1" fmla="*/ 2789342 w 2789342"/>
              <a:gd name="connsiteY1" fmla="*/ 0 h 3749375"/>
              <a:gd name="connsiteX2" fmla="*/ 1722982 w 2789342"/>
              <a:gd name="connsiteY2" fmla="*/ 3417838 h 3749375"/>
              <a:gd name="connsiteX3" fmla="*/ 1364708 w 2789342"/>
              <a:gd name="connsiteY3" fmla="*/ 3749375 h 3749375"/>
              <a:gd name="connsiteX4" fmla="*/ 0 w 2789342"/>
              <a:gd name="connsiteY4" fmla="*/ 3386907 h 3749375"/>
              <a:gd name="connsiteX5" fmla="*/ 1048877 w 2789342"/>
              <a:gd name="connsiteY5" fmla="*/ 21947 h 3749375"/>
              <a:gd name="connsiteX0" fmla="*/ 1048877 w 2789342"/>
              <a:gd name="connsiteY0" fmla="*/ 21947 h 3751757"/>
              <a:gd name="connsiteX1" fmla="*/ 2789342 w 2789342"/>
              <a:gd name="connsiteY1" fmla="*/ 0 h 3751757"/>
              <a:gd name="connsiteX2" fmla="*/ 1722982 w 2789342"/>
              <a:gd name="connsiteY2" fmla="*/ 3417838 h 3751757"/>
              <a:gd name="connsiteX3" fmla="*/ 1376614 w 2789342"/>
              <a:gd name="connsiteY3" fmla="*/ 3751757 h 3751757"/>
              <a:gd name="connsiteX4" fmla="*/ 0 w 2789342"/>
              <a:gd name="connsiteY4" fmla="*/ 3386907 h 3751757"/>
              <a:gd name="connsiteX5" fmla="*/ 1048877 w 2789342"/>
              <a:gd name="connsiteY5" fmla="*/ 21947 h 3751757"/>
              <a:gd name="connsiteX0" fmla="*/ 1051259 w 2791724"/>
              <a:gd name="connsiteY0" fmla="*/ 21947 h 3751757"/>
              <a:gd name="connsiteX1" fmla="*/ 2791724 w 2791724"/>
              <a:gd name="connsiteY1" fmla="*/ 0 h 3751757"/>
              <a:gd name="connsiteX2" fmla="*/ 1725364 w 2791724"/>
              <a:gd name="connsiteY2" fmla="*/ 3417838 h 3751757"/>
              <a:gd name="connsiteX3" fmla="*/ 1378996 w 2791724"/>
              <a:gd name="connsiteY3" fmla="*/ 3751757 h 3751757"/>
              <a:gd name="connsiteX4" fmla="*/ 0 w 2791724"/>
              <a:gd name="connsiteY4" fmla="*/ 3377382 h 3751757"/>
              <a:gd name="connsiteX5" fmla="*/ 1051259 w 2791724"/>
              <a:gd name="connsiteY5" fmla="*/ 21947 h 3751757"/>
              <a:gd name="connsiteX0" fmla="*/ 1051259 w 2791724"/>
              <a:gd name="connsiteY0" fmla="*/ 21947 h 3751757"/>
              <a:gd name="connsiteX1" fmla="*/ 2791724 w 2791724"/>
              <a:gd name="connsiteY1" fmla="*/ 0 h 3751757"/>
              <a:gd name="connsiteX2" fmla="*/ 1746795 w 2791724"/>
              <a:gd name="connsiteY2" fmla="*/ 3403551 h 3751757"/>
              <a:gd name="connsiteX3" fmla="*/ 1378996 w 2791724"/>
              <a:gd name="connsiteY3" fmla="*/ 3751757 h 3751757"/>
              <a:gd name="connsiteX4" fmla="*/ 0 w 2791724"/>
              <a:gd name="connsiteY4" fmla="*/ 3377382 h 3751757"/>
              <a:gd name="connsiteX5" fmla="*/ 1051259 w 2791724"/>
              <a:gd name="connsiteY5" fmla="*/ 21947 h 3751757"/>
              <a:gd name="connsiteX0" fmla="*/ 1051259 w 2791724"/>
              <a:gd name="connsiteY0" fmla="*/ 21947 h 3751757"/>
              <a:gd name="connsiteX1" fmla="*/ 2791724 w 2791724"/>
              <a:gd name="connsiteY1" fmla="*/ 0 h 3751757"/>
              <a:gd name="connsiteX2" fmla="*/ 1751557 w 2791724"/>
              <a:gd name="connsiteY2" fmla="*/ 3398789 h 3751757"/>
              <a:gd name="connsiteX3" fmla="*/ 1378996 w 2791724"/>
              <a:gd name="connsiteY3" fmla="*/ 3751757 h 3751757"/>
              <a:gd name="connsiteX4" fmla="*/ 0 w 2791724"/>
              <a:gd name="connsiteY4" fmla="*/ 3377382 h 3751757"/>
              <a:gd name="connsiteX5" fmla="*/ 1051259 w 2791724"/>
              <a:gd name="connsiteY5" fmla="*/ 21947 h 3751757"/>
              <a:gd name="connsiteX0" fmla="*/ 1051259 w 2791724"/>
              <a:gd name="connsiteY0" fmla="*/ 21947 h 3751757"/>
              <a:gd name="connsiteX1" fmla="*/ 2791724 w 2791724"/>
              <a:gd name="connsiteY1" fmla="*/ 0 h 3751757"/>
              <a:gd name="connsiteX2" fmla="*/ 1751557 w 2791724"/>
              <a:gd name="connsiteY2" fmla="*/ 3398789 h 3751757"/>
              <a:gd name="connsiteX3" fmla="*/ 1378996 w 2791724"/>
              <a:gd name="connsiteY3" fmla="*/ 3751757 h 3751757"/>
              <a:gd name="connsiteX4" fmla="*/ 0 w 2791724"/>
              <a:gd name="connsiteY4" fmla="*/ 3377382 h 3751757"/>
              <a:gd name="connsiteX5" fmla="*/ 1051259 w 2791724"/>
              <a:gd name="connsiteY5" fmla="*/ 21947 h 3751757"/>
              <a:gd name="connsiteX0" fmla="*/ 1051259 w 2791724"/>
              <a:gd name="connsiteY0" fmla="*/ 21947 h 3751757"/>
              <a:gd name="connsiteX1" fmla="*/ 2791724 w 2791724"/>
              <a:gd name="connsiteY1" fmla="*/ 0 h 3751757"/>
              <a:gd name="connsiteX2" fmla="*/ 1751557 w 2791724"/>
              <a:gd name="connsiteY2" fmla="*/ 3398789 h 3751757"/>
              <a:gd name="connsiteX3" fmla="*/ 1378996 w 2791724"/>
              <a:gd name="connsiteY3" fmla="*/ 3751757 h 3751757"/>
              <a:gd name="connsiteX4" fmla="*/ 0 w 2791724"/>
              <a:gd name="connsiteY4" fmla="*/ 3377382 h 3751757"/>
              <a:gd name="connsiteX5" fmla="*/ 1051259 w 2791724"/>
              <a:gd name="connsiteY5" fmla="*/ 21947 h 3751757"/>
              <a:gd name="connsiteX0" fmla="*/ 1051259 w 2791724"/>
              <a:gd name="connsiteY0" fmla="*/ 21947 h 3751757"/>
              <a:gd name="connsiteX1" fmla="*/ 2791724 w 2791724"/>
              <a:gd name="connsiteY1" fmla="*/ 0 h 3751757"/>
              <a:gd name="connsiteX2" fmla="*/ 1751557 w 2791724"/>
              <a:gd name="connsiteY2" fmla="*/ 3398789 h 3751757"/>
              <a:gd name="connsiteX3" fmla="*/ 1378996 w 2791724"/>
              <a:gd name="connsiteY3" fmla="*/ 3751757 h 3751757"/>
              <a:gd name="connsiteX4" fmla="*/ 0 w 2791724"/>
              <a:gd name="connsiteY4" fmla="*/ 3377382 h 3751757"/>
              <a:gd name="connsiteX5" fmla="*/ 1051259 w 2791724"/>
              <a:gd name="connsiteY5" fmla="*/ 21947 h 3751757"/>
              <a:gd name="connsiteX0" fmla="*/ 1051259 w 2791724"/>
              <a:gd name="connsiteY0" fmla="*/ 21947 h 3751757"/>
              <a:gd name="connsiteX1" fmla="*/ 2791724 w 2791724"/>
              <a:gd name="connsiteY1" fmla="*/ 0 h 3751757"/>
              <a:gd name="connsiteX2" fmla="*/ 1751557 w 2791724"/>
              <a:gd name="connsiteY2" fmla="*/ 3398789 h 3751757"/>
              <a:gd name="connsiteX3" fmla="*/ 1378996 w 2791724"/>
              <a:gd name="connsiteY3" fmla="*/ 3751757 h 3751757"/>
              <a:gd name="connsiteX4" fmla="*/ 0 w 2791724"/>
              <a:gd name="connsiteY4" fmla="*/ 3377382 h 3751757"/>
              <a:gd name="connsiteX5" fmla="*/ 1051259 w 2791724"/>
              <a:gd name="connsiteY5" fmla="*/ 21947 h 3751757"/>
              <a:gd name="connsiteX0" fmla="*/ 1051259 w 2791724"/>
              <a:gd name="connsiteY0" fmla="*/ 21947 h 3751757"/>
              <a:gd name="connsiteX1" fmla="*/ 2791724 w 2791724"/>
              <a:gd name="connsiteY1" fmla="*/ 0 h 3751757"/>
              <a:gd name="connsiteX2" fmla="*/ 1891216 w 2791724"/>
              <a:gd name="connsiteY2" fmla="*/ 2932940 h 3751757"/>
              <a:gd name="connsiteX3" fmla="*/ 1751557 w 2791724"/>
              <a:gd name="connsiteY3" fmla="*/ 3398789 h 3751757"/>
              <a:gd name="connsiteX4" fmla="*/ 1378996 w 2791724"/>
              <a:gd name="connsiteY4" fmla="*/ 3751757 h 3751757"/>
              <a:gd name="connsiteX5" fmla="*/ 0 w 2791724"/>
              <a:gd name="connsiteY5" fmla="*/ 3377382 h 3751757"/>
              <a:gd name="connsiteX6" fmla="*/ 1051259 w 2791724"/>
              <a:gd name="connsiteY6" fmla="*/ 21947 h 3751757"/>
              <a:gd name="connsiteX0" fmla="*/ 1051259 w 2791724"/>
              <a:gd name="connsiteY0" fmla="*/ 21947 h 3751757"/>
              <a:gd name="connsiteX1" fmla="*/ 2791724 w 2791724"/>
              <a:gd name="connsiteY1" fmla="*/ 0 h 3751757"/>
              <a:gd name="connsiteX2" fmla="*/ 2055522 w 2791724"/>
              <a:gd name="connsiteY2" fmla="*/ 2390015 h 3751757"/>
              <a:gd name="connsiteX3" fmla="*/ 1891216 w 2791724"/>
              <a:gd name="connsiteY3" fmla="*/ 2932940 h 3751757"/>
              <a:gd name="connsiteX4" fmla="*/ 1751557 w 2791724"/>
              <a:gd name="connsiteY4" fmla="*/ 3398789 h 3751757"/>
              <a:gd name="connsiteX5" fmla="*/ 1378996 w 2791724"/>
              <a:gd name="connsiteY5" fmla="*/ 3751757 h 3751757"/>
              <a:gd name="connsiteX6" fmla="*/ 0 w 2791724"/>
              <a:gd name="connsiteY6" fmla="*/ 3377382 h 3751757"/>
              <a:gd name="connsiteX7" fmla="*/ 1051259 w 2791724"/>
              <a:gd name="connsiteY7" fmla="*/ 21947 h 3751757"/>
              <a:gd name="connsiteX0" fmla="*/ 1051259 w 2791724"/>
              <a:gd name="connsiteY0" fmla="*/ 21947 h 3751757"/>
              <a:gd name="connsiteX1" fmla="*/ 2791724 w 2791724"/>
              <a:gd name="connsiteY1" fmla="*/ 0 h 3751757"/>
              <a:gd name="connsiteX2" fmla="*/ 2055522 w 2791724"/>
              <a:gd name="connsiteY2" fmla="*/ 2390015 h 3751757"/>
              <a:gd name="connsiteX3" fmla="*/ 1891216 w 2791724"/>
              <a:gd name="connsiteY3" fmla="*/ 2932940 h 3751757"/>
              <a:gd name="connsiteX4" fmla="*/ 1751557 w 2791724"/>
              <a:gd name="connsiteY4" fmla="*/ 3398789 h 3751757"/>
              <a:gd name="connsiteX5" fmla="*/ 1378996 w 2791724"/>
              <a:gd name="connsiteY5" fmla="*/ 3751757 h 3751757"/>
              <a:gd name="connsiteX6" fmla="*/ 0 w 2791724"/>
              <a:gd name="connsiteY6" fmla="*/ 3377382 h 3751757"/>
              <a:gd name="connsiteX7" fmla="*/ 1051259 w 2791724"/>
              <a:gd name="connsiteY7" fmla="*/ 21947 h 3751757"/>
              <a:gd name="connsiteX0" fmla="*/ 1051259 w 2791724"/>
              <a:gd name="connsiteY0" fmla="*/ 21947 h 3751757"/>
              <a:gd name="connsiteX1" fmla="*/ 2791724 w 2791724"/>
              <a:gd name="connsiteY1" fmla="*/ 0 h 3751757"/>
              <a:gd name="connsiteX2" fmla="*/ 2055522 w 2791724"/>
              <a:gd name="connsiteY2" fmla="*/ 2390015 h 3751757"/>
              <a:gd name="connsiteX3" fmla="*/ 1891216 w 2791724"/>
              <a:gd name="connsiteY3" fmla="*/ 2932940 h 3751757"/>
              <a:gd name="connsiteX4" fmla="*/ 1751557 w 2791724"/>
              <a:gd name="connsiteY4" fmla="*/ 3398789 h 3751757"/>
              <a:gd name="connsiteX5" fmla="*/ 1378996 w 2791724"/>
              <a:gd name="connsiteY5" fmla="*/ 3751757 h 3751757"/>
              <a:gd name="connsiteX6" fmla="*/ 0 w 2791724"/>
              <a:gd name="connsiteY6" fmla="*/ 3377382 h 3751757"/>
              <a:gd name="connsiteX7" fmla="*/ 1051259 w 2791724"/>
              <a:gd name="connsiteY7" fmla="*/ 21947 h 3751757"/>
              <a:gd name="connsiteX0" fmla="*/ 1051259 w 2791724"/>
              <a:gd name="connsiteY0" fmla="*/ 21947 h 3751757"/>
              <a:gd name="connsiteX1" fmla="*/ 2791724 w 2791724"/>
              <a:gd name="connsiteY1" fmla="*/ 0 h 3751757"/>
              <a:gd name="connsiteX2" fmla="*/ 2055522 w 2791724"/>
              <a:gd name="connsiteY2" fmla="*/ 2390015 h 3751757"/>
              <a:gd name="connsiteX3" fmla="*/ 1891216 w 2791724"/>
              <a:gd name="connsiteY3" fmla="*/ 2932940 h 3751757"/>
              <a:gd name="connsiteX4" fmla="*/ 1751557 w 2791724"/>
              <a:gd name="connsiteY4" fmla="*/ 3398789 h 3751757"/>
              <a:gd name="connsiteX5" fmla="*/ 1378996 w 2791724"/>
              <a:gd name="connsiteY5" fmla="*/ 3751757 h 3751757"/>
              <a:gd name="connsiteX6" fmla="*/ 0 w 2791724"/>
              <a:gd name="connsiteY6" fmla="*/ 3377382 h 3751757"/>
              <a:gd name="connsiteX7" fmla="*/ 1051259 w 2791724"/>
              <a:gd name="connsiteY7" fmla="*/ 21947 h 3751757"/>
              <a:gd name="connsiteX0" fmla="*/ 1051259 w 2791724"/>
              <a:gd name="connsiteY0" fmla="*/ 21947 h 3751757"/>
              <a:gd name="connsiteX1" fmla="*/ 2791724 w 2791724"/>
              <a:gd name="connsiteY1" fmla="*/ 0 h 3751757"/>
              <a:gd name="connsiteX2" fmla="*/ 2055522 w 2791724"/>
              <a:gd name="connsiteY2" fmla="*/ 2390015 h 3751757"/>
              <a:gd name="connsiteX3" fmla="*/ 1891216 w 2791724"/>
              <a:gd name="connsiteY3" fmla="*/ 2932940 h 3751757"/>
              <a:gd name="connsiteX4" fmla="*/ 1751557 w 2791724"/>
              <a:gd name="connsiteY4" fmla="*/ 3398789 h 3751757"/>
              <a:gd name="connsiteX5" fmla="*/ 1378996 w 2791724"/>
              <a:gd name="connsiteY5" fmla="*/ 3751757 h 3751757"/>
              <a:gd name="connsiteX6" fmla="*/ 0 w 2791724"/>
              <a:gd name="connsiteY6" fmla="*/ 3377382 h 3751757"/>
              <a:gd name="connsiteX7" fmla="*/ 1051259 w 2791724"/>
              <a:gd name="connsiteY7" fmla="*/ 21947 h 3751757"/>
              <a:gd name="connsiteX0" fmla="*/ 1051259 w 2791724"/>
              <a:gd name="connsiteY0" fmla="*/ 21947 h 3751757"/>
              <a:gd name="connsiteX1" fmla="*/ 2791724 w 2791724"/>
              <a:gd name="connsiteY1" fmla="*/ 0 h 3751757"/>
              <a:gd name="connsiteX2" fmla="*/ 2055522 w 2791724"/>
              <a:gd name="connsiteY2" fmla="*/ 2390015 h 3751757"/>
              <a:gd name="connsiteX3" fmla="*/ 1891216 w 2791724"/>
              <a:gd name="connsiteY3" fmla="*/ 2932940 h 3751757"/>
              <a:gd name="connsiteX4" fmla="*/ 1751557 w 2791724"/>
              <a:gd name="connsiteY4" fmla="*/ 3398789 h 3751757"/>
              <a:gd name="connsiteX5" fmla="*/ 1378996 w 2791724"/>
              <a:gd name="connsiteY5" fmla="*/ 3751757 h 3751757"/>
              <a:gd name="connsiteX6" fmla="*/ 0 w 2791724"/>
              <a:gd name="connsiteY6" fmla="*/ 3377382 h 3751757"/>
              <a:gd name="connsiteX7" fmla="*/ 1051259 w 2791724"/>
              <a:gd name="connsiteY7" fmla="*/ 21947 h 3751757"/>
              <a:gd name="connsiteX0" fmla="*/ 1051259 w 2791724"/>
              <a:gd name="connsiteY0" fmla="*/ 21947 h 3751757"/>
              <a:gd name="connsiteX1" fmla="*/ 2791724 w 2791724"/>
              <a:gd name="connsiteY1" fmla="*/ 0 h 3751757"/>
              <a:gd name="connsiteX2" fmla="*/ 2055522 w 2791724"/>
              <a:gd name="connsiteY2" fmla="*/ 2390015 h 3751757"/>
              <a:gd name="connsiteX3" fmla="*/ 1891216 w 2791724"/>
              <a:gd name="connsiteY3" fmla="*/ 2932940 h 3751757"/>
              <a:gd name="connsiteX4" fmla="*/ 1751557 w 2791724"/>
              <a:gd name="connsiteY4" fmla="*/ 3398789 h 3751757"/>
              <a:gd name="connsiteX5" fmla="*/ 1378996 w 2791724"/>
              <a:gd name="connsiteY5" fmla="*/ 3751757 h 3751757"/>
              <a:gd name="connsiteX6" fmla="*/ 0 w 2791724"/>
              <a:gd name="connsiteY6" fmla="*/ 3377382 h 3751757"/>
              <a:gd name="connsiteX7" fmla="*/ 1051259 w 2791724"/>
              <a:gd name="connsiteY7" fmla="*/ 21947 h 3751757"/>
              <a:gd name="connsiteX0" fmla="*/ 1051259 w 2791724"/>
              <a:gd name="connsiteY0" fmla="*/ 21947 h 3751757"/>
              <a:gd name="connsiteX1" fmla="*/ 2791724 w 2791724"/>
              <a:gd name="connsiteY1" fmla="*/ 0 h 3751757"/>
              <a:gd name="connsiteX2" fmla="*/ 2055522 w 2791724"/>
              <a:gd name="connsiteY2" fmla="*/ 2390015 h 3751757"/>
              <a:gd name="connsiteX3" fmla="*/ 1788822 w 2791724"/>
              <a:gd name="connsiteY3" fmla="*/ 2654334 h 3751757"/>
              <a:gd name="connsiteX4" fmla="*/ 1891216 w 2791724"/>
              <a:gd name="connsiteY4" fmla="*/ 2932940 h 3751757"/>
              <a:gd name="connsiteX5" fmla="*/ 1751557 w 2791724"/>
              <a:gd name="connsiteY5" fmla="*/ 3398789 h 3751757"/>
              <a:gd name="connsiteX6" fmla="*/ 1378996 w 2791724"/>
              <a:gd name="connsiteY6" fmla="*/ 3751757 h 3751757"/>
              <a:gd name="connsiteX7" fmla="*/ 0 w 2791724"/>
              <a:gd name="connsiteY7" fmla="*/ 3377382 h 3751757"/>
              <a:gd name="connsiteX8" fmla="*/ 1051259 w 2791724"/>
              <a:gd name="connsiteY8" fmla="*/ 21947 h 3751757"/>
              <a:gd name="connsiteX0" fmla="*/ 1051259 w 2791724"/>
              <a:gd name="connsiteY0" fmla="*/ 21947 h 3751757"/>
              <a:gd name="connsiteX1" fmla="*/ 2791724 w 2791724"/>
              <a:gd name="connsiteY1" fmla="*/ 0 h 3751757"/>
              <a:gd name="connsiteX2" fmla="*/ 2055522 w 2791724"/>
              <a:gd name="connsiteY2" fmla="*/ 2390015 h 3751757"/>
              <a:gd name="connsiteX3" fmla="*/ 1788822 w 2791724"/>
              <a:gd name="connsiteY3" fmla="*/ 2654334 h 3751757"/>
              <a:gd name="connsiteX4" fmla="*/ 1891216 w 2791724"/>
              <a:gd name="connsiteY4" fmla="*/ 2932940 h 3751757"/>
              <a:gd name="connsiteX5" fmla="*/ 1751557 w 2791724"/>
              <a:gd name="connsiteY5" fmla="*/ 3398789 h 3751757"/>
              <a:gd name="connsiteX6" fmla="*/ 1378996 w 2791724"/>
              <a:gd name="connsiteY6" fmla="*/ 3751757 h 3751757"/>
              <a:gd name="connsiteX7" fmla="*/ 0 w 2791724"/>
              <a:gd name="connsiteY7" fmla="*/ 3377382 h 3751757"/>
              <a:gd name="connsiteX8" fmla="*/ 1051259 w 2791724"/>
              <a:gd name="connsiteY8" fmla="*/ 21947 h 3751757"/>
              <a:gd name="connsiteX0" fmla="*/ 1051259 w 2791724"/>
              <a:gd name="connsiteY0" fmla="*/ 21947 h 3751757"/>
              <a:gd name="connsiteX1" fmla="*/ 2791724 w 2791724"/>
              <a:gd name="connsiteY1" fmla="*/ 0 h 3751757"/>
              <a:gd name="connsiteX2" fmla="*/ 2055522 w 2791724"/>
              <a:gd name="connsiteY2" fmla="*/ 2390015 h 3751757"/>
              <a:gd name="connsiteX3" fmla="*/ 1788822 w 2791724"/>
              <a:gd name="connsiteY3" fmla="*/ 2654334 h 3751757"/>
              <a:gd name="connsiteX4" fmla="*/ 1891216 w 2791724"/>
              <a:gd name="connsiteY4" fmla="*/ 2932940 h 3751757"/>
              <a:gd name="connsiteX5" fmla="*/ 1751557 w 2791724"/>
              <a:gd name="connsiteY5" fmla="*/ 3398789 h 3751757"/>
              <a:gd name="connsiteX6" fmla="*/ 1378996 w 2791724"/>
              <a:gd name="connsiteY6" fmla="*/ 3751757 h 3751757"/>
              <a:gd name="connsiteX7" fmla="*/ 0 w 2791724"/>
              <a:gd name="connsiteY7" fmla="*/ 3377382 h 3751757"/>
              <a:gd name="connsiteX8" fmla="*/ 1051259 w 2791724"/>
              <a:gd name="connsiteY8" fmla="*/ 21947 h 3751757"/>
              <a:gd name="connsiteX0" fmla="*/ 1051259 w 2791724"/>
              <a:gd name="connsiteY0" fmla="*/ 21947 h 3751757"/>
              <a:gd name="connsiteX1" fmla="*/ 2791724 w 2791724"/>
              <a:gd name="connsiteY1" fmla="*/ 0 h 3751757"/>
              <a:gd name="connsiteX2" fmla="*/ 2055522 w 2791724"/>
              <a:gd name="connsiteY2" fmla="*/ 2390015 h 3751757"/>
              <a:gd name="connsiteX3" fmla="*/ 1776916 w 2791724"/>
              <a:gd name="connsiteY3" fmla="*/ 2616234 h 3751757"/>
              <a:gd name="connsiteX4" fmla="*/ 1891216 w 2791724"/>
              <a:gd name="connsiteY4" fmla="*/ 2932940 h 3751757"/>
              <a:gd name="connsiteX5" fmla="*/ 1751557 w 2791724"/>
              <a:gd name="connsiteY5" fmla="*/ 3398789 h 3751757"/>
              <a:gd name="connsiteX6" fmla="*/ 1378996 w 2791724"/>
              <a:gd name="connsiteY6" fmla="*/ 3751757 h 3751757"/>
              <a:gd name="connsiteX7" fmla="*/ 0 w 2791724"/>
              <a:gd name="connsiteY7" fmla="*/ 3377382 h 3751757"/>
              <a:gd name="connsiteX8" fmla="*/ 1051259 w 2791724"/>
              <a:gd name="connsiteY8" fmla="*/ 21947 h 3751757"/>
              <a:gd name="connsiteX0" fmla="*/ 1051259 w 2791724"/>
              <a:gd name="connsiteY0" fmla="*/ 21947 h 3751757"/>
              <a:gd name="connsiteX1" fmla="*/ 2791724 w 2791724"/>
              <a:gd name="connsiteY1" fmla="*/ 0 h 3751757"/>
              <a:gd name="connsiteX2" fmla="*/ 2055522 w 2791724"/>
              <a:gd name="connsiteY2" fmla="*/ 2390015 h 3751757"/>
              <a:gd name="connsiteX3" fmla="*/ 1776916 w 2791724"/>
              <a:gd name="connsiteY3" fmla="*/ 2616234 h 3751757"/>
              <a:gd name="connsiteX4" fmla="*/ 1891216 w 2791724"/>
              <a:gd name="connsiteY4" fmla="*/ 2932940 h 3751757"/>
              <a:gd name="connsiteX5" fmla="*/ 1751557 w 2791724"/>
              <a:gd name="connsiteY5" fmla="*/ 3398789 h 3751757"/>
              <a:gd name="connsiteX6" fmla="*/ 1378996 w 2791724"/>
              <a:gd name="connsiteY6" fmla="*/ 3751757 h 3751757"/>
              <a:gd name="connsiteX7" fmla="*/ 0 w 2791724"/>
              <a:gd name="connsiteY7" fmla="*/ 3377382 h 3751757"/>
              <a:gd name="connsiteX8" fmla="*/ 1051259 w 2791724"/>
              <a:gd name="connsiteY8" fmla="*/ 21947 h 3751757"/>
              <a:gd name="connsiteX0" fmla="*/ 1051259 w 2791724"/>
              <a:gd name="connsiteY0" fmla="*/ 21947 h 3751757"/>
              <a:gd name="connsiteX1" fmla="*/ 2791724 w 2791724"/>
              <a:gd name="connsiteY1" fmla="*/ 0 h 3751757"/>
              <a:gd name="connsiteX2" fmla="*/ 2055522 w 2791724"/>
              <a:gd name="connsiteY2" fmla="*/ 2390015 h 3751757"/>
              <a:gd name="connsiteX3" fmla="*/ 1776916 w 2791724"/>
              <a:gd name="connsiteY3" fmla="*/ 2616234 h 3751757"/>
              <a:gd name="connsiteX4" fmla="*/ 1891216 w 2791724"/>
              <a:gd name="connsiteY4" fmla="*/ 2932940 h 3751757"/>
              <a:gd name="connsiteX5" fmla="*/ 1751557 w 2791724"/>
              <a:gd name="connsiteY5" fmla="*/ 3398789 h 3751757"/>
              <a:gd name="connsiteX6" fmla="*/ 1378996 w 2791724"/>
              <a:gd name="connsiteY6" fmla="*/ 3751757 h 3751757"/>
              <a:gd name="connsiteX7" fmla="*/ 0 w 2791724"/>
              <a:gd name="connsiteY7" fmla="*/ 3377382 h 3751757"/>
              <a:gd name="connsiteX8" fmla="*/ 1051259 w 2791724"/>
              <a:gd name="connsiteY8" fmla="*/ 21947 h 3751757"/>
              <a:gd name="connsiteX0" fmla="*/ 1051259 w 2791724"/>
              <a:gd name="connsiteY0" fmla="*/ 21947 h 3751757"/>
              <a:gd name="connsiteX1" fmla="*/ 2791724 w 2791724"/>
              <a:gd name="connsiteY1" fmla="*/ 0 h 3751757"/>
              <a:gd name="connsiteX2" fmla="*/ 2055522 w 2791724"/>
              <a:gd name="connsiteY2" fmla="*/ 2390015 h 3751757"/>
              <a:gd name="connsiteX3" fmla="*/ 1774535 w 2791724"/>
              <a:gd name="connsiteY3" fmla="*/ 2616234 h 3751757"/>
              <a:gd name="connsiteX4" fmla="*/ 1891216 w 2791724"/>
              <a:gd name="connsiteY4" fmla="*/ 2932940 h 3751757"/>
              <a:gd name="connsiteX5" fmla="*/ 1751557 w 2791724"/>
              <a:gd name="connsiteY5" fmla="*/ 3398789 h 3751757"/>
              <a:gd name="connsiteX6" fmla="*/ 1378996 w 2791724"/>
              <a:gd name="connsiteY6" fmla="*/ 3751757 h 3751757"/>
              <a:gd name="connsiteX7" fmla="*/ 0 w 2791724"/>
              <a:gd name="connsiteY7" fmla="*/ 3377382 h 3751757"/>
              <a:gd name="connsiteX8" fmla="*/ 1051259 w 2791724"/>
              <a:gd name="connsiteY8" fmla="*/ 21947 h 3751757"/>
              <a:gd name="connsiteX0" fmla="*/ 1051259 w 2791724"/>
              <a:gd name="connsiteY0" fmla="*/ 21947 h 3751757"/>
              <a:gd name="connsiteX1" fmla="*/ 2791724 w 2791724"/>
              <a:gd name="connsiteY1" fmla="*/ 0 h 3751757"/>
              <a:gd name="connsiteX2" fmla="*/ 2055522 w 2791724"/>
              <a:gd name="connsiteY2" fmla="*/ 2390015 h 3751757"/>
              <a:gd name="connsiteX3" fmla="*/ 1774535 w 2791724"/>
              <a:gd name="connsiteY3" fmla="*/ 2616234 h 3751757"/>
              <a:gd name="connsiteX4" fmla="*/ 1891216 w 2791724"/>
              <a:gd name="connsiteY4" fmla="*/ 2932940 h 3751757"/>
              <a:gd name="connsiteX5" fmla="*/ 1751557 w 2791724"/>
              <a:gd name="connsiteY5" fmla="*/ 3398789 h 3751757"/>
              <a:gd name="connsiteX6" fmla="*/ 1378996 w 2791724"/>
              <a:gd name="connsiteY6" fmla="*/ 3751757 h 3751757"/>
              <a:gd name="connsiteX7" fmla="*/ 0 w 2791724"/>
              <a:gd name="connsiteY7" fmla="*/ 3377382 h 3751757"/>
              <a:gd name="connsiteX8" fmla="*/ 1051259 w 2791724"/>
              <a:gd name="connsiteY8" fmla="*/ 21947 h 3751757"/>
              <a:gd name="connsiteX0" fmla="*/ 1051259 w 2791724"/>
              <a:gd name="connsiteY0" fmla="*/ 21947 h 3751757"/>
              <a:gd name="connsiteX1" fmla="*/ 2791724 w 2791724"/>
              <a:gd name="connsiteY1" fmla="*/ 0 h 3751757"/>
              <a:gd name="connsiteX2" fmla="*/ 2055522 w 2791724"/>
              <a:gd name="connsiteY2" fmla="*/ 2390015 h 3751757"/>
              <a:gd name="connsiteX3" fmla="*/ 1805491 w 2791724"/>
              <a:gd name="connsiteY3" fmla="*/ 2544797 h 3751757"/>
              <a:gd name="connsiteX4" fmla="*/ 1774535 w 2791724"/>
              <a:gd name="connsiteY4" fmla="*/ 2616234 h 3751757"/>
              <a:gd name="connsiteX5" fmla="*/ 1891216 w 2791724"/>
              <a:gd name="connsiteY5" fmla="*/ 2932940 h 3751757"/>
              <a:gd name="connsiteX6" fmla="*/ 1751557 w 2791724"/>
              <a:gd name="connsiteY6" fmla="*/ 3398789 h 3751757"/>
              <a:gd name="connsiteX7" fmla="*/ 1378996 w 2791724"/>
              <a:gd name="connsiteY7" fmla="*/ 3751757 h 3751757"/>
              <a:gd name="connsiteX8" fmla="*/ 0 w 2791724"/>
              <a:gd name="connsiteY8" fmla="*/ 3377382 h 3751757"/>
              <a:gd name="connsiteX9" fmla="*/ 1051259 w 2791724"/>
              <a:gd name="connsiteY9" fmla="*/ 21947 h 3751757"/>
              <a:gd name="connsiteX0" fmla="*/ 1051259 w 2791724"/>
              <a:gd name="connsiteY0" fmla="*/ 21947 h 3751757"/>
              <a:gd name="connsiteX1" fmla="*/ 2791724 w 2791724"/>
              <a:gd name="connsiteY1" fmla="*/ 0 h 3751757"/>
              <a:gd name="connsiteX2" fmla="*/ 2055522 w 2791724"/>
              <a:gd name="connsiteY2" fmla="*/ 2390015 h 3751757"/>
              <a:gd name="connsiteX3" fmla="*/ 1805491 w 2791724"/>
              <a:gd name="connsiteY3" fmla="*/ 2544797 h 3751757"/>
              <a:gd name="connsiteX4" fmla="*/ 1774535 w 2791724"/>
              <a:gd name="connsiteY4" fmla="*/ 2616234 h 3751757"/>
              <a:gd name="connsiteX5" fmla="*/ 1891216 w 2791724"/>
              <a:gd name="connsiteY5" fmla="*/ 2932940 h 3751757"/>
              <a:gd name="connsiteX6" fmla="*/ 1751557 w 2791724"/>
              <a:gd name="connsiteY6" fmla="*/ 3398789 h 3751757"/>
              <a:gd name="connsiteX7" fmla="*/ 1378996 w 2791724"/>
              <a:gd name="connsiteY7" fmla="*/ 3751757 h 3751757"/>
              <a:gd name="connsiteX8" fmla="*/ 0 w 2791724"/>
              <a:gd name="connsiteY8" fmla="*/ 3377382 h 3751757"/>
              <a:gd name="connsiteX9" fmla="*/ 1051259 w 2791724"/>
              <a:gd name="connsiteY9" fmla="*/ 21947 h 3751757"/>
              <a:gd name="connsiteX0" fmla="*/ 1051259 w 2791724"/>
              <a:gd name="connsiteY0" fmla="*/ 21947 h 3751757"/>
              <a:gd name="connsiteX1" fmla="*/ 2791724 w 2791724"/>
              <a:gd name="connsiteY1" fmla="*/ 0 h 3751757"/>
              <a:gd name="connsiteX2" fmla="*/ 2055522 w 2791724"/>
              <a:gd name="connsiteY2" fmla="*/ 2390015 h 3751757"/>
              <a:gd name="connsiteX3" fmla="*/ 1805491 w 2791724"/>
              <a:gd name="connsiteY3" fmla="*/ 2544797 h 3751757"/>
              <a:gd name="connsiteX4" fmla="*/ 1774535 w 2791724"/>
              <a:gd name="connsiteY4" fmla="*/ 2616234 h 3751757"/>
              <a:gd name="connsiteX5" fmla="*/ 1891216 w 2791724"/>
              <a:gd name="connsiteY5" fmla="*/ 2932940 h 3751757"/>
              <a:gd name="connsiteX6" fmla="*/ 1751557 w 2791724"/>
              <a:gd name="connsiteY6" fmla="*/ 3398789 h 3751757"/>
              <a:gd name="connsiteX7" fmla="*/ 1378996 w 2791724"/>
              <a:gd name="connsiteY7" fmla="*/ 3751757 h 3751757"/>
              <a:gd name="connsiteX8" fmla="*/ 0 w 2791724"/>
              <a:gd name="connsiteY8" fmla="*/ 3377382 h 3751757"/>
              <a:gd name="connsiteX9" fmla="*/ 1051259 w 2791724"/>
              <a:gd name="connsiteY9" fmla="*/ 21947 h 3751757"/>
              <a:gd name="connsiteX0" fmla="*/ 1051259 w 2791724"/>
              <a:gd name="connsiteY0" fmla="*/ 21947 h 3751757"/>
              <a:gd name="connsiteX1" fmla="*/ 2791724 w 2791724"/>
              <a:gd name="connsiteY1" fmla="*/ 0 h 3751757"/>
              <a:gd name="connsiteX2" fmla="*/ 2055522 w 2791724"/>
              <a:gd name="connsiteY2" fmla="*/ 2390015 h 3751757"/>
              <a:gd name="connsiteX3" fmla="*/ 1805491 w 2791724"/>
              <a:gd name="connsiteY3" fmla="*/ 2544797 h 3751757"/>
              <a:gd name="connsiteX4" fmla="*/ 1774535 w 2791724"/>
              <a:gd name="connsiteY4" fmla="*/ 2616234 h 3751757"/>
              <a:gd name="connsiteX5" fmla="*/ 1891216 w 2791724"/>
              <a:gd name="connsiteY5" fmla="*/ 2932940 h 3751757"/>
              <a:gd name="connsiteX6" fmla="*/ 1751557 w 2791724"/>
              <a:gd name="connsiteY6" fmla="*/ 3398789 h 3751757"/>
              <a:gd name="connsiteX7" fmla="*/ 1378996 w 2791724"/>
              <a:gd name="connsiteY7" fmla="*/ 3751757 h 3751757"/>
              <a:gd name="connsiteX8" fmla="*/ 0 w 2791724"/>
              <a:gd name="connsiteY8" fmla="*/ 3377382 h 3751757"/>
              <a:gd name="connsiteX9" fmla="*/ 1051259 w 2791724"/>
              <a:gd name="connsiteY9" fmla="*/ 21947 h 3751757"/>
              <a:gd name="connsiteX0" fmla="*/ 1051259 w 2791724"/>
              <a:gd name="connsiteY0" fmla="*/ 21947 h 3751757"/>
              <a:gd name="connsiteX1" fmla="*/ 2791724 w 2791724"/>
              <a:gd name="connsiteY1" fmla="*/ 0 h 3751757"/>
              <a:gd name="connsiteX2" fmla="*/ 2055522 w 2791724"/>
              <a:gd name="connsiteY2" fmla="*/ 2390015 h 3751757"/>
              <a:gd name="connsiteX3" fmla="*/ 1805491 w 2791724"/>
              <a:gd name="connsiteY3" fmla="*/ 2544797 h 3751757"/>
              <a:gd name="connsiteX4" fmla="*/ 1774535 w 2791724"/>
              <a:gd name="connsiteY4" fmla="*/ 2616234 h 3751757"/>
              <a:gd name="connsiteX5" fmla="*/ 1891216 w 2791724"/>
              <a:gd name="connsiteY5" fmla="*/ 2932940 h 3751757"/>
              <a:gd name="connsiteX6" fmla="*/ 1751557 w 2791724"/>
              <a:gd name="connsiteY6" fmla="*/ 3398789 h 3751757"/>
              <a:gd name="connsiteX7" fmla="*/ 1378996 w 2791724"/>
              <a:gd name="connsiteY7" fmla="*/ 3751757 h 3751757"/>
              <a:gd name="connsiteX8" fmla="*/ 0 w 2791724"/>
              <a:gd name="connsiteY8" fmla="*/ 3377382 h 3751757"/>
              <a:gd name="connsiteX9" fmla="*/ 1051259 w 2791724"/>
              <a:gd name="connsiteY9" fmla="*/ 21947 h 3751757"/>
              <a:gd name="connsiteX0" fmla="*/ 1051259 w 2791724"/>
              <a:gd name="connsiteY0" fmla="*/ 21947 h 3751757"/>
              <a:gd name="connsiteX1" fmla="*/ 2791724 w 2791724"/>
              <a:gd name="connsiteY1" fmla="*/ 0 h 3751757"/>
              <a:gd name="connsiteX2" fmla="*/ 2055522 w 2791724"/>
              <a:gd name="connsiteY2" fmla="*/ 2390015 h 3751757"/>
              <a:gd name="connsiteX3" fmla="*/ 1805491 w 2791724"/>
              <a:gd name="connsiteY3" fmla="*/ 2544797 h 3751757"/>
              <a:gd name="connsiteX4" fmla="*/ 1774535 w 2791724"/>
              <a:gd name="connsiteY4" fmla="*/ 2616234 h 3751757"/>
              <a:gd name="connsiteX5" fmla="*/ 1891216 w 2791724"/>
              <a:gd name="connsiteY5" fmla="*/ 2932940 h 3751757"/>
              <a:gd name="connsiteX6" fmla="*/ 1751557 w 2791724"/>
              <a:gd name="connsiteY6" fmla="*/ 3398789 h 3751757"/>
              <a:gd name="connsiteX7" fmla="*/ 1378996 w 2791724"/>
              <a:gd name="connsiteY7" fmla="*/ 3751757 h 3751757"/>
              <a:gd name="connsiteX8" fmla="*/ 0 w 2791724"/>
              <a:gd name="connsiteY8" fmla="*/ 3377382 h 3751757"/>
              <a:gd name="connsiteX9" fmla="*/ 1051259 w 2791724"/>
              <a:gd name="connsiteY9" fmla="*/ 21947 h 3751757"/>
              <a:gd name="connsiteX0" fmla="*/ 1051259 w 2791724"/>
              <a:gd name="connsiteY0" fmla="*/ 21947 h 3751757"/>
              <a:gd name="connsiteX1" fmla="*/ 2791724 w 2791724"/>
              <a:gd name="connsiteY1" fmla="*/ 0 h 3751757"/>
              <a:gd name="connsiteX2" fmla="*/ 2055522 w 2791724"/>
              <a:gd name="connsiteY2" fmla="*/ 2390015 h 3751757"/>
              <a:gd name="connsiteX3" fmla="*/ 1805491 w 2791724"/>
              <a:gd name="connsiteY3" fmla="*/ 2544797 h 3751757"/>
              <a:gd name="connsiteX4" fmla="*/ 1772154 w 2791724"/>
              <a:gd name="connsiteY4" fmla="*/ 2616234 h 3751757"/>
              <a:gd name="connsiteX5" fmla="*/ 1891216 w 2791724"/>
              <a:gd name="connsiteY5" fmla="*/ 2932940 h 3751757"/>
              <a:gd name="connsiteX6" fmla="*/ 1751557 w 2791724"/>
              <a:gd name="connsiteY6" fmla="*/ 3398789 h 3751757"/>
              <a:gd name="connsiteX7" fmla="*/ 1378996 w 2791724"/>
              <a:gd name="connsiteY7" fmla="*/ 3751757 h 3751757"/>
              <a:gd name="connsiteX8" fmla="*/ 0 w 2791724"/>
              <a:gd name="connsiteY8" fmla="*/ 3377382 h 3751757"/>
              <a:gd name="connsiteX9" fmla="*/ 1051259 w 2791724"/>
              <a:gd name="connsiteY9" fmla="*/ 21947 h 3751757"/>
              <a:gd name="connsiteX0" fmla="*/ 1051259 w 2791724"/>
              <a:gd name="connsiteY0" fmla="*/ 21947 h 3751757"/>
              <a:gd name="connsiteX1" fmla="*/ 2791724 w 2791724"/>
              <a:gd name="connsiteY1" fmla="*/ 0 h 3751757"/>
              <a:gd name="connsiteX2" fmla="*/ 2062666 w 2791724"/>
              <a:gd name="connsiteY2" fmla="*/ 2387634 h 3751757"/>
              <a:gd name="connsiteX3" fmla="*/ 1805491 w 2791724"/>
              <a:gd name="connsiteY3" fmla="*/ 2544797 h 3751757"/>
              <a:gd name="connsiteX4" fmla="*/ 1772154 w 2791724"/>
              <a:gd name="connsiteY4" fmla="*/ 2616234 h 3751757"/>
              <a:gd name="connsiteX5" fmla="*/ 1891216 w 2791724"/>
              <a:gd name="connsiteY5" fmla="*/ 2932940 h 3751757"/>
              <a:gd name="connsiteX6" fmla="*/ 1751557 w 2791724"/>
              <a:gd name="connsiteY6" fmla="*/ 3398789 h 3751757"/>
              <a:gd name="connsiteX7" fmla="*/ 1378996 w 2791724"/>
              <a:gd name="connsiteY7" fmla="*/ 3751757 h 3751757"/>
              <a:gd name="connsiteX8" fmla="*/ 0 w 2791724"/>
              <a:gd name="connsiteY8" fmla="*/ 3377382 h 3751757"/>
              <a:gd name="connsiteX9" fmla="*/ 1051259 w 2791724"/>
              <a:gd name="connsiteY9" fmla="*/ 21947 h 3751757"/>
              <a:gd name="connsiteX0" fmla="*/ 1051259 w 2791724"/>
              <a:gd name="connsiteY0" fmla="*/ 21947 h 3751757"/>
              <a:gd name="connsiteX1" fmla="*/ 2791724 w 2791724"/>
              <a:gd name="connsiteY1" fmla="*/ 0 h 3751757"/>
              <a:gd name="connsiteX2" fmla="*/ 2062666 w 2791724"/>
              <a:gd name="connsiteY2" fmla="*/ 2387634 h 3751757"/>
              <a:gd name="connsiteX3" fmla="*/ 1805491 w 2791724"/>
              <a:gd name="connsiteY3" fmla="*/ 2544797 h 3751757"/>
              <a:gd name="connsiteX4" fmla="*/ 1772154 w 2791724"/>
              <a:gd name="connsiteY4" fmla="*/ 2616234 h 3751757"/>
              <a:gd name="connsiteX5" fmla="*/ 1891216 w 2791724"/>
              <a:gd name="connsiteY5" fmla="*/ 2932940 h 3751757"/>
              <a:gd name="connsiteX6" fmla="*/ 1751557 w 2791724"/>
              <a:gd name="connsiteY6" fmla="*/ 3398789 h 3751757"/>
              <a:gd name="connsiteX7" fmla="*/ 1378996 w 2791724"/>
              <a:gd name="connsiteY7" fmla="*/ 3751757 h 3751757"/>
              <a:gd name="connsiteX8" fmla="*/ 0 w 2791724"/>
              <a:gd name="connsiteY8" fmla="*/ 3377382 h 3751757"/>
              <a:gd name="connsiteX9" fmla="*/ 1051259 w 2791724"/>
              <a:gd name="connsiteY9" fmla="*/ 21947 h 3751757"/>
              <a:gd name="connsiteX0" fmla="*/ 1051259 w 2791724"/>
              <a:gd name="connsiteY0" fmla="*/ 21947 h 3751757"/>
              <a:gd name="connsiteX1" fmla="*/ 2791724 w 2791724"/>
              <a:gd name="connsiteY1" fmla="*/ 0 h 3751757"/>
              <a:gd name="connsiteX2" fmla="*/ 2062666 w 2791724"/>
              <a:gd name="connsiteY2" fmla="*/ 2387634 h 3751757"/>
              <a:gd name="connsiteX3" fmla="*/ 1805491 w 2791724"/>
              <a:gd name="connsiteY3" fmla="*/ 2544797 h 3751757"/>
              <a:gd name="connsiteX4" fmla="*/ 1772154 w 2791724"/>
              <a:gd name="connsiteY4" fmla="*/ 2616234 h 3751757"/>
              <a:gd name="connsiteX5" fmla="*/ 1891216 w 2791724"/>
              <a:gd name="connsiteY5" fmla="*/ 2932940 h 3751757"/>
              <a:gd name="connsiteX6" fmla="*/ 1751557 w 2791724"/>
              <a:gd name="connsiteY6" fmla="*/ 3398789 h 3751757"/>
              <a:gd name="connsiteX7" fmla="*/ 1378996 w 2791724"/>
              <a:gd name="connsiteY7" fmla="*/ 3751757 h 3751757"/>
              <a:gd name="connsiteX8" fmla="*/ 0 w 2791724"/>
              <a:gd name="connsiteY8" fmla="*/ 3377382 h 3751757"/>
              <a:gd name="connsiteX9" fmla="*/ 1051259 w 2791724"/>
              <a:gd name="connsiteY9" fmla="*/ 21947 h 375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91724" h="3751757">
                <a:moveTo>
                  <a:pt x="1051259" y="21947"/>
                </a:moveTo>
                <a:lnTo>
                  <a:pt x="2791724" y="0"/>
                </a:lnTo>
                <a:lnTo>
                  <a:pt x="2062666" y="2387634"/>
                </a:lnTo>
                <a:cubicBezTo>
                  <a:pt x="1981637" y="2445054"/>
                  <a:pt x="1852322" y="2507094"/>
                  <a:pt x="1805491" y="2544797"/>
                </a:cubicBezTo>
                <a:cubicBezTo>
                  <a:pt x="1772947" y="2611075"/>
                  <a:pt x="1776916" y="2565832"/>
                  <a:pt x="1772154" y="2616234"/>
                </a:cubicBezTo>
                <a:cubicBezTo>
                  <a:pt x="1744770" y="2706721"/>
                  <a:pt x="1790271" y="2832677"/>
                  <a:pt x="1891216" y="2932940"/>
                </a:cubicBezTo>
                <a:lnTo>
                  <a:pt x="1751557" y="3398789"/>
                </a:lnTo>
                <a:cubicBezTo>
                  <a:pt x="1641657" y="3521207"/>
                  <a:pt x="1462703" y="3603146"/>
                  <a:pt x="1378996" y="3751757"/>
                </a:cubicBezTo>
                <a:lnTo>
                  <a:pt x="0" y="3377382"/>
                </a:lnTo>
                <a:cubicBezTo>
                  <a:pt x="39706" y="3164823"/>
                  <a:pt x="1000857" y="234506"/>
                  <a:pt x="1051259" y="21947"/>
                </a:cubicBez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Tree>
    <p:extLst>
      <p:ext uri="{BB962C8B-B14F-4D97-AF65-F5344CB8AC3E}">
        <p14:creationId xmlns:p14="http://schemas.microsoft.com/office/powerpoint/2010/main" val="1159608723"/>
      </p:ext>
    </p:extLst>
  </p:cSld>
  <p:clrMapOvr>
    <a:masterClrMapping/>
  </p:clrMapOvr>
  <p:extLst>
    <p:ext uri="{DCECCB84-F9BA-43D5-87BE-67443E8EF086}">
      <p15:sldGuideLst xmlns:p15="http://schemas.microsoft.com/office/powerpoint/2012/main">
        <p15:guide id="1" pos="3492">
          <p15:clr>
            <a:srgbClr val="FBAE40"/>
          </p15:clr>
        </p15:guide>
        <p15:guide id="2" orient="horz" pos="3240">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Mockup 16">
    <p:spTree>
      <p:nvGrpSpPr>
        <p:cNvPr id="1" name=""/>
        <p:cNvGrpSpPr/>
        <p:nvPr/>
      </p:nvGrpSpPr>
      <p:grpSpPr>
        <a:xfrm>
          <a:off x="0" y="0"/>
          <a:ext cx="0" cy="0"/>
          <a:chOff x="0" y="0"/>
          <a:chExt cx="0" cy="0"/>
        </a:xfrm>
      </p:grpSpPr>
      <p:sp>
        <p:nvSpPr>
          <p:cNvPr id="6" name="Rectangle 76"/>
          <p:cNvSpPr/>
          <p:nvPr userDrawn="1"/>
        </p:nvSpPr>
        <p:spPr bwMode="auto">
          <a:xfrm>
            <a:off x="0" y="-19050"/>
            <a:ext cx="7048500" cy="6473733"/>
          </a:xfrm>
          <a:custGeom>
            <a:avLst/>
            <a:gdLst>
              <a:gd name="connsiteX0" fmla="*/ 0 w 18288000"/>
              <a:gd name="connsiteY0" fmla="*/ 0 h 9680004"/>
              <a:gd name="connsiteX1" fmla="*/ 18288000 w 18288000"/>
              <a:gd name="connsiteY1" fmla="*/ 0 h 9680004"/>
              <a:gd name="connsiteX2" fmla="*/ 18288000 w 18288000"/>
              <a:gd name="connsiteY2" fmla="*/ 9680004 h 9680004"/>
              <a:gd name="connsiteX3" fmla="*/ 0 w 18288000"/>
              <a:gd name="connsiteY3" fmla="*/ 9680004 h 9680004"/>
              <a:gd name="connsiteX4" fmla="*/ 0 w 18288000"/>
              <a:gd name="connsiteY4" fmla="*/ 0 h 9680004"/>
              <a:gd name="connsiteX0" fmla="*/ 0 w 18288000"/>
              <a:gd name="connsiteY0" fmla="*/ 0 h 9680004"/>
              <a:gd name="connsiteX1" fmla="*/ 18288000 w 18288000"/>
              <a:gd name="connsiteY1" fmla="*/ 0 h 9680004"/>
              <a:gd name="connsiteX2" fmla="*/ 18288000 w 18288000"/>
              <a:gd name="connsiteY2" fmla="*/ 9680004 h 9680004"/>
              <a:gd name="connsiteX3" fmla="*/ 3200400 w 18288000"/>
              <a:gd name="connsiteY3" fmla="*/ 9658350 h 9680004"/>
              <a:gd name="connsiteX4" fmla="*/ 0 w 18288000"/>
              <a:gd name="connsiteY4" fmla="*/ 9680004 h 9680004"/>
              <a:gd name="connsiteX5" fmla="*/ 0 w 18288000"/>
              <a:gd name="connsiteY5" fmla="*/ 0 h 9680004"/>
              <a:gd name="connsiteX0" fmla="*/ 0 w 18288000"/>
              <a:gd name="connsiteY0" fmla="*/ 28575 h 9708579"/>
              <a:gd name="connsiteX1" fmla="*/ 10572750 w 18288000"/>
              <a:gd name="connsiteY1" fmla="*/ 0 h 9708579"/>
              <a:gd name="connsiteX2" fmla="*/ 18288000 w 18288000"/>
              <a:gd name="connsiteY2" fmla="*/ 28575 h 9708579"/>
              <a:gd name="connsiteX3" fmla="*/ 18288000 w 18288000"/>
              <a:gd name="connsiteY3" fmla="*/ 9708579 h 9708579"/>
              <a:gd name="connsiteX4" fmla="*/ 3200400 w 18288000"/>
              <a:gd name="connsiteY4" fmla="*/ 9686925 h 9708579"/>
              <a:gd name="connsiteX5" fmla="*/ 0 w 18288000"/>
              <a:gd name="connsiteY5" fmla="*/ 9708579 h 9708579"/>
              <a:gd name="connsiteX6" fmla="*/ 0 w 18288000"/>
              <a:gd name="connsiteY6" fmla="*/ 28575 h 9708579"/>
              <a:gd name="connsiteX0" fmla="*/ 0 w 18288000"/>
              <a:gd name="connsiteY0" fmla="*/ 28575 h 9708579"/>
              <a:gd name="connsiteX1" fmla="*/ 10572750 w 18288000"/>
              <a:gd name="connsiteY1" fmla="*/ 0 h 9708579"/>
              <a:gd name="connsiteX2" fmla="*/ 18288000 w 18288000"/>
              <a:gd name="connsiteY2" fmla="*/ 28575 h 9708579"/>
              <a:gd name="connsiteX3" fmla="*/ 18288000 w 18288000"/>
              <a:gd name="connsiteY3" fmla="*/ 9708579 h 9708579"/>
              <a:gd name="connsiteX4" fmla="*/ 5000625 w 18288000"/>
              <a:gd name="connsiteY4" fmla="*/ 9686926 h 9708579"/>
              <a:gd name="connsiteX5" fmla="*/ 3200400 w 18288000"/>
              <a:gd name="connsiteY5" fmla="*/ 9686925 h 9708579"/>
              <a:gd name="connsiteX6" fmla="*/ 0 w 18288000"/>
              <a:gd name="connsiteY6" fmla="*/ 9708579 h 9708579"/>
              <a:gd name="connsiteX7" fmla="*/ 0 w 18288000"/>
              <a:gd name="connsiteY7" fmla="*/ 28575 h 9708579"/>
              <a:gd name="connsiteX0" fmla="*/ 0 w 18288000"/>
              <a:gd name="connsiteY0" fmla="*/ 28575 h 9708579"/>
              <a:gd name="connsiteX1" fmla="*/ 10572750 w 18288000"/>
              <a:gd name="connsiteY1" fmla="*/ 0 h 9708579"/>
              <a:gd name="connsiteX2" fmla="*/ 18288000 w 18288000"/>
              <a:gd name="connsiteY2" fmla="*/ 28575 h 9708579"/>
              <a:gd name="connsiteX3" fmla="*/ 18288000 w 18288000"/>
              <a:gd name="connsiteY3" fmla="*/ 9708579 h 9708579"/>
              <a:gd name="connsiteX4" fmla="*/ 5000625 w 18288000"/>
              <a:gd name="connsiteY4" fmla="*/ 9686926 h 9708579"/>
              <a:gd name="connsiteX5" fmla="*/ 0 w 18288000"/>
              <a:gd name="connsiteY5" fmla="*/ 9708579 h 9708579"/>
              <a:gd name="connsiteX6" fmla="*/ 0 w 18288000"/>
              <a:gd name="connsiteY6" fmla="*/ 28575 h 9708579"/>
              <a:gd name="connsiteX0" fmla="*/ 0 w 18288000"/>
              <a:gd name="connsiteY0" fmla="*/ 28575 h 9708579"/>
              <a:gd name="connsiteX1" fmla="*/ 10572750 w 18288000"/>
              <a:gd name="connsiteY1" fmla="*/ 0 h 9708579"/>
              <a:gd name="connsiteX2" fmla="*/ 18288000 w 18288000"/>
              <a:gd name="connsiteY2" fmla="*/ 28575 h 9708579"/>
              <a:gd name="connsiteX3" fmla="*/ 5000625 w 18288000"/>
              <a:gd name="connsiteY3" fmla="*/ 9686926 h 9708579"/>
              <a:gd name="connsiteX4" fmla="*/ 0 w 18288000"/>
              <a:gd name="connsiteY4" fmla="*/ 9708579 h 9708579"/>
              <a:gd name="connsiteX5" fmla="*/ 0 w 18288000"/>
              <a:gd name="connsiteY5" fmla="*/ 28575 h 9708579"/>
              <a:gd name="connsiteX0" fmla="*/ 0 w 10572750"/>
              <a:gd name="connsiteY0" fmla="*/ 28575 h 9708579"/>
              <a:gd name="connsiteX1" fmla="*/ 10572750 w 10572750"/>
              <a:gd name="connsiteY1" fmla="*/ 0 h 9708579"/>
              <a:gd name="connsiteX2" fmla="*/ 5000625 w 10572750"/>
              <a:gd name="connsiteY2" fmla="*/ 9686926 h 9708579"/>
              <a:gd name="connsiteX3" fmla="*/ 0 w 10572750"/>
              <a:gd name="connsiteY3" fmla="*/ 9708579 h 9708579"/>
              <a:gd name="connsiteX4" fmla="*/ 0 w 10572750"/>
              <a:gd name="connsiteY4" fmla="*/ 28575 h 9708579"/>
              <a:gd name="connsiteX0" fmla="*/ 0 w 10572750"/>
              <a:gd name="connsiteY0" fmla="*/ 28575 h 9708579"/>
              <a:gd name="connsiteX1" fmla="*/ 10572750 w 10572750"/>
              <a:gd name="connsiteY1" fmla="*/ 0 h 9708579"/>
              <a:gd name="connsiteX2" fmla="*/ 5003584 w 10572750"/>
              <a:gd name="connsiteY2" fmla="*/ 9698763 h 9708579"/>
              <a:gd name="connsiteX3" fmla="*/ 0 w 10572750"/>
              <a:gd name="connsiteY3" fmla="*/ 9708579 h 9708579"/>
              <a:gd name="connsiteX4" fmla="*/ 0 w 10572750"/>
              <a:gd name="connsiteY4" fmla="*/ 28575 h 9708579"/>
              <a:gd name="connsiteX0" fmla="*/ 0 w 10572750"/>
              <a:gd name="connsiteY0" fmla="*/ 28575 h 9708579"/>
              <a:gd name="connsiteX1" fmla="*/ 10572750 w 10572750"/>
              <a:gd name="connsiteY1" fmla="*/ 0 h 9708579"/>
              <a:gd name="connsiteX2" fmla="*/ 5003584 w 10572750"/>
              <a:gd name="connsiteY2" fmla="*/ 9707641 h 9708579"/>
              <a:gd name="connsiteX3" fmla="*/ 0 w 10572750"/>
              <a:gd name="connsiteY3" fmla="*/ 9708579 h 9708579"/>
              <a:gd name="connsiteX4" fmla="*/ 0 w 10572750"/>
              <a:gd name="connsiteY4" fmla="*/ 28575 h 9708579"/>
              <a:gd name="connsiteX0" fmla="*/ 0 w 10572750"/>
              <a:gd name="connsiteY0" fmla="*/ 28575 h 9710600"/>
              <a:gd name="connsiteX1" fmla="*/ 10572750 w 10572750"/>
              <a:gd name="connsiteY1" fmla="*/ 0 h 9710600"/>
              <a:gd name="connsiteX2" fmla="*/ 5000625 w 10572750"/>
              <a:gd name="connsiteY2" fmla="*/ 9710600 h 9710600"/>
              <a:gd name="connsiteX3" fmla="*/ 0 w 10572750"/>
              <a:gd name="connsiteY3" fmla="*/ 9708579 h 9710600"/>
              <a:gd name="connsiteX4" fmla="*/ 0 w 10572750"/>
              <a:gd name="connsiteY4" fmla="*/ 28575 h 971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72750" h="9710600">
                <a:moveTo>
                  <a:pt x="0" y="28575"/>
                </a:moveTo>
                <a:lnTo>
                  <a:pt x="10572750" y="0"/>
                </a:lnTo>
                <a:lnTo>
                  <a:pt x="5000625" y="9710600"/>
                </a:lnTo>
                <a:lnTo>
                  <a:pt x="0" y="9708579"/>
                </a:lnTo>
                <a:lnTo>
                  <a:pt x="0" y="28575"/>
                </a:lnTo>
                <a:close/>
              </a:path>
            </a:pathLst>
          </a:custGeom>
          <a:solidFill>
            <a:schemeClr val="tx2"/>
          </a:solidFill>
          <a:ln>
            <a:noFill/>
          </a:ln>
        </p:spPr>
        <p:txBody>
          <a:bodyPr vert="horz" wrap="square" lIns="60960" tIns="30480" rIns="60960" bIns="30480" numCol="1" rtlCol="0" anchor="t" anchorCtr="0" compatLnSpc="1">
            <a:prstTxWarp prst="textNoShape">
              <a:avLst/>
            </a:prstTxWarp>
          </a:bodyPr>
          <a:lstStyle/>
          <a:p>
            <a:pPr algn="ctr"/>
            <a:endParaRPr lang="fr-FR" sz="1200"/>
          </a:p>
        </p:txBody>
      </p:sp>
      <p:sp>
        <p:nvSpPr>
          <p:cNvPr id="12" name="Espace réservé du texte 11"/>
          <p:cNvSpPr>
            <a:spLocks noGrp="1"/>
          </p:cNvSpPr>
          <p:nvPr>
            <p:ph type="body" sz="quarter" idx="10" hasCustomPrompt="1"/>
          </p:nvPr>
        </p:nvSpPr>
        <p:spPr>
          <a:xfrm>
            <a:off x="6816080" y="346032"/>
            <a:ext cx="4766360"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6816080" y="836712"/>
            <a:ext cx="4765963"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pic>
        <p:nvPicPr>
          <p:cNvPr id="7" name="Imag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1107" y="917855"/>
            <a:ext cx="3977588" cy="5536855"/>
          </a:xfrm>
          <a:prstGeom prst="rect">
            <a:avLst/>
          </a:prstGeom>
        </p:spPr>
      </p:pic>
      <p:sp>
        <p:nvSpPr>
          <p:cNvPr id="4" name="Espace réservé pour une image  3"/>
          <p:cNvSpPr>
            <a:spLocks noGrp="1"/>
          </p:cNvSpPr>
          <p:nvPr>
            <p:ph type="pic" sz="quarter" idx="12"/>
          </p:nvPr>
        </p:nvSpPr>
        <p:spPr>
          <a:xfrm>
            <a:off x="2732250" y="1300692"/>
            <a:ext cx="1354487" cy="2417152"/>
          </a:xfrm>
          <a:custGeom>
            <a:avLst/>
            <a:gdLst>
              <a:gd name="connsiteX0" fmla="*/ 0 w 2015976"/>
              <a:gd name="connsiteY0" fmla="*/ 0 h 3624510"/>
              <a:gd name="connsiteX1" fmla="*/ 2015976 w 2015976"/>
              <a:gd name="connsiteY1" fmla="*/ 0 h 3624510"/>
              <a:gd name="connsiteX2" fmla="*/ 2015976 w 2015976"/>
              <a:gd name="connsiteY2" fmla="*/ 3624510 h 3624510"/>
              <a:gd name="connsiteX3" fmla="*/ 0 w 2015976"/>
              <a:gd name="connsiteY3" fmla="*/ 3624510 h 3624510"/>
              <a:gd name="connsiteX4" fmla="*/ 0 w 2015976"/>
              <a:gd name="connsiteY4" fmla="*/ 0 h 3624510"/>
              <a:gd name="connsiteX0" fmla="*/ 0 w 2015976"/>
              <a:gd name="connsiteY0" fmla="*/ 0 h 3624510"/>
              <a:gd name="connsiteX1" fmla="*/ 2015976 w 2015976"/>
              <a:gd name="connsiteY1" fmla="*/ 0 h 3624510"/>
              <a:gd name="connsiteX2" fmla="*/ 2015976 w 2015976"/>
              <a:gd name="connsiteY2" fmla="*/ 3624510 h 3624510"/>
              <a:gd name="connsiteX3" fmla="*/ 869145 w 2015976"/>
              <a:gd name="connsiteY3" fmla="*/ 3623044 h 3624510"/>
              <a:gd name="connsiteX4" fmla="*/ 0 w 2015976"/>
              <a:gd name="connsiteY4" fmla="*/ 3624510 h 3624510"/>
              <a:gd name="connsiteX5" fmla="*/ 0 w 2015976"/>
              <a:gd name="connsiteY5" fmla="*/ 0 h 3624510"/>
              <a:gd name="connsiteX0" fmla="*/ 0 w 2015976"/>
              <a:gd name="connsiteY0" fmla="*/ 0 h 3624510"/>
              <a:gd name="connsiteX1" fmla="*/ 2015976 w 2015976"/>
              <a:gd name="connsiteY1" fmla="*/ 0 h 3624510"/>
              <a:gd name="connsiteX2" fmla="*/ 2015976 w 2015976"/>
              <a:gd name="connsiteY2" fmla="*/ 3624510 h 3624510"/>
              <a:gd name="connsiteX3" fmla="*/ 1382712 w 2015976"/>
              <a:gd name="connsiteY3" fmla="*/ 3623044 h 3624510"/>
              <a:gd name="connsiteX4" fmla="*/ 869145 w 2015976"/>
              <a:gd name="connsiteY4" fmla="*/ 3623044 h 3624510"/>
              <a:gd name="connsiteX5" fmla="*/ 0 w 2015976"/>
              <a:gd name="connsiteY5" fmla="*/ 3624510 h 3624510"/>
              <a:gd name="connsiteX6" fmla="*/ 0 w 2015976"/>
              <a:gd name="connsiteY6" fmla="*/ 0 h 3624510"/>
              <a:gd name="connsiteX0" fmla="*/ 0 w 2015976"/>
              <a:gd name="connsiteY0" fmla="*/ 0 h 3624510"/>
              <a:gd name="connsiteX1" fmla="*/ 2015976 w 2015976"/>
              <a:gd name="connsiteY1" fmla="*/ 0 h 3624510"/>
              <a:gd name="connsiteX2" fmla="*/ 2015976 w 2015976"/>
              <a:gd name="connsiteY2" fmla="*/ 3624510 h 3624510"/>
              <a:gd name="connsiteX3" fmla="*/ 1382712 w 2015976"/>
              <a:gd name="connsiteY3" fmla="*/ 3623044 h 3624510"/>
              <a:gd name="connsiteX4" fmla="*/ 869145 w 2015976"/>
              <a:gd name="connsiteY4" fmla="*/ 3623044 h 3624510"/>
              <a:gd name="connsiteX5" fmla="*/ 0 w 2015976"/>
              <a:gd name="connsiteY5" fmla="*/ 3624510 h 3624510"/>
              <a:gd name="connsiteX6" fmla="*/ 0 w 2015976"/>
              <a:gd name="connsiteY6" fmla="*/ 0 h 3624510"/>
              <a:gd name="connsiteX0" fmla="*/ 0 w 2015976"/>
              <a:gd name="connsiteY0" fmla="*/ 0 h 3624510"/>
              <a:gd name="connsiteX1" fmla="*/ 2015976 w 2015976"/>
              <a:gd name="connsiteY1" fmla="*/ 0 h 3624510"/>
              <a:gd name="connsiteX2" fmla="*/ 2015976 w 2015976"/>
              <a:gd name="connsiteY2" fmla="*/ 3624510 h 3624510"/>
              <a:gd name="connsiteX3" fmla="*/ 1382712 w 2015976"/>
              <a:gd name="connsiteY3" fmla="*/ 3623044 h 3624510"/>
              <a:gd name="connsiteX4" fmla="*/ 1025720 w 2015976"/>
              <a:gd name="connsiteY4" fmla="*/ 3554151 h 3624510"/>
              <a:gd name="connsiteX5" fmla="*/ 869145 w 2015976"/>
              <a:gd name="connsiteY5" fmla="*/ 3623044 h 3624510"/>
              <a:gd name="connsiteX6" fmla="*/ 0 w 2015976"/>
              <a:gd name="connsiteY6" fmla="*/ 3624510 h 3624510"/>
              <a:gd name="connsiteX7" fmla="*/ 0 w 2015976"/>
              <a:gd name="connsiteY7" fmla="*/ 0 h 3624510"/>
              <a:gd name="connsiteX0" fmla="*/ 0 w 2015976"/>
              <a:gd name="connsiteY0" fmla="*/ 0 h 3624510"/>
              <a:gd name="connsiteX1" fmla="*/ 2015976 w 2015976"/>
              <a:gd name="connsiteY1" fmla="*/ 0 h 3624510"/>
              <a:gd name="connsiteX2" fmla="*/ 2015976 w 2015976"/>
              <a:gd name="connsiteY2" fmla="*/ 3624510 h 3624510"/>
              <a:gd name="connsiteX3" fmla="*/ 1382712 w 2015976"/>
              <a:gd name="connsiteY3" fmla="*/ 3623044 h 3624510"/>
              <a:gd name="connsiteX4" fmla="*/ 1025720 w 2015976"/>
              <a:gd name="connsiteY4" fmla="*/ 3554151 h 3624510"/>
              <a:gd name="connsiteX5" fmla="*/ 869145 w 2015976"/>
              <a:gd name="connsiteY5" fmla="*/ 3623044 h 3624510"/>
              <a:gd name="connsiteX6" fmla="*/ 0 w 2015976"/>
              <a:gd name="connsiteY6" fmla="*/ 3624510 h 3624510"/>
              <a:gd name="connsiteX7" fmla="*/ 0 w 2015976"/>
              <a:gd name="connsiteY7" fmla="*/ 0 h 3624510"/>
              <a:gd name="connsiteX0" fmla="*/ 0 w 2015976"/>
              <a:gd name="connsiteY0" fmla="*/ 0 h 3624510"/>
              <a:gd name="connsiteX1" fmla="*/ 2015976 w 2015976"/>
              <a:gd name="connsiteY1" fmla="*/ 0 h 3624510"/>
              <a:gd name="connsiteX2" fmla="*/ 2015976 w 2015976"/>
              <a:gd name="connsiteY2" fmla="*/ 3624510 h 3624510"/>
              <a:gd name="connsiteX3" fmla="*/ 1382712 w 2015976"/>
              <a:gd name="connsiteY3" fmla="*/ 3623044 h 3624510"/>
              <a:gd name="connsiteX4" fmla="*/ 1025720 w 2015976"/>
              <a:gd name="connsiteY4" fmla="*/ 3554151 h 3624510"/>
              <a:gd name="connsiteX5" fmla="*/ 869145 w 2015976"/>
              <a:gd name="connsiteY5" fmla="*/ 3623044 h 3624510"/>
              <a:gd name="connsiteX6" fmla="*/ 0 w 2015976"/>
              <a:gd name="connsiteY6" fmla="*/ 3624510 h 3624510"/>
              <a:gd name="connsiteX7" fmla="*/ 0 w 2015976"/>
              <a:gd name="connsiteY7" fmla="*/ 0 h 3624510"/>
              <a:gd name="connsiteX0" fmla="*/ 0 w 2015976"/>
              <a:gd name="connsiteY0" fmla="*/ 0 h 3624510"/>
              <a:gd name="connsiteX1" fmla="*/ 2015976 w 2015976"/>
              <a:gd name="connsiteY1" fmla="*/ 0 h 3624510"/>
              <a:gd name="connsiteX2" fmla="*/ 2015976 w 2015976"/>
              <a:gd name="connsiteY2" fmla="*/ 3624510 h 3624510"/>
              <a:gd name="connsiteX3" fmla="*/ 1382712 w 2015976"/>
              <a:gd name="connsiteY3" fmla="*/ 3623044 h 3624510"/>
              <a:gd name="connsiteX4" fmla="*/ 1025720 w 2015976"/>
              <a:gd name="connsiteY4" fmla="*/ 3554151 h 3624510"/>
              <a:gd name="connsiteX5" fmla="*/ 869145 w 2015976"/>
              <a:gd name="connsiteY5" fmla="*/ 3623044 h 3624510"/>
              <a:gd name="connsiteX6" fmla="*/ 0 w 2015976"/>
              <a:gd name="connsiteY6" fmla="*/ 3624510 h 3624510"/>
              <a:gd name="connsiteX7" fmla="*/ 0 w 2015976"/>
              <a:gd name="connsiteY7" fmla="*/ 0 h 3624510"/>
              <a:gd name="connsiteX0" fmla="*/ 0 w 2015976"/>
              <a:gd name="connsiteY0" fmla="*/ 0 h 3624510"/>
              <a:gd name="connsiteX1" fmla="*/ 2015976 w 2015976"/>
              <a:gd name="connsiteY1" fmla="*/ 0 h 3624510"/>
              <a:gd name="connsiteX2" fmla="*/ 2015976 w 2015976"/>
              <a:gd name="connsiteY2" fmla="*/ 3624510 h 3624510"/>
              <a:gd name="connsiteX3" fmla="*/ 1382712 w 2015976"/>
              <a:gd name="connsiteY3" fmla="*/ 3623044 h 3624510"/>
              <a:gd name="connsiteX4" fmla="*/ 1025720 w 2015976"/>
              <a:gd name="connsiteY4" fmla="*/ 3554151 h 3624510"/>
              <a:gd name="connsiteX5" fmla="*/ 869145 w 2015976"/>
              <a:gd name="connsiteY5" fmla="*/ 3623044 h 3624510"/>
              <a:gd name="connsiteX6" fmla="*/ 0 w 2015976"/>
              <a:gd name="connsiteY6" fmla="*/ 3624510 h 3624510"/>
              <a:gd name="connsiteX7" fmla="*/ 0 w 2015976"/>
              <a:gd name="connsiteY7" fmla="*/ 0 h 3624510"/>
              <a:gd name="connsiteX0" fmla="*/ 0 w 2015976"/>
              <a:gd name="connsiteY0" fmla="*/ 0 h 3624510"/>
              <a:gd name="connsiteX1" fmla="*/ 2015976 w 2015976"/>
              <a:gd name="connsiteY1" fmla="*/ 0 h 3624510"/>
              <a:gd name="connsiteX2" fmla="*/ 2015976 w 2015976"/>
              <a:gd name="connsiteY2" fmla="*/ 3624510 h 3624510"/>
              <a:gd name="connsiteX3" fmla="*/ 1382712 w 2015976"/>
              <a:gd name="connsiteY3" fmla="*/ 3623044 h 3624510"/>
              <a:gd name="connsiteX4" fmla="*/ 1006931 w 2015976"/>
              <a:gd name="connsiteY4" fmla="*/ 3563545 h 3624510"/>
              <a:gd name="connsiteX5" fmla="*/ 869145 w 2015976"/>
              <a:gd name="connsiteY5" fmla="*/ 3623044 h 3624510"/>
              <a:gd name="connsiteX6" fmla="*/ 0 w 2015976"/>
              <a:gd name="connsiteY6" fmla="*/ 3624510 h 3624510"/>
              <a:gd name="connsiteX7" fmla="*/ 0 w 2015976"/>
              <a:gd name="connsiteY7" fmla="*/ 0 h 3624510"/>
              <a:gd name="connsiteX0" fmla="*/ 0 w 2015976"/>
              <a:gd name="connsiteY0" fmla="*/ 0 h 3624510"/>
              <a:gd name="connsiteX1" fmla="*/ 2015976 w 2015976"/>
              <a:gd name="connsiteY1" fmla="*/ 0 h 3624510"/>
              <a:gd name="connsiteX2" fmla="*/ 2015976 w 2015976"/>
              <a:gd name="connsiteY2" fmla="*/ 3624510 h 3624510"/>
              <a:gd name="connsiteX3" fmla="*/ 1382712 w 2015976"/>
              <a:gd name="connsiteY3" fmla="*/ 3623044 h 3624510"/>
              <a:gd name="connsiteX4" fmla="*/ 1006931 w 2015976"/>
              <a:gd name="connsiteY4" fmla="*/ 3563545 h 3624510"/>
              <a:gd name="connsiteX5" fmla="*/ 869145 w 2015976"/>
              <a:gd name="connsiteY5" fmla="*/ 3623044 h 3624510"/>
              <a:gd name="connsiteX6" fmla="*/ 0 w 2015976"/>
              <a:gd name="connsiteY6" fmla="*/ 3624510 h 3624510"/>
              <a:gd name="connsiteX7" fmla="*/ 0 w 2015976"/>
              <a:gd name="connsiteY7" fmla="*/ 0 h 3624510"/>
              <a:gd name="connsiteX0" fmla="*/ 0 w 2015976"/>
              <a:gd name="connsiteY0" fmla="*/ 0 h 3624510"/>
              <a:gd name="connsiteX1" fmla="*/ 2015976 w 2015976"/>
              <a:gd name="connsiteY1" fmla="*/ 0 h 3624510"/>
              <a:gd name="connsiteX2" fmla="*/ 2015976 w 2015976"/>
              <a:gd name="connsiteY2" fmla="*/ 3624510 h 3624510"/>
              <a:gd name="connsiteX3" fmla="*/ 1382712 w 2015976"/>
              <a:gd name="connsiteY3" fmla="*/ 3623044 h 3624510"/>
              <a:gd name="connsiteX4" fmla="*/ 1006931 w 2015976"/>
              <a:gd name="connsiteY4" fmla="*/ 3563545 h 3624510"/>
              <a:gd name="connsiteX5" fmla="*/ 869145 w 2015976"/>
              <a:gd name="connsiteY5" fmla="*/ 3623044 h 3624510"/>
              <a:gd name="connsiteX6" fmla="*/ 0 w 2015976"/>
              <a:gd name="connsiteY6" fmla="*/ 3624510 h 3624510"/>
              <a:gd name="connsiteX7" fmla="*/ 0 w 2015976"/>
              <a:gd name="connsiteY7" fmla="*/ 0 h 3624510"/>
              <a:gd name="connsiteX0" fmla="*/ 0 w 2015976"/>
              <a:gd name="connsiteY0" fmla="*/ 0 h 3624510"/>
              <a:gd name="connsiteX1" fmla="*/ 2015976 w 2015976"/>
              <a:gd name="connsiteY1" fmla="*/ 0 h 3624510"/>
              <a:gd name="connsiteX2" fmla="*/ 2015976 w 2015976"/>
              <a:gd name="connsiteY2" fmla="*/ 3624510 h 3624510"/>
              <a:gd name="connsiteX3" fmla="*/ 1382712 w 2015976"/>
              <a:gd name="connsiteY3" fmla="*/ 3623044 h 3624510"/>
              <a:gd name="connsiteX4" fmla="*/ 1006931 w 2015976"/>
              <a:gd name="connsiteY4" fmla="*/ 3563545 h 3624510"/>
              <a:gd name="connsiteX5" fmla="*/ 869145 w 2015976"/>
              <a:gd name="connsiteY5" fmla="*/ 3623044 h 3624510"/>
              <a:gd name="connsiteX6" fmla="*/ 0 w 2015976"/>
              <a:gd name="connsiteY6" fmla="*/ 3624510 h 3624510"/>
              <a:gd name="connsiteX7" fmla="*/ 0 w 2015976"/>
              <a:gd name="connsiteY7" fmla="*/ 0 h 3624510"/>
              <a:gd name="connsiteX0" fmla="*/ 0 w 2015976"/>
              <a:gd name="connsiteY0" fmla="*/ 0 h 3624510"/>
              <a:gd name="connsiteX1" fmla="*/ 2015976 w 2015976"/>
              <a:gd name="connsiteY1" fmla="*/ 0 h 3624510"/>
              <a:gd name="connsiteX2" fmla="*/ 2015976 w 2015976"/>
              <a:gd name="connsiteY2" fmla="*/ 3624510 h 3624510"/>
              <a:gd name="connsiteX3" fmla="*/ 1382712 w 2015976"/>
              <a:gd name="connsiteY3" fmla="*/ 3623044 h 3624510"/>
              <a:gd name="connsiteX4" fmla="*/ 1004550 w 2015976"/>
              <a:gd name="connsiteY4" fmla="*/ 3568308 h 3624510"/>
              <a:gd name="connsiteX5" fmla="*/ 869145 w 2015976"/>
              <a:gd name="connsiteY5" fmla="*/ 3623044 h 3624510"/>
              <a:gd name="connsiteX6" fmla="*/ 0 w 2015976"/>
              <a:gd name="connsiteY6" fmla="*/ 3624510 h 3624510"/>
              <a:gd name="connsiteX7" fmla="*/ 0 w 2015976"/>
              <a:gd name="connsiteY7" fmla="*/ 0 h 3624510"/>
              <a:gd name="connsiteX0" fmla="*/ 0 w 2015976"/>
              <a:gd name="connsiteY0" fmla="*/ 0 h 3624510"/>
              <a:gd name="connsiteX1" fmla="*/ 2015976 w 2015976"/>
              <a:gd name="connsiteY1" fmla="*/ 0 h 3624510"/>
              <a:gd name="connsiteX2" fmla="*/ 2015976 w 2015976"/>
              <a:gd name="connsiteY2" fmla="*/ 3624510 h 3624510"/>
              <a:gd name="connsiteX3" fmla="*/ 1382712 w 2015976"/>
              <a:gd name="connsiteY3" fmla="*/ 3623044 h 3624510"/>
              <a:gd name="connsiteX4" fmla="*/ 1004550 w 2015976"/>
              <a:gd name="connsiteY4" fmla="*/ 3568308 h 3624510"/>
              <a:gd name="connsiteX5" fmla="*/ 869145 w 2015976"/>
              <a:gd name="connsiteY5" fmla="*/ 3623044 h 3624510"/>
              <a:gd name="connsiteX6" fmla="*/ 0 w 2015976"/>
              <a:gd name="connsiteY6" fmla="*/ 3624510 h 3624510"/>
              <a:gd name="connsiteX7" fmla="*/ 0 w 2015976"/>
              <a:gd name="connsiteY7" fmla="*/ 0 h 3624510"/>
              <a:gd name="connsiteX0" fmla="*/ 0 w 2015976"/>
              <a:gd name="connsiteY0" fmla="*/ 0 h 3624510"/>
              <a:gd name="connsiteX1" fmla="*/ 2015976 w 2015976"/>
              <a:gd name="connsiteY1" fmla="*/ 0 h 3624510"/>
              <a:gd name="connsiteX2" fmla="*/ 2015976 w 2015976"/>
              <a:gd name="connsiteY2" fmla="*/ 3624510 h 3624510"/>
              <a:gd name="connsiteX3" fmla="*/ 1382712 w 2015976"/>
              <a:gd name="connsiteY3" fmla="*/ 3623044 h 3624510"/>
              <a:gd name="connsiteX4" fmla="*/ 1004550 w 2015976"/>
              <a:gd name="connsiteY4" fmla="*/ 3568308 h 3624510"/>
              <a:gd name="connsiteX5" fmla="*/ 869145 w 2015976"/>
              <a:gd name="connsiteY5" fmla="*/ 3623044 h 3624510"/>
              <a:gd name="connsiteX6" fmla="*/ 0 w 2015976"/>
              <a:gd name="connsiteY6" fmla="*/ 3624510 h 3624510"/>
              <a:gd name="connsiteX7" fmla="*/ 0 w 2015976"/>
              <a:gd name="connsiteY7" fmla="*/ 0 h 3624510"/>
              <a:gd name="connsiteX0" fmla="*/ 0 w 2015976"/>
              <a:gd name="connsiteY0" fmla="*/ 0 h 3624510"/>
              <a:gd name="connsiteX1" fmla="*/ 2015976 w 2015976"/>
              <a:gd name="connsiteY1" fmla="*/ 0 h 3624510"/>
              <a:gd name="connsiteX2" fmla="*/ 2015976 w 2015976"/>
              <a:gd name="connsiteY2" fmla="*/ 3624510 h 3624510"/>
              <a:gd name="connsiteX3" fmla="*/ 1382712 w 2015976"/>
              <a:gd name="connsiteY3" fmla="*/ 3623044 h 3624510"/>
              <a:gd name="connsiteX4" fmla="*/ 1006931 w 2015976"/>
              <a:gd name="connsiteY4" fmla="*/ 3565926 h 3624510"/>
              <a:gd name="connsiteX5" fmla="*/ 869145 w 2015976"/>
              <a:gd name="connsiteY5" fmla="*/ 3623044 h 3624510"/>
              <a:gd name="connsiteX6" fmla="*/ 0 w 2015976"/>
              <a:gd name="connsiteY6" fmla="*/ 3624510 h 3624510"/>
              <a:gd name="connsiteX7" fmla="*/ 0 w 2015976"/>
              <a:gd name="connsiteY7" fmla="*/ 0 h 3624510"/>
              <a:gd name="connsiteX0" fmla="*/ 0 w 2015976"/>
              <a:gd name="connsiteY0" fmla="*/ 0 h 3624510"/>
              <a:gd name="connsiteX1" fmla="*/ 2015976 w 2015976"/>
              <a:gd name="connsiteY1" fmla="*/ 0 h 3624510"/>
              <a:gd name="connsiteX2" fmla="*/ 2015976 w 2015976"/>
              <a:gd name="connsiteY2" fmla="*/ 3624510 h 3624510"/>
              <a:gd name="connsiteX3" fmla="*/ 1382712 w 2015976"/>
              <a:gd name="connsiteY3" fmla="*/ 3623044 h 3624510"/>
              <a:gd name="connsiteX4" fmla="*/ 1006931 w 2015976"/>
              <a:gd name="connsiteY4" fmla="*/ 3563545 h 3624510"/>
              <a:gd name="connsiteX5" fmla="*/ 869145 w 2015976"/>
              <a:gd name="connsiteY5" fmla="*/ 3623044 h 3624510"/>
              <a:gd name="connsiteX6" fmla="*/ 0 w 2015976"/>
              <a:gd name="connsiteY6" fmla="*/ 3624510 h 3624510"/>
              <a:gd name="connsiteX7" fmla="*/ 0 w 2015976"/>
              <a:gd name="connsiteY7" fmla="*/ 0 h 3624510"/>
              <a:gd name="connsiteX0" fmla="*/ 0 w 2015976"/>
              <a:gd name="connsiteY0" fmla="*/ 0 h 3624510"/>
              <a:gd name="connsiteX1" fmla="*/ 2015976 w 2015976"/>
              <a:gd name="connsiteY1" fmla="*/ 0 h 3624510"/>
              <a:gd name="connsiteX2" fmla="*/ 2015976 w 2015976"/>
              <a:gd name="connsiteY2" fmla="*/ 3624510 h 3624510"/>
              <a:gd name="connsiteX3" fmla="*/ 1382712 w 2015976"/>
              <a:gd name="connsiteY3" fmla="*/ 3623044 h 3624510"/>
              <a:gd name="connsiteX4" fmla="*/ 1006931 w 2015976"/>
              <a:gd name="connsiteY4" fmla="*/ 3563545 h 3624510"/>
              <a:gd name="connsiteX5" fmla="*/ 869145 w 2015976"/>
              <a:gd name="connsiteY5" fmla="*/ 3623044 h 3624510"/>
              <a:gd name="connsiteX6" fmla="*/ 0 w 2015976"/>
              <a:gd name="connsiteY6" fmla="*/ 3624510 h 3624510"/>
              <a:gd name="connsiteX7" fmla="*/ 0 w 2015976"/>
              <a:gd name="connsiteY7" fmla="*/ 0 h 3624510"/>
              <a:gd name="connsiteX0" fmla="*/ 0 w 2015976"/>
              <a:gd name="connsiteY0" fmla="*/ 0 h 3624510"/>
              <a:gd name="connsiteX1" fmla="*/ 2015976 w 2015976"/>
              <a:gd name="connsiteY1" fmla="*/ 0 h 3624510"/>
              <a:gd name="connsiteX2" fmla="*/ 2015976 w 2015976"/>
              <a:gd name="connsiteY2" fmla="*/ 3624510 h 3624510"/>
              <a:gd name="connsiteX3" fmla="*/ 1389856 w 2015976"/>
              <a:gd name="connsiteY3" fmla="*/ 3623044 h 3624510"/>
              <a:gd name="connsiteX4" fmla="*/ 1006931 w 2015976"/>
              <a:gd name="connsiteY4" fmla="*/ 3563545 h 3624510"/>
              <a:gd name="connsiteX5" fmla="*/ 869145 w 2015976"/>
              <a:gd name="connsiteY5" fmla="*/ 3623044 h 3624510"/>
              <a:gd name="connsiteX6" fmla="*/ 0 w 2015976"/>
              <a:gd name="connsiteY6" fmla="*/ 3624510 h 3624510"/>
              <a:gd name="connsiteX7" fmla="*/ 0 w 2015976"/>
              <a:gd name="connsiteY7" fmla="*/ 0 h 3624510"/>
              <a:gd name="connsiteX0" fmla="*/ 0 w 2015976"/>
              <a:gd name="connsiteY0" fmla="*/ 0 h 3624510"/>
              <a:gd name="connsiteX1" fmla="*/ 2015976 w 2015976"/>
              <a:gd name="connsiteY1" fmla="*/ 0 h 3624510"/>
              <a:gd name="connsiteX2" fmla="*/ 2015976 w 2015976"/>
              <a:gd name="connsiteY2" fmla="*/ 3624510 h 3624510"/>
              <a:gd name="connsiteX3" fmla="*/ 1389856 w 2015976"/>
              <a:gd name="connsiteY3" fmla="*/ 3623044 h 3624510"/>
              <a:gd name="connsiteX4" fmla="*/ 1006931 w 2015976"/>
              <a:gd name="connsiteY4" fmla="*/ 3563545 h 3624510"/>
              <a:gd name="connsiteX5" fmla="*/ 869145 w 2015976"/>
              <a:gd name="connsiteY5" fmla="*/ 3623044 h 3624510"/>
              <a:gd name="connsiteX6" fmla="*/ 0 w 2015976"/>
              <a:gd name="connsiteY6" fmla="*/ 3624510 h 3624510"/>
              <a:gd name="connsiteX7" fmla="*/ 0 w 2015976"/>
              <a:gd name="connsiteY7" fmla="*/ 0 h 3624510"/>
              <a:gd name="connsiteX0" fmla="*/ 0 w 2015976"/>
              <a:gd name="connsiteY0" fmla="*/ 0 h 3624510"/>
              <a:gd name="connsiteX1" fmla="*/ 2015976 w 2015976"/>
              <a:gd name="connsiteY1" fmla="*/ 0 h 3624510"/>
              <a:gd name="connsiteX2" fmla="*/ 2015976 w 2015976"/>
              <a:gd name="connsiteY2" fmla="*/ 3624510 h 3624510"/>
              <a:gd name="connsiteX3" fmla="*/ 1389856 w 2015976"/>
              <a:gd name="connsiteY3" fmla="*/ 3623044 h 3624510"/>
              <a:gd name="connsiteX4" fmla="*/ 1006931 w 2015976"/>
              <a:gd name="connsiteY4" fmla="*/ 3563545 h 3624510"/>
              <a:gd name="connsiteX5" fmla="*/ 869145 w 2015976"/>
              <a:gd name="connsiteY5" fmla="*/ 3623044 h 3624510"/>
              <a:gd name="connsiteX6" fmla="*/ 0 w 2015976"/>
              <a:gd name="connsiteY6" fmla="*/ 3624510 h 3624510"/>
              <a:gd name="connsiteX7" fmla="*/ 0 w 2015976"/>
              <a:gd name="connsiteY7" fmla="*/ 0 h 3624510"/>
              <a:gd name="connsiteX0" fmla="*/ 0 w 2015976"/>
              <a:gd name="connsiteY0" fmla="*/ 0 h 3625425"/>
              <a:gd name="connsiteX1" fmla="*/ 2015976 w 2015976"/>
              <a:gd name="connsiteY1" fmla="*/ 0 h 3625425"/>
              <a:gd name="connsiteX2" fmla="*/ 2015976 w 2015976"/>
              <a:gd name="connsiteY2" fmla="*/ 3624510 h 3625425"/>
              <a:gd name="connsiteX3" fmla="*/ 1387475 w 2015976"/>
              <a:gd name="connsiteY3" fmla="*/ 3625425 h 3625425"/>
              <a:gd name="connsiteX4" fmla="*/ 1006931 w 2015976"/>
              <a:gd name="connsiteY4" fmla="*/ 3563545 h 3625425"/>
              <a:gd name="connsiteX5" fmla="*/ 869145 w 2015976"/>
              <a:gd name="connsiteY5" fmla="*/ 3623044 h 3625425"/>
              <a:gd name="connsiteX6" fmla="*/ 0 w 2015976"/>
              <a:gd name="connsiteY6" fmla="*/ 3624510 h 3625425"/>
              <a:gd name="connsiteX7" fmla="*/ 0 w 2015976"/>
              <a:gd name="connsiteY7" fmla="*/ 0 h 3625425"/>
              <a:gd name="connsiteX0" fmla="*/ 0 w 2015976"/>
              <a:gd name="connsiteY0" fmla="*/ 0 h 3624510"/>
              <a:gd name="connsiteX1" fmla="*/ 2015976 w 2015976"/>
              <a:gd name="connsiteY1" fmla="*/ 0 h 3624510"/>
              <a:gd name="connsiteX2" fmla="*/ 2015976 w 2015976"/>
              <a:gd name="connsiteY2" fmla="*/ 3624510 h 3624510"/>
              <a:gd name="connsiteX3" fmla="*/ 1392238 w 2015976"/>
              <a:gd name="connsiteY3" fmla="*/ 3620662 h 3624510"/>
              <a:gd name="connsiteX4" fmla="*/ 1006931 w 2015976"/>
              <a:gd name="connsiteY4" fmla="*/ 3563545 h 3624510"/>
              <a:gd name="connsiteX5" fmla="*/ 869145 w 2015976"/>
              <a:gd name="connsiteY5" fmla="*/ 3623044 h 3624510"/>
              <a:gd name="connsiteX6" fmla="*/ 0 w 2015976"/>
              <a:gd name="connsiteY6" fmla="*/ 3624510 h 3624510"/>
              <a:gd name="connsiteX7" fmla="*/ 0 w 2015976"/>
              <a:gd name="connsiteY7" fmla="*/ 0 h 3624510"/>
              <a:gd name="connsiteX0" fmla="*/ 0 w 2015976"/>
              <a:gd name="connsiteY0" fmla="*/ 0 h 3624510"/>
              <a:gd name="connsiteX1" fmla="*/ 2015976 w 2015976"/>
              <a:gd name="connsiteY1" fmla="*/ 0 h 3624510"/>
              <a:gd name="connsiteX2" fmla="*/ 2015976 w 2015976"/>
              <a:gd name="connsiteY2" fmla="*/ 3624510 h 3624510"/>
              <a:gd name="connsiteX3" fmla="*/ 1392238 w 2015976"/>
              <a:gd name="connsiteY3" fmla="*/ 3620662 h 3624510"/>
              <a:gd name="connsiteX4" fmla="*/ 1006931 w 2015976"/>
              <a:gd name="connsiteY4" fmla="*/ 3563545 h 3624510"/>
              <a:gd name="connsiteX5" fmla="*/ 869145 w 2015976"/>
              <a:gd name="connsiteY5" fmla="*/ 3623044 h 3624510"/>
              <a:gd name="connsiteX6" fmla="*/ 0 w 2015976"/>
              <a:gd name="connsiteY6" fmla="*/ 3624510 h 3624510"/>
              <a:gd name="connsiteX7" fmla="*/ 0 w 2015976"/>
              <a:gd name="connsiteY7" fmla="*/ 0 h 3624510"/>
              <a:gd name="connsiteX0" fmla="*/ 0 w 2015976"/>
              <a:gd name="connsiteY0" fmla="*/ 0 h 3624510"/>
              <a:gd name="connsiteX1" fmla="*/ 2015976 w 2015976"/>
              <a:gd name="connsiteY1" fmla="*/ 0 h 3624510"/>
              <a:gd name="connsiteX2" fmla="*/ 2015976 w 2015976"/>
              <a:gd name="connsiteY2" fmla="*/ 3624510 h 3624510"/>
              <a:gd name="connsiteX3" fmla="*/ 1392238 w 2015976"/>
              <a:gd name="connsiteY3" fmla="*/ 3620662 h 3624510"/>
              <a:gd name="connsiteX4" fmla="*/ 1009313 w 2015976"/>
              <a:gd name="connsiteY4" fmla="*/ 3563545 h 3624510"/>
              <a:gd name="connsiteX5" fmla="*/ 869145 w 2015976"/>
              <a:gd name="connsiteY5" fmla="*/ 3623044 h 3624510"/>
              <a:gd name="connsiteX6" fmla="*/ 0 w 2015976"/>
              <a:gd name="connsiteY6" fmla="*/ 3624510 h 3624510"/>
              <a:gd name="connsiteX7" fmla="*/ 0 w 2015976"/>
              <a:gd name="connsiteY7" fmla="*/ 0 h 3624510"/>
              <a:gd name="connsiteX0" fmla="*/ 0 w 2015976"/>
              <a:gd name="connsiteY0" fmla="*/ 0 h 3624510"/>
              <a:gd name="connsiteX1" fmla="*/ 2015976 w 2015976"/>
              <a:gd name="connsiteY1" fmla="*/ 0 h 3624510"/>
              <a:gd name="connsiteX2" fmla="*/ 2015976 w 2015976"/>
              <a:gd name="connsiteY2" fmla="*/ 3624510 h 3624510"/>
              <a:gd name="connsiteX3" fmla="*/ 1392238 w 2015976"/>
              <a:gd name="connsiteY3" fmla="*/ 3620662 h 3624510"/>
              <a:gd name="connsiteX4" fmla="*/ 1009313 w 2015976"/>
              <a:gd name="connsiteY4" fmla="*/ 3563545 h 3624510"/>
              <a:gd name="connsiteX5" fmla="*/ 869145 w 2015976"/>
              <a:gd name="connsiteY5" fmla="*/ 3623044 h 3624510"/>
              <a:gd name="connsiteX6" fmla="*/ 0 w 2015976"/>
              <a:gd name="connsiteY6" fmla="*/ 3624510 h 3624510"/>
              <a:gd name="connsiteX7" fmla="*/ 0 w 2015976"/>
              <a:gd name="connsiteY7" fmla="*/ 0 h 3624510"/>
              <a:gd name="connsiteX0" fmla="*/ 0 w 2015976"/>
              <a:gd name="connsiteY0" fmla="*/ 0 h 3624510"/>
              <a:gd name="connsiteX1" fmla="*/ 2015976 w 2015976"/>
              <a:gd name="connsiteY1" fmla="*/ 0 h 3624510"/>
              <a:gd name="connsiteX2" fmla="*/ 2015976 w 2015976"/>
              <a:gd name="connsiteY2" fmla="*/ 3624510 h 3624510"/>
              <a:gd name="connsiteX3" fmla="*/ 1392238 w 2015976"/>
              <a:gd name="connsiteY3" fmla="*/ 3620662 h 3624510"/>
              <a:gd name="connsiteX4" fmla="*/ 1009313 w 2015976"/>
              <a:gd name="connsiteY4" fmla="*/ 3563545 h 3624510"/>
              <a:gd name="connsiteX5" fmla="*/ 869145 w 2015976"/>
              <a:gd name="connsiteY5" fmla="*/ 3623044 h 3624510"/>
              <a:gd name="connsiteX6" fmla="*/ 0 w 2015976"/>
              <a:gd name="connsiteY6" fmla="*/ 3624510 h 3624510"/>
              <a:gd name="connsiteX7" fmla="*/ 0 w 2015976"/>
              <a:gd name="connsiteY7" fmla="*/ 0 h 3624510"/>
              <a:gd name="connsiteX0" fmla="*/ 0 w 2015976"/>
              <a:gd name="connsiteY0" fmla="*/ 0 h 3624510"/>
              <a:gd name="connsiteX1" fmla="*/ 2015976 w 2015976"/>
              <a:gd name="connsiteY1" fmla="*/ 0 h 3624510"/>
              <a:gd name="connsiteX2" fmla="*/ 2015976 w 2015976"/>
              <a:gd name="connsiteY2" fmla="*/ 3624510 h 3624510"/>
              <a:gd name="connsiteX3" fmla="*/ 1392238 w 2015976"/>
              <a:gd name="connsiteY3" fmla="*/ 3620662 h 3624510"/>
              <a:gd name="connsiteX4" fmla="*/ 1011695 w 2015976"/>
              <a:gd name="connsiteY4" fmla="*/ 3565926 h 3624510"/>
              <a:gd name="connsiteX5" fmla="*/ 869145 w 2015976"/>
              <a:gd name="connsiteY5" fmla="*/ 3623044 h 3624510"/>
              <a:gd name="connsiteX6" fmla="*/ 0 w 2015976"/>
              <a:gd name="connsiteY6" fmla="*/ 3624510 h 3624510"/>
              <a:gd name="connsiteX7" fmla="*/ 0 w 2015976"/>
              <a:gd name="connsiteY7" fmla="*/ 0 h 3624510"/>
              <a:gd name="connsiteX0" fmla="*/ 0 w 2015976"/>
              <a:gd name="connsiteY0" fmla="*/ 0 h 3624510"/>
              <a:gd name="connsiteX1" fmla="*/ 2015976 w 2015976"/>
              <a:gd name="connsiteY1" fmla="*/ 0 h 3624510"/>
              <a:gd name="connsiteX2" fmla="*/ 2015976 w 2015976"/>
              <a:gd name="connsiteY2" fmla="*/ 3624510 h 3624510"/>
              <a:gd name="connsiteX3" fmla="*/ 1392238 w 2015976"/>
              <a:gd name="connsiteY3" fmla="*/ 3620662 h 3624510"/>
              <a:gd name="connsiteX4" fmla="*/ 1011695 w 2015976"/>
              <a:gd name="connsiteY4" fmla="*/ 3565926 h 3624510"/>
              <a:gd name="connsiteX5" fmla="*/ 869145 w 2015976"/>
              <a:gd name="connsiteY5" fmla="*/ 3623044 h 3624510"/>
              <a:gd name="connsiteX6" fmla="*/ 0 w 2015976"/>
              <a:gd name="connsiteY6" fmla="*/ 3624510 h 3624510"/>
              <a:gd name="connsiteX7" fmla="*/ 0 w 2015976"/>
              <a:gd name="connsiteY7" fmla="*/ 0 h 3624510"/>
              <a:gd name="connsiteX0" fmla="*/ 0 w 2015976"/>
              <a:gd name="connsiteY0" fmla="*/ 0 h 3624510"/>
              <a:gd name="connsiteX1" fmla="*/ 2015976 w 2015976"/>
              <a:gd name="connsiteY1" fmla="*/ 0 h 3624510"/>
              <a:gd name="connsiteX2" fmla="*/ 2015976 w 2015976"/>
              <a:gd name="connsiteY2" fmla="*/ 3624510 h 3624510"/>
              <a:gd name="connsiteX3" fmla="*/ 1392238 w 2015976"/>
              <a:gd name="connsiteY3" fmla="*/ 3620662 h 3624510"/>
              <a:gd name="connsiteX4" fmla="*/ 1011695 w 2015976"/>
              <a:gd name="connsiteY4" fmla="*/ 3561164 h 3624510"/>
              <a:gd name="connsiteX5" fmla="*/ 869145 w 2015976"/>
              <a:gd name="connsiteY5" fmla="*/ 3623044 h 3624510"/>
              <a:gd name="connsiteX6" fmla="*/ 0 w 2015976"/>
              <a:gd name="connsiteY6" fmla="*/ 3624510 h 3624510"/>
              <a:gd name="connsiteX7" fmla="*/ 0 w 2015976"/>
              <a:gd name="connsiteY7" fmla="*/ 0 h 3624510"/>
              <a:gd name="connsiteX0" fmla="*/ 0 w 2015976"/>
              <a:gd name="connsiteY0" fmla="*/ 0 h 3624510"/>
              <a:gd name="connsiteX1" fmla="*/ 2015976 w 2015976"/>
              <a:gd name="connsiteY1" fmla="*/ 0 h 3624510"/>
              <a:gd name="connsiteX2" fmla="*/ 2015976 w 2015976"/>
              <a:gd name="connsiteY2" fmla="*/ 3624510 h 3624510"/>
              <a:gd name="connsiteX3" fmla="*/ 1392238 w 2015976"/>
              <a:gd name="connsiteY3" fmla="*/ 3620662 h 3624510"/>
              <a:gd name="connsiteX4" fmla="*/ 1023601 w 2015976"/>
              <a:gd name="connsiteY4" fmla="*/ 3556401 h 3624510"/>
              <a:gd name="connsiteX5" fmla="*/ 869145 w 2015976"/>
              <a:gd name="connsiteY5" fmla="*/ 3623044 h 3624510"/>
              <a:gd name="connsiteX6" fmla="*/ 0 w 2015976"/>
              <a:gd name="connsiteY6" fmla="*/ 3624510 h 3624510"/>
              <a:gd name="connsiteX7" fmla="*/ 0 w 2015976"/>
              <a:gd name="connsiteY7" fmla="*/ 0 h 3624510"/>
              <a:gd name="connsiteX0" fmla="*/ 0 w 2015976"/>
              <a:gd name="connsiteY0" fmla="*/ 0 h 3624510"/>
              <a:gd name="connsiteX1" fmla="*/ 2015976 w 2015976"/>
              <a:gd name="connsiteY1" fmla="*/ 0 h 3624510"/>
              <a:gd name="connsiteX2" fmla="*/ 2015976 w 2015976"/>
              <a:gd name="connsiteY2" fmla="*/ 3624510 h 3624510"/>
              <a:gd name="connsiteX3" fmla="*/ 1392238 w 2015976"/>
              <a:gd name="connsiteY3" fmla="*/ 3620662 h 3624510"/>
              <a:gd name="connsiteX4" fmla="*/ 1023601 w 2015976"/>
              <a:gd name="connsiteY4" fmla="*/ 3556401 h 3624510"/>
              <a:gd name="connsiteX5" fmla="*/ 869145 w 2015976"/>
              <a:gd name="connsiteY5" fmla="*/ 3623044 h 3624510"/>
              <a:gd name="connsiteX6" fmla="*/ 0 w 2015976"/>
              <a:gd name="connsiteY6" fmla="*/ 3624510 h 3624510"/>
              <a:gd name="connsiteX7" fmla="*/ 0 w 2015976"/>
              <a:gd name="connsiteY7" fmla="*/ 0 h 3624510"/>
              <a:gd name="connsiteX0" fmla="*/ 0 w 2015976"/>
              <a:gd name="connsiteY0" fmla="*/ 0 h 3624510"/>
              <a:gd name="connsiteX1" fmla="*/ 2015976 w 2015976"/>
              <a:gd name="connsiteY1" fmla="*/ 0 h 3624510"/>
              <a:gd name="connsiteX2" fmla="*/ 2015976 w 2015976"/>
              <a:gd name="connsiteY2" fmla="*/ 3624510 h 3624510"/>
              <a:gd name="connsiteX3" fmla="*/ 1392238 w 2015976"/>
              <a:gd name="connsiteY3" fmla="*/ 3620662 h 3624510"/>
              <a:gd name="connsiteX4" fmla="*/ 1025983 w 2015976"/>
              <a:gd name="connsiteY4" fmla="*/ 3558783 h 3624510"/>
              <a:gd name="connsiteX5" fmla="*/ 869145 w 2015976"/>
              <a:gd name="connsiteY5" fmla="*/ 3623044 h 3624510"/>
              <a:gd name="connsiteX6" fmla="*/ 0 w 2015976"/>
              <a:gd name="connsiteY6" fmla="*/ 3624510 h 3624510"/>
              <a:gd name="connsiteX7" fmla="*/ 0 w 2015976"/>
              <a:gd name="connsiteY7" fmla="*/ 0 h 3624510"/>
              <a:gd name="connsiteX0" fmla="*/ 0 w 2015976"/>
              <a:gd name="connsiteY0" fmla="*/ 0 h 3624510"/>
              <a:gd name="connsiteX1" fmla="*/ 2015976 w 2015976"/>
              <a:gd name="connsiteY1" fmla="*/ 0 h 3624510"/>
              <a:gd name="connsiteX2" fmla="*/ 2015976 w 2015976"/>
              <a:gd name="connsiteY2" fmla="*/ 3624510 h 3624510"/>
              <a:gd name="connsiteX3" fmla="*/ 1392238 w 2015976"/>
              <a:gd name="connsiteY3" fmla="*/ 3620662 h 3624510"/>
              <a:gd name="connsiteX4" fmla="*/ 1031049 w 2015976"/>
              <a:gd name="connsiteY4" fmla="*/ 3561316 h 3624510"/>
              <a:gd name="connsiteX5" fmla="*/ 869145 w 2015976"/>
              <a:gd name="connsiteY5" fmla="*/ 3623044 h 3624510"/>
              <a:gd name="connsiteX6" fmla="*/ 0 w 2015976"/>
              <a:gd name="connsiteY6" fmla="*/ 3624510 h 3624510"/>
              <a:gd name="connsiteX7" fmla="*/ 0 w 2015976"/>
              <a:gd name="connsiteY7" fmla="*/ 0 h 3624510"/>
              <a:gd name="connsiteX0" fmla="*/ 0 w 2015976"/>
              <a:gd name="connsiteY0" fmla="*/ 0 h 3625728"/>
              <a:gd name="connsiteX1" fmla="*/ 2015976 w 2015976"/>
              <a:gd name="connsiteY1" fmla="*/ 0 h 3625728"/>
              <a:gd name="connsiteX2" fmla="*/ 2015976 w 2015976"/>
              <a:gd name="connsiteY2" fmla="*/ 3624510 h 3625728"/>
              <a:gd name="connsiteX3" fmla="*/ 1389705 w 2015976"/>
              <a:gd name="connsiteY3" fmla="*/ 3625728 h 3625728"/>
              <a:gd name="connsiteX4" fmla="*/ 1031049 w 2015976"/>
              <a:gd name="connsiteY4" fmla="*/ 3561316 h 3625728"/>
              <a:gd name="connsiteX5" fmla="*/ 869145 w 2015976"/>
              <a:gd name="connsiteY5" fmla="*/ 3623044 h 3625728"/>
              <a:gd name="connsiteX6" fmla="*/ 0 w 2015976"/>
              <a:gd name="connsiteY6" fmla="*/ 3624510 h 3625728"/>
              <a:gd name="connsiteX7" fmla="*/ 0 w 2015976"/>
              <a:gd name="connsiteY7" fmla="*/ 0 h 3625728"/>
              <a:gd name="connsiteX0" fmla="*/ 0 w 2015976"/>
              <a:gd name="connsiteY0" fmla="*/ 0 h 3625728"/>
              <a:gd name="connsiteX1" fmla="*/ 2015976 w 2015976"/>
              <a:gd name="connsiteY1" fmla="*/ 0 h 3625728"/>
              <a:gd name="connsiteX2" fmla="*/ 2015976 w 2015976"/>
              <a:gd name="connsiteY2" fmla="*/ 3624510 h 3625728"/>
              <a:gd name="connsiteX3" fmla="*/ 1382106 w 2015976"/>
              <a:gd name="connsiteY3" fmla="*/ 3625728 h 3625728"/>
              <a:gd name="connsiteX4" fmla="*/ 1031049 w 2015976"/>
              <a:gd name="connsiteY4" fmla="*/ 3561316 h 3625728"/>
              <a:gd name="connsiteX5" fmla="*/ 869145 w 2015976"/>
              <a:gd name="connsiteY5" fmla="*/ 3623044 h 3625728"/>
              <a:gd name="connsiteX6" fmla="*/ 0 w 2015976"/>
              <a:gd name="connsiteY6" fmla="*/ 3624510 h 3625728"/>
              <a:gd name="connsiteX7" fmla="*/ 0 w 2015976"/>
              <a:gd name="connsiteY7" fmla="*/ 0 h 3625728"/>
              <a:gd name="connsiteX0" fmla="*/ 0 w 2025476"/>
              <a:gd name="connsiteY0" fmla="*/ 0 h 3625728"/>
              <a:gd name="connsiteX1" fmla="*/ 2015976 w 2025476"/>
              <a:gd name="connsiteY1" fmla="*/ 0 h 3625728"/>
              <a:gd name="connsiteX2" fmla="*/ 2025476 w 2025476"/>
              <a:gd name="connsiteY2" fmla="*/ 3624510 h 3625728"/>
              <a:gd name="connsiteX3" fmla="*/ 1382106 w 2025476"/>
              <a:gd name="connsiteY3" fmla="*/ 3625728 h 3625728"/>
              <a:gd name="connsiteX4" fmla="*/ 1031049 w 2025476"/>
              <a:gd name="connsiteY4" fmla="*/ 3561316 h 3625728"/>
              <a:gd name="connsiteX5" fmla="*/ 869145 w 2025476"/>
              <a:gd name="connsiteY5" fmla="*/ 3623044 h 3625728"/>
              <a:gd name="connsiteX6" fmla="*/ 0 w 2025476"/>
              <a:gd name="connsiteY6" fmla="*/ 3624510 h 3625728"/>
              <a:gd name="connsiteX7" fmla="*/ 0 w 2025476"/>
              <a:gd name="connsiteY7" fmla="*/ 0 h 3625728"/>
              <a:gd name="connsiteX0" fmla="*/ 0 w 2026390"/>
              <a:gd name="connsiteY0" fmla="*/ 0 h 3625728"/>
              <a:gd name="connsiteX1" fmla="*/ 2025476 w 2026390"/>
              <a:gd name="connsiteY1" fmla="*/ 0 h 3625728"/>
              <a:gd name="connsiteX2" fmla="*/ 2025476 w 2026390"/>
              <a:gd name="connsiteY2" fmla="*/ 3624510 h 3625728"/>
              <a:gd name="connsiteX3" fmla="*/ 1382106 w 2026390"/>
              <a:gd name="connsiteY3" fmla="*/ 3625728 h 3625728"/>
              <a:gd name="connsiteX4" fmla="*/ 1031049 w 2026390"/>
              <a:gd name="connsiteY4" fmla="*/ 3561316 h 3625728"/>
              <a:gd name="connsiteX5" fmla="*/ 869145 w 2026390"/>
              <a:gd name="connsiteY5" fmla="*/ 3623044 h 3625728"/>
              <a:gd name="connsiteX6" fmla="*/ 0 w 2026390"/>
              <a:gd name="connsiteY6" fmla="*/ 3624510 h 3625728"/>
              <a:gd name="connsiteX7" fmla="*/ 0 w 2026390"/>
              <a:gd name="connsiteY7" fmla="*/ 0 h 3625728"/>
              <a:gd name="connsiteX0" fmla="*/ 0 w 2026390"/>
              <a:gd name="connsiteY0" fmla="*/ 0 h 3625728"/>
              <a:gd name="connsiteX1" fmla="*/ 2025476 w 2026390"/>
              <a:gd name="connsiteY1" fmla="*/ 0 h 3625728"/>
              <a:gd name="connsiteX2" fmla="*/ 2025476 w 2026390"/>
              <a:gd name="connsiteY2" fmla="*/ 3624510 h 3625728"/>
              <a:gd name="connsiteX3" fmla="*/ 1382106 w 2026390"/>
              <a:gd name="connsiteY3" fmla="*/ 3625728 h 3625728"/>
              <a:gd name="connsiteX4" fmla="*/ 1031049 w 2026390"/>
              <a:gd name="connsiteY4" fmla="*/ 3561316 h 3625728"/>
              <a:gd name="connsiteX5" fmla="*/ 869145 w 2026390"/>
              <a:gd name="connsiteY5" fmla="*/ 3623044 h 3625728"/>
              <a:gd name="connsiteX6" fmla="*/ 0 w 2026390"/>
              <a:gd name="connsiteY6" fmla="*/ 3624510 h 3625728"/>
              <a:gd name="connsiteX7" fmla="*/ 0 w 2026390"/>
              <a:gd name="connsiteY7" fmla="*/ 0 h 3625728"/>
              <a:gd name="connsiteX0" fmla="*/ 0 w 2026390"/>
              <a:gd name="connsiteY0" fmla="*/ 0 h 3625728"/>
              <a:gd name="connsiteX1" fmla="*/ 2025476 w 2026390"/>
              <a:gd name="connsiteY1" fmla="*/ 0 h 3625728"/>
              <a:gd name="connsiteX2" fmla="*/ 2025476 w 2026390"/>
              <a:gd name="connsiteY2" fmla="*/ 3624510 h 3625728"/>
              <a:gd name="connsiteX3" fmla="*/ 1382106 w 2026390"/>
              <a:gd name="connsiteY3" fmla="*/ 3625728 h 3625728"/>
              <a:gd name="connsiteX4" fmla="*/ 1031049 w 2026390"/>
              <a:gd name="connsiteY4" fmla="*/ 3563697 h 3625728"/>
              <a:gd name="connsiteX5" fmla="*/ 869145 w 2026390"/>
              <a:gd name="connsiteY5" fmla="*/ 3623044 h 3625728"/>
              <a:gd name="connsiteX6" fmla="*/ 0 w 2026390"/>
              <a:gd name="connsiteY6" fmla="*/ 3624510 h 3625728"/>
              <a:gd name="connsiteX7" fmla="*/ 0 w 2026390"/>
              <a:gd name="connsiteY7" fmla="*/ 0 h 3625728"/>
              <a:gd name="connsiteX0" fmla="*/ 0 w 2026390"/>
              <a:gd name="connsiteY0" fmla="*/ 0 h 3625728"/>
              <a:gd name="connsiteX1" fmla="*/ 2025476 w 2026390"/>
              <a:gd name="connsiteY1" fmla="*/ 0 h 3625728"/>
              <a:gd name="connsiteX2" fmla="*/ 2025476 w 2026390"/>
              <a:gd name="connsiteY2" fmla="*/ 3624510 h 3625728"/>
              <a:gd name="connsiteX3" fmla="*/ 1382106 w 2026390"/>
              <a:gd name="connsiteY3" fmla="*/ 3625728 h 3625728"/>
              <a:gd name="connsiteX4" fmla="*/ 1031049 w 2026390"/>
              <a:gd name="connsiteY4" fmla="*/ 3563697 h 3625728"/>
              <a:gd name="connsiteX5" fmla="*/ 869145 w 2026390"/>
              <a:gd name="connsiteY5" fmla="*/ 3623044 h 3625728"/>
              <a:gd name="connsiteX6" fmla="*/ 0 w 2026390"/>
              <a:gd name="connsiteY6" fmla="*/ 3624510 h 3625728"/>
              <a:gd name="connsiteX7" fmla="*/ 0 w 2026390"/>
              <a:gd name="connsiteY7" fmla="*/ 0 h 3625728"/>
              <a:gd name="connsiteX0" fmla="*/ 0 w 2026390"/>
              <a:gd name="connsiteY0" fmla="*/ 0 h 3625728"/>
              <a:gd name="connsiteX1" fmla="*/ 2025476 w 2026390"/>
              <a:gd name="connsiteY1" fmla="*/ 0 h 3625728"/>
              <a:gd name="connsiteX2" fmla="*/ 2025476 w 2026390"/>
              <a:gd name="connsiteY2" fmla="*/ 3624510 h 3625728"/>
              <a:gd name="connsiteX3" fmla="*/ 1382106 w 2026390"/>
              <a:gd name="connsiteY3" fmla="*/ 3625728 h 3625728"/>
              <a:gd name="connsiteX4" fmla="*/ 1028674 w 2026390"/>
              <a:gd name="connsiteY4" fmla="*/ 3570841 h 3625728"/>
              <a:gd name="connsiteX5" fmla="*/ 869145 w 2026390"/>
              <a:gd name="connsiteY5" fmla="*/ 3623044 h 3625728"/>
              <a:gd name="connsiteX6" fmla="*/ 0 w 2026390"/>
              <a:gd name="connsiteY6" fmla="*/ 3624510 h 3625728"/>
              <a:gd name="connsiteX7" fmla="*/ 0 w 2026390"/>
              <a:gd name="connsiteY7" fmla="*/ 0 h 3625728"/>
              <a:gd name="connsiteX0" fmla="*/ 0 w 2026390"/>
              <a:gd name="connsiteY0" fmla="*/ 0 h 3625728"/>
              <a:gd name="connsiteX1" fmla="*/ 2025476 w 2026390"/>
              <a:gd name="connsiteY1" fmla="*/ 0 h 3625728"/>
              <a:gd name="connsiteX2" fmla="*/ 2025476 w 2026390"/>
              <a:gd name="connsiteY2" fmla="*/ 3624510 h 3625728"/>
              <a:gd name="connsiteX3" fmla="*/ 1382106 w 2026390"/>
              <a:gd name="connsiteY3" fmla="*/ 3625728 h 3625728"/>
              <a:gd name="connsiteX4" fmla="*/ 1028674 w 2026390"/>
              <a:gd name="connsiteY4" fmla="*/ 3570841 h 3625728"/>
              <a:gd name="connsiteX5" fmla="*/ 869145 w 2026390"/>
              <a:gd name="connsiteY5" fmla="*/ 3623044 h 3625728"/>
              <a:gd name="connsiteX6" fmla="*/ 0 w 2026390"/>
              <a:gd name="connsiteY6" fmla="*/ 3624510 h 3625728"/>
              <a:gd name="connsiteX7" fmla="*/ 0 w 2026390"/>
              <a:gd name="connsiteY7" fmla="*/ 0 h 3625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26390" h="3625728">
                <a:moveTo>
                  <a:pt x="0" y="0"/>
                </a:moveTo>
                <a:lnTo>
                  <a:pt x="2025476" y="0"/>
                </a:lnTo>
                <a:cubicBezTo>
                  <a:pt x="2028643" y="1208170"/>
                  <a:pt x="2022309" y="2416340"/>
                  <a:pt x="2025476" y="3624510"/>
                </a:cubicBezTo>
                <a:lnTo>
                  <a:pt x="1382106" y="3625728"/>
                </a:lnTo>
                <a:cubicBezTo>
                  <a:pt x="1177104" y="3367754"/>
                  <a:pt x="1142451" y="3536135"/>
                  <a:pt x="1028674" y="3570841"/>
                </a:cubicBezTo>
                <a:cubicBezTo>
                  <a:pt x="957620" y="3592515"/>
                  <a:pt x="1017104" y="3568488"/>
                  <a:pt x="869145" y="3623044"/>
                </a:cubicBezTo>
                <a:lnTo>
                  <a:pt x="0" y="3624510"/>
                </a:lnTo>
                <a:lnTo>
                  <a:pt x="0" y="0"/>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Tree>
    <p:extLst>
      <p:ext uri="{BB962C8B-B14F-4D97-AF65-F5344CB8AC3E}">
        <p14:creationId xmlns:p14="http://schemas.microsoft.com/office/powerpoint/2010/main" val="1548847058"/>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Mockup 17">
    <p:spTree>
      <p:nvGrpSpPr>
        <p:cNvPr id="1" name=""/>
        <p:cNvGrpSpPr/>
        <p:nvPr/>
      </p:nvGrpSpPr>
      <p:grpSpPr>
        <a:xfrm>
          <a:off x="0" y="0"/>
          <a:ext cx="0" cy="0"/>
          <a:chOff x="0" y="0"/>
          <a:chExt cx="0" cy="0"/>
        </a:xfrm>
      </p:grpSpPr>
      <p:pic>
        <p:nvPicPr>
          <p:cNvPr id="14" name="Espace réservé du contenu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25928" y="379676"/>
            <a:ext cx="6166749" cy="2569271"/>
          </a:xfrm>
          <a:prstGeom prst="rect">
            <a:avLst/>
          </a:prstGeom>
        </p:spPr>
      </p:pic>
      <p:sp>
        <p:nvSpPr>
          <p:cNvPr id="6" name="Rectangle 5"/>
          <p:cNvSpPr/>
          <p:nvPr userDrawn="1"/>
        </p:nvSpPr>
        <p:spPr bwMode="auto">
          <a:xfrm>
            <a:off x="0" y="3429000"/>
            <a:ext cx="12192000" cy="3024336"/>
          </a:xfrm>
          <a:prstGeom prst="rect">
            <a:avLst/>
          </a:prstGeom>
          <a:solidFill>
            <a:schemeClr val="tx2"/>
          </a:solidFill>
          <a:ln>
            <a:noFill/>
          </a:ln>
        </p:spPr>
        <p:txBody>
          <a:bodyPr vert="horz" wrap="square" lIns="60960" tIns="30480" rIns="60960" bIns="30480" numCol="1" rtlCol="0" anchor="t" anchorCtr="0" compatLnSpc="1">
            <a:prstTxWarp prst="textNoShape">
              <a:avLst/>
            </a:prstTxWarp>
          </a:bodyPr>
          <a:lstStyle/>
          <a:p>
            <a:pPr algn="ctr"/>
            <a:endParaRPr lang="fr-FR" sz="1200"/>
          </a:p>
        </p:txBody>
      </p:sp>
      <p:pic>
        <p:nvPicPr>
          <p:cNvPr id="7" name="Imag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26851" y="1060483"/>
            <a:ext cx="4065149" cy="5378207"/>
          </a:xfrm>
          <a:prstGeom prst="rect">
            <a:avLst/>
          </a:prstGeom>
        </p:spPr>
      </p:pic>
      <p:sp>
        <p:nvSpPr>
          <p:cNvPr id="9" name="Espace réservé pour une image  8"/>
          <p:cNvSpPr>
            <a:spLocks noGrp="1"/>
          </p:cNvSpPr>
          <p:nvPr>
            <p:ph type="pic" sz="quarter" idx="12"/>
          </p:nvPr>
        </p:nvSpPr>
        <p:spPr>
          <a:xfrm>
            <a:off x="8719678" y="1533070"/>
            <a:ext cx="1696801" cy="3009107"/>
          </a:xfrm>
          <a:custGeom>
            <a:avLst/>
            <a:gdLst>
              <a:gd name="connsiteX0" fmla="*/ 0 w 2520280"/>
              <a:gd name="connsiteY0" fmla="*/ 0 h 4464496"/>
              <a:gd name="connsiteX1" fmla="*/ 2520280 w 2520280"/>
              <a:gd name="connsiteY1" fmla="*/ 0 h 4464496"/>
              <a:gd name="connsiteX2" fmla="*/ 2520280 w 2520280"/>
              <a:gd name="connsiteY2" fmla="*/ 4464496 h 4464496"/>
              <a:gd name="connsiteX3" fmla="*/ 0 w 2520280"/>
              <a:gd name="connsiteY3" fmla="*/ 4464496 h 4464496"/>
              <a:gd name="connsiteX4" fmla="*/ 0 w 2520280"/>
              <a:gd name="connsiteY4" fmla="*/ 0 h 4464496"/>
              <a:gd name="connsiteX0" fmla="*/ 0 w 2542582"/>
              <a:gd name="connsiteY0" fmla="*/ 0 h 4464496"/>
              <a:gd name="connsiteX1" fmla="*/ 2542582 w 2542582"/>
              <a:gd name="connsiteY1" fmla="*/ 0 h 4464496"/>
              <a:gd name="connsiteX2" fmla="*/ 2542582 w 2542582"/>
              <a:gd name="connsiteY2" fmla="*/ 4464496 h 4464496"/>
              <a:gd name="connsiteX3" fmla="*/ 22302 w 2542582"/>
              <a:gd name="connsiteY3" fmla="*/ 4464496 h 4464496"/>
              <a:gd name="connsiteX4" fmla="*/ 0 w 2542582"/>
              <a:gd name="connsiteY4" fmla="*/ 0 h 4464496"/>
              <a:gd name="connsiteX0" fmla="*/ 1 w 2542583"/>
              <a:gd name="connsiteY0" fmla="*/ 0 h 4464496"/>
              <a:gd name="connsiteX1" fmla="*/ 2542583 w 2542583"/>
              <a:gd name="connsiteY1" fmla="*/ 0 h 4464496"/>
              <a:gd name="connsiteX2" fmla="*/ 2542583 w 2542583"/>
              <a:gd name="connsiteY2" fmla="*/ 4464496 h 4464496"/>
              <a:gd name="connsiteX3" fmla="*/ 0 w 2542583"/>
              <a:gd name="connsiteY3" fmla="*/ 4464496 h 4464496"/>
              <a:gd name="connsiteX4" fmla="*/ 1 w 2542583"/>
              <a:gd name="connsiteY4" fmla="*/ 0 h 4464496"/>
              <a:gd name="connsiteX0" fmla="*/ 189279 w 2731861"/>
              <a:gd name="connsiteY0" fmla="*/ 0 h 4464496"/>
              <a:gd name="connsiteX1" fmla="*/ 2731861 w 2731861"/>
              <a:gd name="connsiteY1" fmla="*/ 0 h 4464496"/>
              <a:gd name="connsiteX2" fmla="*/ 2731861 w 2731861"/>
              <a:gd name="connsiteY2" fmla="*/ 4464496 h 4464496"/>
              <a:gd name="connsiteX3" fmla="*/ 189278 w 2731861"/>
              <a:gd name="connsiteY3" fmla="*/ 4464496 h 4464496"/>
              <a:gd name="connsiteX4" fmla="*/ 186468 w 2731861"/>
              <a:gd name="connsiteY4" fmla="*/ 3007434 h 4464496"/>
              <a:gd name="connsiteX5" fmla="*/ 189279 w 2731861"/>
              <a:gd name="connsiteY5" fmla="*/ 0 h 4464496"/>
              <a:gd name="connsiteX0" fmla="*/ 214760 w 2757342"/>
              <a:gd name="connsiteY0" fmla="*/ 0 h 4464496"/>
              <a:gd name="connsiteX1" fmla="*/ 2757342 w 2757342"/>
              <a:gd name="connsiteY1" fmla="*/ 0 h 4464496"/>
              <a:gd name="connsiteX2" fmla="*/ 2757342 w 2757342"/>
              <a:gd name="connsiteY2" fmla="*/ 4464496 h 4464496"/>
              <a:gd name="connsiteX3" fmla="*/ 214759 w 2757342"/>
              <a:gd name="connsiteY3" fmla="*/ 4464496 h 4464496"/>
              <a:gd name="connsiteX4" fmla="*/ 141208 w 2757342"/>
              <a:gd name="connsiteY4" fmla="*/ 3582751 h 4464496"/>
              <a:gd name="connsiteX5" fmla="*/ 211949 w 2757342"/>
              <a:gd name="connsiteY5" fmla="*/ 3007434 h 4464496"/>
              <a:gd name="connsiteX6" fmla="*/ 214760 w 2757342"/>
              <a:gd name="connsiteY6" fmla="*/ 0 h 4464496"/>
              <a:gd name="connsiteX0" fmla="*/ 214760 w 2757342"/>
              <a:gd name="connsiteY0" fmla="*/ 0 h 4464496"/>
              <a:gd name="connsiteX1" fmla="*/ 2757342 w 2757342"/>
              <a:gd name="connsiteY1" fmla="*/ 0 h 4464496"/>
              <a:gd name="connsiteX2" fmla="*/ 2757342 w 2757342"/>
              <a:gd name="connsiteY2" fmla="*/ 4464496 h 4464496"/>
              <a:gd name="connsiteX3" fmla="*/ 214759 w 2757342"/>
              <a:gd name="connsiteY3" fmla="*/ 4464496 h 4464496"/>
              <a:gd name="connsiteX4" fmla="*/ 141208 w 2757342"/>
              <a:gd name="connsiteY4" fmla="*/ 3582751 h 4464496"/>
              <a:gd name="connsiteX5" fmla="*/ 211949 w 2757342"/>
              <a:gd name="connsiteY5" fmla="*/ 3007434 h 4464496"/>
              <a:gd name="connsiteX6" fmla="*/ 214760 w 2757342"/>
              <a:gd name="connsiteY6" fmla="*/ 0 h 4464496"/>
              <a:gd name="connsiteX0" fmla="*/ 214760 w 2757342"/>
              <a:gd name="connsiteY0" fmla="*/ 0 h 4464496"/>
              <a:gd name="connsiteX1" fmla="*/ 2757342 w 2757342"/>
              <a:gd name="connsiteY1" fmla="*/ 0 h 4464496"/>
              <a:gd name="connsiteX2" fmla="*/ 2757342 w 2757342"/>
              <a:gd name="connsiteY2" fmla="*/ 4464496 h 4464496"/>
              <a:gd name="connsiteX3" fmla="*/ 214759 w 2757342"/>
              <a:gd name="connsiteY3" fmla="*/ 4464496 h 4464496"/>
              <a:gd name="connsiteX4" fmla="*/ 141208 w 2757342"/>
              <a:gd name="connsiteY4" fmla="*/ 3582751 h 4464496"/>
              <a:gd name="connsiteX5" fmla="*/ 211949 w 2757342"/>
              <a:gd name="connsiteY5" fmla="*/ 3007434 h 4464496"/>
              <a:gd name="connsiteX6" fmla="*/ 214760 w 2757342"/>
              <a:gd name="connsiteY6" fmla="*/ 0 h 4464496"/>
              <a:gd name="connsiteX0" fmla="*/ 214760 w 2757342"/>
              <a:gd name="connsiteY0" fmla="*/ 0 h 4464496"/>
              <a:gd name="connsiteX1" fmla="*/ 2757342 w 2757342"/>
              <a:gd name="connsiteY1" fmla="*/ 0 h 4464496"/>
              <a:gd name="connsiteX2" fmla="*/ 2757342 w 2757342"/>
              <a:gd name="connsiteY2" fmla="*/ 4464496 h 4464496"/>
              <a:gd name="connsiteX3" fmla="*/ 214759 w 2757342"/>
              <a:gd name="connsiteY3" fmla="*/ 4464496 h 4464496"/>
              <a:gd name="connsiteX4" fmla="*/ 141208 w 2757342"/>
              <a:gd name="connsiteY4" fmla="*/ 3582751 h 4464496"/>
              <a:gd name="connsiteX5" fmla="*/ 211949 w 2757342"/>
              <a:gd name="connsiteY5" fmla="*/ 3007434 h 4464496"/>
              <a:gd name="connsiteX6" fmla="*/ 214760 w 2757342"/>
              <a:gd name="connsiteY6" fmla="*/ 0 h 4464496"/>
              <a:gd name="connsiteX0" fmla="*/ 214760 w 2757342"/>
              <a:gd name="connsiteY0" fmla="*/ 0 h 4464496"/>
              <a:gd name="connsiteX1" fmla="*/ 2757342 w 2757342"/>
              <a:gd name="connsiteY1" fmla="*/ 0 h 4464496"/>
              <a:gd name="connsiteX2" fmla="*/ 2757342 w 2757342"/>
              <a:gd name="connsiteY2" fmla="*/ 4464496 h 4464496"/>
              <a:gd name="connsiteX3" fmla="*/ 214759 w 2757342"/>
              <a:gd name="connsiteY3" fmla="*/ 4464496 h 4464496"/>
              <a:gd name="connsiteX4" fmla="*/ 141208 w 2757342"/>
              <a:gd name="connsiteY4" fmla="*/ 3582751 h 4464496"/>
              <a:gd name="connsiteX5" fmla="*/ 379633 w 2757342"/>
              <a:gd name="connsiteY5" fmla="*/ 3227713 h 4464496"/>
              <a:gd name="connsiteX6" fmla="*/ 211949 w 2757342"/>
              <a:gd name="connsiteY6" fmla="*/ 3007434 h 4464496"/>
              <a:gd name="connsiteX7" fmla="*/ 214760 w 2757342"/>
              <a:gd name="connsiteY7" fmla="*/ 0 h 4464496"/>
              <a:gd name="connsiteX0" fmla="*/ 214760 w 2757342"/>
              <a:gd name="connsiteY0" fmla="*/ 0 h 4464496"/>
              <a:gd name="connsiteX1" fmla="*/ 2757342 w 2757342"/>
              <a:gd name="connsiteY1" fmla="*/ 0 h 4464496"/>
              <a:gd name="connsiteX2" fmla="*/ 2757342 w 2757342"/>
              <a:gd name="connsiteY2" fmla="*/ 4464496 h 4464496"/>
              <a:gd name="connsiteX3" fmla="*/ 214759 w 2757342"/>
              <a:gd name="connsiteY3" fmla="*/ 4464496 h 4464496"/>
              <a:gd name="connsiteX4" fmla="*/ 141208 w 2757342"/>
              <a:gd name="connsiteY4" fmla="*/ 3582751 h 4464496"/>
              <a:gd name="connsiteX5" fmla="*/ 379633 w 2757342"/>
              <a:gd name="connsiteY5" fmla="*/ 3227713 h 4464496"/>
              <a:gd name="connsiteX6" fmla="*/ 211949 w 2757342"/>
              <a:gd name="connsiteY6" fmla="*/ 3007434 h 4464496"/>
              <a:gd name="connsiteX7" fmla="*/ 214760 w 2757342"/>
              <a:gd name="connsiteY7" fmla="*/ 0 h 4464496"/>
              <a:gd name="connsiteX0" fmla="*/ 214760 w 2757342"/>
              <a:gd name="connsiteY0" fmla="*/ 0 h 4464496"/>
              <a:gd name="connsiteX1" fmla="*/ 2757342 w 2757342"/>
              <a:gd name="connsiteY1" fmla="*/ 0 h 4464496"/>
              <a:gd name="connsiteX2" fmla="*/ 2757342 w 2757342"/>
              <a:gd name="connsiteY2" fmla="*/ 4464496 h 4464496"/>
              <a:gd name="connsiteX3" fmla="*/ 214759 w 2757342"/>
              <a:gd name="connsiteY3" fmla="*/ 4464496 h 4464496"/>
              <a:gd name="connsiteX4" fmla="*/ 141208 w 2757342"/>
              <a:gd name="connsiteY4" fmla="*/ 3582751 h 4464496"/>
              <a:gd name="connsiteX5" fmla="*/ 353432 w 2757342"/>
              <a:gd name="connsiteY5" fmla="*/ 3318416 h 4464496"/>
              <a:gd name="connsiteX6" fmla="*/ 211949 w 2757342"/>
              <a:gd name="connsiteY6" fmla="*/ 3007434 h 4464496"/>
              <a:gd name="connsiteX7" fmla="*/ 214760 w 2757342"/>
              <a:gd name="connsiteY7" fmla="*/ 0 h 4464496"/>
              <a:gd name="connsiteX0" fmla="*/ 214760 w 2757342"/>
              <a:gd name="connsiteY0" fmla="*/ 0 h 4464496"/>
              <a:gd name="connsiteX1" fmla="*/ 2757342 w 2757342"/>
              <a:gd name="connsiteY1" fmla="*/ 0 h 4464496"/>
              <a:gd name="connsiteX2" fmla="*/ 2757342 w 2757342"/>
              <a:gd name="connsiteY2" fmla="*/ 4464496 h 4464496"/>
              <a:gd name="connsiteX3" fmla="*/ 214759 w 2757342"/>
              <a:gd name="connsiteY3" fmla="*/ 4464496 h 4464496"/>
              <a:gd name="connsiteX4" fmla="*/ 141208 w 2757342"/>
              <a:gd name="connsiteY4" fmla="*/ 3582751 h 4464496"/>
              <a:gd name="connsiteX5" fmla="*/ 356052 w 2757342"/>
              <a:gd name="connsiteY5" fmla="*/ 3331373 h 4464496"/>
              <a:gd name="connsiteX6" fmla="*/ 211949 w 2757342"/>
              <a:gd name="connsiteY6" fmla="*/ 3007434 h 4464496"/>
              <a:gd name="connsiteX7" fmla="*/ 214760 w 2757342"/>
              <a:gd name="connsiteY7" fmla="*/ 0 h 4464496"/>
              <a:gd name="connsiteX0" fmla="*/ 214760 w 2757342"/>
              <a:gd name="connsiteY0" fmla="*/ 0 h 4464496"/>
              <a:gd name="connsiteX1" fmla="*/ 2757342 w 2757342"/>
              <a:gd name="connsiteY1" fmla="*/ 0 h 4464496"/>
              <a:gd name="connsiteX2" fmla="*/ 2757342 w 2757342"/>
              <a:gd name="connsiteY2" fmla="*/ 4464496 h 4464496"/>
              <a:gd name="connsiteX3" fmla="*/ 214759 w 2757342"/>
              <a:gd name="connsiteY3" fmla="*/ 4464496 h 4464496"/>
              <a:gd name="connsiteX4" fmla="*/ 141208 w 2757342"/>
              <a:gd name="connsiteY4" fmla="*/ 3582751 h 4464496"/>
              <a:gd name="connsiteX5" fmla="*/ 356052 w 2757342"/>
              <a:gd name="connsiteY5" fmla="*/ 3331373 h 4464496"/>
              <a:gd name="connsiteX6" fmla="*/ 211949 w 2757342"/>
              <a:gd name="connsiteY6" fmla="*/ 3007434 h 4464496"/>
              <a:gd name="connsiteX7" fmla="*/ 214760 w 2757342"/>
              <a:gd name="connsiteY7" fmla="*/ 0 h 4464496"/>
              <a:gd name="connsiteX0" fmla="*/ 214760 w 2757342"/>
              <a:gd name="connsiteY0" fmla="*/ 0 h 4464496"/>
              <a:gd name="connsiteX1" fmla="*/ 2757342 w 2757342"/>
              <a:gd name="connsiteY1" fmla="*/ 0 h 4464496"/>
              <a:gd name="connsiteX2" fmla="*/ 2757342 w 2757342"/>
              <a:gd name="connsiteY2" fmla="*/ 4464496 h 4464496"/>
              <a:gd name="connsiteX3" fmla="*/ 214759 w 2757342"/>
              <a:gd name="connsiteY3" fmla="*/ 4464496 h 4464496"/>
              <a:gd name="connsiteX4" fmla="*/ 141208 w 2757342"/>
              <a:gd name="connsiteY4" fmla="*/ 3582751 h 4464496"/>
              <a:gd name="connsiteX5" fmla="*/ 350812 w 2757342"/>
              <a:gd name="connsiteY5" fmla="*/ 3315823 h 4464496"/>
              <a:gd name="connsiteX6" fmla="*/ 211949 w 2757342"/>
              <a:gd name="connsiteY6" fmla="*/ 3007434 h 4464496"/>
              <a:gd name="connsiteX7" fmla="*/ 214760 w 2757342"/>
              <a:gd name="connsiteY7" fmla="*/ 0 h 4464496"/>
              <a:gd name="connsiteX0" fmla="*/ 214760 w 2757342"/>
              <a:gd name="connsiteY0" fmla="*/ 0 h 4464496"/>
              <a:gd name="connsiteX1" fmla="*/ 2757342 w 2757342"/>
              <a:gd name="connsiteY1" fmla="*/ 0 h 4464496"/>
              <a:gd name="connsiteX2" fmla="*/ 2757342 w 2757342"/>
              <a:gd name="connsiteY2" fmla="*/ 4464496 h 4464496"/>
              <a:gd name="connsiteX3" fmla="*/ 214759 w 2757342"/>
              <a:gd name="connsiteY3" fmla="*/ 4464496 h 4464496"/>
              <a:gd name="connsiteX4" fmla="*/ 141208 w 2757342"/>
              <a:gd name="connsiteY4" fmla="*/ 3582751 h 4464496"/>
              <a:gd name="connsiteX5" fmla="*/ 350812 w 2757342"/>
              <a:gd name="connsiteY5" fmla="*/ 3315823 h 4464496"/>
              <a:gd name="connsiteX6" fmla="*/ 211949 w 2757342"/>
              <a:gd name="connsiteY6" fmla="*/ 3007434 h 4464496"/>
              <a:gd name="connsiteX7" fmla="*/ 214760 w 2757342"/>
              <a:gd name="connsiteY7" fmla="*/ 0 h 4464496"/>
              <a:gd name="connsiteX0" fmla="*/ 214760 w 2757342"/>
              <a:gd name="connsiteY0" fmla="*/ 0 h 4464496"/>
              <a:gd name="connsiteX1" fmla="*/ 2757342 w 2757342"/>
              <a:gd name="connsiteY1" fmla="*/ 0 h 4464496"/>
              <a:gd name="connsiteX2" fmla="*/ 2757342 w 2757342"/>
              <a:gd name="connsiteY2" fmla="*/ 4464496 h 4464496"/>
              <a:gd name="connsiteX3" fmla="*/ 214759 w 2757342"/>
              <a:gd name="connsiteY3" fmla="*/ 4464496 h 4464496"/>
              <a:gd name="connsiteX4" fmla="*/ 141208 w 2757342"/>
              <a:gd name="connsiteY4" fmla="*/ 3582751 h 4464496"/>
              <a:gd name="connsiteX5" fmla="*/ 350812 w 2757342"/>
              <a:gd name="connsiteY5" fmla="*/ 3315823 h 4464496"/>
              <a:gd name="connsiteX6" fmla="*/ 211949 w 2757342"/>
              <a:gd name="connsiteY6" fmla="*/ 3007434 h 4464496"/>
              <a:gd name="connsiteX7" fmla="*/ 214760 w 2757342"/>
              <a:gd name="connsiteY7" fmla="*/ 0 h 4464496"/>
              <a:gd name="connsiteX0" fmla="*/ 214760 w 2757342"/>
              <a:gd name="connsiteY0" fmla="*/ 0 h 4464496"/>
              <a:gd name="connsiteX1" fmla="*/ 2757342 w 2757342"/>
              <a:gd name="connsiteY1" fmla="*/ 0 h 4464496"/>
              <a:gd name="connsiteX2" fmla="*/ 2757342 w 2757342"/>
              <a:gd name="connsiteY2" fmla="*/ 4464496 h 4464496"/>
              <a:gd name="connsiteX3" fmla="*/ 214759 w 2757342"/>
              <a:gd name="connsiteY3" fmla="*/ 4464496 h 4464496"/>
              <a:gd name="connsiteX4" fmla="*/ 141208 w 2757342"/>
              <a:gd name="connsiteY4" fmla="*/ 3582751 h 4464496"/>
              <a:gd name="connsiteX5" fmla="*/ 353432 w 2757342"/>
              <a:gd name="connsiteY5" fmla="*/ 3313232 h 4464496"/>
              <a:gd name="connsiteX6" fmla="*/ 211949 w 2757342"/>
              <a:gd name="connsiteY6" fmla="*/ 3007434 h 4464496"/>
              <a:gd name="connsiteX7" fmla="*/ 214760 w 2757342"/>
              <a:gd name="connsiteY7" fmla="*/ 0 h 4464496"/>
              <a:gd name="connsiteX0" fmla="*/ 216150 w 2758732"/>
              <a:gd name="connsiteY0" fmla="*/ 0 h 4464496"/>
              <a:gd name="connsiteX1" fmla="*/ 2758732 w 2758732"/>
              <a:gd name="connsiteY1" fmla="*/ 0 h 4464496"/>
              <a:gd name="connsiteX2" fmla="*/ 2758732 w 2758732"/>
              <a:gd name="connsiteY2" fmla="*/ 4464496 h 4464496"/>
              <a:gd name="connsiteX3" fmla="*/ 216149 w 2758732"/>
              <a:gd name="connsiteY3" fmla="*/ 4464496 h 4464496"/>
              <a:gd name="connsiteX4" fmla="*/ 142598 w 2758732"/>
              <a:gd name="connsiteY4" fmla="*/ 3582751 h 4464496"/>
              <a:gd name="connsiteX5" fmla="*/ 354822 w 2758732"/>
              <a:gd name="connsiteY5" fmla="*/ 3313232 h 4464496"/>
              <a:gd name="connsiteX6" fmla="*/ 213339 w 2758732"/>
              <a:gd name="connsiteY6" fmla="*/ 3007434 h 4464496"/>
              <a:gd name="connsiteX7" fmla="*/ 216150 w 2758732"/>
              <a:gd name="connsiteY7" fmla="*/ 0 h 4464496"/>
              <a:gd name="connsiteX0" fmla="*/ 189280 w 2731862"/>
              <a:gd name="connsiteY0" fmla="*/ 0 h 4464496"/>
              <a:gd name="connsiteX1" fmla="*/ 2731862 w 2731862"/>
              <a:gd name="connsiteY1" fmla="*/ 0 h 4464496"/>
              <a:gd name="connsiteX2" fmla="*/ 2731862 w 2731862"/>
              <a:gd name="connsiteY2" fmla="*/ 4464496 h 4464496"/>
              <a:gd name="connsiteX3" fmla="*/ 189279 w 2731862"/>
              <a:gd name="connsiteY3" fmla="*/ 4464496 h 4464496"/>
              <a:gd name="connsiteX4" fmla="*/ 115728 w 2731862"/>
              <a:gd name="connsiteY4" fmla="*/ 3582751 h 4464496"/>
              <a:gd name="connsiteX5" fmla="*/ 327952 w 2731862"/>
              <a:gd name="connsiteY5" fmla="*/ 3313232 h 4464496"/>
              <a:gd name="connsiteX6" fmla="*/ 186469 w 2731862"/>
              <a:gd name="connsiteY6" fmla="*/ 3007434 h 4464496"/>
              <a:gd name="connsiteX7" fmla="*/ 189280 w 2731862"/>
              <a:gd name="connsiteY7" fmla="*/ 0 h 4464496"/>
              <a:gd name="connsiteX0" fmla="*/ 189280 w 2731862"/>
              <a:gd name="connsiteY0" fmla="*/ 0 h 4464496"/>
              <a:gd name="connsiteX1" fmla="*/ 2731862 w 2731862"/>
              <a:gd name="connsiteY1" fmla="*/ 0 h 4464496"/>
              <a:gd name="connsiteX2" fmla="*/ 2731862 w 2731862"/>
              <a:gd name="connsiteY2" fmla="*/ 4464496 h 4464496"/>
              <a:gd name="connsiteX3" fmla="*/ 189279 w 2731862"/>
              <a:gd name="connsiteY3" fmla="*/ 4464496 h 4464496"/>
              <a:gd name="connsiteX4" fmla="*/ 191709 w 2731862"/>
              <a:gd name="connsiteY4" fmla="*/ 3525738 h 4464496"/>
              <a:gd name="connsiteX5" fmla="*/ 327952 w 2731862"/>
              <a:gd name="connsiteY5" fmla="*/ 3313232 h 4464496"/>
              <a:gd name="connsiteX6" fmla="*/ 186469 w 2731862"/>
              <a:gd name="connsiteY6" fmla="*/ 3007434 h 4464496"/>
              <a:gd name="connsiteX7" fmla="*/ 189280 w 2731862"/>
              <a:gd name="connsiteY7" fmla="*/ 0 h 4464496"/>
              <a:gd name="connsiteX0" fmla="*/ 189280 w 2731862"/>
              <a:gd name="connsiteY0" fmla="*/ 0 h 4464496"/>
              <a:gd name="connsiteX1" fmla="*/ 2731862 w 2731862"/>
              <a:gd name="connsiteY1" fmla="*/ 0 h 4464496"/>
              <a:gd name="connsiteX2" fmla="*/ 2731862 w 2731862"/>
              <a:gd name="connsiteY2" fmla="*/ 4464496 h 4464496"/>
              <a:gd name="connsiteX3" fmla="*/ 189279 w 2731862"/>
              <a:gd name="connsiteY3" fmla="*/ 4464496 h 4464496"/>
              <a:gd name="connsiteX4" fmla="*/ 191709 w 2731862"/>
              <a:gd name="connsiteY4" fmla="*/ 3525738 h 4464496"/>
              <a:gd name="connsiteX5" fmla="*/ 327952 w 2731862"/>
              <a:gd name="connsiteY5" fmla="*/ 3313232 h 4464496"/>
              <a:gd name="connsiteX6" fmla="*/ 186469 w 2731862"/>
              <a:gd name="connsiteY6" fmla="*/ 3007434 h 4464496"/>
              <a:gd name="connsiteX7" fmla="*/ 189280 w 2731862"/>
              <a:gd name="connsiteY7" fmla="*/ 0 h 4464496"/>
              <a:gd name="connsiteX0" fmla="*/ 189280 w 2731862"/>
              <a:gd name="connsiteY0" fmla="*/ 0 h 4464496"/>
              <a:gd name="connsiteX1" fmla="*/ 2731862 w 2731862"/>
              <a:gd name="connsiteY1" fmla="*/ 0 h 4464496"/>
              <a:gd name="connsiteX2" fmla="*/ 2731862 w 2731862"/>
              <a:gd name="connsiteY2" fmla="*/ 4464496 h 4464496"/>
              <a:gd name="connsiteX3" fmla="*/ 189279 w 2731862"/>
              <a:gd name="connsiteY3" fmla="*/ 4464496 h 4464496"/>
              <a:gd name="connsiteX4" fmla="*/ 191709 w 2731862"/>
              <a:gd name="connsiteY4" fmla="*/ 3525738 h 4464496"/>
              <a:gd name="connsiteX5" fmla="*/ 327952 w 2731862"/>
              <a:gd name="connsiteY5" fmla="*/ 3313232 h 4464496"/>
              <a:gd name="connsiteX6" fmla="*/ 186469 w 2731862"/>
              <a:gd name="connsiteY6" fmla="*/ 3007434 h 4464496"/>
              <a:gd name="connsiteX7" fmla="*/ 189280 w 2731862"/>
              <a:gd name="connsiteY7" fmla="*/ 0 h 4464496"/>
              <a:gd name="connsiteX0" fmla="*/ 189280 w 2731862"/>
              <a:gd name="connsiteY0" fmla="*/ 0 h 4464496"/>
              <a:gd name="connsiteX1" fmla="*/ 2731862 w 2731862"/>
              <a:gd name="connsiteY1" fmla="*/ 0 h 4464496"/>
              <a:gd name="connsiteX2" fmla="*/ 2731862 w 2731862"/>
              <a:gd name="connsiteY2" fmla="*/ 4464496 h 4464496"/>
              <a:gd name="connsiteX3" fmla="*/ 189279 w 2731862"/>
              <a:gd name="connsiteY3" fmla="*/ 4464496 h 4464496"/>
              <a:gd name="connsiteX4" fmla="*/ 191709 w 2731862"/>
              <a:gd name="connsiteY4" fmla="*/ 3525738 h 4464496"/>
              <a:gd name="connsiteX5" fmla="*/ 327952 w 2731862"/>
              <a:gd name="connsiteY5" fmla="*/ 3313232 h 4464496"/>
              <a:gd name="connsiteX6" fmla="*/ 186469 w 2731862"/>
              <a:gd name="connsiteY6" fmla="*/ 3007434 h 4464496"/>
              <a:gd name="connsiteX7" fmla="*/ 189280 w 2731862"/>
              <a:gd name="connsiteY7" fmla="*/ 0 h 4464496"/>
              <a:gd name="connsiteX0" fmla="*/ 189280 w 2731862"/>
              <a:gd name="connsiteY0" fmla="*/ 0 h 4464496"/>
              <a:gd name="connsiteX1" fmla="*/ 2731862 w 2731862"/>
              <a:gd name="connsiteY1" fmla="*/ 0 h 4464496"/>
              <a:gd name="connsiteX2" fmla="*/ 2731862 w 2731862"/>
              <a:gd name="connsiteY2" fmla="*/ 4464496 h 4464496"/>
              <a:gd name="connsiteX3" fmla="*/ 189279 w 2731862"/>
              <a:gd name="connsiteY3" fmla="*/ 4464496 h 4464496"/>
              <a:gd name="connsiteX4" fmla="*/ 191709 w 2731862"/>
              <a:gd name="connsiteY4" fmla="*/ 3536104 h 4464496"/>
              <a:gd name="connsiteX5" fmla="*/ 327952 w 2731862"/>
              <a:gd name="connsiteY5" fmla="*/ 3313232 h 4464496"/>
              <a:gd name="connsiteX6" fmla="*/ 186469 w 2731862"/>
              <a:gd name="connsiteY6" fmla="*/ 3007434 h 4464496"/>
              <a:gd name="connsiteX7" fmla="*/ 189280 w 2731862"/>
              <a:gd name="connsiteY7" fmla="*/ 0 h 4464496"/>
              <a:gd name="connsiteX0" fmla="*/ 189280 w 2731862"/>
              <a:gd name="connsiteY0" fmla="*/ 0 h 4464496"/>
              <a:gd name="connsiteX1" fmla="*/ 2731862 w 2731862"/>
              <a:gd name="connsiteY1" fmla="*/ 0 h 4464496"/>
              <a:gd name="connsiteX2" fmla="*/ 2731862 w 2731862"/>
              <a:gd name="connsiteY2" fmla="*/ 4464496 h 4464496"/>
              <a:gd name="connsiteX3" fmla="*/ 189279 w 2731862"/>
              <a:gd name="connsiteY3" fmla="*/ 4464496 h 4464496"/>
              <a:gd name="connsiteX4" fmla="*/ 189089 w 2731862"/>
              <a:gd name="connsiteY4" fmla="*/ 3530921 h 4464496"/>
              <a:gd name="connsiteX5" fmla="*/ 327952 w 2731862"/>
              <a:gd name="connsiteY5" fmla="*/ 3313232 h 4464496"/>
              <a:gd name="connsiteX6" fmla="*/ 186469 w 2731862"/>
              <a:gd name="connsiteY6" fmla="*/ 3007434 h 4464496"/>
              <a:gd name="connsiteX7" fmla="*/ 189280 w 2731862"/>
              <a:gd name="connsiteY7" fmla="*/ 0 h 4464496"/>
              <a:gd name="connsiteX0" fmla="*/ 189280 w 2731862"/>
              <a:gd name="connsiteY0" fmla="*/ 0 h 4464496"/>
              <a:gd name="connsiteX1" fmla="*/ 2731862 w 2731862"/>
              <a:gd name="connsiteY1" fmla="*/ 0 h 4464496"/>
              <a:gd name="connsiteX2" fmla="*/ 2731862 w 2731862"/>
              <a:gd name="connsiteY2" fmla="*/ 4464496 h 4464496"/>
              <a:gd name="connsiteX3" fmla="*/ 189279 w 2731862"/>
              <a:gd name="connsiteY3" fmla="*/ 4464496 h 4464496"/>
              <a:gd name="connsiteX4" fmla="*/ 189089 w 2731862"/>
              <a:gd name="connsiteY4" fmla="*/ 3530921 h 4464496"/>
              <a:gd name="connsiteX5" fmla="*/ 327952 w 2731862"/>
              <a:gd name="connsiteY5" fmla="*/ 3313232 h 4464496"/>
              <a:gd name="connsiteX6" fmla="*/ 186469 w 2731862"/>
              <a:gd name="connsiteY6" fmla="*/ 3007434 h 4464496"/>
              <a:gd name="connsiteX7" fmla="*/ 189280 w 2731862"/>
              <a:gd name="connsiteY7" fmla="*/ 0 h 4464496"/>
              <a:gd name="connsiteX0" fmla="*/ 189280 w 2731862"/>
              <a:gd name="connsiteY0" fmla="*/ 0 h 4464496"/>
              <a:gd name="connsiteX1" fmla="*/ 2731862 w 2731862"/>
              <a:gd name="connsiteY1" fmla="*/ 0 h 4464496"/>
              <a:gd name="connsiteX2" fmla="*/ 2731862 w 2731862"/>
              <a:gd name="connsiteY2" fmla="*/ 4464496 h 4464496"/>
              <a:gd name="connsiteX3" fmla="*/ 189279 w 2731862"/>
              <a:gd name="connsiteY3" fmla="*/ 4464496 h 4464496"/>
              <a:gd name="connsiteX4" fmla="*/ 189089 w 2731862"/>
              <a:gd name="connsiteY4" fmla="*/ 3530921 h 4464496"/>
              <a:gd name="connsiteX5" fmla="*/ 327952 w 2731862"/>
              <a:gd name="connsiteY5" fmla="*/ 3313232 h 4464496"/>
              <a:gd name="connsiteX6" fmla="*/ 186469 w 2731862"/>
              <a:gd name="connsiteY6" fmla="*/ 3007434 h 4464496"/>
              <a:gd name="connsiteX7" fmla="*/ 189280 w 2731862"/>
              <a:gd name="connsiteY7" fmla="*/ 0 h 4464496"/>
              <a:gd name="connsiteX0" fmla="*/ 189280 w 2731862"/>
              <a:gd name="connsiteY0" fmla="*/ 0 h 4464496"/>
              <a:gd name="connsiteX1" fmla="*/ 2731862 w 2731862"/>
              <a:gd name="connsiteY1" fmla="*/ 0 h 4464496"/>
              <a:gd name="connsiteX2" fmla="*/ 2731862 w 2731862"/>
              <a:gd name="connsiteY2" fmla="*/ 4464496 h 4464496"/>
              <a:gd name="connsiteX3" fmla="*/ 189279 w 2731862"/>
              <a:gd name="connsiteY3" fmla="*/ 4464496 h 4464496"/>
              <a:gd name="connsiteX4" fmla="*/ 189089 w 2731862"/>
              <a:gd name="connsiteY4" fmla="*/ 3530921 h 4464496"/>
              <a:gd name="connsiteX5" fmla="*/ 333192 w 2731862"/>
              <a:gd name="connsiteY5" fmla="*/ 3310641 h 4464496"/>
              <a:gd name="connsiteX6" fmla="*/ 186469 w 2731862"/>
              <a:gd name="connsiteY6" fmla="*/ 3007434 h 4464496"/>
              <a:gd name="connsiteX7" fmla="*/ 189280 w 2731862"/>
              <a:gd name="connsiteY7" fmla="*/ 0 h 4464496"/>
              <a:gd name="connsiteX0" fmla="*/ 189280 w 2731862"/>
              <a:gd name="connsiteY0" fmla="*/ 0 h 4464496"/>
              <a:gd name="connsiteX1" fmla="*/ 2731862 w 2731862"/>
              <a:gd name="connsiteY1" fmla="*/ 0 h 4464496"/>
              <a:gd name="connsiteX2" fmla="*/ 2731862 w 2731862"/>
              <a:gd name="connsiteY2" fmla="*/ 4464496 h 4464496"/>
              <a:gd name="connsiteX3" fmla="*/ 189279 w 2731862"/>
              <a:gd name="connsiteY3" fmla="*/ 4464496 h 4464496"/>
              <a:gd name="connsiteX4" fmla="*/ 189089 w 2731862"/>
              <a:gd name="connsiteY4" fmla="*/ 3530921 h 4464496"/>
              <a:gd name="connsiteX5" fmla="*/ 333192 w 2731862"/>
              <a:gd name="connsiteY5" fmla="*/ 3310641 h 4464496"/>
              <a:gd name="connsiteX6" fmla="*/ 186469 w 2731862"/>
              <a:gd name="connsiteY6" fmla="*/ 3007434 h 4464496"/>
              <a:gd name="connsiteX7" fmla="*/ 189280 w 2731862"/>
              <a:gd name="connsiteY7" fmla="*/ 0 h 4464496"/>
              <a:gd name="connsiteX0" fmla="*/ 2811 w 2545393"/>
              <a:gd name="connsiteY0" fmla="*/ 0 h 4464496"/>
              <a:gd name="connsiteX1" fmla="*/ 2545393 w 2545393"/>
              <a:gd name="connsiteY1" fmla="*/ 0 h 4464496"/>
              <a:gd name="connsiteX2" fmla="*/ 2545393 w 2545393"/>
              <a:gd name="connsiteY2" fmla="*/ 4464496 h 4464496"/>
              <a:gd name="connsiteX3" fmla="*/ 2810 w 2545393"/>
              <a:gd name="connsiteY3" fmla="*/ 4464496 h 4464496"/>
              <a:gd name="connsiteX4" fmla="*/ 2620 w 2545393"/>
              <a:gd name="connsiteY4" fmla="*/ 3530921 h 4464496"/>
              <a:gd name="connsiteX5" fmla="*/ 146723 w 2545393"/>
              <a:gd name="connsiteY5" fmla="*/ 3310641 h 4464496"/>
              <a:gd name="connsiteX6" fmla="*/ 0 w 2545393"/>
              <a:gd name="connsiteY6" fmla="*/ 3007434 h 4464496"/>
              <a:gd name="connsiteX7" fmla="*/ 2811 w 2545393"/>
              <a:gd name="connsiteY7" fmla="*/ 0 h 4464496"/>
              <a:gd name="connsiteX0" fmla="*/ 2811 w 2545393"/>
              <a:gd name="connsiteY0" fmla="*/ 0 h 4464496"/>
              <a:gd name="connsiteX1" fmla="*/ 2545393 w 2545393"/>
              <a:gd name="connsiteY1" fmla="*/ 0 h 4464496"/>
              <a:gd name="connsiteX2" fmla="*/ 2545393 w 2545393"/>
              <a:gd name="connsiteY2" fmla="*/ 4464496 h 4464496"/>
              <a:gd name="connsiteX3" fmla="*/ 2810 w 2545393"/>
              <a:gd name="connsiteY3" fmla="*/ 4464496 h 4464496"/>
              <a:gd name="connsiteX4" fmla="*/ 2620 w 2545393"/>
              <a:gd name="connsiteY4" fmla="*/ 3530921 h 4464496"/>
              <a:gd name="connsiteX5" fmla="*/ 146723 w 2545393"/>
              <a:gd name="connsiteY5" fmla="*/ 3310641 h 4464496"/>
              <a:gd name="connsiteX6" fmla="*/ 0 w 2545393"/>
              <a:gd name="connsiteY6" fmla="*/ 3007434 h 4464496"/>
              <a:gd name="connsiteX7" fmla="*/ 2811 w 2545393"/>
              <a:gd name="connsiteY7" fmla="*/ 0 h 4464496"/>
              <a:gd name="connsiteX0" fmla="*/ 2811 w 2545393"/>
              <a:gd name="connsiteY0" fmla="*/ 0 h 4464496"/>
              <a:gd name="connsiteX1" fmla="*/ 2545393 w 2545393"/>
              <a:gd name="connsiteY1" fmla="*/ 0 h 4464496"/>
              <a:gd name="connsiteX2" fmla="*/ 2545393 w 2545393"/>
              <a:gd name="connsiteY2" fmla="*/ 4464496 h 4464496"/>
              <a:gd name="connsiteX3" fmla="*/ 2810 w 2545393"/>
              <a:gd name="connsiteY3" fmla="*/ 4464496 h 4464496"/>
              <a:gd name="connsiteX4" fmla="*/ 2620 w 2545393"/>
              <a:gd name="connsiteY4" fmla="*/ 3530921 h 4464496"/>
              <a:gd name="connsiteX5" fmla="*/ 146723 w 2545393"/>
              <a:gd name="connsiteY5" fmla="*/ 3310641 h 4464496"/>
              <a:gd name="connsiteX6" fmla="*/ 0 w 2545393"/>
              <a:gd name="connsiteY6" fmla="*/ 3007434 h 4464496"/>
              <a:gd name="connsiteX7" fmla="*/ 2811 w 2545393"/>
              <a:gd name="connsiteY7" fmla="*/ 0 h 4464496"/>
              <a:gd name="connsiteX0" fmla="*/ 191 w 2542773"/>
              <a:gd name="connsiteY0" fmla="*/ 0 h 4464496"/>
              <a:gd name="connsiteX1" fmla="*/ 2542773 w 2542773"/>
              <a:gd name="connsiteY1" fmla="*/ 0 h 4464496"/>
              <a:gd name="connsiteX2" fmla="*/ 2542773 w 2542773"/>
              <a:gd name="connsiteY2" fmla="*/ 4464496 h 4464496"/>
              <a:gd name="connsiteX3" fmla="*/ 190 w 2542773"/>
              <a:gd name="connsiteY3" fmla="*/ 4464496 h 4464496"/>
              <a:gd name="connsiteX4" fmla="*/ 0 w 2542773"/>
              <a:gd name="connsiteY4" fmla="*/ 3530921 h 4464496"/>
              <a:gd name="connsiteX5" fmla="*/ 144103 w 2542773"/>
              <a:gd name="connsiteY5" fmla="*/ 3310641 h 4464496"/>
              <a:gd name="connsiteX6" fmla="*/ 0 w 2542773"/>
              <a:gd name="connsiteY6" fmla="*/ 3007434 h 4464496"/>
              <a:gd name="connsiteX7" fmla="*/ 191 w 2542773"/>
              <a:gd name="connsiteY7" fmla="*/ 0 h 4464496"/>
              <a:gd name="connsiteX0" fmla="*/ 191 w 2542773"/>
              <a:gd name="connsiteY0" fmla="*/ 2591 h 4464496"/>
              <a:gd name="connsiteX1" fmla="*/ 2542773 w 2542773"/>
              <a:gd name="connsiteY1" fmla="*/ 0 h 4464496"/>
              <a:gd name="connsiteX2" fmla="*/ 2542773 w 2542773"/>
              <a:gd name="connsiteY2" fmla="*/ 4464496 h 4464496"/>
              <a:gd name="connsiteX3" fmla="*/ 190 w 2542773"/>
              <a:gd name="connsiteY3" fmla="*/ 4464496 h 4464496"/>
              <a:gd name="connsiteX4" fmla="*/ 0 w 2542773"/>
              <a:gd name="connsiteY4" fmla="*/ 3530921 h 4464496"/>
              <a:gd name="connsiteX5" fmla="*/ 144103 w 2542773"/>
              <a:gd name="connsiteY5" fmla="*/ 3310641 h 4464496"/>
              <a:gd name="connsiteX6" fmla="*/ 0 w 2542773"/>
              <a:gd name="connsiteY6" fmla="*/ 3007434 h 4464496"/>
              <a:gd name="connsiteX7" fmla="*/ 191 w 2542773"/>
              <a:gd name="connsiteY7" fmla="*/ 2591 h 4464496"/>
              <a:gd name="connsiteX0" fmla="*/ 492 w 2543074"/>
              <a:gd name="connsiteY0" fmla="*/ 2591 h 4464496"/>
              <a:gd name="connsiteX1" fmla="*/ 2543074 w 2543074"/>
              <a:gd name="connsiteY1" fmla="*/ 0 h 4464496"/>
              <a:gd name="connsiteX2" fmla="*/ 2543074 w 2543074"/>
              <a:gd name="connsiteY2" fmla="*/ 4464496 h 4464496"/>
              <a:gd name="connsiteX3" fmla="*/ 491 w 2543074"/>
              <a:gd name="connsiteY3" fmla="*/ 4464496 h 4464496"/>
              <a:gd name="connsiteX4" fmla="*/ 301 w 2543074"/>
              <a:gd name="connsiteY4" fmla="*/ 3530921 h 4464496"/>
              <a:gd name="connsiteX5" fmla="*/ 144404 w 2543074"/>
              <a:gd name="connsiteY5" fmla="*/ 3310641 h 4464496"/>
              <a:gd name="connsiteX6" fmla="*/ 301 w 2543074"/>
              <a:gd name="connsiteY6" fmla="*/ 3007434 h 4464496"/>
              <a:gd name="connsiteX7" fmla="*/ 492 w 2543074"/>
              <a:gd name="connsiteY7" fmla="*/ 2591 h 4464496"/>
              <a:gd name="connsiteX0" fmla="*/ 492 w 2543074"/>
              <a:gd name="connsiteY0" fmla="*/ 2591 h 4464496"/>
              <a:gd name="connsiteX1" fmla="*/ 2543074 w 2543074"/>
              <a:gd name="connsiteY1" fmla="*/ 0 h 4464496"/>
              <a:gd name="connsiteX2" fmla="*/ 2543074 w 2543074"/>
              <a:gd name="connsiteY2" fmla="*/ 4464496 h 4464496"/>
              <a:gd name="connsiteX3" fmla="*/ 491 w 2543074"/>
              <a:gd name="connsiteY3" fmla="*/ 4464496 h 4464496"/>
              <a:gd name="connsiteX4" fmla="*/ 2921 w 2543074"/>
              <a:gd name="connsiteY4" fmla="*/ 3528329 h 4464496"/>
              <a:gd name="connsiteX5" fmla="*/ 144404 w 2543074"/>
              <a:gd name="connsiteY5" fmla="*/ 3310641 h 4464496"/>
              <a:gd name="connsiteX6" fmla="*/ 301 w 2543074"/>
              <a:gd name="connsiteY6" fmla="*/ 3007434 h 4464496"/>
              <a:gd name="connsiteX7" fmla="*/ 492 w 2543074"/>
              <a:gd name="connsiteY7" fmla="*/ 2591 h 4464496"/>
              <a:gd name="connsiteX0" fmla="*/ 492 w 2543074"/>
              <a:gd name="connsiteY0" fmla="*/ 2591 h 4464496"/>
              <a:gd name="connsiteX1" fmla="*/ 2543074 w 2543074"/>
              <a:gd name="connsiteY1" fmla="*/ 0 h 4464496"/>
              <a:gd name="connsiteX2" fmla="*/ 2543074 w 2543074"/>
              <a:gd name="connsiteY2" fmla="*/ 4464496 h 4464496"/>
              <a:gd name="connsiteX3" fmla="*/ 491 w 2543074"/>
              <a:gd name="connsiteY3" fmla="*/ 4464496 h 4464496"/>
              <a:gd name="connsiteX4" fmla="*/ 2921 w 2543074"/>
              <a:gd name="connsiteY4" fmla="*/ 3528329 h 4464496"/>
              <a:gd name="connsiteX5" fmla="*/ 144404 w 2543074"/>
              <a:gd name="connsiteY5" fmla="*/ 3310641 h 4464496"/>
              <a:gd name="connsiteX6" fmla="*/ 301 w 2543074"/>
              <a:gd name="connsiteY6" fmla="*/ 3007434 h 4464496"/>
              <a:gd name="connsiteX7" fmla="*/ 492 w 2543074"/>
              <a:gd name="connsiteY7" fmla="*/ 2591 h 4464496"/>
              <a:gd name="connsiteX0" fmla="*/ 492 w 2543074"/>
              <a:gd name="connsiteY0" fmla="*/ 2591 h 4464496"/>
              <a:gd name="connsiteX1" fmla="*/ 2543074 w 2543074"/>
              <a:gd name="connsiteY1" fmla="*/ 0 h 4464496"/>
              <a:gd name="connsiteX2" fmla="*/ 2543074 w 2543074"/>
              <a:gd name="connsiteY2" fmla="*/ 4464496 h 4464496"/>
              <a:gd name="connsiteX3" fmla="*/ 491 w 2543074"/>
              <a:gd name="connsiteY3" fmla="*/ 4464496 h 4464496"/>
              <a:gd name="connsiteX4" fmla="*/ 301 w 2543074"/>
              <a:gd name="connsiteY4" fmla="*/ 3530921 h 4464496"/>
              <a:gd name="connsiteX5" fmla="*/ 144404 w 2543074"/>
              <a:gd name="connsiteY5" fmla="*/ 3310641 h 4464496"/>
              <a:gd name="connsiteX6" fmla="*/ 301 w 2543074"/>
              <a:gd name="connsiteY6" fmla="*/ 3007434 h 4464496"/>
              <a:gd name="connsiteX7" fmla="*/ 492 w 2543074"/>
              <a:gd name="connsiteY7" fmla="*/ 2591 h 4464496"/>
              <a:gd name="connsiteX0" fmla="*/ 492 w 2543074"/>
              <a:gd name="connsiteY0" fmla="*/ 2591 h 4464496"/>
              <a:gd name="connsiteX1" fmla="*/ 2543074 w 2543074"/>
              <a:gd name="connsiteY1" fmla="*/ 0 h 4464496"/>
              <a:gd name="connsiteX2" fmla="*/ 2543074 w 2543074"/>
              <a:gd name="connsiteY2" fmla="*/ 4464496 h 4464496"/>
              <a:gd name="connsiteX3" fmla="*/ 491 w 2543074"/>
              <a:gd name="connsiteY3" fmla="*/ 4464496 h 4464496"/>
              <a:gd name="connsiteX4" fmla="*/ 301 w 2543074"/>
              <a:gd name="connsiteY4" fmla="*/ 3530921 h 4464496"/>
              <a:gd name="connsiteX5" fmla="*/ 144404 w 2543074"/>
              <a:gd name="connsiteY5" fmla="*/ 3310641 h 4464496"/>
              <a:gd name="connsiteX6" fmla="*/ 301 w 2543074"/>
              <a:gd name="connsiteY6" fmla="*/ 3007434 h 4464496"/>
              <a:gd name="connsiteX7" fmla="*/ 492 w 2543074"/>
              <a:gd name="connsiteY7" fmla="*/ 2591 h 4464496"/>
              <a:gd name="connsiteX0" fmla="*/ 492 w 2543074"/>
              <a:gd name="connsiteY0" fmla="*/ 2591 h 4464496"/>
              <a:gd name="connsiteX1" fmla="*/ 2543074 w 2543074"/>
              <a:gd name="connsiteY1" fmla="*/ 0 h 4464496"/>
              <a:gd name="connsiteX2" fmla="*/ 2543074 w 2543074"/>
              <a:gd name="connsiteY2" fmla="*/ 4464496 h 4464496"/>
              <a:gd name="connsiteX3" fmla="*/ 491 w 2543074"/>
              <a:gd name="connsiteY3" fmla="*/ 4464496 h 4464496"/>
              <a:gd name="connsiteX4" fmla="*/ 301 w 2543074"/>
              <a:gd name="connsiteY4" fmla="*/ 3530921 h 4464496"/>
              <a:gd name="connsiteX5" fmla="*/ 144404 w 2543074"/>
              <a:gd name="connsiteY5" fmla="*/ 3310641 h 4464496"/>
              <a:gd name="connsiteX6" fmla="*/ 301 w 2543074"/>
              <a:gd name="connsiteY6" fmla="*/ 3007434 h 4464496"/>
              <a:gd name="connsiteX7" fmla="*/ 492 w 2543074"/>
              <a:gd name="connsiteY7" fmla="*/ 2591 h 4464496"/>
              <a:gd name="connsiteX0" fmla="*/ 492 w 2543074"/>
              <a:gd name="connsiteY0" fmla="*/ 2591 h 4464496"/>
              <a:gd name="connsiteX1" fmla="*/ 2543074 w 2543074"/>
              <a:gd name="connsiteY1" fmla="*/ 0 h 4464496"/>
              <a:gd name="connsiteX2" fmla="*/ 2543074 w 2543074"/>
              <a:gd name="connsiteY2" fmla="*/ 4464496 h 4464496"/>
              <a:gd name="connsiteX3" fmla="*/ 491 w 2543074"/>
              <a:gd name="connsiteY3" fmla="*/ 4464496 h 4464496"/>
              <a:gd name="connsiteX4" fmla="*/ 301 w 2543074"/>
              <a:gd name="connsiteY4" fmla="*/ 3530921 h 4464496"/>
              <a:gd name="connsiteX5" fmla="*/ 144404 w 2543074"/>
              <a:gd name="connsiteY5" fmla="*/ 3310641 h 4464496"/>
              <a:gd name="connsiteX6" fmla="*/ 301 w 2543074"/>
              <a:gd name="connsiteY6" fmla="*/ 3007434 h 4464496"/>
              <a:gd name="connsiteX7" fmla="*/ 492 w 2543074"/>
              <a:gd name="connsiteY7" fmla="*/ 2591 h 4464496"/>
              <a:gd name="connsiteX0" fmla="*/ 492 w 2543074"/>
              <a:gd name="connsiteY0" fmla="*/ 2591 h 4464496"/>
              <a:gd name="connsiteX1" fmla="*/ 2543074 w 2543074"/>
              <a:gd name="connsiteY1" fmla="*/ 0 h 4464496"/>
              <a:gd name="connsiteX2" fmla="*/ 2543074 w 2543074"/>
              <a:gd name="connsiteY2" fmla="*/ 4464496 h 4464496"/>
              <a:gd name="connsiteX3" fmla="*/ 491 w 2543074"/>
              <a:gd name="connsiteY3" fmla="*/ 4464496 h 4464496"/>
              <a:gd name="connsiteX4" fmla="*/ 301 w 2543074"/>
              <a:gd name="connsiteY4" fmla="*/ 3530921 h 4464496"/>
              <a:gd name="connsiteX5" fmla="*/ 144404 w 2543074"/>
              <a:gd name="connsiteY5" fmla="*/ 3310641 h 4464496"/>
              <a:gd name="connsiteX6" fmla="*/ 301 w 2543074"/>
              <a:gd name="connsiteY6" fmla="*/ 3007434 h 4464496"/>
              <a:gd name="connsiteX7" fmla="*/ 492 w 2543074"/>
              <a:gd name="connsiteY7" fmla="*/ 2591 h 4464496"/>
              <a:gd name="connsiteX0" fmla="*/ 492 w 2543074"/>
              <a:gd name="connsiteY0" fmla="*/ 2591 h 4464496"/>
              <a:gd name="connsiteX1" fmla="*/ 2543074 w 2543074"/>
              <a:gd name="connsiteY1" fmla="*/ 0 h 4464496"/>
              <a:gd name="connsiteX2" fmla="*/ 2543074 w 2543074"/>
              <a:gd name="connsiteY2" fmla="*/ 4464496 h 4464496"/>
              <a:gd name="connsiteX3" fmla="*/ 491 w 2543074"/>
              <a:gd name="connsiteY3" fmla="*/ 4464496 h 4464496"/>
              <a:gd name="connsiteX4" fmla="*/ 301 w 2543074"/>
              <a:gd name="connsiteY4" fmla="*/ 3530921 h 4464496"/>
              <a:gd name="connsiteX5" fmla="*/ 144404 w 2543074"/>
              <a:gd name="connsiteY5" fmla="*/ 3310641 h 4464496"/>
              <a:gd name="connsiteX6" fmla="*/ 301 w 2543074"/>
              <a:gd name="connsiteY6" fmla="*/ 3007434 h 4464496"/>
              <a:gd name="connsiteX7" fmla="*/ 492 w 2543074"/>
              <a:gd name="connsiteY7" fmla="*/ 2591 h 4464496"/>
              <a:gd name="connsiteX0" fmla="*/ 191 w 2542773"/>
              <a:gd name="connsiteY0" fmla="*/ 2591 h 4464496"/>
              <a:gd name="connsiteX1" fmla="*/ 2542773 w 2542773"/>
              <a:gd name="connsiteY1" fmla="*/ 0 h 4464496"/>
              <a:gd name="connsiteX2" fmla="*/ 2542773 w 2542773"/>
              <a:gd name="connsiteY2" fmla="*/ 4464496 h 4464496"/>
              <a:gd name="connsiteX3" fmla="*/ 190 w 2542773"/>
              <a:gd name="connsiteY3" fmla="*/ 4464496 h 4464496"/>
              <a:gd name="connsiteX4" fmla="*/ 0 w 2542773"/>
              <a:gd name="connsiteY4" fmla="*/ 3530921 h 4464496"/>
              <a:gd name="connsiteX5" fmla="*/ 144103 w 2542773"/>
              <a:gd name="connsiteY5" fmla="*/ 3310641 h 4464496"/>
              <a:gd name="connsiteX6" fmla="*/ 0 w 2542773"/>
              <a:gd name="connsiteY6" fmla="*/ 3007434 h 4464496"/>
              <a:gd name="connsiteX7" fmla="*/ 191 w 2542773"/>
              <a:gd name="connsiteY7" fmla="*/ 2591 h 4464496"/>
              <a:gd name="connsiteX0" fmla="*/ 2811 w 2542773"/>
              <a:gd name="connsiteY0" fmla="*/ 2591 h 4464496"/>
              <a:gd name="connsiteX1" fmla="*/ 2542773 w 2542773"/>
              <a:gd name="connsiteY1" fmla="*/ 0 h 4464496"/>
              <a:gd name="connsiteX2" fmla="*/ 2542773 w 2542773"/>
              <a:gd name="connsiteY2" fmla="*/ 4464496 h 4464496"/>
              <a:gd name="connsiteX3" fmla="*/ 190 w 2542773"/>
              <a:gd name="connsiteY3" fmla="*/ 4464496 h 4464496"/>
              <a:gd name="connsiteX4" fmla="*/ 0 w 2542773"/>
              <a:gd name="connsiteY4" fmla="*/ 3530921 h 4464496"/>
              <a:gd name="connsiteX5" fmla="*/ 144103 w 2542773"/>
              <a:gd name="connsiteY5" fmla="*/ 3310641 h 4464496"/>
              <a:gd name="connsiteX6" fmla="*/ 0 w 2542773"/>
              <a:gd name="connsiteY6" fmla="*/ 3007434 h 4464496"/>
              <a:gd name="connsiteX7" fmla="*/ 2811 w 2542773"/>
              <a:gd name="connsiteY7" fmla="*/ 2591 h 4464496"/>
              <a:gd name="connsiteX0" fmla="*/ 2811 w 2542773"/>
              <a:gd name="connsiteY0" fmla="*/ 2591 h 4464496"/>
              <a:gd name="connsiteX1" fmla="*/ 2542773 w 2542773"/>
              <a:gd name="connsiteY1" fmla="*/ 0 h 4464496"/>
              <a:gd name="connsiteX2" fmla="*/ 2542773 w 2542773"/>
              <a:gd name="connsiteY2" fmla="*/ 4464496 h 4464496"/>
              <a:gd name="connsiteX3" fmla="*/ 190 w 2542773"/>
              <a:gd name="connsiteY3" fmla="*/ 4464496 h 4464496"/>
              <a:gd name="connsiteX4" fmla="*/ 0 w 2542773"/>
              <a:gd name="connsiteY4" fmla="*/ 3530921 h 4464496"/>
              <a:gd name="connsiteX5" fmla="*/ 144103 w 2542773"/>
              <a:gd name="connsiteY5" fmla="*/ 3310641 h 4464496"/>
              <a:gd name="connsiteX6" fmla="*/ 0 w 2542773"/>
              <a:gd name="connsiteY6" fmla="*/ 3007434 h 4464496"/>
              <a:gd name="connsiteX7" fmla="*/ 2811 w 2542773"/>
              <a:gd name="connsiteY7" fmla="*/ 2591 h 4464496"/>
              <a:gd name="connsiteX0" fmla="*/ 2811 w 2542773"/>
              <a:gd name="connsiteY0" fmla="*/ 2591 h 4464496"/>
              <a:gd name="connsiteX1" fmla="*/ 2542773 w 2542773"/>
              <a:gd name="connsiteY1" fmla="*/ 0 h 4464496"/>
              <a:gd name="connsiteX2" fmla="*/ 2542773 w 2542773"/>
              <a:gd name="connsiteY2" fmla="*/ 4464496 h 4464496"/>
              <a:gd name="connsiteX3" fmla="*/ 190 w 2542773"/>
              <a:gd name="connsiteY3" fmla="*/ 4464496 h 4464496"/>
              <a:gd name="connsiteX4" fmla="*/ 0 w 2542773"/>
              <a:gd name="connsiteY4" fmla="*/ 3530921 h 4464496"/>
              <a:gd name="connsiteX5" fmla="*/ 144103 w 2542773"/>
              <a:gd name="connsiteY5" fmla="*/ 3310641 h 4464496"/>
              <a:gd name="connsiteX6" fmla="*/ 0 w 2542773"/>
              <a:gd name="connsiteY6" fmla="*/ 3007434 h 4464496"/>
              <a:gd name="connsiteX7" fmla="*/ 2811 w 2542773"/>
              <a:gd name="connsiteY7" fmla="*/ 2591 h 4464496"/>
              <a:gd name="connsiteX0" fmla="*/ 0 w 2545202"/>
              <a:gd name="connsiteY0" fmla="*/ 2591 h 4464496"/>
              <a:gd name="connsiteX1" fmla="*/ 2545202 w 2545202"/>
              <a:gd name="connsiteY1" fmla="*/ 0 h 4464496"/>
              <a:gd name="connsiteX2" fmla="*/ 2545202 w 2545202"/>
              <a:gd name="connsiteY2" fmla="*/ 4464496 h 4464496"/>
              <a:gd name="connsiteX3" fmla="*/ 2619 w 2545202"/>
              <a:gd name="connsiteY3" fmla="*/ 4464496 h 4464496"/>
              <a:gd name="connsiteX4" fmla="*/ 2429 w 2545202"/>
              <a:gd name="connsiteY4" fmla="*/ 3530921 h 4464496"/>
              <a:gd name="connsiteX5" fmla="*/ 146532 w 2545202"/>
              <a:gd name="connsiteY5" fmla="*/ 3310641 h 4464496"/>
              <a:gd name="connsiteX6" fmla="*/ 2429 w 2545202"/>
              <a:gd name="connsiteY6" fmla="*/ 3007434 h 4464496"/>
              <a:gd name="connsiteX7" fmla="*/ 0 w 2545202"/>
              <a:gd name="connsiteY7" fmla="*/ 2591 h 4464496"/>
              <a:gd name="connsiteX0" fmla="*/ 0 w 2545202"/>
              <a:gd name="connsiteY0" fmla="*/ 2591 h 4464496"/>
              <a:gd name="connsiteX1" fmla="*/ 2545202 w 2545202"/>
              <a:gd name="connsiteY1" fmla="*/ 0 h 4464496"/>
              <a:gd name="connsiteX2" fmla="*/ 2545202 w 2545202"/>
              <a:gd name="connsiteY2" fmla="*/ 4464496 h 4464496"/>
              <a:gd name="connsiteX3" fmla="*/ 2619 w 2545202"/>
              <a:gd name="connsiteY3" fmla="*/ 4464496 h 4464496"/>
              <a:gd name="connsiteX4" fmla="*/ 2429 w 2545202"/>
              <a:gd name="connsiteY4" fmla="*/ 3530921 h 4464496"/>
              <a:gd name="connsiteX5" fmla="*/ 146532 w 2545202"/>
              <a:gd name="connsiteY5" fmla="*/ 3310641 h 4464496"/>
              <a:gd name="connsiteX6" fmla="*/ 2429 w 2545202"/>
              <a:gd name="connsiteY6" fmla="*/ 3007434 h 4464496"/>
              <a:gd name="connsiteX7" fmla="*/ 0 w 2545202"/>
              <a:gd name="connsiteY7" fmla="*/ 2591 h 4464496"/>
              <a:gd name="connsiteX0" fmla="*/ 0 w 2545202"/>
              <a:gd name="connsiteY0" fmla="*/ 2591 h 4464496"/>
              <a:gd name="connsiteX1" fmla="*/ 2545202 w 2545202"/>
              <a:gd name="connsiteY1" fmla="*/ 0 h 4464496"/>
              <a:gd name="connsiteX2" fmla="*/ 2545202 w 2545202"/>
              <a:gd name="connsiteY2" fmla="*/ 4464496 h 4464496"/>
              <a:gd name="connsiteX3" fmla="*/ 2619 w 2545202"/>
              <a:gd name="connsiteY3" fmla="*/ 4464496 h 4464496"/>
              <a:gd name="connsiteX4" fmla="*/ 2429 w 2545202"/>
              <a:gd name="connsiteY4" fmla="*/ 3530921 h 4464496"/>
              <a:gd name="connsiteX5" fmla="*/ 146532 w 2545202"/>
              <a:gd name="connsiteY5" fmla="*/ 3310641 h 4464496"/>
              <a:gd name="connsiteX6" fmla="*/ 2429 w 2545202"/>
              <a:gd name="connsiteY6" fmla="*/ 3007434 h 4464496"/>
              <a:gd name="connsiteX7" fmla="*/ 0 w 2545202"/>
              <a:gd name="connsiteY7" fmla="*/ 2591 h 4464496"/>
              <a:gd name="connsiteX0" fmla="*/ 0 w 2545202"/>
              <a:gd name="connsiteY0" fmla="*/ 2591 h 4464496"/>
              <a:gd name="connsiteX1" fmla="*/ 2545202 w 2545202"/>
              <a:gd name="connsiteY1" fmla="*/ 0 h 4464496"/>
              <a:gd name="connsiteX2" fmla="*/ 2545202 w 2545202"/>
              <a:gd name="connsiteY2" fmla="*/ 4464496 h 4464496"/>
              <a:gd name="connsiteX3" fmla="*/ 2619 w 2545202"/>
              <a:gd name="connsiteY3" fmla="*/ 4464496 h 4464496"/>
              <a:gd name="connsiteX4" fmla="*/ 2429 w 2545202"/>
              <a:gd name="connsiteY4" fmla="*/ 3530921 h 4464496"/>
              <a:gd name="connsiteX5" fmla="*/ 146532 w 2545202"/>
              <a:gd name="connsiteY5" fmla="*/ 3310641 h 4464496"/>
              <a:gd name="connsiteX6" fmla="*/ 2429 w 2545202"/>
              <a:gd name="connsiteY6" fmla="*/ 3007434 h 4464496"/>
              <a:gd name="connsiteX7" fmla="*/ 0 w 2545202"/>
              <a:gd name="connsiteY7" fmla="*/ 2591 h 4464496"/>
              <a:gd name="connsiteX0" fmla="*/ 0 w 2545202"/>
              <a:gd name="connsiteY0" fmla="*/ 2591 h 4477929"/>
              <a:gd name="connsiteX1" fmla="*/ 2545202 w 2545202"/>
              <a:gd name="connsiteY1" fmla="*/ 0 h 4477929"/>
              <a:gd name="connsiteX2" fmla="*/ 2545202 w 2545202"/>
              <a:gd name="connsiteY2" fmla="*/ 4477929 h 4477929"/>
              <a:gd name="connsiteX3" fmla="*/ 2619 w 2545202"/>
              <a:gd name="connsiteY3" fmla="*/ 4464496 h 4477929"/>
              <a:gd name="connsiteX4" fmla="*/ 2429 w 2545202"/>
              <a:gd name="connsiteY4" fmla="*/ 3530921 h 4477929"/>
              <a:gd name="connsiteX5" fmla="*/ 146532 w 2545202"/>
              <a:gd name="connsiteY5" fmla="*/ 3310641 h 4477929"/>
              <a:gd name="connsiteX6" fmla="*/ 2429 w 2545202"/>
              <a:gd name="connsiteY6" fmla="*/ 3007434 h 4477929"/>
              <a:gd name="connsiteX7" fmla="*/ 0 w 2545202"/>
              <a:gd name="connsiteY7" fmla="*/ 2591 h 4477929"/>
              <a:gd name="connsiteX0" fmla="*/ 0 w 2545202"/>
              <a:gd name="connsiteY0" fmla="*/ 2591 h 4477929"/>
              <a:gd name="connsiteX1" fmla="*/ 2545202 w 2545202"/>
              <a:gd name="connsiteY1" fmla="*/ 0 h 4477929"/>
              <a:gd name="connsiteX2" fmla="*/ 2545202 w 2545202"/>
              <a:gd name="connsiteY2" fmla="*/ 4477929 h 4477929"/>
              <a:gd name="connsiteX3" fmla="*/ 2619 w 2545202"/>
              <a:gd name="connsiteY3" fmla="*/ 4477929 h 4477929"/>
              <a:gd name="connsiteX4" fmla="*/ 2429 w 2545202"/>
              <a:gd name="connsiteY4" fmla="*/ 3530921 h 4477929"/>
              <a:gd name="connsiteX5" fmla="*/ 146532 w 2545202"/>
              <a:gd name="connsiteY5" fmla="*/ 3310641 h 4477929"/>
              <a:gd name="connsiteX6" fmla="*/ 2429 w 2545202"/>
              <a:gd name="connsiteY6" fmla="*/ 3007434 h 4477929"/>
              <a:gd name="connsiteX7" fmla="*/ 0 w 2545202"/>
              <a:gd name="connsiteY7" fmla="*/ 2591 h 4477929"/>
              <a:gd name="connsiteX0" fmla="*/ 0 w 2545202"/>
              <a:gd name="connsiteY0" fmla="*/ 0 h 4475338"/>
              <a:gd name="connsiteX1" fmla="*/ 2545202 w 2545202"/>
              <a:gd name="connsiteY1" fmla="*/ 15319 h 4475338"/>
              <a:gd name="connsiteX2" fmla="*/ 2545202 w 2545202"/>
              <a:gd name="connsiteY2" fmla="*/ 4475338 h 4475338"/>
              <a:gd name="connsiteX3" fmla="*/ 2619 w 2545202"/>
              <a:gd name="connsiteY3" fmla="*/ 4475338 h 4475338"/>
              <a:gd name="connsiteX4" fmla="*/ 2429 w 2545202"/>
              <a:gd name="connsiteY4" fmla="*/ 3528330 h 4475338"/>
              <a:gd name="connsiteX5" fmla="*/ 146532 w 2545202"/>
              <a:gd name="connsiteY5" fmla="*/ 3308050 h 4475338"/>
              <a:gd name="connsiteX6" fmla="*/ 2429 w 2545202"/>
              <a:gd name="connsiteY6" fmla="*/ 3004843 h 4475338"/>
              <a:gd name="connsiteX7" fmla="*/ 0 w 2545202"/>
              <a:gd name="connsiteY7" fmla="*/ 0 h 4475338"/>
              <a:gd name="connsiteX0" fmla="*/ 0 w 2545202"/>
              <a:gd name="connsiteY0" fmla="*/ 0 h 4461906"/>
              <a:gd name="connsiteX1" fmla="*/ 2545202 w 2545202"/>
              <a:gd name="connsiteY1" fmla="*/ 1887 h 4461906"/>
              <a:gd name="connsiteX2" fmla="*/ 2545202 w 2545202"/>
              <a:gd name="connsiteY2" fmla="*/ 4461906 h 4461906"/>
              <a:gd name="connsiteX3" fmla="*/ 2619 w 2545202"/>
              <a:gd name="connsiteY3" fmla="*/ 4461906 h 4461906"/>
              <a:gd name="connsiteX4" fmla="*/ 2429 w 2545202"/>
              <a:gd name="connsiteY4" fmla="*/ 3514898 h 4461906"/>
              <a:gd name="connsiteX5" fmla="*/ 146532 w 2545202"/>
              <a:gd name="connsiteY5" fmla="*/ 3294618 h 4461906"/>
              <a:gd name="connsiteX6" fmla="*/ 2429 w 2545202"/>
              <a:gd name="connsiteY6" fmla="*/ 2991411 h 4461906"/>
              <a:gd name="connsiteX7" fmla="*/ 0 w 2545202"/>
              <a:gd name="connsiteY7" fmla="*/ 0 h 4461906"/>
              <a:gd name="connsiteX0" fmla="*/ 0 w 2545202"/>
              <a:gd name="connsiteY0" fmla="*/ 2590 h 4464496"/>
              <a:gd name="connsiteX1" fmla="*/ 2545202 w 2545202"/>
              <a:gd name="connsiteY1" fmla="*/ 0 h 4464496"/>
              <a:gd name="connsiteX2" fmla="*/ 2545202 w 2545202"/>
              <a:gd name="connsiteY2" fmla="*/ 4464496 h 4464496"/>
              <a:gd name="connsiteX3" fmla="*/ 2619 w 2545202"/>
              <a:gd name="connsiteY3" fmla="*/ 4464496 h 4464496"/>
              <a:gd name="connsiteX4" fmla="*/ 2429 w 2545202"/>
              <a:gd name="connsiteY4" fmla="*/ 3517488 h 4464496"/>
              <a:gd name="connsiteX5" fmla="*/ 146532 w 2545202"/>
              <a:gd name="connsiteY5" fmla="*/ 3297208 h 4464496"/>
              <a:gd name="connsiteX6" fmla="*/ 2429 w 2545202"/>
              <a:gd name="connsiteY6" fmla="*/ 2994001 h 4464496"/>
              <a:gd name="connsiteX7" fmla="*/ 0 w 2545202"/>
              <a:gd name="connsiteY7" fmla="*/ 2590 h 4464496"/>
              <a:gd name="connsiteX0" fmla="*/ 185562 w 2730764"/>
              <a:gd name="connsiteY0" fmla="*/ 2590 h 4464496"/>
              <a:gd name="connsiteX1" fmla="*/ 2730764 w 2730764"/>
              <a:gd name="connsiteY1" fmla="*/ 0 h 4464496"/>
              <a:gd name="connsiteX2" fmla="*/ 2730764 w 2730764"/>
              <a:gd name="connsiteY2" fmla="*/ 4464496 h 4464496"/>
              <a:gd name="connsiteX3" fmla="*/ 188181 w 2730764"/>
              <a:gd name="connsiteY3" fmla="*/ 4464496 h 4464496"/>
              <a:gd name="connsiteX4" fmla="*/ 188633 w 2730764"/>
              <a:gd name="connsiteY4" fmla="*/ 3832769 h 4464496"/>
              <a:gd name="connsiteX5" fmla="*/ 187991 w 2730764"/>
              <a:gd name="connsiteY5" fmla="*/ 3517488 h 4464496"/>
              <a:gd name="connsiteX6" fmla="*/ 332094 w 2730764"/>
              <a:gd name="connsiteY6" fmla="*/ 3297208 h 4464496"/>
              <a:gd name="connsiteX7" fmla="*/ 187991 w 2730764"/>
              <a:gd name="connsiteY7" fmla="*/ 2994001 h 4464496"/>
              <a:gd name="connsiteX8" fmla="*/ 185562 w 2730764"/>
              <a:gd name="connsiteY8" fmla="*/ 2590 h 4464496"/>
              <a:gd name="connsiteX0" fmla="*/ 259525 w 2804727"/>
              <a:gd name="connsiteY0" fmla="*/ 2590 h 4464496"/>
              <a:gd name="connsiteX1" fmla="*/ 2804727 w 2804727"/>
              <a:gd name="connsiteY1" fmla="*/ 0 h 4464496"/>
              <a:gd name="connsiteX2" fmla="*/ 2804727 w 2804727"/>
              <a:gd name="connsiteY2" fmla="*/ 4464496 h 4464496"/>
              <a:gd name="connsiteX3" fmla="*/ 262144 w 2804727"/>
              <a:gd name="connsiteY3" fmla="*/ 4464496 h 4464496"/>
              <a:gd name="connsiteX4" fmla="*/ 81621 w 2804727"/>
              <a:gd name="connsiteY4" fmla="*/ 4334451 h 4464496"/>
              <a:gd name="connsiteX5" fmla="*/ 262596 w 2804727"/>
              <a:gd name="connsiteY5" fmla="*/ 3832769 h 4464496"/>
              <a:gd name="connsiteX6" fmla="*/ 261954 w 2804727"/>
              <a:gd name="connsiteY6" fmla="*/ 3517488 h 4464496"/>
              <a:gd name="connsiteX7" fmla="*/ 406057 w 2804727"/>
              <a:gd name="connsiteY7" fmla="*/ 3297208 h 4464496"/>
              <a:gd name="connsiteX8" fmla="*/ 261954 w 2804727"/>
              <a:gd name="connsiteY8" fmla="*/ 2994001 h 4464496"/>
              <a:gd name="connsiteX9" fmla="*/ 259525 w 2804727"/>
              <a:gd name="connsiteY9" fmla="*/ 2590 h 4464496"/>
              <a:gd name="connsiteX0" fmla="*/ 259525 w 2804727"/>
              <a:gd name="connsiteY0" fmla="*/ 2590 h 4464496"/>
              <a:gd name="connsiteX1" fmla="*/ 2804727 w 2804727"/>
              <a:gd name="connsiteY1" fmla="*/ 0 h 4464496"/>
              <a:gd name="connsiteX2" fmla="*/ 2804727 w 2804727"/>
              <a:gd name="connsiteY2" fmla="*/ 4464496 h 4464496"/>
              <a:gd name="connsiteX3" fmla="*/ 262144 w 2804727"/>
              <a:gd name="connsiteY3" fmla="*/ 4464496 h 4464496"/>
              <a:gd name="connsiteX4" fmla="*/ 81621 w 2804727"/>
              <a:gd name="connsiteY4" fmla="*/ 4334451 h 4464496"/>
              <a:gd name="connsiteX5" fmla="*/ 262596 w 2804727"/>
              <a:gd name="connsiteY5" fmla="*/ 3832769 h 4464496"/>
              <a:gd name="connsiteX6" fmla="*/ 261954 w 2804727"/>
              <a:gd name="connsiteY6" fmla="*/ 3517488 h 4464496"/>
              <a:gd name="connsiteX7" fmla="*/ 406057 w 2804727"/>
              <a:gd name="connsiteY7" fmla="*/ 3297208 h 4464496"/>
              <a:gd name="connsiteX8" fmla="*/ 261954 w 2804727"/>
              <a:gd name="connsiteY8" fmla="*/ 2994001 h 4464496"/>
              <a:gd name="connsiteX9" fmla="*/ 259525 w 2804727"/>
              <a:gd name="connsiteY9" fmla="*/ 2590 h 4464496"/>
              <a:gd name="connsiteX0" fmla="*/ 259525 w 2804727"/>
              <a:gd name="connsiteY0" fmla="*/ 2590 h 4464496"/>
              <a:gd name="connsiteX1" fmla="*/ 2804727 w 2804727"/>
              <a:gd name="connsiteY1" fmla="*/ 0 h 4464496"/>
              <a:gd name="connsiteX2" fmla="*/ 2804727 w 2804727"/>
              <a:gd name="connsiteY2" fmla="*/ 4464496 h 4464496"/>
              <a:gd name="connsiteX3" fmla="*/ 262144 w 2804727"/>
              <a:gd name="connsiteY3" fmla="*/ 4464496 h 4464496"/>
              <a:gd name="connsiteX4" fmla="*/ 81621 w 2804727"/>
              <a:gd name="connsiteY4" fmla="*/ 4334451 h 4464496"/>
              <a:gd name="connsiteX5" fmla="*/ 262596 w 2804727"/>
              <a:gd name="connsiteY5" fmla="*/ 3832769 h 4464496"/>
              <a:gd name="connsiteX6" fmla="*/ 261954 w 2804727"/>
              <a:gd name="connsiteY6" fmla="*/ 3517488 h 4464496"/>
              <a:gd name="connsiteX7" fmla="*/ 406057 w 2804727"/>
              <a:gd name="connsiteY7" fmla="*/ 3297208 h 4464496"/>
              <a:gd name="connsiteX8" fmla="*/ 261954 w 2804727"/>
              <a:gd name="connsiteY8" fmla="*/ 2994001 h 4464496"/>
              <a:gd name="connsiteX9" fmla="*/ 259525 w 2804727"/>
              <a:gd name="connsiteY9" fmla="*/ 2590 h 4464496"/>
              <a:gd name="connsiteX0" fmla="*/ 259525 w 2804727"/>
              <a:gd name="connsiteY0" fmla="*/ 2590 h 4464496"/>
              <a:gd name="connsiteX1" fmla="*/ 2804727 w 2804727"/>
              <a:gd name="connsiteY1" fmla="*/ 0 h 4464496"/>
              <a:gd name="connsiteX2" fmla="*/ 2804727 w 2804727"/>
              <a:gd name="connsiteY2" fmla="*/ 4464496 h 4464496"/>
              <a:gd name="connsiteX3" fmla="*/ 262144 w 2804727"/>
              <a:gd name="connsiteY3" fmla="*/ 4464496 h 4464496"/>
              <a:gd name="connsiteX4" fmla="*/ 81621 w 2804727"/>
              <a:gd name="connsiteY4" fmla="*/ 4334451 h 4464496"/>
              <a:gd name="connsiteX5" fmla="*/ 262596 w 2804727"/>
              <a:gd name="connsiteY5" fmla="*/ 3832769 h 4464496"/>
              <a:gd name="connsiteX6" fmla="*/ 261954 w 2804727"/>
              <a:gd name="connsiteY6" fmla="*/ 3517488 h 4464496"/>
              <a:gd name="connsiteX7" fmla="*/ 406057 w 2804727"/>
              <a:gd name="connsiteY7" fmla="*/ 3297208 h 4464496"/>
              <a:gd name="connsiteX8" fmla="*/ 261954 w 2804727"/>
              <a:gd name="connsiteY8" fmla="*/ 2994001 h 4464496"/>
              <a:gd name="connsiteX9" fmla="*/ 259525 w 2804727"/>
              <a:gd name="connsiteY9" fmla="*/ 2590 h 4464496"/>
              <a:gd name="connsiteX0" fmla="*/ 259525 w 2804727"/>
              <a:gd name="connsiteY0" fmla="*/ 2590 h 4464496"/>
              <a:gd name="connsiteX1" fmla="*/ 2804727 w 2804727"/>
              <a:gd name="connsiteY1" fmla="*/ 0 h 4464496"/>
              <a:gd name="connsiteX2" fmla="*/ 2804727 w 2804727"/>
              <a:gd name="connsiteY2" fmla="*/ 4464496 h 4464496"/>
              <a:gd name="connsiteX3" fmla="*/ 262144 w 2804727"/>
              <a:gd name="connsiteY3" fmla="*/ 4464496 h 4464496"/>
              <a:gd name="connsiteX4" fmla="*/ 81621 w 2804727"/>
              <a:gd name="connsiteY4" fmla="*/ 4334451 h 4464496"/>
              <a:gd name="connsiteX5" fmla="*/ 262596 w 2804727"/>
              <a:gd name="connsiteY5" fmla="*/ 3832769 h 4464496"/>
              <a:gd name="connsiteX6" fmla="*/ 261954 w 2804727"/>
              <a:gd name="connsiteY6" fmla="*/ 3517488 h 4464496"/>
              <a:gd name="connsiteX7" fmla="*/ 406057 w 2804727"/>
              <a:gd name="connsiteY7" fmla="*/ 3297208 h 4464496"/>
              <a:gd name="connsiteX8" fmla="*/ 261954 w 2804727"/>
              <a:gd name="connsiteY8" fmla="*/ 2994001 h 4464496"/>
              <a:gd name="connsiteX9" fmla="*/ 259525 w 2804727"/>
              <a:gd name="connsiteY9" fmla="*/ 2590 h 4464496"/>
              <a:gd name="connsiteX0" fmla="*/ 259525 w 2804727"/>
              <a:gd name="connsiteY0" fmla="*/ 2590 h 4464496"/>
              <a:gd name="connsiteX1" fmla="*/ 2804727 w 2804727"/>
              <a:gd name="connsiteY1" fmla="*/ 0 h 4464496"/>
              <a:gd name="connsiteX2" fmla="*/ 2804727 w 2804727"/>
              <a:gd name="connsiteY2" fmla="*/ 4464496 h 4464496"/>
              <a:gd name="connsiteX3" fmla="*/ 262144 w 2804727"/>
              <a:gd name="connsiteY3" fmla="*/ 4464496 h 4464496"/>
              <a:gd name="connsiteX4" fmla="*/ 81621 w 2804727"/>
              <a:gd name="connsiteY4" fmla="*/ 4334451 h 4464496"/>
              <a:gd name="connsiteX5" fmla="*/ 262596 w 2804727"/>
              <a:gd name="connsiteY5" fmla="*/ 3832769 h 4464496"/>
              <a:gd name="connsiteX6" fmla="*/ 261954 w 2804727"/>
              <a:gd name="connsiteY6" fmla="*/ 3517488 h 4464496"/>
              <a:gd name="connsiteX7" fmla="*/ 406057 w 2804727"/>
              <a:gd name="connsiteY7" fmla="*/ 3297208 h 4464496"/>
              <a:gd name="connsiteX8" fmla="*/ 261954 w 2804727"/>
              <a:gd name="connsiteY8" fmla="*/ 2994001 h 4464496"/>
              <a:gd name="connsiteX9" fmla="*/ 259525 w 2804727"/>
              <a:gd name="connsiteY9" fmla="*/ 2590 h 4464496"/>
              <a:gd name="connsiteX0" fmla="*/ 187797 w 2732999"/>
              <a:gd name="connsiteY0" fmla="*/ 2590 h 4464496"/>
              <a:gd name="connsiteX1" fmla="*/ 2732999 w 2732999"/>
              <a:gd name="connsiteY1" fmla="*/ 0 h 4464496"/>
              <a:gd name="connsiteX2" fmla="*/ 2732999 w 2732999"/>
              <a:gd name="connsiteY2" fmla="*/ 4464496 h 4464496"/>
              <a:gd name="connsiteX3" fmla="*/ 190416 w 2732999"/>
              <a:gd name="connsiteY3" fmla="*/ 4464496 h 4464496"/>
              <a:gd name="connsiteX4" fmla="*/ 9893 w 2732999"/>
              <a:gd name="connsiteY4" fmla="*/ 4334451 h 4464496"/>
              <a:gd name="connsiteX5" fmla="*/ 190868 w 2732999"/>
              <a:gd name="connsiteY5" fmla="*/ 3832769 h 4464496"/>
              <a:gd name="connsiteX6" fmla="*/ 190226 w 2732999"/>
              <a:gd name="connsiteY6" fmla="*/ 3517488 h 4464496"/>
              <a:gd name="connsiteX7" fmla="*/ 334329 w 2732999"/>
              <a:gd name="connsiteY7" fmla="*/ 3297208 h 4464496"/>
              <a:gd name="connsiteX8" fmla="*/ 190226 w 2732999"/>
              <a:gd name="connsiteY8" fmla="*/ 2994001 h 4464496"/>
              <a:gd name="connsiteX9" fmla="*/ 187797 w 2732999"/>
              <a:gd name="connsiteY9" fmla="*/ 2590 h 4464496"/>
              <a:gd name="connsiteX0" fmla="*/ 163388 w 2708590"/>
              <a:gd name="connsiteY0" fmla="*/ 2590 h 4464496"/>
              <a:gd name="connsiteX1" fmla="*/ 2708590 w 2708590"/>
              <a:gd name="connsiteY1" fmla="*/ 0 h 4464496"/>
              <a:gd name="connsiteX2" fmla="*/ 2708590 w 2708590"/>
              <a:gd name="connsiteY2" fmla="*/ 4464496 h 4464496"/>
              <a:gd name="connsiteX3" fmla="*/ 166007 w 2708590"/>
              <a:gd name="connsiteY3" fmla="*/ 4464496 h 4464496"/>
              <a:gd name="connsiteX4" fmla="*/ 99784 w 2708590"/>
              <a:gd name="connsiteY4" fmla="*/ 4303832 h 4464496"/>
              <a:gd name="connsiteX5" fmla="*/ 166459 w 2708590"/>
              <a:gd name="connsiteY5" fmla="*/ 3832769 h 4464496"/>
              <a:gd name="connsiteX6" fmla="*/ 165817 w 2708590"/>
              <a:gd name="connsiteY6" fmla="*/ 3517488 h 4464496"/>
              <a:gd name="connsiteX7" fmla="*/ 309920 w 2708590"/>
              <a:gd name="connsiteY7" fmla="*/ 3297208 h 4464496"/>
              <a:gd name="connsiteX8" fmla="*/ 165817 w 2708590"/>
              <a:gd name="connsiteY8" fmla="*/ 2994001 h 4464496"/>
              <a:gd name="connsiteX9" fmla="*/ 163388 w 2708590"/>
              <a:gd name="connsiteY9" fmla="*/ 2590 h 4464496"/>
              <a:gd name="connsiteX0" fmla="*/ 163388 w 2708590"/>
              <a:gd name="connsiteY0" fmla="*/ 2590 h 4464496"/>
              <a:gd name="connsiteX1" fmla="*/ 2708590 w 2708590"/>
              <a:gd name="connsiteY1" fmla="*/ 0 h 4464496"/>
              <a:gd name="connsiteX2" fmla="*/ 2708590 w 2708590"/>
              <a:gd name="connsiteY2" fmla="*/ 4464496 h 4464496"/>
              <a:gd name="connsiteX3" fmla="*/ 166007 w 2708590"/>
              <a:gd name="connsiteY3" fmla="*/ 4464496 h 4464496"/>
              <a:gd name="connsiteX4" fmla="*/ 99784 w 2708590"/>
              <a:gd name="connsiteY4" fmla="*/ 4303832 h 4464496"/>
              <a:gd name="connsiteX5" fmla="*/ 166459 w 2708590"/>
              <a:gd name="connsiteY5" fmla="*/ 3832769 h 4464496"/>
              <a:gd name="connsiteX6" fmla="*/ 165817 w 2708590"/>
              <a:gd name="connsiteY6" fmla="*/ 3517488 h 4464496"/>
              <a:gd name="connsiteX7" fmla="*/ 309920 w 2708590"/>
              <a:gd name="connsiteY7" fmla="*/ 3297208 h 4464496"/>
              <a:gd name="connsiteX8" fmla="*/ 165817 w 2708590"/>
              <a:gd name="connsiteY8" fmla="*/ 2994001 h 4464496"/>
              <a:gd name="connsiteX9" fmla="*/ 163388 w 2708590"/>
              <a:gd name="connsiteY9" fmla="*/ 2590 h 4464496"/>
              <a:gd name="connsiteX0" fmla="*/ 163388 w 2708590"/>
              <a:gd name="connsiteY0" fmla="*/ 2590 h 4464496"/>
              <a:gd name="connsiteX1" fmla="*/ 2708590 w 2708590"/>
              <a:gd name="connsiteY1" fmla="*/ 0 h 4464496"/>
              <a:gd name="connsiteX2" fmla="*/ 2708590 w 2708590"/>
              <a:gd name="connsiteY2" fmla="*/ 4464496 h 4464496"/>
              <a:gd name="connsiteX3" fmla="*/ 166007 w 2708590"/>
              <a:gd name="connsiteY3" fmla="*/ 4464496 h 4464496"/>
              <a:gd name="connsiteX4" fmla="*/ 99784 w 2708590"/>
              <a:gd name="connsiteY4" fmla="*/ 4303832 h 4464496"/>
              <a:gd name="connsiteX5" fmla="*/ 166459 w 2708590"/>
              <a:gd name="connsiteY5" fmla="*/ 3832769 h 4464496"/>
              <a:gd name="connsiteX6" fmla="*/ 165817 w 2708590"/>
              <a:gd name="connsiteY6" fmla="*/ 3517488 h 4464496"/>
              <a:gd name="connsiteX7" fmla="*/ 309920 w 2708590"/>
              <a:gd name="connsiteY7" fmla="*/ 3297208 h 4464496"/>
              <a:gd name="connsiteX8" fmla="*/ 165817 w 2708590"/>
              <a:gd name="connsiteY8" fmla="*/ 2994001 h 4464496"/>
              <a:gd name="connsiteX9" fmla="*/ 163388 w 2708590"/>
              <a:gd name="connsiteY9" fmla="*/ 2590 h 4464496"/>
              <a:gd name="connsiteX0" fmla="*/ 63604 w 2608806"/>
              <a:gd name="connsiteY0" fmla="*/ 2590 h 4464496"/>
              <a:gd name="connsiteX1" fmla="*/ 2608806 w 2608806"/>
              <a:gd name="connsiteY1" fmla="*/ 0 h 4464496"/>
              <a:gd name="connsiteX2" fmla="*/ 2608806 w 2608806"/>
              <a:gd name="connsiteY2" fmla="*/ 4464496 h 4464496"/>
              <a:gd name="connsiteX3" fmla="*/ 66223 w 2608806"/>
              <a:gd name="connsiteY3" fmla="*/ 4464496 h 4464496"/>
              <a:gd name="connsiteX4" fmla="*/ 0 w 2608806"/>
              <a:gd name="connsiteY4" fmla="*/ 4303832 h 4464496"/>
              <a:gd name="connsiteX5" fmla="*/ 66675 w 2608806"/>
              <a:gd name="connsiteY5" fmla="*/ 3832769 h 4464496"/>
              <a:gd name="connsiteX6" fmla="*/ 66033 w 2608806"/>
              <a:gd name="connsiteY6" fmla="*/ 3517488 h 4464496"/>
              <a:gd name="connsiteX7" fmla="*/ 210136 w 2608806"/>
              <a:gd name="connsiteY7" fmla="*/ 3297208 h 4464496"/>
              <a:gd name="connsiteX8" fmla="*/ 66033 w 2608806"/>
              <a:gd name="connsiteY8" fmla="*/ 2994001 h 4464496"/>
              <a:gd name="connsiteX9" fmla="*/ 63604 w 2608806"/>
              <a:gd name="connsiteY9" fmla="*/ 2590 h 4464496"/>
              <a:gd name="connsiteX0" fmla="*/ 185562 w 2730764"/>
              <a:gd name="connsiteY0" fmla="*/ 2590 h 4464496"/>
              <a:gd name="connsiteX1" fmla="*/ 2730764 w 2730764"/>
              <a:gd name="connsiteY1" fmla="*/ 0 h 4464496"/>
              <a:gd name="connsiteX2" fmla="*/ 2730764 w 2730764"/>
              <a:gd name="connsiteY2" fmla="*/ 4464496 h 4464496"/>
              <a:gd name="connsiteX3" fmla="*/ 188181 w 2730764"/>
              <a:gd name="connsiteY3" fmla="*/ 4464496 h 4464496"/>
              <a:gd name="connsiteX4" fmla="*/ 188633 w 2730764"/>
              <a:gd name="connsiteY4" fmla="*/ 3832769 h 4464496"/>
              <a:gd name="connsiteX5" fmla="*/ 187991 w 2730764"/>
              <a:gd name="connsiteY5" fmla="*/ 3517488 h 4464496"/>
              <a:gd name="connsiteX6" fmla="*/ 332094 w 2730764"/>
              <a:gd name="connsiteY6" fmla="*/ 3297208 h 4464496"/>
              <a:gd name="connsiteX7" fmla="*/ 187991 w 2730764"/>
              <a:gd name="connsiteY7" fmla="*/ 2994001 h 4464496"/>
              <a:gd name="connsiteX8" fmla="*/ 185562 w 2730764"/>
              <a:gd name="connsiteY8" fmla="*/ 2590 h 4464496"/>
              <a:gd name="connsiteX0" fmla="*/ 0 w 2545202"/>
              <a:gd name="connsiteY0" fmla="*/ 2590 h 4464496"/>
              <a:gd name="connsiteX1" fmla="*/ 2545202 w 2545202"/>
              <a:gd name="connsiteY1" fmla="*/ 0 h 4464496"/>
              <a:gd name="connsiteX2" fmla="*/ 2545202 w 2545202"/>
              <a:gd name="connsiteY2" fmla="*/ 4464496 h 4464496"/>
              <a:gd name="connsiteX3" fmla="*/ 2619 w 2545202"/>
              <a:gd name="connsiteY3" fmla="*/ 4464496 h 4464496"/>
              <a:gd name="connsiteX4" fmla="*/ 3071 w 2545202"/>
              <a:gd name="connsiteY4" fmla="*/ 3832769 h 4464496"/>
              <a:gd name="connsiteX5" fmla="*/ 2429 w 2545202"/>
              <a:gd name="connsiteY5" fmla="*/ 3517488 h 4464496"/>
              <a:gd name="connsiteX6" fmla="*/ 146532 w 2545202"/>
              <a:gd name="connsiteY6" fmla="*/ 3297208 h 4464496"/>
              <a:gd name="connsiteX7" fmla="*/ 2429 w 2545202"/>
              <a:gd name="connsiteY7" fmla="*/ 2994001 h 4464496"/>
              <a:gd name="connsiteX8" fmla="*/ 0 w 2545202"/>
              <a:gd name="connsiteY8" fmla="*/ 2590 h 4464496"/>
              <a:gd name="connsiteX0" fmla="*/ 0 w 2545202"/>
              <a:gd name="connsiteY0" fmla="*/ 2590 h 4464496"/>
              <a:gd name="connsiteX1" fmla="*/ 2545202 w 2545202"/>
              <a:gd name="connsiteY1" fmla="*/ 0 h 4464496"/>
              <a:gd name="connsiteX2" fmla="*/ 2545202 w 2545202"/>
              <a:gd name="connsiteY2" fmla="*/ 4464496 h 4464496"/>
              <a:gd name="connsiteX3" fmla="*/ 2619 w 2545202"/>
              <a:gd name="connsiteY3" fmla="*/ 4464496 h 4464496"/>
              <a:gd name="connsiteX4" fmla="*/ 3071 w 2545202"/>
              <a:gd name="connsiteY4" fmla="*/ 3832769 h 4464496"/>
              <a:gd name="connsiteX5" fmla="*/ 2429 w 2545202"/>
              <a:gd name="connsiteY5" fmla="*/ 3517488 h 4464496"/>
              <a:gd name="connsiteX6" fmla="*/ 146532 w 2545202"/>
              <a:gd name="connsiteY6" fmla="*/ 3297208 h 4464496"/>
              <a:gd name="connsiteX7" fmla="*/ 2429 w 2545202"/>
              <a:gd name="connsiteY7" fmla="*/ 2994001 h 4464496"/>
              <a:gd name="connsiteX8" fmla="*/ 0 w 2545202"/>
              <a:gd name="connsiteY8" fmla="*/ 2590 h 4464496"/>
              <a:gd name="connsiteX0" fmla="*/ 0 w 2545202"/>
              <a:gd name="connsiteY0" fmla="*/ 2590 h 4464496"/>
              <a:gd name="connsiteX1" fmla="*/ 2545202 w 2545202"/>
              <a:gd name="connsiteY1" fmla="*/ 0 h 4464496"/>
              <a:gd name="connsiteX2" fmla="*/ 2545202 w 2545202"/>
              <a:gd name="connsiteY2" fmla="*/ 4464496 h 4464496"/>
              <a:gd name="connsiteX3" fmla="*/ 2619 w 2545202"/>
              <a:gd name="connsiteY3" fmla="*/ 4464496 h 4464496"/>
              <a:gd name="connsiteX4" fmla="*/ 3071 w 2545202"/>
              <a:gd name="connsiteY4" fmla="*/ 3832769 h 4464496"/>
              <a:gd name="connsiteX5" fmla="*/ 2429 w 2545202"/>
              <a:gd name="connsiteY5" fmla="*/ 3517488 h 4464496"/>
              <a:gd name="connsiteX6" fmla="*/ 146532 w 2545202"/>
              <a:gd name="connsiteY6" fmla="*/ 3297208 h 4464496"/>
              <a:gd name="connsiteX7" fmla="*/ 2429 w 2545202"/>
              <a:gd name="connsiteY7" fmla="*/ 2994001 h 4464496"/>
              <a:gd name="connsiteX8" fmla="*/ 0 w 2545202"/>
              <a:gd name="connsiteY8" fmla="*/ 2590 h 4464496"/>
              <a:gd name="connsiteX0" fmla="*/ 0 w 2545202"/>
              <a:gd name="connsiteY0" fmla="*/ 2590 h 4464496"/>
              <a:gd name="connsiteX1" fmla="*/ 2545202 w 2545202"/>
              <a:gd name="connsiteY1" fmla="*/ 0 h 4464496"/>
              <a:gd name="connsiteX2" fmla="*/ 2545202 w 2545202"/>
              <a:gd name="connsiteY2" fmla="*/ 4464496 h 4464496"/>
              <a:gd name="connsiteX3" fmla="*/ 2619 w 2545202"/>
              <a:gd name="connsiteY3" fmla="*/ 4464496 h 4464496"/>
              <a:gd name="connsiteX4" fmla="*/ 3071 w 2545202"/>
              <a:gd name="connsiteY4" fmla="*/ 3832769 h 4464496"/>
              <a:gd name="connsiteX5" fmla="*/ 2429 w 2545202"/>
              <a:gd name="connsiteY5" fmla="*/ 3517488 h 4464496"/>
              <a:gd name="connsiteX6" fmla="*/ 146532 w 2545202"/>
              <a:gd name="connsiteY6" fmla="*/ 3297208 h 4464496"/>
              <a:gd name="connsiteX7" fmla="*/ 2429 w 2545202"/>
              <a:gd name="connsiteY7" fmla="*/ 2994001 h 4464496"/>
              <a:gd name="connsiteX8" fmla="*/ 0 w 2545202"/>
              <a:gd name="connsiteY8" fmla="*/ 2590 h 4464496"/>
              <a:gd name="connsiteX0" fmla="*/ 0 w 2545202"/>
              <a:gd name="connsiteY0" fmla="*/ 2590 h 4464496"/>
              <a:gd name="connsiteX1" fmla="*/ 2545202 w 2545202"/>
              <a:gd name="connsiteY1" fmla="*/ 0 h 4464496"/>
              <a:gd name="connsiteX2" fmla="*/ 2545202 w 2545202"/>
              <a:gd name="connsiteY2" fmla="*/ 4464496 h 4464496"/>
              <a:gd name="connsiteX3" fmla="*/ 2619 w 2545202"/>
              <a:gd name="connsiteY3" fmla="*/ 4464496 h 4464496"/>
              <a:gd name="connsiteX4" fmla="*/ 3071 w 2545202"/>
              <a:gd name="connsiteY4" fmla="*/ 3832769 h 4464496"/>
              <a:gd name="connsiteX5" fmla="*/ 2429 w 2545202"/>
              <a:gd name="connsiteY5" fmla="*/ 3517488 h 4464496"/>
              <a:gd name="connsiteX6" fmla="*/ 146532 w 2545202"/>
              <a:gd name="connsiteY6" fmla="*/ 3297208 h 4464496"/>
              <a:gd name="connsiteX7" fmla="*/ 2429 w 2545202"/>
              <a:gd name="connsiteY7" fmla="*/ 2994001 h 4464496"/>
              <a:gd name="connsiteX8" fmla="*/ 0 w 2545202"/>
              <a:gd name="connsiteY8" fmla="*/ 2590 h 4464496"/>
              <a:gd name="connsiteX0" fmla="*/ 0 w 2545202"/>
              <a:gd name="connsiteY0" fmla="*/ 2590 h 4464496"/>
              <a:gd name="connsiteX1" fmla="*/ 2545202 w 2545202"/>
              <a:gd name="connsiteY1" fmla="*/ 0 h 4464496"/>
              <a:gd name="connsiteX2" fmla="*/ 2545202 w 2545202"/>
              <a:gd name="connsiteY2" fmla="*/ 4464496 h 4464496"/>
              <a:gd name="connsiteX3" fmla="*/ 2619 w 2545202"/>
              <a:gd name="connsiteY3" fmla="*/ 4464496 h 4464496"/>
              <a:gd name="connsiteX4" fmla="*/ 3071 w 2545202"/>
              <a:gd name="connsiteY4" fmla="*/ 3832769 h 4464496"/>
              <a:gd name="connsiteX5" fmla="*/ 2429 w 2545202"/>
              <a:gd name="connsiteY5" fmla="*/ 3517488 h 4464496"/>
              <a:gd name="connsiteX6" fmla="*/ 146532 w 2545202"/>
              <a:gd name="connsiteY6" fmla="*/ 3297208 h 4464496"/>
              <a:gd name="connsiteX7" fmla="*/ 2429 w 2545202"/>
              <a:gd name="connsiteY7" fmla="*/ 2994001 h 4464496"/>
              <a:gd name="connsiteX8" fmla="*/ 0 w 2545202"/>
              <a:gd name="connsiteY8" fmla="*/ 2590 h 4464496"/>
              <a:gd name="connsiteX0" fmla="*/ 0 w 2545202"/>
              <a:gd name="connsiteY0" fmla="*/ 2590 h 4464496"/>
              <a:gd name="connsiteX1" fmla="*/ 2545202 w 2545202"/>
              <a:gd name="connsiteY1" fmla="*/ 0 h 4464496"/>
              <a:gd name="connsiteX2" fmla="*/ 2545202 w 2545202"/>
              <a:gd name="connsiteY2" fmla="*/ 4464496 h 4464496"/>
              <a:gd name="connsiteX3" fmla="*/ 2619 w 2545202"/>
              <a:gd name="connsiteY3" fmla="*/ 4464496 h 4464496"/>
              <a:gd name="connsiteX4" fmla="*/ 3071 w 2545202"/>
              <a:gd name="connsiteY4" fmla="*/ 3832769 h 4464496"/>
              <a:gd name="connsiteX5" fmla="*/ 2429 w 2545202"/>
              <a:gd name="connsiteY5" fmla="*/ 3517488 h 4464496"/>
              <a:gd name="connsiteX6" fmla="*/ 146532 w 2545202"/>
              <a:gd name="connsiteY6" fmla="*/ 3297208 h 4464496"/>
              <a:gd name="connsiteX7" fmla="*/ 2429 w 2545202"/>
              <a:gd name="connsiteY7" fmla="*/ 2994001 h 4464496"/>
              <a:gd name="connsiteX8" fmla="*/ 0 w 2545202"/>
              <a:gd name="connsiteY8" fmla="*/ 2590 h 4464496"/>
              <a:gd name="connsiteX0" fmla="*/ 164842 w 2710044"/>
              <a:gd name="connsiteY0" fmla="*/ 2590 h 4464496"/>
              <a:gd name="connsiteX1" fmla="*/ 2710044 w 2710044"/>
              <a:gd name="connsiteY1" fmla="*/ 0 h 4464496"/>
              <a:gd name="connsiteX2" fmla="*/ 2710044 w 2710044"/>
              <a:gd name="connsiteY2" fmla="*/ 4464496 h 4464496"/>
              <a:gd name="connsiteX3" fmla="*/ 167461 w 2710044"/>
              <a:gd name="connsiteY3" fmla="*/ 4464496 h 4464496"/>
              <a:gd name="connsiteX4" fmla="*/ 234588 w 2710044"/>
              <a:gd name="connsiteY4" fmla="*/ 3983509 h 4464496"/>
              <a:gd name="connsiteX5" fmla="*/ 167913 w 2710044"/>
              <a:gd name="connsiteY5" fmla="*/ 3832769 h 4464496"/>
              <a:gd name="connsiteX6" fmla="*/ 167271 w 2710044"/>
              <a:gd name="connsiteY6" fmla="*/ 3517488 h 4464496"/>
              <a:gd name="connsiteX7" fmla="*/ 311374 w 2710044"/>
              <a:gd name="connsiteY7" fmla="*/ 3297208 h 4464496"/>
              <a:gd name="connsiteX8" fmla="*/ 167271 w 2710044"/>
              <a:gd name="connsiteY8" fmla="*/ 2994001 h 4464496"/>
              <a:gd name="connsiteX9" fmla="*/ 164842 w 2710044"/>
              <a:gd name="connsiteY9" fmla="*/ 2590 h 4464496"/>
              <a:gd name="connsiteX0" fmla="*/ 256184 w 2801386"/>
              <a:gd name="connsiteY0" fmla="*/ 2590 h 4464496"/>
              <a:gd name="connsiteX1" fmla="*/ 2801386 w 2801386"/>
              <a:gd name="connsiteY1" fmla="*/ 0 h 4464496"/>
              <a:gd name="connsiteX2" fmla="*/ 2801386 w 2801386"/>
              <a:gd name="connsiteY2" fmla="*/ 4464496 h 4464496"/>
              <a:gd name="connsiteX3" fmla="*/ 258803 w 2801386"/>
              <a:gd name="connsiteY3" fmla="*/ 4464496 h 4464496"/>
              <a:gd name="connsiteX4" fmla="*/ 92567 w 2801386"/>
              <a:gd name="connsiteY4" fmla="*/ 4332095 h 4464496"/>
              <a:gd name="connsiteX5" fmla="*/ 325930 w 2801386"/>
              <a:gd name="connsiteY5" fmla="*/ 3983509 h 4464496"/>
              <a:gd name="connsiteX6" fmla="*/ 259255 w 2801386"/>
              <a:gd name="connsiteY6" fmla="*/ 3832769 h 4464496"/>
              <a:gd name="connsiteX7" fmla="*/ 258613 w 2801386"/>
              <a:gd name="connsiteY7" fmla="*/ 3517488 h 4464496"/>
              <a:gd name="connsiteX8" fmla="*/ 402716 w 2801386"/>
              <a:gd name="connsiteY8" fmla="*/ 3297208 h 4464496"/>
              <a:gd name="connsiteX9" fmla="*/ 258613 w 2801386"/>
              <a:gd name="connsiteY9" fmla="*/ 2994001 h 4464496"/>
              <a:gd name="connsiteX10" fmla="*/ 256184 w 2801386"/>
              <a:gd name="connsiteY10" fmla="*/ 2590 h 4464496"/>
              <a:gd name="connsiteX0" fmla="*/ 256184 w 2801386"/>
              <a:gd name="connsiteY0" fmla="*/ 2590 h 4464496"/>
              <a:gd name="connsiteX1" fmla="*/ 2801386 w 2801386"/>
              <a:gd name="connsiteY1" fmla="*/ 0 h 4464496"/>
              <a:gd name="connsiteX2" fmla="*/ 2801386 w 2801386"/>
              <a:gd name="connsiteY2" fmla="*/ 4464496 h 4464496"/>
              <a:gd name="connsiteX3" fmla="*/ 258803 w 2801386"/>
              <a:gd name="connsiteY3" fmla="*/ 4464496 h 4464496"/>
              <a:gd name="connsiteX4" fmla="*/ 92567 w 2801386"/>
              <a:gd name="connsiteY4" fmla="*/ 4332095 h 4464496"/>
              <a:gd name="connsiteX5" fmla="*/ 325930 w 2801386"/>
              <a:gd name="connsiteY5" fmla="*/ 3983509 h 4464496"/>
              <a:gd name="connsiteX6" fmla="*/ 259255 w 2801386"/>
              <a:gd name="connsiteY6" fmla="*/ 3832769 h 4464496"/>
              <a:gd name="connsiteX7" fmla="*/ 258613 w 2801386"/>
              <a:gd name="connsiteY7" fmla="*/ 3517488 h 4464496"/>
              <a:gd name="connsiteX8" fmla="*/ 402716 w 2801386"/>
              <a:gd name="connsiteY8" fmla="*/ 3297208 h 4464496"/>
              <a:gd name="connsiteX9" fmla="*/ 258613 w 2801386"/>
              <a:gd name="connsiteY9" fmla="*/ 2994001 h 4464496"/>
              <a:gd name="connsiteX10" fmla="*/ 256184 w 2801386"/>
              <a:gd name="connsiteY10" fmla="*/ 2590 h 4464496"/>
              <a:gd name="connsiteX0" fmla="*/ 256184 w 2801386"/>
              <a:gd name="connsiteY0" fmla="*/ 2590 h 4464496"/>
              <a:gd name="connsiteX1" fmla="*/ 2801386 w 2801386"/>
              <a:gd name="connsiteY1" fmla="*/ 0 h 4464496"/>
              <a:gd name="connsiteX2" fmla="*/ 2801386 w 2801386"/>
              <a:gd name="connsiteY2" fmla="*/ 4464496 h 4464496"/>
              <a:gd name="connsiteX3" fmla="*/ 258803 w 2801386"/>
              <a:gd name="connsiteY3" fmla="*/ 4464496 h 4464496"/>
              <a:gd name="connsiteX4" fmla="*/ 92567 w 2801386"/>
              <a:gd name="connsiteY4" fmla="*/ 4332095 h 4464496"/>
              <a:gd name="connsiteX5" fmla="*/ 325930 w 2801386"/>
              <a:gd name="connsiteY5" fmla="*/ 3983509 h 4464496"/>
              <a:gd name="connsiteX6" fmla="*/ 259255 w 2801386"/>
              <a:gd name="connsiteY6" fmla="*/ 3832769 h 4464496"/>
              <a:gd name="connsiteX7" fmla="*/ 258613 w 2801386"/>
              <a:gd name="connsiteY7" fmla="*/ 3517488 h 4464496"/>
              <a:gd name="connsiteX8" fmla="*/ 402716 w 2801386"/>
              <a:gd name="connsiteY8" fmla="*/ 3297208 h 4464496"/>
              <a:gd name="connsiteX9" fmla="*/ 258613 w 2801386"/>
              <a:gd name="connsiteY9" fmla="*/ 2994001 h 4464496"/>
              <a:gd name="connsiteX10" fmla="*/ 256184 w 2801386"/>
              <a:gd name="connsiteY10" fmla="*/ 2590 h 4464496"/>
              <a:gd name="connsiteX0" fmla="*/ 196713 w 2741915"/>
              <a:gd name="connsiteY0" fmla="*/ 2590 h 4464496"/>
              <a:gd name="connsiteX1" fmla="*/ 2741915 w 2741915"/>
              <a:gd name="connsiteY1" fmla="*/ 0 h 4464496"/>
              <a:gd name="connsiteX2" fmla="*/ 2741915 w 2741915"/>
              <a:gd name="connsiteY2" fmla="*/ 4464496 h 4464496"/>
              <a:gd name="connsiteX3" fmla="*/ 199332 w 2741915"/>
              <a:gd name="connsiteY3" fmla="*/ 4464496 h 4464496"/>
              <a:gd name="connsiteX4" fmla="*/ 214071 w 2741915"/>
              <a:gd name="connsiteY4" fmla="*/ 4327384 h 4464496"/>
              <a:gd name="connsiteX5" fmla="*/ 266459 w 2741915"/>
              <a:gd name="connsiteY5" fmla="*/ 3983509 h 4464496"/>
              <a:gd name="connsiteX6" fmla="*/ 199784 w 2741915"/>
              <a:gd name="connsiteY6" fmla="*/ 3832769 h 4464496"/>
              <a:gd name="connsiteX7" fmla="*/ 199142 w 2741915"/>
              <a:gd name="connsiteY7" fmla="*/ 3517488 h 4464496"/>
              <a:gd name="connsiteX8" fmla="*/ 343245 w 2741915"/>
              <a:gd name="connsiteY8" fmla="*/ 3297208 h 4464496"/>
              <a:gd name="connsiteX9" fmla="*/ 199142 w 2741915"/>
              <a:gd name="connsiteY9" fmla="*/ 2994001 h 4464496"/>
              <a:gd name="connsiteX10" fmla="*/ 196713 w 2741915"/>
              <a:gd name="connsiteY10" fmla="*/ 2590 h 4464496"/>
              <a:gd name="connsiteX0" fmla="*/ 199172 w 2744374"/>
              <a:gd name="connsiteY0" fmla="*/ 2590 h 4464496"/>
              <a:gd name="connsiteX1" fmla="*/ 2744374 w 2744374"/>
              <a:gd name="connsiteY1" fmla="*/ 0 h 4464496"/>
              <a:gd name="connsiteX2" fmla="*/ 2744374 w 2744374"/>
              <a:gd name="connsiteY2" fmla="*/ 4464496 h 4464496"/>
              <a:gd name="connsiteX3" fmla="*/ 201791 w 2744374"/>
              <a:gd name="connsiteY3" fmla="*/ 4464496 h 4464496"/>
              <a:gd name="connsiteX4" fmla="*/ 207005 w 2744374"/>
              <a:gd name="connsiteY4" fmla="*/ 4204908 h 4464496"/>
              <a:gd name="connsiteX5" fmla="*/ 268918 w 2744374"/>
              <a:gd name="connsiteY5" fmla="*/ 3983509 h 4464496"/>
              <a:gd name="connsiteX6" fmla="*/ 202243 w 2744374"/>
              <a:gd name="connsiteY6" fmla="*/ 3832769 h 4464496"/>
              <a:gd name="connsiteX7" fmla="*/ 201601 w 2744374"/>
              <a:gd name="connsiteY7" fmla="*/ 3517488 h 4464496"/>
              <a:gd name="connsiteX8" fmla="*/ 345704 w 2744374"/>
              <a:gd name="connsiteY8" fmla="*/ 3297208 h 4464496"/>
              <a:gd name="connsiteX9" fmla="*/ 201601 w 2744374"/>
              <a:gd name="connsiteY9" fmla="*/ 2994001 h 4464496"/>
              <a:gd name="connsiteX10" fmla="*/ 199172 w 2744374"/>
              <a:gd name="connsiteY10" fmla="*/ 2590 h 4464496"/>
              <a:gd name="connsiteX0" fmla="*/ 199172 w 2744374"/>
              <a:gd name="connsiteY0" fmla="*/ 2590 h 4464496"/>
              <a:gd name="connsiteX1" fmla="*/ 2744374 w 2744374"/>
              <a:gd name="connsiteY1" fmla="*/ 0 h 4464496"/>
              <a:gd name="connsiteX2" fmla="*/ 2744374 w 2744374"/>
              <a:gd name="connsiteY2" fmla="*/ 4464496 h 4464496"/>
              <a:gd name="connsiteX3" fmla="*/ 201791 w 2744374"/>
              <a:gd name="connsiteY3" fmla="*/ 4464496 h 4464496"/>
              <a:gd name="connsiteX4" fmla="*/ 207005 w 2744374"/>
              <a:gd name="connsiteY4" fmla="*/ 4204908 h 4464496"/>
              <a:gd name="connsiteX5" fmla="*/ 268918 w 2744374"/>
              <a:gd name="connsiteY5" fmla="*/ 3983509 h 4464496"/>
              <a:gd name="connsiteX6" fmla="*/ 202243 w 2744374"/>
              <a:gd name="connsiteY6" fmla="*/ 3832769 h 4464496"/>
              <a:gd name="connsiteX7" fmla="*/ 201601 w 2744374"/>
              <a:gd name="connsiteY7" fmla="*/ 3517488 h 4464496"/>
              <a:gd name="connsiteX8" fmla="*/ 345704 w 2744374"/>
              <a:gd name="connsiteY8" fmla="*/ 3297208 h 4464496"/>
              <a:gd name="connsiteX9" fmla="*/ 201601 w 2744374"/>
              <a:gd name="connsiteY9" fmla="*/ 2994001 h 4464496"/>
              <a:gd name="connsiteX10" fmla="*/ 199172 w 2744374"/>
              <a:gd name="connsiteY10" fmla="*/ 2590 h 4464496"/>
              <a:gd name="connsiteX0" fmla="*/ 199172 w 2744374"/>
              <a:gd name="connsiteY0" fmla="*/ 2590 h 4464496"/>
              <a:gd name="connsiteX1" fmla="*/ 2744374 w 2744374"/>
              <a:gd name="connsiteY1" fmla="*/ 0 h 4464496"/>
              <a:gd name="connsiteX2" fmla="*/ 2744374 w 2744374"/>
              <a:gd name="connsiteY2" fmla="*/ 4464496 h 4464496"/>
              <a:gd name="connsiteX3" fmla="*/ 201791 w 2744374"/>
              <a:gd name="connsiteY3" fmla="*/ 4464496 h 4464496"/>
              <a:gd name="connsiteX4" fmla="*/ 207005 w 2744374"/>
              <a:gd name="connsiteY4" fmla="*/ 4204908 h 4464496"/>
              <a:gd name="connsiteX5" fmla="*/ 202243 w 2744374"/>
              <a:gd name="connsiteY5" fmla="*/ 3832769 h 4464496"/>
              <a:gd name="connsiteX6" fmla="*/ 201601 w 2744374"/>
              <a:gd name="connsiteY6" fmla="*/ 3517488 h 4464496"/>
              <a:gd name="connsiteX7" fmla="*/ 345704 w 2744374"/>
              <a:gd name="connsiteY7" fmla="*/ 3297208 h 4464496"/>
              <a:gd name="connsiteX8" fmla="*/ 201601 w 2744374"/>
              <a:gd name="connsiteY8" fmla="*/ 2994001 h 4464496"/>
              <a:gd name="connsiteX9" fmla="*/ 199172 w 2744374"/>
              <a:gd name="connsiteY9" fmla="*/ 2590 h 4464496"/>
              <a:gd name="connsiteX0" fmla="*/ 199172 w 2744374"/>
              <a:gd name="connsiteY0" fmla="*/ 2590 h 4464496"/>
              <a:gd name="connsiteX1" fmla="*/ 2744374 w 2744374"/>
              <a:gd name="connsiteY1" fmla="*/ 0 h 4464496"/>
              <a:gd name="connsiteX2" fmla="*/ 2744374 w 2744374"/>
              <a:gd name="connsiteY2" fmla="*/ 4464496 h 4464496"/>
              <a:gd name="connsiteX3" fmla="*/ 201791 w 2744374"/>
              <a:gd name="connsiteY3" fmla="*/ 4464496 h 4464496"/>
              <a:gd name="connsiteX4" fmla="*/ 207005 w 2744374"/>
              <a:gd name="connsiteY4" fmla="*/ 4204908 h 4464496"/>
              <a:gd name="connsiteX5" fmla="*/ 202243 w 2744374"/>
              <a:gd name="connsiteY5" fmla="*/ 3832769 h 4464496"/>
              <a:gd name="connsiteX6" fmla="*/ 201601 w 2744374"/>
              <a:gd name="connsiteY6" fmla="*/ 3517488 h 4464496"/>
              <a:gd name="connsiteX7" fmla="*/ 345704 w 2744374"/>
              <a:gd name="connsiteY7" fmla="*/ 3297208 h 4464496"/>
              <a:gd name="connsiteX8" fmla="*/ 201601 w 2744374"/>
              <a:gd name="connsiteY8" fmla="*/ 2994001 h 4464496"/>
              <a:gd name="connsiteX9" fmla="*/ 199172 w 2744374"/>
              <a:gd name="connsiteY9" fmla="*/ 2590 h 4464496"/>
              <a:gd name="connsiteX0" fmla="*/ 199172 w 2744374"/>
              <a:gd name="connsiteY0" fmla="*/ 2590 h 4464496"/>
              <a:gd name="connsiteX1" fmla="*/ 2744374 w 2744374"/>
              <a:gd name="connsiteY1" fmla="*/ 0 h 4464496"/>
              <a:gd name="connsiteX2" fmla="*/ 2744374 w 2744374"/>
              <a:gd name="connsiteY2" fmla="*/ 4464496 h 4464496"/>
              <a:gd name="connsiteX3" fmla="*/ 201791 w 2744374"/>
              <a:gd name="connsiteY3" fmla="*/ 4464496 h 4464496"/>
              <a:gd name="connsiteX4" fmla="*/ 207005 w 2744374"/>
              <a:gd name="connsiteY4" fmla="*/ 4204908 h 4464496"/>
              <a:gd name="connsiteX5" fmla="*/ 202243 w 2744374"/>
              <a:gd name="connsiteY5" fmla="*/ 3832769 h 4464496"/>
              <a:gd name="connsiteX6" fmla="*/ 201601 w 2744374"/>
              <a:gd name="connsiteY6" fmla="*/ 3517488 h 4464496"/>
              <a:gd name="connsiteX7" fmla="*/ 345704 w 2744374"/>
              <a:gd name="connsiteY7" fmla="*/ 3297208 h 4464496"/>
              <a:gd name="connsiteX8" fmla="*/ 201601 w 2744374"/>
              <a:gd name="connsiteY8" fmla="*/ 2994001 h 4464496"/>
              <a:gd name="connsiteX9" fmla="*/ 199172 w 2744374"/>
              <a:gd name="connsiteY9" fmla="*/ 2590 h 4464496"/>
              <a:gd name="connsiteX0" fmla="*/ 199172 w 2744374"/>
              <a:gd name="connsiteY0" fmla="*/ 2590 h 4464496"/>
              <a:gd name="connsiteX1" fmla="*/ 2744374 w 2744374"/>
              <a:gd name="connsiteY1" fmla="*/ 0 h 4464496"/>
              <a:gd name="connsiteX2" fmla="*/ 2744374 w 2744374"/>
              <a:gd name="connsiteY2" fmla="*/ 4464496 h 4464496"/>
              <a:gd name="connsiteX3" fmla="*/ 201791 w 2744374"/>
              <a:gd name="connsiteY3" fmla="*/ 4464496 h 4464496"/>
              <a:gd name="connsiteX4" fmla="*/ 207005 w 2744374"/>
              <a:gd name="connsiteY4" fmla="*/ 4204908 h 4464496"/>
              <a:gd name="connsiteX5" fmla="*/ 202243 w 2744374"/>
              <a:gd name="connsiteY5" fmla="*/ 3832769 h 4464496"/>
              <a:gd name="connsiteX6" fmla="*/ 201601 w 2744374"/>
              <a:gd name="connsiteY6" fmla="*/ 3517488 h 4464496"/>
              <a:gd name="connsiteX7" fmla="*/ 345704 w 2744374"/>
              <a:gd name="connsiteY7" fmla="*/ 3297208 h 4464496"/>
              <a:gd name="connsiteX8" fmla="*/ 201601 w 2744374"/>
              <a:gd name="connsiteY8" fmla="*/ 2994001 h 4464496"/>
              <a:gd name="connsiteX9" fmla="*/ 199172 w 2744374"/>
              <a:gd name="connsiteY9" fmla="*/ 2590 h 4464496"/>
              <a:gd name="connsiteX0" fmla="*/ 0 w 2545202"/>
              <a:gd name="connsiteY0" fmla="*/ 2590 h 4464496"/>
              <a:gd name="connsiteX1" fmla="*/ 2545202 w 2545202"/>
              <a:gd name="connsiteY1" fmla="*/ 0 h 4464496"/>
              <a:gd name="connsiteX2" fmla="*/ 2545202 w 2545202"/>
              <a:gd name="connsiteY2" fmla="*/ 4464496 h 4464496"/>
              <a:gd name="connsiteX3" fmla="*/ 2619 w 2545202"/>
              <a:gd name="connsiteY3" fmla="*/ 4464496 h 4464496"/>
              <a:gd name="connsiteX4" fmla="*/ 7833 w 2545202"/>
              <a:gd name="connsiteY4" fmla="*/ 4204908 h 4464496"/>
              <a:gd name="connsiteX5" fmla="*/ 3071 w 2545202"/>
              <a:gd name="connsiteY5" fmla="*/ 3832769 h 4464496"/>
              <a:gd name="connsiteX6" fmla="*/ 2429 w 2545202"/>
              <a:gd name="connsiteY6" fmla="*/ 3517488 h 4464496"/>
              <a:gd name="connsiteX7" fmla="*/ 146532 w 2545202"/>
              <a:gd name="connsiteY7" fmla="*/ 3297208 h 4464496"/>
              <a:gd name="connsiteX8" fmla="*/ 2429 w 2545202"/>
              <a:gd name="connsiteY8" fmla="*/ 2994001 h 4464496"/>
              <a:gd name="connsiteX9" fmla="*/ 0 w 2545202"/>
              <a:gd name="connsiteY9" fmla="*/ 2590 h 4464496"/>
              <a:gd name="connsiteX0" fmla="*/ 0 w 2545202"/>
              <a:gd name="connsiteY0" fmla="*/ 2590 h 4464496"/>
              <a:gd name="connsiteX1" fmla="*/ 2545202 w 2545202"/>
              <a:gd name="connsiteY1" fmla="*/ 0 h 4464496"/>
              <a:gd name="connsiteX2" fmla="*/ 2545202 w 2545202"/>
              <a:gd name="connsiteY2" fmla="*/ 4464496 h 4464496"/>
              <a:gd name="connsiteX3" fmla="*/ 2619 w 2545202"/>
              <a:gd name="connsiteY3" fmla="*/ 4464496 h 4464496"/>
              <a:gd name="connsiteX4" fmla="*/ 7833 w 2545202"/>
              <a:gd name="connsiteY4" fmla="*/ 4204908 h 4464496"/>
              <a:gd name="connsiteX5" fmla="*/ 3071 w 2545202"/>
              <a:gd name="connsiteY5" fmla="*/ 3832769 h 4464496"/>
              <a:gd name="connsiteX6" fmla="*/ 2429 w 2545202"/>
              <a:gd name="connsiteY6" fmla="*/ 3517488 h 4464496"/>
              <a:gd name="connsiteX7" fmla="*/ 146532 w 2545202"/>
              <a:gd name="connsiteY7" fmla="*/ 3297208 h 4464496"/>
              <a:gd name="connsiteX8" fmla="*/ 2429 w 2545202"/>
              <a:gd name="connsiteY8" fmla="*/ 2994001 h 4464496"/>
              <a:gd name="connsiteX9" fmla="*/ 0 w 2545202"/>
              <a:gd name="connsiteY9" fmla="*/ 2590 h 4464496"/>
              <a:gd name="connsiteX0" fmla="*/ 0 w 2545202"/>
              <a:gd name="connsiteY0" fmla="*/ 2590 h 4464496"/>
              <a:gd name="connsiteX1" fmla="*/ 2545202 w 2545202"/>
              <a:gd name="connsiteY1" fmla="*/ 0 h 4464496"/>
              <a:gd name="connsiteX2" fmla="*/ 2545202 w 2545202"/>
              <a:gd name="connsiteY2" fmla="*/ 4464496 h 4464496"/>
              <a:gd name="connsiteX3" fmla="*/ 2619 w 2545202"/>
              <a:gd name="connsiteY3" fmla="*/ 4464496 h 4464496"/>
              <a:gd name="connsiteX4" fmla="*/ 7833 w 2545202"/>
              <a:gd name="connsiteY4" fmla="*/ 4204908 h 4464496"/>
              <a:gd name="connsiteX5" fmla="*/ 3071 w 2545202"/>
              <a:gd name="connsiteY5" fmla="*/ 3832769 h 4464496"/>
              <a:gd name="connsiteX6" fmla="*/ 2429 w 2545202"/>
              <a:gd name="connsiteY6" fmla="*/ 3517488 h 4464496"/>
              <a:gd name="connsiteX7" fmla="*/ 146532 w 2545202"/>
              <a:gd name="connsiteY7" fmla="*/ 3297208 h 4464496"/>
              <a:gd name="connsiteX8" fmla="*/ 2429 w 2545202"/>
              <a:gd name="connsiteY8" fmla="*/ 2994001 h 4464496"/>
              <a:gd name="connsiteX9" fmla="*/ 0 w 2545202"/>
              <a:gd name="connsiteY9" fmla="*/ 2590 h 4464496"/>
              <a:gd name="connsiteX0" fmla="*/ 0 w 2545202"/>
              <a:gd name="connsiteY0" fmla="*/ 2590 h 4464496"/>
              <a:gd name="connsiteX1" fmla="*/ 2545202 w 2545202"/>
              <a:gd name="connsiteY1" fmla="*/ 0 h 4464496"/>
              <a:gd name="connsiteX2" fmla="*/ 2545202 w 2545202"/>
              <a:gd name="connsiteY2" fmla="*/ 4464496 h 4464496"/>
              <a:gd name="connsiteX3" fmla="*/ 2619 w 2545202"/>
              <a:gd name="connsiteY3" fmla="*/ 4464496 h 4464496"/>
              <a:gd name="connsiteX4" fmla="*/ 7833 w 2545202"/>
              <a:gd name="connsiteY4" fmla="*/ 4204908 h 4464496"/>
              <a:gd name="connsiteX5" fmla="*/ 3071 w 2545202"/>
              <a:gd name="connsiteY5" fmla="*/ 3832769 h 4464496"/>
              <a:gd name="connsiteX6" fmla="*/ 2429 w 2545202"/>
              <a:gd name="connsiteY6" fmla="*/ 3517488 h 4464496"/>
              <a:gd name="connsiteX7" fmla="*/ 146532 w 2545202"/>
              <a:gd name="connsiteY7" fmla="*/ 3297208 h 4464496"/>
              <a:gd name="connsiteX8" fmla="*/ 2429 w 2545202"/>
              <a:gd name="connsiteY8" fmla="*/ 2994001 h 4464496"/>
              <a:gd name="connsiteX9" fmla="*/ 0 w 2545202"/>
              <a:gd name="connsiteY9" fmla="*/ 2590 h 4464496"/>
              <a:gd name="connsiteX0" fmla="*/ 0 w 2545202"/>
              <a:gd name="connsiteY0" fmla="*/ 2590 h 4464496"/>
              <a:gd name="connsiteX1" fmla="*/ 2545202 w 2545202"/>
              <a:gd name="connsiteY1" fmla="*/ 0 h 4464496"/>
              <a:gd name="connsiteX2" fmla="*/ 2545202 w 2545202"/>
              <a:gd name="connsiteY2" fmla="*/ 4464496 h 4464496"/>
              <a:gd name="connsiteX3" fmla="*/ 2619 w 2545202"/>
              <a:gd name="connsiteY3" fmla="*/ 4464496 h 4464496"/>
              <a:gd name="connsiteX4" fmla="*/ 7833 w 2545202"/>
              <a:gd name="connsiteY4" fmla="*/ 4204908 h 4464496"/>
              <a:gd name="connsiteX5" fmla="*/ 3071 w 2545202"/>
              <a:gd name="connsiteY5" fmla="*/ 3832769 h 4464496"/>
              <a:gd name="connsiteX6" fmla="*/ 2429 w 2545202"/>
              <a:gd name="connsiteY6" fmla="*/ 3517488 h 4464496"/>
              <a:gd name="connsiteX7" fmla="*/ 146532 w 2545202"/>
              <a:gd name="connsiteY7" fmla="*/ 3297208 h 4464496"/>
              <a:gd name="connsiteX8" fmla="*/ 2429 w 2545202"/>
              <a:gd name="connsiteY8" fmla="*/ 2994001 h 4464496"/>
              <a:gd name="connsiteX9" fmla="*/ 0 w 2545202"/>
              <a:gd name="connsiteY9" fmla="*/ 2590 h 4464496"/>
              <a:gd name="connsiteX0" fmla="*/ 0 w 2545202"/>
              <a:gd name="connsiteY0" fmla="*/ 2590 h 4464496"/>
              <a:gd name="connsiteX1" fmla="*/ 2545202 w 2545202"/>
              <a:gd name="connsiteY1" fmla="*/ 0 h 4464496"/>
              <a:gd name="connsiteX2" fmla="*/ 2545202 w 2545202"/>
              <a:gd name="connsiteY2" fmla="*/ 4464496 h 4464496"/>
              <a:gd name="connsiteX3" fmla="*/ 2619 w 2545202"/>
              <a:gd name="connsiteY3" fmla="*/ 4464496 h 4464496"/>
              <a:gd name="connsiteX4" fmla="*/ 7833 w 2545202"/>
              <a:gd name="connsiteY4" fmla="*/ 4204908 h 4464496"/>
              <a:gd name="connsiteX5" fmla="*/ 3071 w 2545202"/>
              <a:gd name="connsiteY5" fmla="*/ 3832769 h 4464496"/>
              <a:gd name="connsiteX6" fmla="*/ 2429 w 2545202"/>
              <a:gd name="connsiteY6" fmla="*/ 3517488 h 4464496"/>
              <a:gd name="connsiteX7" fmla="*/ 146532 w 2545202"/>
              <a:gd name="connsiteY7" fmla="*/ 3297208 h 4464496"/>
              <a:gd name="connsiteX8" fmla="*/ 2429 w 2545202"/>
              <a:gd name="connsiteY8" fmla="*/ 2994001 h 4464496"/>
              <a:gd name="connsiteX9" fmla="*/ 0 w 2545202"/>
              <a:gd name="connsiteY9" fmla="*/ 2590 h 4464496"/>
              <a:gd name="connsiteX0" fmla="*/ 0 w 2545202"/>
              <a:gd name="connsiteY0" fmla="*/ 2590 h 4464496"/>
              <a:gd name="connsiteX1" fmla="*/ 2545202 w 2545202"/>
              <a:gd name="connsiteY1" fmla="*/ 0 h 4464496"/>
              <a:gd name="connsiteX2" fmla="*/ 2545202 w 2545202"/>
              <a:gd name="connsiteY2" fmla="*/ 4464496 h 4464496"/>
              <a:gd name="connsiteX3" fmla="*/ 2619 w 2545202"/>
              <a:gd name="connsiteY3" fmla="*/ 4464496 h 4464496"/>
              <a:gd name="connsiteX4" fmla="*/ 7833 w 2545202"/>
              <a:gd name="connsiteY4" fmla="*/ 4204908 h 4464496"/>
              <a:gd name="connsiteX5" fmla="*/ 3071 w 2545202"/>
              <a:gd name="connsiteY5" fmla="*/ 3832769 h 4464496"/>
              <a:gd name="connsiteX6" fmla="*/ 2429 w 2545202"/>
              <a:gd name="connsiteY6" fmla="*/ 3517488 h 4464496"/>
              <a:gd name="connsiteX7" fmla="*/ 146532 w 2545202"/>
              <a:gd name="connsiteY7" fmla="*/ 3297208 h 4464496"/>
              <a:gd name="connsiteX8" fmla="*/ 2429 w 2545202"/>
              <a:gd name="connsiteY8" fmla="*/ 2994001 h 4464496"/>
              <a:gd name="connsiteX9" fmla="*/ 0 w 2545202"/>
              <a:gd name="connsiteY9" fmla="*/ 2590 h 4464496"/>
              <a:gd name="connsiteX0" fmla="*/ 0 w 2545202"/>
              <a:gd name="connsiteY0" fmla="*/ 2590 h 4464496"/>
              <a:gd name="connsiteX1" fmla="*/ 2545202 w 2545202"/>
              <a:gd name="connsiteY1" fmla="*/ 0 h 4464496"/>
              <a:gd name="connsiteX2" fmla="*/ 2545202 w 2545202"/>
              <a:gd name="connsiteY2" fmla="*/ 4464496 h 4464496"/>
              <a:gd name="connsiteX3" fmla="*/ 2619 w 2545202"/>
              <a:gd name="connsiteY3" fmla="*/ 4464496 h 4464496"/>
              <a:gd name="connsiteX4" fmla="*/ 5452 w 2545202"/>
              <a:gd name="connsiteY4" fmla="*/ 4209619 h 4464496"/>
              <a:gd name="connsiteX5" fmla="*/ 3071 w 2545202"/>
              <a:gd name="connsiteY5" fmla="*/ 3832769 h 4464496"/>
              <a:gd name="connsiteX6" fmla="*/ 2429 w 2545202"/>
              <a:gd name="connsiteY6" fmla="*/ 3517488 h 4464496"/>
              <a:gd name="connsiteX7" fmla="*/ 146532 w 2545202"/>
              <a:gd name="connsiteY7" fmla="*/ 3297208 h 4464496"/>
              <a:gd name="connsiteX8" fmla="*/ 2429 w 2545202"/>
              <a:gd name="connsiteY8" fmla="*/ 2994001 h 4464496"/>
              <a:gd name="connsiteX9" fmla="*/ 0 w 2545202"/>
              <a:gd name="connsiteY9" fmla="*/ 2590 h 4464496"/>
              <a:gd name="connsiteX0" fmla="*/ 0 w 2545202"/>
              <a:gd name="connsiteY0" fmla="*/ 2590 h 4464496"/>
              <a:gd name="connsiteX1" fmla="*/ 2545202 w 2545202"/>
              <a:gd name="connsiteY1" fmla="*/ 0 h 4464496"/>
              <a:gd name="connsiteX2" fmla="*/ 2545202 w 2545202"/>
              <a:gd name="connsiteY2" fmla="*/ 4464496 h 4464496"/>
              <a:gd name="connsiteX3" fmla="*/ 2619 w 2545202"/>
              <a:gd name="connsiteY3" fmla="*/ 4464496 h 4464496"/>
              <a:gd name="connsiteX4" fmla="*/ 5452 w 2545202"/>
              <a:gd name="connsiteY4" fmla="*/ 4209619 h 4464496"/>
              <a:gd name="connsiteX5" fmla="*/ 3071 w 2545202"/>
              <a:gd name="connsiteY5" fmla="*/ 3832769 h 4464496"/>
              <a:gd name="connsiteX6" fmla="*/ 2429 w 2545202"/>
              <a:gd name="connsiteY6" fmla="*/ 3517488 h 4464496"/>
              <a:gd name="connsiteX7" fmla="*/ 146532 w 2545202"/>
              <a:gd name="connsiteY7" fmla="*/ 3297208 h 4464496"/>
              <a:gd name="connsiteX8" fmla="*/ 2429 w 2545202"/>
              <a:gd name="connsiteY8" fmla="*/ 2994001 h 4464496"/>
              <a:gd name="connsiteX9" fmla="*/ 0 w 2545202"/>
              <a:gd name="connsiteY9" fmla="*/ 2590 h 4464496"/>
              <a:gd name="connsiteX0" fmla="*/ 0 w 2545202"/>
              <a:gd name="connsiteY0" fmla="*/ 2590 h 4464496"/>
              <a:gd name="connsiteX1" fmla="*/ 2545202 w 2545202"/>
              <a:gd name="connsiteY1" fmla="*/ 0 h 4464496"/>
              <a:gd name="connsiteX2" fmla="*/ 2545202 w 2545202"/>
              <a:gd name="connsiteY2" fmla="*/ 4464496 h 4464496"/>
              <a:gd name="connsiteX3" fmla="*/ 2619 w 2545202"/>
              <a:gd name="connsiteY3" fmla="*/ 4464496 h 4464496"/>
              <a:gd name="connsiteX4" fmla="*/ 5452 w 2545202"/>
              <a:gd name="connsiteY4" fmla="*/ 4209619 h 4464496"/>
              <a:gd name="connsiteX5" fmla="*/ 3071 w 2545202"/>
              <a:gd name="connsiteY5" fmla="*/ 3832769 h 4464496"/>
              <a:gd name="connsiteX6" fmla="*/ 2429 w 2545202"/>
              <a:gd name="connsiteY6" fmla="*/ 3517488 h 4464496"/>
              <a:gd name="connsiteX7" fmla="*/ 146532 w 2545202"/>
              <a:gd name="connsiteY7" fmla="*/ 3297208 h 4464496"/>
              <a:gd name="connsiteX8" fmla="*/ 2429 w 2545202"/>
              <a:gd name="connsiteY8" fmla="*/ 2994001 h 4464496"/>
              <a:gd name="connsiteX9" fmla="*/ 0 w 2545202"/>
              <a:gd name="connsiteY9" fmla="*/ 2590 h 4464496"/>
              <a:gd name="connsiteX0" fmla="*/ 0 w 2545202"/>
              <a:gd name="connsiteY0" fmla="*/ 2590 h 4464496"/>
              <a:gd name="connsiteX1" fmla="*/ 2545202 w 2545202"/>
              <a:gd name="connsiteY1" fmla="*/ 0 h 4464496"/>
              <a:gd name="connsiteX2" fmla="*/ 2545202 w 2545202"/>
              <a:gd name="connsiteY2" fmla="*/ 4464496 h 4464496"/>
              <a:gd name="connsiteX3" fmla="*/ 2619 w 2545202"/>
              <a:gd name="connsiteY3" fmla="*/ 4464496 h 4464496"/>
              <a:gd name="connsiteX4" fmla="*/ 3071 w 2545202"/>
              <a:gd name="connsiteY4" fmla="*/ 4211974 h 4464496"/>
              <a:gd name="connsiteX5" fmla="*/ 3071 w 2545202"/>
              <a:gd name="connsiteY5" fmla="*/ 3832769 h 4464496"/>
              <a:gd name="connsiteX6" fmla="*/ 2429 w 2545202"/>
              <a:gd name="connsiteY6" fmla="*/ 3517488 h 4464496"/>
              <a:gd name="connsiteX7" fmla="*/ 146532 w 2545202"/>
              <a:gd name="connsiteY7" fmla="*/ 3297208 h 4464496"/>
              <a:gd name="connsiteX8" fmla="*/ 2429 w 2545202"/>
              <a:gd name="connsiteY8" fmla="*/ 2994001 h 4464496"/>
              <a:gd name="connsiteX9" fmla="*/ 0 w 2545202"/>
              <a:gd name="connsiteY9" fmla="*/ 2590 h 446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45202" h="4464496">
                <a:moveTo>
                  <a:pt x="0" y="2590"/>
                </a:moveTo>
                <a:lnTo>
                  <a:pt x="2545202" y="0"/>
                </a:lnTo>
                <a:lnTo>
                  <a:pt x="2545202" y="4464496"/>
                </a:lnTo>
                <a:lnTo>
                  <a:pt x="2619" y="4464496"/>
                </a:lnTo>
                <a:cubicBezTo>
                  <a:pt x="3586" y="4298755"/>
                  <a:pt x="1408" y="4294494"/>
                  <a:pt x="3071" y="4211974"/>
                </a:cubicBezTo>
                <a:cubicBezTo>
                  <a:pt x="12672" y="4189122"/>
                  <a:pt x="146847" y="4100435"/>
                  <a:pt x="3071" y="3832769"/>
                </a:cubicBezTo>
                <a:cubicBezTo>
                  <a:pt x="2170" y="3694253"/>
                  <a:pt x="2332" y="3606748"/>
                  <a:pt x="2429" y="3517488"/>
                </a:cubicBezTo>
                <a:cubicBezTo>
                  <a:pt x="108509" y="3422792"/>
                  <a:pt x="132122" y="3421601"/>
                  <a:pt x="146532" y="3297208"/>
                </a:cubicBezTo>
                <a:cubicBezTo>
                  <a:pt x="134741" y="3183182"/>
                  <a:pt x="98029" y="3052523"/>
                  <a:pt x="2429" y="2994001"/>
                </a:cubicBezTo>
                <a:cubicBezTo>
                  <a:pt x="2429" y="2249918"/>
                  <a:pt x="2837" y="550477"/>
                  <a:pt x="0" y="2590"/>
                </a:cubicBez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Tree>
    <p:extLst>
      <p:ext uri="{BB962C8B-B14F-4D97-AF65-F5344CB8AC3E}">
        <p14:creationId xmlns:p14="http://schemas.microsoft.com/office/powerpoint/2010/main" val="4131884880"/>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Mockup 18">
    <p:spTree>
      <p:nvGrpSpPr>
        <p:cNvPr id="1" name=""/>
        <p:cNvGrpSpPr/>
        <p:nvPr/>
      </p:nvGrpSpPr>
      <p:grpSpPr>
        <a:xfrm>
          <a:off x="0" y="0"/>
          <a:ext cx="0" cy="0"/>
          <a:chOff x="0" y="0"/>
          <a:chExt cx="0" cy="0"/>
        </a:xfrm>
      </p:grpSpPr>
      <p:sp>
        <p:nvSpPr>
          <p:cNvPr id="6" name="Rectangle 5"/>
          <p:cNvSpPr/>
          <p:nvPr userDrawn="1"/>
        </p:nvSpPr>
        <p:spPr bwMode="auto">
          <a:xfrm>
            <a:off x="0" y="0"/>
            <a:ext cx="6096000" cy="6453336"/>
          </a:xfrm>
          <a:prstGeom prst="rect">
            <a:avLst/>
          </a:prstGeom>
          <a:solidFill>
            <a:schemeClr val="tx2"/>
          </a:solidFill>
          <a:ln>
            <a:noFill/>
          </a:ln>
        </p:spPr>
        <p:txBody>
          <a:bodyPr vert="horz" wrap="square" lIns="60960" tIns="30480" rIns="60960" bIns="30480" numCol="1" rtlCol="0" anchor="t" anchorCtr="0" compatLnSpc="1">
            <a:prstTxWarp prst="textNoShape">
              <a:avLst/>
            </a:prstTxWarp>
          </a:bodyPr>
          <a:lstStyle/>
          <a:p>
            <a:pPr algn="ctr"/>
            <a:endParaRPr lang="fr-FR" sz="1200"/>
          </a:p>
        </p:txBody>
      </p:sp>
      <p:sp>
        <p:nvSpPr>
          <p:cNvPr id="12" name="Espace réservé du texte 11"/>
          <p:cNvSpPr>
            <a:spLocks noGrp="1"/>
          </p:cNvSpPr>
          <p:nvPr>
            <p:ph type="body" sz="quarter" idx="10" hasCustomPrompt="1"/>
          </p:nvPr>
        </p:nvSpPr>
        <p:spPr>
          <a:xfrm>
            <a:off x="609561" y="346032"/>
            <a:ext cx="4862370" cy="463534"/>
          </a:xfrm>
        </p:spPr>
        <p:txBody>
          <a:bodyPr>
            <a:noAutofit/>
          </a:bodyPr>
          <a:lstStyle>
            <a:lvl1pPr marL="0" algn="ctr" defTabSz="1088548" rtl="0" eaLnBrk="1" latinLnBrk="0" hangingPunct="1">
              <a:defRPr lang="fr-FR" sz="2933" b="0" kern="1200" dirty="0">
                <a:solidFill>
                  <a:schemeClr val="bg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609164" y="836712"/>
            <a:ext cx="4862370" cy="463534"/>
          </a:xfrm>
        </p:spPr>
        <p:txBody>
          <a:bodyPr>
            <a:noAutofit/>
          </a:bodyPr>
          <a:lstStyle>
            <a:lvl1pPr marL="0" algn="ctr" defTabSz="1088548" rtl="0" eaLnBrk="1" latinLnBrk="0" hangingPunct="1">
              <a:defRPr lang="fr-FR" sz="1600" b="0" kern="1200" dirty="0">
                <a:solidFill>
                  <a:schemeClr val="bg1"/>
                </a:solidFill>
                <a:latin typeface="Roboto" pitchFamily="2" charset="0"/>
                <a:ea typeface="Roboto" pitchFamily="2" charset="0"/>
                <a:cs typeface="Roboto" pitchFamily="2" charset="0"/>
              </a:defRPr>
            </a:lvl1pPr>
          </a:lstStyle>
          <a:p>
            <a:pPr lvl="0"/>
            <a:r>
              <a:rPr lang="fr-FR"/>
              <a:t>Modifiez les styles du texte du masque</a:t>
            </a:r>
          </a:p>
        </p:txBody>
      </p:sp>
      <p:pic>
        <p:nvPicPr>
          <p:cNvPr id="7" name="Imag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91745" y="1136234"/>
            <a:ext cx="5181599" cy="5317102"/>
          </a:xfrm>
          <a:prstGeom prst="rect">
            <a:avLst/>
          </a:prstGeom>
        </p:spPr>
      </p:pic>
      <p:sp>
        <p:nvSpPr>
          <p:cNvPr id="4" name="Espace réservé pour une image  3"/>
          <p:cNvSpPr>
            <a:spLocks noGrp="1"/>
          </p:cNvSpPr>
          <p:nvPr>
            <p:ph type="pic" sz="quarter" idx="12"/>
          </p:nvPr>
        </p:nvSpPr>
        <p:spPr>
          <a:xfrm>
            <a:off x="4214425" y="1528332"/>
            <a:ext cx="2598263" cy="2359010"/>
          </a:xfrm>
          <a:custGeom>
            <a:avLst/>
            <a:gdLst>
              <a:gd name="connsiteX0" fmla="*/ 0 w 1368425"/>
              <a:gd name="connsiteY0" fmla="*/ 0 h 1368425"/>
              <a:gd name="connsiteX1" fmla="*/ 1368425 w 1368425"/>
              <a:gd name="connsiteY1" fmla="*/ 0 h 1368425"/>
              <a:gd name="connsiteX2" fmla="*/ 1368425 w 1368425"/>
              <a:gd name="connsiteY2" fmla="*/ 1368425 h 1368425"/>
              <a:gd name="connsiteX3" fmla="*/ 0 w 1368425"/>
              <a:gd name="connsiteY3" fmla="*/ 1368425 h 1368425"/>
              <a:gd name="connsiteX4" fmla="*/ 0 w 1368425"/>
              <a:gd name="connsiteY4" fmla="*/ 0 h 1368425"/>
              <a:gd name="connsiteX0" fmla="*/ 0 w 1587366"/>
              <a:gd name="connsiteY0" fmla="*/ 759854 h 2128279"/>
              <a:gd name="connsiteX1" fmla="*/ 1587366 w 1587366"/>
              <a:gd name="connsiteY1" fmla="*/ 0 h 2128279"/>
              <a:gd name="connsiteX2" fmla="*/ 1368425 w 1587366"/>
              <a:gd name="connsiteY2" fmla="*/ 2128279 h 2128279"/>
              <a:gd name="connsiteX3" fmla="*/ 0 w 1587366"/>
              <a:gd name="connsiteY3" fmla="*/ 2128279 h 2128279"/>
              <a:gd name="connsiteX4" fmla="*/ 0 w 1587366"/>
              <a:gd name="connsiteY4" fmla="*/ 759854 h 2128279"/>
              <a:gd name="connsiteX0" fmla="*/ 0 w 3944199"/>
              <a:gd name="connsiteY0" fmla="*/ 759854 h 2128279"/>
              <a:gd name="connsiteX1" fmla="*/ 1587366 w 3944199"/>
              <a:gd name="connsiteY1" fmla="*/ 0 h 2128279"/>
              <a:gd name="connsiteX2" fmla="*/ 3944199 w 3944199"/>
              <a:gd name="connsiteY2" fmla="*/ 2076763 h 2128279"/>
              <a:gd name="connsiteX3" fmla="*/ 0 w 3944199"/>
              <a:gd name="connsiteY3" fmla="*/ 2128279 h 2128279"/>
              <a:gd name="connsiteX4" fmla="*/ 0 w 3944199"/>
              <a:gd name="connsiteY4" fmla="*/ 759854 h 2128279"/>
              <a:gd name="connsiteX0" fmla="*/ 0 w 3944199"/>
              <a:gd name="connsiteY0" fmla="*/ 978795 h 2347220"/>
              <a:gd name="connsiteX1" fmla="*/ 1619563 w 3944199"/>
              <a:gd name="connsiteY1" fmla="*/ 0 h 2347220"/>
              <a:gd name="connsiteX2" fmla="*/ 3944199 w 3944199"/>
              <a:gd name="connsiteY2" fmla="*/ 2295704 h 2347220"/>
              <a:gd name="connsiteX3" fmla="*/ 0 w 3944199"/>
              <a:gd name="connsiteY3" fmla="*/ 2347220 h 2347220"/>
              <a:gd name="connsiteX4" fmla="*/ 0 w 3944199"/>
              <a:gd name="connsiteY4" fmla="*/ 978795 h 2347220"/>
              <a:gd name="connsiteX0" fmla="*/ 57955 w 3944199"/>
              <a:gd name="connsiteY0" fmla="*/ 991674 h 2347220"/>
              <a:gd name="connsiteX1" fmla="*/ 1619563 w 3944199"/>
              <a:gd name="connsiteY1" fmla="*/ 0 h 2347220"/>
              <a:gd name="connsiteX2" fmla="*/ 3944199 w 3944199"/>
              <a:gd name="connsiteY2" fmla="*/ 2295704 h 2347220"/>
              <a:gd name="connsiteX3" fmla="*/ 0 w 3944199"/>
              <a:gd name="connsiteY3" fmla="*/ 2347220 h 2347220"/>
              <a:gd name="connsiteX4" fmla="*/ 57955 w 3944199"/>
              <a:gd name="connsiteY4" fmla="*/ 991674 h 2347220"/>
              <a:gd name="connsiteX0" fmla="*/ 0 w 3886244"/>
              <a:gd name="connsiteY0" fmla="*/ 991674 h 3538515"/>
              <a:gd name="connsiteX1" fmla="*/ 1561608 w 3886244"/>
              <a:gd name="connsiteY1" fmla="*/ 0 h 3538515"/>
              <a:gd name="connsiteX2" fmla="*/ 3886244 w 3886244"/>
              <a:gd name="connsiteY2" fmla="*/ 2295704 h 3538515"/>
              <a:gd name="connsiteX3" fmla="*/ 2356834 w 3886244"/>
              <a:gd name="connsiteY3" fmla="*/ 3538515 h 3538515"/>
              <a:gd name="connsiteX4" fmla="*/ 0 w 3886244"/>
              <a:gd name="connsiteY4" fmla="*/ 991674 h 3538515"/>
              <a:gd name="connsiteX0" fmla="*/ 0 w 3886244"/>
              <a:gd name="connsiteY0" fmla="*/ 991674 h 3538515"/>
              <a:gd name="connsiteX1" fmla="*/ 1580927 w 3886244"/>
              <a:gd name="connsiteY1" fmla="*/ 0 h 3538515"/>
              <a:gd name="connsiteX2" fmla="*/ 3886244 w 3886244"/>
              <a:gd name="connsiteY2" fmla="*/ 2295704 h 3538515"/>
              <a:gd name="connsiteX3" fmla="*/ 2356834 w 3886244"/>
              <a:gd name="connsiteY3" fmla="*/ 3538515 h 3538515"/>
              <a:gd name="connsiteX4" fmla="*/ 0 w 3886244"/>
              <a:gd name="connsiteY4" fmla="*/ 991674 h 3538515"/>
              <a:gd name="connsiteX0" fmla="*/ 0 w 3892683"/>
              <a:gd name="connsiteY0" fmla="*/ 991674 h 3538515"/>
              <a:gd name="connsiteX1" fmla="*/ 1580927 w 3892683"/>
              <a:gd name="connsiteY1" fmla="*/ 0 h 3538515"/>
              <a:gd name="connsiteX2" fmla="*/ 3892683 w 3892683"/>
              <a:gd name="connsiteY2" fmla="*/ 2295704 h 3538515"/>
              <a:gd name="connsiteX3" fmla="*/ 2356834 w 3892683"/>
              <a:gd name="connsiteY3" fmla="*/ 3538515 h 3538515"/>
              <a:gd name="connsiteX4" fmla="*/ 0 w 3892683"/>
              <a:gd name="connsiteY4" fmla="*/ 991674 h 3538515"/>
              <a:gd name="connsiteX0" fmla="*/ 0 w 3886243"/>
              <a:gd name="connsiteY0" fmla="*/ 991674 h 3538515"/>
              <a:gd name="connsiteX1" fmla="*/ 1580927 w 3886243"/>
              <a:gd name="connsiteY1" fmla="*/ 0 h 3538515"/>
              <a:gd name="connsiteX2" fmla="*/ 3886243 w 3886243"/>
              <a:gd name="connsiteY2" fmla="*/ 2302144 h 3538515"/>
              <a:gd name="connsiteX3" fmla="*/ 2356834 w 3886243"/>
              <a:gd name="connsiteY3" fmla="*/ 3538515 h 3538515"/>
              <a:gd name="connsiteX4" fmla="*/ 0 w 3886243"/>
              <a:gd name="connsiteY4" fmla="*/ 991674 h 3538515"/>
              <a:gd name="connsiteX0" fmla="*/ 0 w 3886243"/>
              <a:gd name="connsiteY0" fmla="*/ 991674 h 3538515"/>
              <a:gd name="connsiteX1" fmla="*/ 1580927 w 3886243"/>
              <a:gd name="connsiteY1" fmla="*/ 0 h 3538515"/>
              <a:gd name="connsiteX2" fmla="*/ 3886243 w 3886243"/>
              <a:gd name="connsiteY2" fmla="*/ 2302144 h 3538515"/>
              <a:gd name="connsiteX3" fmla="*/ 2367985 w 3886243"/>
              <a:gd name="connsiteY3" fmla="*/ 3538515 h 3538515"/>
              <a:gd name="connsiteX4" fmla="*/ 0 w 3886243"/>
              <a:gd name="connsiteY4" fmla="*/ 991674 h 3538515"/>
              <a:gd name="connsiteX0" fmla="*/ 0 w 3893677"/>
              <a:gd name="connsiteY0" fmla="*/ 991674 h 3538515"/>
              <a:gd name="connsiteX1" fmla="*/ 1580927 w 3893677"/>
              <a:gd name="connsiteY1" fmla="*/ 0 h 3538515"/>
              <a:gd name="connsiteX2" fmla="*/ 3893677 w 3893677"/>
              <a:gd name="connsiteY2" fmla="*/ 2298427 h 3538515"/>
              <a:gd name="connsiteX3" fmla="*/ 2367985 w 3893677"/>
              <a:gd name="connsiteY3" fmla="*/ 3538515 h 3538515"/>
              <a:gd name="connsiteX4" fmla="*/ 0 w 3893677"/>
              <a:gd name="connsiteY4" fmla="*/ 991674 h 3538515"/>
              <a:gd name="connsiteX0" fmla="*/ 0 w 3897394"/>
              <a:gd name="connsiteY0" fmla="*/ 991674 h 3538515"/>
              <a:gd name="connsiteX1" fmla="*/ 1580927 w 3897394"/>
              <a:gd name="connsiteY1" fmla="*/ 0 h 3538515"/>
              <a:gd name="connsiteX2" fmla="*/ 3897394 w 3897394"/>
              <a:gd name="connsiteY2" fmla="*/ 2287276 h 3538515"/>
              <a:gd name="connsiteX3" fmla="*/ 2367985 w 3897394"/>
              <a:gd name="connsiteY3" fmla="*/ 3538515 h 3538515"/>
              <a:gd name="connsiteX4" fmla="*/ 0 w 3897394"/>
              <a:gd name="connsiteY4" fmla="*/ 991674 h 3538515"/>
              <a:gd name="connsiteX0" fmla="*/ 0 w 3897394"/>
              <a:gd name="connsiteY0" fmla="*/ 991674 h 3538515"/>
              <a:gd name="connsiteX1" fmla="*/ 1569775 w 3897394"/>
              <a:gd name="connsiteY1" fmla="*/ 0 h 3538515"/>
              <a:gd name="connsiteX2" fmla="*/ 3897394 w 3897394"/>
              <a:gd name="connsiteY2" fmla="*/ 2287276 h 3538515"/>
              <a:gd name="connsiteX3" fmla="*/ 2367985 w 3897394"/>
              <a:gd name="connsiteY3" fmla="*/ 3538515 h 3538515"/>
              <a:gd name="connsiteX4" fmla="*/ 0 w 3897394"/>
              <a:gd name="connsiteY4" fmla="*/ 991674 h 3538515"/>
              <a:gd name="connsiteX0" fmla="*/ 0 w 3897394"/>
              <a:gd name="connsiteY0" fmla="*/ 991674 h 3538515"/>
              <a:gd name="connsiteX1" fmla="*/ 1569775 w 3897394"/>
              <a:gd name="connsiteY1" fmla="*/ 0 h 3538515"/>
              <a:gd name="connsiteX2" fmla="*/ 3897394 w 3897394"/>
              <a:gd name="connsiteY2" fmla="*/ 2287276 h 3538515"/>
              <a:gd name="connsiteX3" fmla="*/ 2367985 w 3897394"/>
              <a:gd name="connsiteY3" fmla="*/ 3538515 h 3538515"/>
              <a:gd name="connsiteX4" fmla="*/ 1144511 w 3897394"/>
              <a:gd name="connsiteY4" fmla="*/ 2230154 h 3538515"/>
              <a:gd name="connsiteX5" fmla="*/ 0 w 3897394"/>
              <a:gd name="connsiteY5" fmla="*/ 991674 h 3538515"/>
              <a:gd name="connsiteX0" fmla="*/ 0 w 3897394"/>
              <a:gd name="connsiteY0" fmla="*/ 991674 h 3538515"/>
              <a:gd name="connsiteX1" fmla="*/ 1569775 w 3897394"/>
              <a:gd name="connsiteY1" fmla="*/ 0 h 3538515"/>
              <a:gd name="connsiteX2" fmla="*/ 3897394 w 3897394"/>
              <a:gd name="connsiteY2" fmla="*/ 2287276 h 3538515"/>
              <a:gd name="connsiteX3" fmla="*/ 2367985 w 3897394"/>
              <a:gd name="connsiteY3" fmla="*/ 3538515 h 3538515"/>
              <a:gd name="connsiteX4" fmla="*/ 1385448 w 3897394"/>
              <a:gd name="connsiteY4" fmla="*/ 2488509 h 3538515"/>
              <a:gd name="connsiteX5" fmla="*/ 1144511 w 3897394"/>
              <a:gd name="connsiteY5" fmla="*/ 2230154 h 3538515"/>
              <a:gd name="connsiteX6" fmla="*/ 0 w 3897394"/>
              <a:gd name="connsiteY6" fmla="*/ 991674 h 3538515"/>
              <a:gd name="connsiteX0" fmla="*/ 0 w 3897394"/>
              <a:gd name="connsiteY0" fmla="*/ 991674 h 3538515"/>
              <a:gd name="connsiteX1" fmla="*/ 1569775 w 3897394"/>
              <a:gd name="connsiteY1" fmla="*/ 0 h 3538515"/>
              <a:gd name="connsiteX2" fmla="*/ 3897394 w 3897394"/>
              <a:gd name="connsiteY2" fmla="*/ 2287276 h 3538515"/>
              <a:gd name="connsiteX3" fmla="*/ 2367985 w 3897394"/>
              <a:gd name="connsiteY3" fmla="*/ 3538515 h 3538515"/>
              <a:gd name="connsiteX4" fmla="*/ 1385448 w 3897394"/>
              <a:gd name="connsiteY4" fmla="*/ 2488509 h 3538515"/>
              <a:gd name="connsiteX5" fmla="*/ 1144511 w 3897394"/>
              <a:gd name="connsiteY5" fmla="*/ 2230154 h 3538515"/>
              <a:gd name="connsiteX6" fmla="*/ 0 w 3897394"/>
              <a:gd name="connsiteY6" fmla="*/ 991674 h 3538515"/>
              <a:gd name="connsiteX0" fmla="*/ 0 w 3897394"/>
              <a:gd name="connsiteY0" fmla="*/ 991674 h 3538515"/>
              <a:gd name="connsiteX1" fmla="*/ 1569775 w 3897394"/>
              <a:gd name="connsiteY1" fmla="*/ 0 h 3538515"/>
              <a:gd name="connsiteX2" fmla="*/ 3897394 w 3897394"/>
              <a:gd name="connsiteY2" fmla="*/ 2287276 h 3538515"/>
              <a:gd name="connsiteX3" fmla="*/ 2367985 w 3897394"/>
              <a:gd name="connsiteY3" fmla="*/ 3538515 h 3538515"/>
              <a:gd name="connsiteX4" fmla="*/ 1385448 w 3897394"/>
              <a:gd name="connsiteY4" fmla="*/ 2488509 h 3538515"/>
              <a:gd name="connsiteX5" fmla="*/ 1144511 w 3897394"/>
              <a:gd name="connsiteY5" fmla="*/ 2230154 h 3538515"/>
              <a:gd name="connsiteX6" fmla="*/ 0 w 3897394"/>
              <a:gd name="connsiteY6" fmla="*/ 991674 h 3538515"/>
              <a:gd name="connsiteX0" fmla="*/ 0 w 3897394"/>
              <a:gd name="connsiteY0" fmla="*/ 991674 h 3538515"/>
              <a:gd name="connsiteX1" fmla="*/ 1569775 w 3897394"/>
              <a:gd name="connsiteY1" fmla="*/ 0 h 3538515"/>
              <a:gd name="connsiteX2" fmla="*/ 3897394 w 3897394"/>
              <a:gd name="connsiteY2" fmla="*/ 2287276 h 3538515"/>
              <a:gd name="connsiteX3" fmla="*/ 2367985 w 3897394"/>
              <a:gd name="connsiteY3" fmla="*/ 3538515 h 3538515"/>
              <a:gd name="connsiteX4" fmla="*/ 1385448 w 3897394"/>
              <a:gd name="connsiteY4" fmla="*/ 2488509 h 3538515"/>
              <a:gd name="connsiteX5" fmla="*/ 1144511 w 3897394"/>
              <a:gd name="connsiteY5" fmla="*/ 2230154 h 3538515"/>
              <a:gd name="connsiteX6" fmla="*/ 0 w 3897394"/>
              <a:gd name="connsiteY6" fmla="*/ 991674 h 3538515"/>
              <a:gd name="connsiteX0" fmla="*/ 0 w 3897394"/>
              <a:gd name="connsiteY0" fmla="*/ 991674 h 3538515"/>
              <a:gd name="connsiteX1" fmla="*/ 1569775 w 3897394"/>
              <a:gd name="connsiteY1" fmla="*/ 0 h 3538515"/>
              <a:gd name="connsiteX2" fmla="*/ 3897394 w 3897394"/>
              <a:gd name="connsiteY2" fmla="*/ 2287276 h 3538515"/>
              <a:gd name="connsiteX3" fmla="*/ 2367985 w 3897394"/>
              <a:gd name="connsiteY3" fmla="*/ 3538515 h 3538515"/>
              <a:gd name="connsiteX4" fmla="*/ 1385448 w 3897394"/>
              <a:gd name="connsiteY4" fmla="*/ 2488509 h 3538515"/>
              <a:gd name="connsiteX5" fmla="*/ 1144511 w 3897394"/>
              <a:gd name="connsiteY5" fmla="*/ 2230154 h 3538515"/>
              <a:gd name="connsiteX6" fmla="*/ 0 w 3897394"/>
              <a:gd name="connsiteY6" fmla="*/ 991674 h 3538515"/>
              <a:gd name="connsiteX0" fmla="*/ 0 w 3897394"/>
              <a:gd name="connsiteY0" fmla="*/ 991674 h 3538515"/>
              <a:gd name="connsiteX1" fmla="*/ 1569775 w 3897394"/>
              <a:gd name="connsiteY1" fmla="*/ 0 h 3538515"/>
              <a:gd name="connsiteX2" fmla="*/ 3897394 w 3897394"/>
              <a:gd name="connsiteY2" fmla="*/ 2287276 h 3538515"/>
              <a:gd name="connsiteX3" fmla="*/ 2367985 w 3897394"/>
              <a:gd name="connsiteY3" fmla="*/ 3538515 h 3538515"/>
              <a:gd name="connsiteX4" fmla="*/ 1385448 w 3897394"/>
              <a:gd name="connsiteY4" fmla="*/ 2488509 h 3538515"/>
              <a:gd name="connsiteX5" fmla="*/ 1144511 w 3897394"/>
              <a:gd name="connsiteY5" fmla="*/ 2230154 h 3538515"/>
              <a:gd name="connsiteX6" fmla="*/ 0 w 3897394"/>
              <a:gd name="connsiteY6" fmla="*/ 991674 h 3538515"/>
              <a:gd name="connsiteX0" fmla="*/ 0 w 3897394"/>
              <a:gd name="connsiteY0" fmla="*/ 991674 h 3538515"/>
              <a:gd name="connsiteX1" fmla="*/ 1569775 w 3897394"/>
              <a:gd name="connsiteY1" fmla="*/ 0 h 3538515"/>
              <a:gd name="connsiteX2" fmla="*/ 3897394 w 3897394"/>
              <a:gd name="connsiteY2" fmla="*/ 2287276 h 3538515"/>
              <a:gd name="connsiteX3" fmla="*/ 2367985 w 3897394"/>
              <a:gd name="connsiteY3" fmla="*/ 3538515 h 3538515"/>
              <a:gd name="connsiteX4" fmla="*/ 1385448 w 3897394"/>
              <a:gd name="connsiteY4" fmla="*/ 2488509 h 3538515"/>
              <a:gd name="connsiteX5" fmla="*/ 1150317 w 3897394"/>
              <a:gd name="connsiteY5" fmla="*/ 2233057 h 3538515"/>
              <a:gd name="connsiteX6" fmla="*/ 0 w 3897394"/>
              <a:gd name="connsiteY6" fmla="*/ 991674 h 3538515"/>
              <a:gd name="connsiteX0" fmla="*/ 0 w 3897394"/>
              <a:gd name="connsiteY0" fmla="*/ 991674 h 3538515"/>
              <a:gd name="connsiteX1" fmla="*/ 1569775 w 3897394"/>
              <a:gd name="connsiteY1" fmla="*/ 0 h 3538515"/>
              <a:gd name="connsiteX2" fmla="*/ 3897394 w 3897394"/>
              <a:gd name="connsiteY2" fmla="*/ 2287276 h 3538515"/>
              <a:gd name="connsiteX3" fmla="*/ 2367985 w 3897394"/>
              <a:gd name="connsiteY3" fmla="*/ 3538515 h 3538515"/>
              <a:gd name="connsiteX4" fmla="*/ 1385448 w 3897394"/>
              <a:gd name="connsiteY4" fmla="*/ 2488509 h 3538515"/>
              <a:gd name="connsiteX5" fmla="*/ 1150317 w 3897394"/>
              <a:gd name="connsiteY5" fmla="*/ 2233057 h 3538515"/>
              <a:gd name="connsiteX6" fmla="*/ 0 w 3897394"/>
              <a:gd name="connsiteY6" fmla="*/ 991674 h 3538515"/>
              <a:gd name="connsiteX0" fmla="*/ 0 w 3897394"/>
              <a:gd name="connsiteY0" fmla="*/ 991674 h 3538515"/>
              <a:gd name="connsiteX1" fmla="*/ 1569775 w 3897394"/>
              <a:gd name="connsiteY1" fmla="*/ 0 h 3538515"/>
              <a:gd name="connsiteX2" fmla="*/ 3897394 w 3897394"/>
              <a:gd name="connsiteY2" fmla="*/ 2287276 h 3538515"/>
              <a:gd name="connsiteX3" fmla="*/ 2367985 w 3897394"/>
              <a:gd name="connsiteY3" fmla="*/ 3538515 h 3538515"/>
              <a:gd name="connsiteX4" fmla="*/ 1385448 w 3897394"/>
              <a:gd name="connsiteY4" fmla="*/ 2488509 h 3538515"/>
              <a:gd name="connsiteX5" fmla="*/ 1150317 w 3897394"/>
              <a:gd name="connsiteY5" fmla="*/ 2233057 h 3538515"/>
              <a:gd name="connsiteX6" fmla="*/ 0 w 3897394"/>
              <a:gd name="connsiteY6" fmla="*/ 991674 h 3538515"/>
              <a:gd name="connsiteX0" fmla="*/ 0 w 3897394"/>
              <a:gd name="connsiteY0" fmla="*/ 991674 h 3538515"/>
              <a:gd name="connsiteX1" fmla="*/ 1569775 w 3897394"/>
              <a:gd name="connsiteY1" fmla="*/ 0 h 3538515"/>
              <a:gd name="connsiteX2" fmla="*/ 3897394 w 3897394"/>
              <a:gd name="connsiteY2" fmla="*/ 2287276 h 3538515"/>
              <a:gd name="connsiteX3" fmla="*/ 2367985 w 3897394"/>
              <a:gd name="connsiteY3" fmla="*/ 3538515 h 3538515"/>
              <a:gd name="connsiteX4" fmla="*/ 1385448 w 3897394"/>
              <a:gd name="connsiteY4" fmla="*/ 2488509 h 3538515"/>
              <a:gd name="connsiteX5" fmla="*/ 1150317 w 3897394"/>
              <a:gd name="connsiteY5" fmla="*/ 2233057 h 3538515"/>
              <a:gd name="connsiteX6" fmla="*/ 0 w 3897394"/>
              <a:gd name="connsiteY6" fmla="*/ 991674 h 3538515"/>
              <a:gd name="connsiteX0" fmla="*/ 0 w 3897394"/>
              <a:gd name="connsiteY0" fmla="*/ 991674 h 3538515"/>
              <a:gd name="connsiteX1" fmla="*/ 1569775 w 3897394"/>
              <a:gd name="connsiteY1" fmla="*/ 0 h 3538515"/>
              <a:gd name="connsiteX2" fmla="*/ 3897394 w 3897394"/>
              <a:gd name="connsiteY2" fmla="*/ 2287276 h 3538515"/>
              <a:gd name="connsiteX3" fmla="*/ 2367985 w 3897394"/>
              <a:gd name="connsiteY3" fmla="*/ 3538515 h 3538515"/>
              <a:gd name="connsiteX4" fmla="*/ 1388350 w 3897394"/>
              <a:gd name="connsiteY4" fmla="*/ 2465286 h 3538515"/>
              <a:gd name="connsiteX5" fmla="*/ 1150317 w 3897394"/>
              <a:gd name="connsiteY5" fmla="*/ 2233057 h 3538515"/>
              <a:gd name="connsiteX6" fmla="*/ 0 w 3897394"/>
              <a:gd name="connsiteY6" fmla="*/ 991674 h 3538515"/>
              <a:gd name="connsiteX0" fmla="*/ 0 w 3897394"/>
              <a:gd name="connsiteY0" fmla="*/ 991674 h 3538515"/>
              <a:gd name="connsiteX1" fmla="*/ 1569775 w 3897394"/>
              <a:gd name="connsiteY1" fmla="*/ 0 h 3538515"/>
              <a:gd name="connsiteX2" fmla="*/ 3897394 w 3897394"/>
              <a:gd name="connsiteY2" fmla="*/ 2287276 h 3538515"/>
              <a:gd name="connsiteX3" fmla="*/ 2367985 w 3897394"/>
              <a:gd name="connsiteY3" fmla="*/ 3538515 h 3538515"/>
              <a:gd name="connsiteX4" fmla="*/ 1388350 w 3897394"/>
              <a:gd name="connsiteY4" fmla="*/ 2465286 h 3538515"/>
              <a:gd name="connsiteX5" fmla="*/ 1150317 w 3897394"/>
              <a:gd name="connsiteY5" fmla="*/ 2233057 h 3538515"/>
              <a:gd name="connsiteX6" fmla="*/ 0 w 3897394"/>
              <a:gd name="connsiteY6" fmla="*/ 991674 h 3538515"/>
              <a:gd name="connsiteX0" fmla="*/ 0 w 3897394"/>
              <a:gd name="connsiteY0" fmla="*/ 991674 h 3538515"/>
              <a:gd name="connsiteX1" fmla="*/ 1569775 w 3897394"/>
              <a:gd name="connsiteY1" fmla="*/ 0 h 3538515"/>
              <a:gd name="connsiteX2" fmla="*/ 3897394 w 3897394"/>
              <a:gd name="connsiteY2" fmla="*/ 2287276 h 3538515"/>
              <a:gd name="connsiteX3" fmla="*/ 2367985 w 3897394"/>
              <a:gd name="connsiteY3" fmla="*/ 3538515 h 3538515"/>
              <a:gd name="connsiteX4" fmla="*/ 1388350 w 3897394"/>
              <a:gd name="connsiteY4" fmla="*/ 2465286 h 3538515"/>
              <a:gd name="connsiteX5" fmla="*/ 1150317 w 3897394"/>
              <a:gd name="connsiteY5" fmla="*/ 2233057 h 3538515"/>
              <a:gd name="connsiteX6" fmla="*/ 0 w 3897394"/>
              <a:gd name="connsiteY6" fmla="*/ 991674 h 3538515"/>
              <a:gd name="connsiteX0" fmla="*/ 0 w 3897394"/>
              <a:gd name="connsiteY0" fmla="*/ 991674 h 3538515"/>
              <a:gd name="connsiteX1" fmla="*/ 1569775 w 3897394"/>
              <a:gd name="connsiteY1" fmla="*/ 0 h 3538515"/>
              <a:gd name="connsiteX2" fmla="*/ 3897394 w 3897394"/>
              <a:gd name="connsiteY2" fmla="*/ 2287276 h 3538515"/>
              <a:gd name="connsiteX3" fmla="*/ 2367985 w 3897394"/>
              <a:gd name="connsiteY3" fmla="*/ 3538515 h 3538515"/>
              <a:gd name="connsiteX4" fmla="*/ 1388350 w 3897394"/>
              <a:gd name="connsiteY4" fmla="*/ 2465286 h 3538515"/>
              <a:gd name="connsiteX5" fmla="*/ 1150317 w 3897394"/>
              <a:gd name="connsiteY5" fmla="*/ 2233057 h 3538515"/>
              <a:gd name="connsiteX6" fmla="*/ 0 w 3897394"/>
              <a:gd name="connsiteY6" fmla="*/ 991674 h 3538515"/>
              <a:gd name="connsiteX0" fmla="*/ 0 w 3897394"/>
              <a:gd name="connsiteY0" fmla="*/ 991674 h 3538515"/>
              <a:gd name="connsiteX1" fmla="*/ 1569775 w 3897394"/>
              <a:gd name="connsiteY1" fmla="*/ 0 h 3538515"/>
              <a:gd name="connsiteX2" fmla="*/ 3897394 w 3897394"/>
              <a:gd name="connsiteY2" fmla="*/ 2287276 h 3538515"/>
              <a:gd name="connsiteX3" fmla="*/ 2367985 w 3897394"/>
              <a:gd name="connsiteY3" fmla="*/ 3538515 h 3538515"/>
              <a:gd name="connsiteX4" fmla="*/ 1388350 w 3897394"/>
              <a:gd name="connsiteY4" fmla="*/ 2465286 h 3538515"/>
              <a:gd name="connsiteX5" fmla="*/ 1153220 w 3897394"/>
              <a:gd name="connsiteY5" fmla="*/ 2235960 h 3538515"/>
              <a:gd name="connsiteX6" fmla="*/ 0 w 3897394"/>
              <a:gd name="connsiteY6" fmla="*/ 991674 h 3538515"/>
              <a:gd name="connsiteX0" fmla="*/ 0 w 3897394"/>
              <a:gd name="connsiteY0" fmla="*/ 991674 h 3538515"/>
              <a:gd name="connsiteX1" fmla="*/ 1569775 w 3897394"/>
              <a:gd name="connsiteY1" fmla="*/ 0 h 3538515"/>
              <a:gd name="connsiteX2" fmla="*/ 3897394 w 3897394"/>
              <a:gd name="connsiteY2" fmla="*/ 2287276 h 3538515"/>
              <a:gd name="connsiteX3" fmla="*/ 2367985 w 3897394"/>
              <a:gd name="connsiteY3" fmla="*/ 3538515 h 3538515"/>
              <a:gd name="connsiteX4" fmla="*/ 1769850 w 3897394"/>
              <a:gd name="connsiteY4" fmla="*/ 2886722 h 3538515"/>
              <a:gd name="connsiteX5" fmla="*/ 1388350 w 3897394"/>
              <a:gd name="connsiteY5" fmla="*/ 2465286 h 3538515"/>
              <a:gd name="connsiteX6" fmla="*/ 1153220 w 3897394"/>
              <a:gd name="connsiteY6" fmla="*/ 2235960 h 3538515"/>
              <a:gd name="connsiteX7" fmla="*/ 0 w 3897394"/>
              <a:gd name="connsiteY7" fmla="*/ 991674 h 3538515"/>
              <a:gd name="connsiteX0" fmla="*/ 0 w 3897394"/>
              <a:gd name="connsiteY0" fmla="*/ 991674 h 3538515"/>
              <a:gd name="connsiteX1" fmla="*/ 1569775 w 3897394"/>
              <a:gd name="connsiteY1" fmla="*/ 0 h 3538515"/>
              <a:gd name="connsiteX2" fmla="*/ 3897394 w 3897394"/>
              <a:gd name="connsiteY2" fmla="*/ 2287276 h 3538515"/>
              <a:gd name="connsiteX3" fmla="*/ 2367985 w 3897394"/>
              <a:gd name="connsiteY3" fmla="*/ 3538515 h 3538515"/>
              <a:gd name="connsiteX4" fmla="*/ 1912725 w 3897394"/>
              <a:gd name="connsiteY4" fmla="*/ 3039122 h 3538515"/>
              <a:gd name="connsiteX5" fmla="*/ 1769850 w 3897394"/>
              <a:gd name="connsiteY5" fmla="*/ 2886722 h 3538515"/>
              <a:gd name="connsiteX6" fmla="*/ 1388350 w 3897394"/>
              <a:gd name="connsiteY6" fmla="*/ 2465286 h 3538515"/>
              <a:gd name="connsiteX7" fmla="*/ 1153220 w 3897394"/>
              <a:gd name="connsiteY7" fmla="*/ 2235960 h 3538515"/>
              <a:gd name="connsiteX8" fmla="*/ 0 w 3897394"/>
              <a:gd name="connsiteY8" fmla="*/ 991674 h 3538515"/>
              <a:gd name="connsiteX0" fmla="*/ 0 w 3897394"/>
              <a:gd name="connsiteY0" fmla="*/ 991674 h 3538515"/>
              <a:gd name="connsiteX1" fmla="*/ 1569775 w 3897394"/>
              <a:gd name="connsiteY1" fmla="*/ 0 h 3538515"/>
              <a:gd name="connsiteX2" fmla="*/ 3897394 w 3897394"/>
              <a:gd name="connsiteY2" fmla="*/ 2287276 h 3538515"/>
              <a:gd name="connsiteX3" fmla="*/ 2367985 w 3897394"/>
              <a:gd name="connsiteY3" fmla="*/ 3538515 h 3538515"/>
              <a:gd name="connsiteX4" fmla="*/ 1912725 w 3897394"/>
              <a:gd name="connsiteY4" fmla="*/ 3039122 h 3538515"/>
              <a:gd name="connsiteX5" fmla="*/ 1834143 w 3897394"/>
              <a:gd name="connsiteY5" fmla="*/ 2955778 h 3538515"/>
              <a:gd name="connsiteX6" fmla="*/ 1769850 w 3897394"/>
              <a:gd name="connsiteY6" fmla="*/ 2886722 h 3538515"/>
              <a:gd name="connsiteX7" fmla="*/ 1388350 w 3897394"/>
              <a:gd name="connsiteY7" fmla="*/ 2465286 h 3538515"/>
              <a:gd name="connsiteX8" fmla="*/ 1153220 w 3897394"/>
              <a:gd name="connsiteY8" fmla="*/ 2235960 h 3538515"/>
              <a:gd name="connsiteX9" fmla="*/ 0 w 3897394"/>
              <a:gd name="connsiteY9" fmla="*/ 991674 h 3538515"/>
              <a:gd name="connsiteX0" fmla="*/ 0 w 3897394"/>
              <a:gd name="connsiteY0" fmla="*/ 991674 h 3538515"/>
              <a:gd name="connsiteX1" fmla="*/ 1569775 w 3897394"/>
              <a:gd name="connsiteY1" fmla="*/ 0 h 3538515"/>
              <a:gd name="connsiteX2" fmla="*/ 3897394 w 3897394"/>
              <a:gd name="connsiteY2" fmla="*/ 2287276 h 3538515"/>
              <a:gd name="connsiteX3" fmla="*/ 2367985 w 3897394"/>
              <a:gd name="connsiteY3" fmla="*/ 3538515 h 3538515"/>
              <a:gd name="connsiteX4" fmla="*/ 1912725 w 3897394"/>
              <a:gd name="connsiteY4" fmla="*/ 3039122 h 3538515"/>
              <a:gd name="connsiteX5" fmla="*/ 1857956 w 3897394"/>
              <a:gd name="connsiteY5" fmla="*/ 2927203 h 3538515"/>
              <a:gd name="connsiteX6" fmla="*/ 1769850 w 3897394"/>
              <a:gd name="connsiteY6" fmla="*/ 2886722 h 3538515"/>
              <a:gd name="connsiteX7" fmla="*/ 1388350 w 3897394"/>
              <a:gd name="connsiteY7" fmla="*/ 2465286 h 3538515"/>
              <a:gd name="connsiteX8" fmla="*/ 1153220 w 3897394"/>
              <a:gd name="connsiteY8" fmla="*/ 2235960 h 3538515"/>
              <a:gd name="connsiteX9" fmla="*/ 0 w 3897394"/>
              <a:gd name="connsiteY9" fmla="*/ 991674 h 3538515"/>
              <a:gd name="connsiteX0" fmla="*/ 0 w 3897394"/>
              <a:gd name="connsiteY0" fmla="*/ 991674 h 3538515"/>
              <a:gd name="connsiteX1" fmla="*/ 1569775 w 3897394"/>
              <a:gd name="connsiteY1" fmla="*/ 0 h 3538515"/>
              <a:gd name="connsiteX2" fmla="*/ 3897394 w 3897394"/>
              <a:gd name="connsiteY2" fmla="*/ 2287276 h 3538515"/>
              <a:gd name="connsiteX3" fmla="*/ 2367985 w 3897394"/>
              <a:gd name="connsiteY3" fmla="*/ 3538515 h 3538515"/>
              <a:gd name="connsiteX4" fmla="*/ 1912725 w 3897394"/>
              <a:gd name="connsiteY4" fmla="*/ 3039122 h 3538515"/>
              <a:gd name="connsiteX5" fmla="*/ 1857956 w 3897394"/>
              <a:gd name="connsiteY5" fmla="*/ 2927203 h 3538515"/>
              <a:gd name="connsiteX6" fmla="*/ 1769850 w 3897394"/>
              <a:gd name="connsiteY6" fmla="*/ 2886722 h 3538515"/>
              <a:gd name="connsiteX7" fmla="*/ 1388350 w 3897394"/>
              <a:gd name="connsiteY7" fmla="*/ 2465286 h 3538515"/>
              <a:gd name="connsiteX8" fmla="*/ 1153220 w 3897394"/>
              <a:gd name="connsiteY8" fmla="*/ 2235960 h 3538515"/>
              <a:gd name="connsiteX9" fmla="*/ 0 w 3897394"/>
              <a:gd name="connsiteY9" fmla="*/ 991674 h 3538515"/>
              <a:gd name="connsiteX0" fmla="*/ 0 w 3897394"/>
              <a:gd name="connsiteY0" fmla="*/ 991674 h 3538515"/>
              <a:gd name="connsiteX1" fmla="*/ 1569775 w 3897394"/>
              <a:gd name="connsiteY1" fmla="*/ 0 h 3538515"/>
              <a:gd name="connsiteX2" fmla="*/ 3897394 w 3897394"/>
              <a:gd name="connsiteY2" fmla="*/ 2287276 h 3538515"/>
              <a:gd name="connsiteX3" fmla="*/ 2367985 w 3897394"/>
              <a:gd name="connsiteY3" fmla="*/ 3538515 h 3538515"/>
              <a:gd name="connsiteX4" fmla="*/ 1912725 w 3897394"/>
              <a:gd name="connsiteY4" fmla="*/ 3039122 h 3538515"/>
              <a:gd name="connsiteX5" fmla="*/ 1838906 w 3897394"/>
              <a:gd name="connsiteY5" fmla="*/ 2917678 h 3538515"/>
              <a:gd name="connsiteX6" fmla="*/ 1769850 w 3897394"/>
              <a:gd name="connsiteY6" fmla="*/ 2886722 h 3538515"/>
              <a:gd name="connsiteX7" fmla="*/ 1388350 w 3897394"/>
              <a:gd name="connsiteY7" fmla="*/ 2465286 h 3538515"/>
              <a:gd name="connsiteX8" fmla="*/ 1153220 w 3897394"/>
              <a:gd name="connsiteY8" fmla="*/ 2235960 h 3538515"/>
              <a:gd name="connsiteX9" fmla="*/ 0 w 3897394"/>
              <a:gd name="connsiteY9" fmla="*/ 991674 h 3538515"/>
              <a:gd name="connsiteX0" fmla="*/ 0 w 3897394"/>
              <a:gd name="connsiteY0" fmla="*/ 991674 h 3538515"/>
              <a:gd name="connsiteX1" fmla="*/ 1569775 w 3897394"/>
              <a:gd name="connsiteY1" fmla="*/ 0 h 3538515"/>
              <a:gd name="connsiteX2" fmla="*/ 3897394 w 3897394"/>
              <a:gd name="connsiteY2" fmla="*/ 2287276 h 3538515"/>
              <a:gd name="connsiteX3" fmla="*/ 2367985 w 3897394"/>
              <a:gd name="connsiteY3" fmla="*/ 3538515 h 3538515"/>
              <a:gd name="connsiteX4" fmla="*/ 1912725 w 3897394"/>
              <a:gd name="connsiteY4" fmla="*/ 3039122 h 3538515"/>
              <a:gd name="connsiteX5" fmla="*/ 1838906 w 3897394"/>
              <a:gd name="connsiteY5" fmla="*/ 2917678 h 3538515"/>
              <a:gd name="connsiteX6" fmla="*/ 1769850 w 3897394"/>
              <a:gd name="connsiteY6" fmla="*/ 2886722 h 3538515"/>
              <a:gd name="connsiteX7" fmla="*/ 1388350 w 3897394"/>
              <a:gd name="connsiteY7" fmla="*/ 2465286 h 3538515"/>
              <a:gd name="connsiteX8" fmla="*/ 1153220 w 3897394"/>
              <a:gd name="connsiteY8" fmla="*/ 2235960 h 3538515"/>
              <a:gd name="connsiteX9" fmla="*/ 0 w 3897394"/>
              <a:gd name="connsiteY9" fmla="*/ 991674 h 3538515"/>
              <a:gd name="connsiteX0" fmla="*/ 0 w 3897394"/>
              <a:gd name="connsiteY0" fmla="*/ 991674 h 3538515"/>
              <a:gd name="connsiteX1" fmla="*/ 1569775 w 3897394"/>
              <a:gd name="connsiteY1" fmla="*/ 0 h 3538515"/>
              <a:gd name="connsiteX2" fmla="*/ 3897394 w 3897394"/>
              <a:gd name="connsiteY2" fmla="*/ 2287276 h 3538515"/>
              <a:gd name="connsiteX3" fmla="*/ 2367985 w 3897394"/>
              <a:gd name="connsiteY3" fmla="*/ 3538515 h 3538515"/>
              <a:gd name="connsiteX4" fmla="*/ 1912725 w 3897394"/>
              <a:gd name="connsiteY4" fmla="*/ 3039122 h 3538515"/>
              <a:gd name="connsiteX5" fmla="*/ 1838906 w 3897394"/>
              <a:gd name="connsiteY5" fmla="*/ 2917678 h 3538515"/>
              <a:gd name="connsiteX6" fmla="*/ 1769850 w 3897394"/>
              <a:gd name="connsiteY6" fmla="*/ 2886722 h 3538515"/>
              <a:gd name="connsiteX7" fmla="*/ 1388350 w 3897394"/>
              <a:gd name="connsiteY7" fmla="*/ 2465286 h 3538515"/>
              <a:gd name="connsiteX8" fmla="*/ 1153220 w 3897394"/>
              <a:gd name="connsiteY8" fmla="*/ 2235960 h 3538515"/>
              <a:gd name="connsiteX9" fmla="*/ 0 w 3897394"/>
              <a:gd name="connsiteY9" fmla="*/ 991674 h 3538515"/>
              <a:gd name="connsiteX0" fmla="*/ 0 w 3897394"/>
              <a:gd name="connsiteY0" fmla="*/ 991674 h 3538515"/>
              <a:gd name="connsiteX1" fmla="*/ 1569775 w 3897394"/>
              <a:gd name="connsiteY1" fmla="*/ 0 h 3538515"/>
              <a:gd name="connsiteX2" fmla="*/ 3897394 w 3897394"/>
              <a:gd name="connsiteY2" fmla="*/ 2287276 h 3538515"/>
              <a:gd name="connsiteX3" fmla="*/ 2367985 w 3897394"/>
              <a:gd name="connsiteY3" fmla="*/ 3538515 h 3538515"/>
              <a:gd name="connsiteX4" fmla="*/ 1905581 w 3897394"/>
              <a:gd name="connsiteY4" fmla="*/ 3039122 h 3538515"/>
              <a:gd name="connsiteX5" fmla="*/ 1838906 w 3897394"/>
              <a:gd name="connsiteY5" fmla="*/ 2917678 h 3538515"/>
              <a:gd name="connsiteX6" fmla="*/ 1769850 w 3897394"/>
              <a:gd name="connsiteY6" fmla="*/ 2886722 h 3538515"/>
              <a:gd name="connsiteX7" fmla="*/ 1388350 w 3897394"/>
              <a:gd name="connsiteY7" fmla="*/ 2465286 h 3538515"/>
              <a:gd name="connsiteX8" fmla="*/ 1153220 w 3897394"/>
              <a:gd name="connsiteY8" fmla="*/ 2235960 h 3538515"/>
              <a:gd name="connsiteX9" fmla="*/ 0 w 3897394"/>
              <a:gd name="connsiteY9" fmla="*/ 991674 h 3538515"/>
              <a:gd name="connsiteX0" fmla="*/ 0 w 3897394"/>
              <a:gd name="connsiteY0" fmla="*/ 991674 h 3538515"/>
              <a:gd name="connsiteX1" fmla="*/ 1569775 w 3897394"/>
              <a:gd name="connsiteY1" fmla="*/ 0 h 3538515"/>
              <a:gd name="connsiteX2" fmla="*/ 3897394 w 3897394"/>
              <a:gd name="connsiteY2" fmla="*/ 2287276 h 3538515"/>
              <a:gd name="connsiteX3" fmla="*/ 2367985 w 3897394"/>
              <a:gd name="connsiteY3" fmla="*/ 3538515 h 3538515"/>
              <a:gd name="connsiteX4" fmla="*/ 1905581 w 3897394"/>
              <a:gd name="connsiteY4" fmla="*/ 3039122 h 3538515"/>
              <a:gd name="connsiteX5" fmla="*/ 1838906 w 3897394"/>
              <a:gd name="connsiteY5" fmla="*/ 2917678 h 3538515"/>
              <a:gd name="connsiteX6" fmla="*/ 1769850 w 3897394"/>
              <a:gd name="connsiteY6" fmla="*/ 2886722 h 3538515"/>
              <a:gd name="connsiteX7" fmla="*/ 1388350 w 3897394"/>
              <a:gd name="connsiteY7" fmla="*/ 2465286 h 3538515"/>
              <a:gd name="connsiteX8" fmla="*/ 1153220 w 3897394"/>
              <a:gd name="connsiteY8" fmla="*/ 2235960 h 3538515"/>
              <a:gd name="connsiteX9" fmla="*/ 0 w 3897394"/>
              <a:gd name="connsiteY9" fmla="*/ 991674 h 3538515"/>
              <a:gd name="connsiteX0" fmla="*/ 0 w 3897394"/>
              <a:gd name="connsiteY0" fmla="*/ 991674 h 3538515"/>
              <a:gd name="connsiteX1" fmla="*/ 1569775 w 3897394"/>
              <a:gd name="connsiteY1" fmla="*/ 0 h 3538515"/>
              <a:gd name="connsiteX2" fmla="*/ 3897394 w 3897394"/>
              <a:gd name="connsiteY2" fmla="*/ 2287276 h 3538515"/>
              <a:gd name="connsiteX3" fmla="*/ 2367985 w 3897394"/>
              <a:gd name="connsiteY3" fmla="*/ 3538515 h 3538515"/>
              <a:gd name="connsiteX4" fmla="*/ 1905581 w 3897394"/>
              <a:gd name="connsiteY4" fmla="*/ 3039122 h 3538515"/>
              <a:gd name="connsiteX5" fmla="*/ 1838906 w 3897394"/>
              <a:gd name="connsiteY5" fmla="*/ 2917678 h 3538515"/>
              <a:gd name="connsiteX6" fmla="*/ 1769850 w 3897394"/>
              <a:gd name="connsiteY6" fmla="*/ 2886722 h 3538515"/>
              <a:gd name="connsiteX7" fmla="*/ 1388350 w 3897394"/>
              <a:gd name="connsiteY7" fmla="*/ 2465286 h 3538515"/>
              <a:gd name="connsiteX8" fmla="*/ 1153220 w 3897394"/>
              <a:gd name="connsiteY8" fmla="*/ 2235960 h 3538515"/>
              <a:gd name="connsiteX9" fmla="*/ 0 w 3897394"/>
              <a:gd name="connsiteY9" fmla="*/ 991674 h 3538515"/>
              <a:gd name="connsiteX0" fmla="*/ 0 w 3897394"/>
              <a:gd name="connsiteY0" fmla="*/ 991674 h 3538515"/>
              <a:gd name="connsiteX1" fmla="*/ 1569775 w 3897394"/>
              <a:gd name="connsiteY1" fmla="*/ 0 h 3538515"/>
              <a:gd name="connsiteX2" fmla="*/ 3897394 w 3897394"/>
              <a:gd name="connsiteY2" fmla="*/ 2287276 h 3538515"/>
              <a:gd name="connsiteX3" fmla="*/ 2367985 w 3897394"/>
              <a:gd name="connsiteY3" fmla="*/ 3538515 h 3538515"/>
              <a:gd name="connsiteX4" fmla="*/ 1905581 w 3897394"/>
              <a:gd name="connsiteY4" fmla="*/ 3039122 h 3538515"/>
              <a:gd name="connsiteX5" fmla="*/ 1838906 w 3897394"/>
              <a:gd name="connsiteY5" fmla="*/ 2917678 h 3538515"/>
              <a:gd name="connsiteX6" fmla="*/ 1769850 w 3897394"/>
              <a:gd name="connsiteY6" fmla="*/ 2886722 h 3538515"/>
              <a:gd name="connsiteX7" fmla="*/ 1388350 w 3897394"/>
              <a:gd name="connsiteY7" fmla="*/ 2465286 h 3538515"/>
              <a:gd name="connsiteX8" fmla="*/ 1153220 w 3897394"/>
              <a:gd name="connsiteY8" fmla="*/ 2235960 h 3538515"/>
              <a:gd name="connsiteX9" fmla="*/ 0 w 3897394"/>
              <a:gd name="connsiteY9" fmla="*/ 991674 h 3538515"/>
              <a:gd name="connsiteX0" fmla="*/ 0 w 3897394"/>
              <a:gd name="connsiteY0" fmla="*/ 991674 h 3538515"/>
              <a:gd name="connsiteX1" fmla="*/ 1569775 w 3897394"/>
              <a:gd name="connsiteY1" fmla="*/ 0 h 3538515"/>
              <a:gd name="connsiteX2" fmla="*/ 3897394 w 3897394"/>
              <a:gd name="connsiteY2" fmla="*/ 2287276 h 3538515"/>
              <a:gd name="connsiteX3" fmla="*/ 2367985 w 3897394"/>
              <a:gd name="connsiteY3" fmla="*/ 3538515 h 3538515"/>
              <a:gd name="connsiteX4" fmla="*/ 1905581 w 3897394"/>
              <a:gd name="connsiteY4" fmla="*/ 3039122 h 3538515"/>
              <a:gd name="connsiteX5" fmla="*/ 1838906 w 3897394"/>
              <a:gd name="connsiteY5" fmla="*/ 2917678 h 3538515"/>
              <a:gd name="connsiteX6" fmla="*/ 1769850 w 3897394"/>
              <a:gd name="connsiteY6" fmla="*/ 2886722 h 3538515"/>
              <a:gd name="connsiteX7" fmla="*/ 1388350 w 3897394"/>
              <a:gd name="connsiteY7" fmla="*/ 2465286 h 3538515"/>
              <a:gd name="connsiteX8" fmla="*/ 1153220 w 3897394"/>
              <a:gd name="connsiteY8" fmla="*/ 2235960 h 3538515"/>
              <a:gd name="connsiteX9" fmla="*/ 0 w 3897394"/>
              <a:gd name="connsiteY9" fmla="*/ 991674 h 3538515"/>
              <a:gd name="connsiteX0" fmla="*/ 0 w 3897394"/>
              <a:gd name="connsiteY0" fmla="*/ 991674 h 3538515"/>
              <a:gd name="connsiteX1" fmla="*/ 1569775 w 3897394"/>
              <a:gd name="connsiteY1" fmla="*/ 0 h 3538515"/>
              <a:gd name="connsiteX2" fmla="*/ 3897394 w 3897394"/>
              <a:gd name="connsiteY2" fmla="*/ 2287276 h 3538515"/>
              <a:gd name="connsiteX3" fmla="*/ 2367985 w 3897394"/>
              <a:gd name="connsiteY3" fmla="*/ 3538515 h 3538515"/>
              <a:gd name="connsiteX4" fmla="*/ 1919869 w 3897394"/>
              <a:gd name="connsiteY4" fmla="*/ 3051028 h 3538515"/>
              <a:gd name="connsiteX5" fmla="*/ 1838906 w 3897394"/>
              <a:gd name="connsiteY5" fmla="*/ 2917678 h 3538515"/>
              <a:gd name="connsiteX6" fmla="*/ 1769850 w 3897394"/>
              <a:gd name="connsiteY6" fmla="*/ 2886722 h 3538515"/>
              <a:gd name="connsiteX7" fmla="*/ 1388350 w 3897394"/>
              <a:gd name="connsiteY7" fmla="*/ 2465286 h 3538515"/>
              <a:gd name="connsiteX8" fmla="*/ 1153220 w 3897394"/>
              <a:gd name="connsiteY8" fmla="*/ 2235960 h 3538515"/>
              <a:gd name="connsiteX9" fmla="*/ 0 w 3897394"/>
              <a:gd name="connsiteY9" fmla="*/ 991674 h 3538515"/>
              <a:gd name="connsiteX0" fmla="*/ 0 w 3897394"/>
              <a:gd name="connsiteY0" fmla="*/ 991674 h 3538515"/>
              <a:gd name="connsiteX1" fmla="*/ 1569775 w 3897394"/>
              <a:gd name="connsiteY1" fmla="*/ 0 h 3538515"/>
              <a:gd name="connsiteX2" fmla="*/ 3897394 w 3897394"/>
              <a:gd name="connsiteY2" fmla="*/ 2287276 h 3538515"/>
              <a:gd name="connsiteX3" fmla="*/ 2367985 w 3897394"/>
              <a:gd name="connsiteY3" fmla="*/ 3538515 h 3538515"/>
              <a:gd name="connsiteX4" fmla="*/ 1919869 w 3897394"/>
              <a:gd name="connsiteY4" fmla="*/ 3051028 h 3538515"/>
              <a:gd name="connsiteX5" fmla="*/ 1838906 w 3897394"/>
              <a:gd name="connsiteY5" fmla="*/ 2917678 h 3538515"/>
              <a:gd name="connsiteX6" fmla="*/ 1769850 w 3897394"/>
              <a:gd name="connsiteY6" fmla="*/ 2886722 h 3538515"/>
              <a:gd name="connsiteX7" fmla="*/ 1388350 w 3897394"/>
              <a:gd name="connsiteY7" fmla="*/ 2465286 h 3538515"/>
              <a:gd name="connsiteX8" fmla="*/ 1153220 w 3897394"/>
              <a:gd name="connsiteY8" fmla="*/ 2235960 h 3538515"/>
              <a:gd name="connsiteX9" fmla="*/ 0 w 3897394"/>
              <a:gd name="connsiteY9" fmla="*/ 991674 h 3538515"/>
              <a:gd name="connsiteX0" fmla="*/ 0 w 3897394"/>
              <a:gd name="connsiteY0" fmla="*/ 991674 h 3538515"/>
              <a:gd name="connsiteX1" fmla="*/ 1569775 w 3897394"/>
              <a:gd name="connsiteY1" fmla="*/ 0 h 3538515"/>
              <a:gd name="connsiteX2" fmla="*/ 3897394 w 3897394"/>
              <a:gd name="connsiteY2" fmla="*/ 2287276 h 3538515"/>
              <a:gd name="connsiteX3" fmla="*/ 2367985 w 3897394"/>
              <a:gd name="connsiteY3" fmla="*/ 3538515 h 3538515"/>
              <a:gd name="connsiteX4" fmla="*/ 1919869 w 3897394"/>
              <a:gd name="connsiteY4" fmla="*/ 3051028 h 3538515"/>
              <a:gd name="connsiteX5" fmla="*/ 1838906 w 3897394"/>
              <a:gd name="connsiteY5" fmla="*/ 2917678 h 3538515"/>
              <a:gd name="connsiteX6" fmla="*/ 1769850 w 3897394"/>
              <a:gd name="connsiteY6" fmla="*/ 2886722 h 3538515"/>
              <a:gd name="connsiteX7" fmla="*/ 1388350 w 3897394"/>
              <a:gd name="connsiteY7" fmla="*/ 2465286 h 3538515"/>
              <a:gd name="connsiteX8" fmla="*/ 1153220 w 3897394"/>
              <a:gd name="connsiteY8" fmla="*/ 2235960 h 3538515"/>
              <a:gd name="connsiteX9" fmla="*/ 0 w 3897394"/>
              <a:gd name="connsiteY9" fmla="*/ 991674 h 3538515"/>
              <a:gd name="connsiteX0" fmla="*/ 0 w 3897394"/>
              <a:gd name="connsiteY0" fmla="*/ 991674 h 3538515"/>
              <a:gd name="connsiteX1" fmla="*/ 1569775 w 3897394"/>
              <a:gd name="connsiteY1" fmla="*/ 0 h 3538515"/>
              <a:gd name="connsiteX2" fmla="*/ 3897394 w 3897394"/>
              <a:gd name="connsiteY2" fmla="*/ 2287276 h 3538515"/>
              <a:gd name="connsiteX3" fmla="*/ 2367985 w 3897394"/>
              <a:gd name="connsiteY3" fmla="*/ 3538515 h 3538515"/>
              <a:gd name="connsiteX4" fmla="*/ 1912725 w 3897394"/>
              <a:gd name="connsiteY4" fmla="*/ 3048647 h 3538515"/>
              <a:gd name="connsiteX5" fmla="*/ 1838906 w 3897394"/>
              <a:gd name="connsiteY5" fmla="*/ 2917678 h 3538515"/>
              <a:gd name="connsiteX6" fmla="*/ 1769850 w 3897394"/>
              <a:gd name="connsiteY6" fmla="*/ 2886722 h 3538515"/>
              <a:gd name="connsiteX7" fmla="*/ 1388350 w 3897394"/>
              <a:gd name="connsiteY7" fmla="*/ 2465286 h 3538515"/>
              <a:gd name="connsiteX8" fmla="*/ 1153220 w 3897394"/>
              <a:gd name="connsiteY8" fmla="*/ 2235960 h 3538515"/>
              <a:gd name="connsiteX9" fmla="*/ 0 w 3897394"/>
              <a:gd name="connsiteY9" fmla="*/ 991674 h 3538515"/>
              <a:gd name="connsiteX0" fmla="*/ 0 w 3897394"/>
              <a:gd name="connsiteY0" fmla="*/ 991674 h 3538515"/>
              <a:gd name="connsiteX1" fmla="*/ 1569775 w 3897394"/>
              <a:gd name="connsiteY1" fmla="*/ 0 h 3538515"/>
              <a:gd name="connsiteX2" fmla="*/ 3897394 w 3897394"/>
              <a:gd name="connsiteY2" fmla="*/ 2287276 h 3538515"/>
              <a:gd name="connsiteX3" fmla="*/ 2367985 w 3897394"/>
              <a:gd name="connsiteY3" fmla="*/ 3538515 h 3538515"/>
              <a:gd name="connsiteX4" fmla="*/ 1912725 w 3897394"/>
              <a:gd name="connsiteY4" fmla="*/ 3048647 h 3538515"/>
              <a:gd name="connsiteX5" fmla="*/ 1838906 w 3897394"/>
              <a:gd name="connsiteY5" fmla="*/ 2917678 h 3538515"/>
              <a:gd name="connsiteX6" fmla="*/ 1769850 w 3897394"/>
              <a:gd name="connsiteY6" fmla="*/ 2886722 h 3538515"/>
              <a:gd name="connsiteX7" fmla="*/ 1385969 w 3897394"/>
              <a:gd name="connsiteY7" fmla="*/ 2472429 h 3538515"/>
              <a:gd name="connsiteX8" fmla="*/ 1153220 w 3897394"/>
              <a:gd name="connsiteY8" fmla="*/ 2235960 h 3538515"/>
              <a:gd name="connsiteX9" fmla="*/ 0 w 3897394"/>
              <a:gd name="connsiteY9" fmla="*/ 991674 h 3538515"/>
              <a:gd name="connsiteX0" fmla="*/ 0 w 3897394"/>
              <a:gd name="connsiteY0" fmla="*/ 991674 h 3538515"/>
              <a:gd name="connsiteX1" fmla="*/ 1569775 w 3897394"/>
              <a:gd name="connsiteY1" fmla="*/ 0 h 3538515"/>
              <a:gd name="connsiteX2" fmla="*/ 3897394 w 3897394"/>
              <a:gd name="connsiteY2" fmla="*/ 2287276 h 3538515"/>
              <a:gd name="connsiteX3" fmla="*/ 2367985 w 3897394"/>
              <a:gd name="connsiteY3" fmla="*/ 3538515 h 3538515"/>
              <a:gd name="connsiteX4" fmla="*/ 1912725 w 3897394"/>
              <a:gd name="connsiteY4" fmla="*/ 3048647 h 3538515"/>
              <a:gd name="connsiteX5" fmla="*/ 1838906 w 3897394"/>
              <a:gd name="connsiteY5" fmla="*/ 2917678 h 3538515"/>
              <a:gd name="connsiteX6" fmla="*/ 1769850 w 3897394"/>
              <a:gd name="connsiteY6" fmla="*/ 2886722 h 3538515"/>
              <a:gd name="connsiteX7" fmla="*/ 1385969 w 3897394"/>
              <a:gd name="connsiteY7" fmla="*/ 2472429 h 3538515"/>
              <a:gd name="connsiteX8" fmla="*/ 1153220 w 3897394"/>
              <a:gd name="connsiteY8" fmla="*/ 2235960 h 3538515"/>
              <a:gd name="connsiteX9" fmla="*/ 0 w 3897394"/>
              <a:gd name="connsiteY9" fmla="*/ 991674 h 3538515"/>
              <a:gd name="connsiteX0" fmla="*/ 0 w 3897394"/>
              <a:gd name="connsiteY0" fmla="*/ 991674 h 3538515"/>
              <a:gd name="connsiteX1" fmla="*/ 1569775 w 3897394"/>
              <a:gd name="connsiteY1" fmla="*/ 0 h 3538515"/>
              <a:gd name="connsiteX2" fmla="*/ 3897394 w 3897394"/>
              <a:gd name="connsiteY2" fmla="*/ 2287276 h 3538515"/>
              <a:gd name="connsiteX3" fmla="*/ 2367985 w 3897394"/>
              <a:gd name="connsiteY3" fmla="*/ 3538515 h 3538515"/>
              <a:gd name="connsiteX4" fmla="*/ 1912725 w 3897394"/>
              <a:gd name="connsiteY4" fmla="*/ 3048647 h 3538515"/>
              <a:gd name="connsiteX5" fmla="*/ 1838906 w 3897394"/>
              <a:gd name="connsiteY5" fmla="*/ 2917678 h 3538515"/>
              <a:gd name="connsiteX6" fmla="*/ 1769850 w 3897394"/>
              <a:gd name="connsiteY6" fmla="*/ 2886722 h 3538515"/>
              <a:gd name="connsiteX7" fmla="*/ 1385969 w 3897394"/>
              <a:gd name="connsiteY7" fmla="*/ 2472429 h 3538515"/>
              <a:gd name="connsiteX8" fmla="*/ 1269787 w 3897394"/>
              <a:gd name="connsiteY8" fmla="*/ 2265216 h 3538515"/>
              <a:gd name="connsiteX9" fmla="*/ 1153220 w 3897394"/>
              <a:gd name="connsiteY9" fmla="*/ 2235960 h 3538515"/>
              <a:gd name="connsiteX10" fmla="*/ 0 w 3897394"/>
              <a:gd name="connsiteY10" fmla="*/ 991674 h 3538515"/>
              <a:gd name="connsiteX0" fmla="*/ 0 w 3897394"/>
              <a:gd name="connsiteY0" fmla="*/ 991674 h 3538515"/>
              <a:gd name="connsiteX1" fmla="*/ 1569775 w 3897394"/>
              <a:gd name="connsiteY1" fmla="*/ 0 h 3538515"/>
              <a:gd name="connsiteX2" fmla="*/ 3897394 w 3897394"/>
              <a:gd name="connsiteY2" fmla="*/ 2287276 h 3538515"/>
              <a:gd name="connsiteX3" fmla="*/ 2367985 w 3897394"/>
              <a:gd name="connsiteY3" fmla="*/ 3538515 h 3538515"/>
              <a:gd name="connsiteX4" fmla="*/ 1912725 w 3897394"/>
              <a:gd name="connsiteY4" fmla="*/ 3048647 h 3538515"/>
              <a:gd name="connsiteX5" fmla="*/ 1838906 w 3897394"/>
              <a:gd name="connsiteY5" fmla="*/ 2917678 h 3538515"/>
              <a:gd name="connsiteX6" fmla="*/ 1769850 w 3897394"/>
              <a:gd name="connsiteY6" fmla="*/ 2886722 h 3538515"/>
              <a:gd name="connsiteX7" fmla="*/ 1385969 w 3897394"/>
              <a:gd name="connsiteY7" fmla="*/ 2472429 h 3538515"/>
              <a:gd name="connsiteX8" fmla="*/ 1269787 w 3897394"/>
              <a:gd name="connsiteY8" fmla="*/ 2265216 h 3538515"/>
              <a:gd name="connsiteX9" fmla="*/ 1153220 w 3897394"/>
              <a:gd name="connsiteY9" fmla="*/ 2235960 h 3538515"/>
              <a:gd name="connsiteX10" fmla="*/ 0 w 3897394"/>
              <a:gd name="connsiteY10" fmla="*/ 991674 h 3538515"/>
              <a:gd name="connsiteX0" fmla="*/ 0 w 3897394"/>
              <a:gd name="connsiteY0" fmla="*/ 991674 h 3538515"/>
              <a:gd name="connsiteX1" fmla="*/ 1569775 w 3897394"/>
              <a:gd name="connsiteY1" fmla="*/ 0 h 3538515"/>
              <a:gd name="connsiteX2" fmla="*/ 3897394 w 3897394"/>
              <a:gd name="connsiteY2" fmla="*/ 2287276 h 3538515"/>
              <a:gd name="connsiteX3" fmla="*/ 2367985 w 3897394"/>
              <a:gd name="connsiteY3" fmla="*/ 3538515 h 3538515"/>
              <a:gd name="connsiteX4" fmla="*/ 1912725 w 3897394"/>
              <a:gd name="connsiteY4" fmla="*/ 3048647 h 3538515"/>
              <a:gd name="connsiteX5" fmla="*/ 1838906 w 3897394"/>
              <a:gd name="connsiteY5" fmla="*/ 2917678 h 3538515"/>
              <a:gd name="connsiteX6" fmla="*/ 1769850 w 3897394"/>
              <a:gd name="connsiteY6" fmla="*/ 2886722 h 3538515"/>
              <a:gd name="connsiteX7" fmla="*/ 1385969 w 3897394"/>
              <a:gd name="connsiteY7" fmla="*/ 2472429 h 3538515"/>
              <a:gd name="connsiteX8" fmla="*/ 1269787 w 3897394"/>
              <a:gd name="connsiteY8" fmla="*/ 2265216 h 3538515"/>
              <a:gd name="connsiteX9" fmla="*/ 1153220 w 3897394"/>
              <a:gd name="connsiteY9" fmla="*/ 2235960 h 3538515"/>
              <a:gd name="connsiteX10" fmla="*/ 0 w 3897394"/>
              <a:gd name="connsiteY10" fmla="*/ 991674 h 3538515"/>
              <a:gd name="connsiteX0" fmla="*/ 0 w 3897394"/>
              <a:gd name="connsiteY0" fmla="*/ 991674 h 3538515"/>
              <a:gd name="connsiteX1" fmla="*/ 1569775 w 3897394"/>
              <a:gd name="connsiteY1" fmla="*/ 0 h 3538515"/>
              <a:gd name="connsiteX2" fmla="*/ 3897394 w 3897394"/>
              <a:gd name="connsiteY2" fmla="*/ 2287276 h 3538515"/>
              <a:gd name="connsiteX3" fmla="*/ 2367985 w 3897394"/>
              <a:gd name="connsiteY3" fmla="*/ 3538515 h 3538515"/>
              <a:gd name="connsiteX4" fmla="*/ 1912725 w 3897394"/>
              <a:gd name="connsiteY4" fmla="*/ 3048647 h 3538515"/>
              <a:gd name="connsiteX5" fmla="*/ 1838906 w 3897394"/>
              <a:gd name="connsiteY5" fmla="*/ 2917678 h 3538515"/>
              <a:gd name="connsiteX6" fmla="*/ 1769850 w 3897394"/>
              <a:gd name="connsiteY6" fmla="*/ 2886722 h 3538515"/>
              <a:gd name="connsiteX7" fmla="*/ 1385969 w 3897394"/>
              <a:gd name="connsiteY7" fmla="*/ 2472429 h 3538515"/>
              <a:gd name="connsiteX8" fmla="*/ 1269787 w 3897394"/>
              <a:gd name="connsiteY8" fmla="*/ 2265216 h 3538515"/>
              <a:gd name="connsiteX9" fmla="*/ 1153220 w 3897394"/>
              <a:gd name="connsiteY9" fmla="*/ 2235960 h 3538515"/>
              <a:gd name="connsiteX10" fmla="*/ 0 w 3897394"/>
              <a:gd name="connsiteY10" fmla="*/ 991674 h 3538515"/>
              <a:gd name="connsiteX0" fmla="*/ 0 w 3897394"/>
              <a:gd name="connsiteY0" fmla="*/ 991674 h 3538515"/>
              <a:gd name="connsiteX1" fmla="*/ 1569775 w 3897394"/>
              <a:gd name="connsiteY1" fmla="*/ 0 h 3538515"/>
              <a:gd name="connsiteX2" fmla="*/ 3897394 w 3897394"/>
              <a:gd name="connsiteY2" fmla="*/ 2287276 h 3538515"/>
              <a:gd name="connsiteX3" fmla="*/ 2367985 w 3897394"/>
              <a:gd name="connsiteY3" fmla="*/ 3538515 h 3538515"/>
              <a:gd name="connsiteX4" fmla="*/ 1912725 w 3897394"/>
              <a:gd name="connsiteY4" fmla="*/ 3048647 h 3538515"/>
              <a:gd name="connsiteX5" fmla="*/ 1838906 w 3897394"/>
              <a:gd name="connsiteY5" fmla="*/ 2917678 h 3538515"/>
              <a:gd name="connsiteX6" fmla="*/ 1769850 w 3897394"/>
              <a:gd name="connsiteY6" fmla="*/ 2886722 h 3538515"/>
              <a:gd name="connsiteX7" fmla="*/ 1385969 w 3897394"/>
              <a:gd name="connsiteY7" fmla="*/ 2472429 h 3538515"/>
              <a:gd name="connsiteX8" fmla="*/ 1269787 w 3897394"/>
              <a:gd name="connsiteY8" fmla="*/ 2265216 h 3538515"/>
              <a:gd name="connsiteX9" fmla="*/ 1153220 w 3897394"/>
              <a:gd name="connsiteY9" fmla="*/ 2235960 h 3538515"/>
              <a:gd name="connsiteX10" fmla="*/ 0 w 3897394"/>
              <a:gd name="connsiteY10" fmla="*/ 991674 h 3538515"/>
              <a:gd name="connsiteX0" fmla="*/ 0 w 3897394"/>
              <a:gd name="connsiteY0" fmla="*/ 991674 h 3538515"/>
              <a:gd name="connsiteX1" fmla="*/ 1569775 w 3897394"/>
              <a:gd name="connsiteY1" fmla="*/ 0 h 3538515"/>
              <a:gd name="connsiteX2" fmla="*/ 3897394 w 3897394"/>
              <a:gd name="connsiteY2" fmla="*/ 2287276 h 3538515"/>
              <a:gd name="connsiteX3" fmla="*/ 2367985 w 3897394"/>
              <a:gd name="connsiteY3" fmla="*/ 3538515 h 3538515"/>
              <a:gd name="connsiteX4" fmla="*/ 1912725 w 3897394"/>
              <a:gd name="connsiteY4" fmla="*/ 3048647 h 3538515"/>
              <a:gd name="connsiteX5" fmla="*/ 1838906 w 3897394"/>
              <a:gd name="connsiteY5" fmla="*/ 2917678 h 3538515"/>
              <a:gd name="connsiteX6" fmla="*/ 1769850 w 3897394"/>
              <a:gd name="connsiteY6" fmla="*/ 2886722 h 3538515"/>
              <a:gd name="connsiteX7" fmla="*/ 1385969 w 3897394"/>
              <a:gd name="connsiteY7" fmla="*/ 2472429 h 3538515"/>
              <a:gd name="connsiteX8" fmla="*/ 1269787 w 3897394"/>
              <a:gd name="connsiteY8" fmla="*/ 2265216 h 3538515"/>
              <a:gd name="connsiteX9" fmla="*/ 1153220 w 3897394"/>
              <a:gd name="connsiteY9" fmla="*/ 2235960 h 3538515"/>
              <a:gd name="connsiteX10" fmla="*/ 0 w 3897394"/>
              <a:gd name="connsiteY10" fmla="*/ 991674 h 3538515"/>
              <a:gd name="connsiteX0" fmla="*/ 0 w 3897394"/>
              <a:gd name="connsiteY0" fmla="*/ 991674 h 3538515"/>
              <a:gd name="connsiteX1" fmla="*/ 1569775 w 3897394"/>
              <a:gd name="connsiteY1" fmla="*/ 0 h 3538515"/>
              <a:gd name="connsiteX2" fmla="*/ 3897394 w 3897394"/>
              <a:gd name="connsiteY2" fmla="*/ 2287276 h 3538515"/>
              <a:gd name="connsiteX3" fmla="*/ 2367985 w 3897394"/>
              <a:gd name="connsiteY3" fmla="*/ 3538515 h 3538515"/>
              <a:gd name="connsiteX4" fmla="*/ 1912725 w 3897394"/>
              <a:gd name="connsiteY4" fmla="*/ 3048647 h 3538515"/>
              <a:gd name="connsiteX5" fmla="*/ 1838906 w 3897394"/>
              <a:gd name="connsiteY5" fmla="*/ 2917678 h 3538515"/>
              <a:gd name="connsiteX6" fmla="*/ 1769850 w 3897394"/>
              <a:gd name="connsiteY6" fmla="*/ 2886722 h 3538515"/>
              <a:gd name="connsiteX7" fmla="*/ 1385969 w 3897394"/>
              <a:gd name="connsiteY7" fmla="*/ 2472429 h 3538515"/>
              <a:gd name="connsiteX8" fmla="*/ 1269787 w 3897394"/>
              <a:gd name="connsiteY8" fmla="*/ 2265216 h 3538515"/>
              <a:gd name="connsiteX9" fmla="*/ 1153220 w 3897394"/>
              <a:gd name="connsiteY9" fmla="*/ 2235960 h 3538515"/>
              <a:gd name="connsiteX10" fmla="*/ 0 w 3897394"/>
              <a:gd name="connsiteY10" fmla="*/ 991674 h 3538515"/>
              <a:gd name="connsiteX0" fmla="*/ 0 w 3897394"/>
              <a:gd name="connsiteY0" fmla="*/ 991674 h 3538515"/>
              <a:gd name="connsiteX1" fmla="*/ 1569775 w 3897394"/>
              <a:gd name="connsiteY1" fmla="*/ 0 h 3538515"/>
              <a:gd name="connsiteX2" fmla="*/ 3897394 w 3897394"/>
              <a:gd name="connsiteY2" fmla="*/ 2287276 h 3538515"/>
              <a:gd name="connsiteX3" fmla="*/ 2367985 w 3897394"/>
              <a:gd name="connsiteY3" fmla="*/ 3538515 h 3538515"/>
              <a:gd name="connsiteX4" fmla="*/ 1912725 w 3897394"/>
              <a:gd name="connsiteY4" fmla="*/ 3048647 h 3538515"/>
              <a:gd name="connsiteX5" fmla="*/ 1838906 w 3897394"/>
              <a:gd name="connsiteY5" fmla="*/ 2917678 h 3538515"/>
              <a:gd name="connsiteX6" fmla="*/ 1769850 w 3897394"/>
              <a:gd name="connsiteY6" fmla="*/ 2886722 h 3538515"/>
              <a:gd name="connsiteX7" fmla="*/ 1385969 w 3897394"/>
              <a:gd name="connsiteY7" fmla="*/ 2472429 h 3538515"/>
              <a:gd name="connsiteX8" fmla="*/ 1272168 w 3897394"/>
              <a:gd name="connsiteY8" fmla="*/ 2267597 h 3538515"/>
              <a:gd name="connsiteX9" fmla="*/ 1153220 w 3897394"/>
              <a:gd name="connsiteY9" fmla="*/ 2235960 h 3538515"/>
              <a:gd name="connsiteX10" fmla="*/ 0 w 3897394"/>
              <a:gd name="connsiteY10" fmla="*/ 991674 h 3538515"/>
              <a:gd name="connsiteX0" fmla="*/ 0 w 3897394"/>
              <a:gd name="connsiteY0" fmla="*/ 991674 h 3538515"/>
              <a:gd name="connsiteX1" fmla="*/ 1569775 w 3897394"/>
              <a:gd name="connsiteY1" fmla="*/ 0 h 3538515"/>
              <a:gd name="connsiteX2" fmla="*/ 3897394 w 3897394"/>
              <a:gd name="connsiteY2" fmla="*/ 2287276 h 3538515"/>
              <a:gd name="connsiteX3" fmla="*/ 2367985 w 3897394"/>
              <a:gd name="connsiteY3" fmla="*/ 3538515 h 3538515"/>
              <a:gd name="connsiteX4" fmla="*/ 1912725 w 3897394"/>
              <a:gd name="connsiteY4" fmla="*/ 3048647 h 3538515"/>
              <a:gd name="connsiteX5" fmla="*/ 1838906 w 3897394"/>
              <a:gd name="connsiteY5" fmla="*/ 2917678 h 3538515"/>
              <a:gd name="connsiteX6" fmla="*/ 1769850 w 3897394"/>
              <a:gd name="connsiteY6" fmla="*/ 2886722 h 3538515"/>
              <a:gd name="connsiteX7" fmla="*/ 1385969 w 3897394"/>
              <a:gd name="connsiteY7" fmla="*/ 2472429 h 3538515"/>
              <a:gd name="connsiteX8" fmla="*/ 1272168 w 3897394"/>
              <a:gd name="connsiteY8" fmla="*/ 2267597 h 3538515"/>
              <a:gd name="connsiteX9" fmla="*/ 1153220 w 3897394"/>
              <a:gd name="connsiteY9" fmla="*/ 2235960 h 3538515"/>
              <a:gd name="connsiteX10" fmla="*/ 0 w 3897394"/>
              <a:gd name="connsiteY10" fmla="*/ 991674 h 3538515"/>
              <a:gd name="connsiteX0" fmla="*/ 0 w 3897394"/>
              <a:gd name="connsiteY0" fmla="*/ 991674 h 3538515"/>
              <a:gd name="connsiteX1" fmla="*/ 1569775 w 3897394"/>
              <a:gd name="connsiteY1" fmla="*/ 0 h 3538515"/>
              <a:gd name="connsiteX2" fmla="*/ 3897394 w 3897394"/>
              <a:gd name="connsiteY2" fmla="*/ 2287276 h 3538515"/>
              <a:gd name="connsiteX3" fmla="*/ 2367985 w 3897394"/>
              <a:gd name="connsiteY3" fmla="*/ 3538515 h 3538515"/>
              <a:gd name="connsiteX4" fmla="*/ 1912725 w 3897394"/>
              <a:gd name="connsiteY4" fmla="*/ 3048647 h 3538515"/>
              <a:gd name="connsiteX5" fmla="*/ 1838906 w 3897394"/>
              <a:gd name="connsiteY5" fmla="*/ 2917678 h 3538515"/>
              <a:gd name="connsiteX6" fmla="*/ 1769850 w 3897394"/>
              <a:gd name="connsiteY6" fmla="*/ 2886722 h 3538515"/>
              <a:gd name="connsiteX7" fmla="*/ 1385969 w 3897394"/>
              <a:gd name="connsiteY7" fmla="*/ 2472429 h 3538515"/>
              <a:gd name="connsiteX8" fmla="*/ 1272168 w 3897394"/>
              <a:gd name="connsiteY8" fmla="*/ 2267597 h 3538515"/>
              <a:gd name="connsiteX9" fmla="*/ 1153220 w 3897394"/>
              <a:gd name="connsiteY9" fmla="*/ 2235960 h 3538515"/>
              <a:gd name="connsiteX10" fmla="*/ 0 w 3897394"/>
              <a:gd name="connsiteY10" fmla="*/ 991674 h 3538515"/>
              <a:gd name="connsiteX0" fmla="*/ 0 w 3897394"/>
              <a:gd name="connsiteY0" fmla="*/ 991674 h 3538515"/>
              <a:gd name="connsiteX1" fmla="*/ 1569775 w 3897394"/>
              <a:gd name="connsiteY1" fmla="*/ 0 h 3538515"/>
              <a:gd name="connsiteX2" fmla="*/ 3897394 w 3897394"/>
              <a:gd name="connsiteY2" fmla="*/ 2287276 h 3538515"/>
              <a:gd name="connsiteX3" fmla="*/ 2367985 w 3897394"/>
              <a:gd name="connsiteY3" fmla="*/ 3538515 h 3538515"/>
              <a:gd name="connsiteX4" fmla="*/ 1912725 w 3897394"/>
              <a:gd name="connsiteY4" fmla="*/ 3048647 h 3538515"/>
              <a:gd name="connsiteX5" fmla="*/ 1838906 w 3897394"/>
              <a:gd name="connsiteY5" fmla="*/ 2917678 h 3538515"/>
              <a:gd name="connsiteX6" fmla="*/ 1769850 w 3897394"/>
              <a:gd name="connsiteY6" fmla="*/ 2886722 h 3538515"/>
              <a:gd name="connsiteX7" fmla="*/ 1385969 w 3897394"/>
              <a:gd name="connsiteY7" fmla="*/ 2472429 h 3538515"/>
              <a:gd name="connsiteX8" fmla="*/ 1272168 w 3897394"/>
              <a:gd name="connsiteY8" fmla="*/ 2267597 h 3538515"/>
              <a:gd name="connsiteX9" fmla="*/ 1153220 w 3897394"/>
              <a:gd name="connsiteY9" fmla="*/ 2235960 h 3538515"/>
              <a:gd name="connsiteX10" fmla="*/ 0 w 3897394"/>
              <a:gd name="connsiteY10" fmla="*/ 991674 h 3538515"/>
              <a:gd name="connsiteX0" fmla="*/ 0 w 3897394"/>
              <a:gd name="connsiteY0" fmla="*/ 991674 h 3538515"/>
              <a:gd name="connsiteX1" fmla="*/ 1569775 w 3897394"/>
              <a:gd name="connsiteY1" fmla="*/ 0 h 3538515"/>
              <a:gd name="connsiteX2" fmla="*/ 3897394 w 3897394"/>
              <a:gd name="connsiteY2" fmla="*/ 2287276 h 3538515"/>
              <a:gd name="connsiteX3" fmla="*/ 2367985 w 3897394"/>
              <a:gd name="connsiteY3" fmla="*/ 3538515 h 3538515"/>
              <a:gd name="connsiteX4" fmla="*/ 1912725 w 3897394"/>
              <a:gd name="connsiteY4" fmla="*/ 3048647 h 3538515"/>
              <a:gd name="connsiteX5" fmla="*/ 1838906 w 3897394"/>
              <a:gd name="connsiteY5" fmla="*/ 2917678 h 3538515"/>
              <a:gd name="connsiteX6" fmla="*/ 1769850 w 3897394"/>
              <a:gd name="connsiteY6" fmla="*/ 2886722 h 3538515"/>
              <a:gd name="connsiteX7" fmla="*/ 1385969 w 3897394"/>
              <a:gd name="connsiteY7" fmla="*/ 2472429 h 3538515"/>
              <a:gd name="connsiteX8" fmla="*/ 1265024 w 3897394"/>
              <a:gd name="connsiteY8" fmla="*/ 2265216 h 3538515"/>
              <a:gd name="connsiteX9" fmla="*/ 1153220 w 3897394"/>
              <a:gd name="connsiteY9" fmla="*/ 2235960 h 3538515"/>
              <a:gd name="connsiteX10" fmla="*/ 0 w 3897394"/>
              <a:gd name="connsiteY10" fmla="*/ 991674 h 3538515"/>
              <a:gd name="connsiteX0" fmla="*/ 0 w 3897394"/>
              <a:gd name="connsiteY0" fmla="*/ 991674 h 3538515"/>
              <a:gd name="connsiteX1" fmla="*/ 1569775 w 3897394"/>
              <a:gd name="connsiteY1" fmla="*/ 0 h 3538515"/>
              <a:gd name="connsiteX2" fmla="*/ 3897394 w 3897394"/>
              <a:gd name="connsiteY2" fmla="*/ 2287276 h 3538515"/>
              <a:gd name="connsiteX3" fmla="*/ 2367985 w 3897394"/>
              <a:gd name="connsiteY3" fmla="*/ 3538515 h 3538515"/>
              <a:gd name="connsiteX4" fmla="*/ 1912725 w 3897394"/>
              <a:gd name="connsiteY4" fmla="*/ 3048647 h 3538515"/>
              <a:gd name="connsiteX5" fmla="*/ 1838906 w 3897394"/>
              <a:gd name="connsiteY5" fmla="*/ 2917678 h 3538515"/>
              <a:gd name="connsiteX6" fmla="*/ 1769850 w 3897394"/>
              <a:gd name="connsiteY6" fmla="*/ 2886722 h 3538515"/>
              <a:gd name="connsiteX7" fmla="*/ 1385969 w 3897394"/>
              <a:gd name="connsiteY7" fmla="*/ 2472429 h 3538515"/>
              <a:gd name="connsiteX8" fmla="*/ 1265024 w 3897394"/>
              <a:gd name="connsiteY8" fmla="*/ 2265216 h 3538515"/>
              <a:gd name="connsiteX9" fmla="*/ 1153220 w 3897394"/>
              <a:gd name="connsiteY9" fmla="*/ 2235960 h 3538515"/>
              <a:gd name="connsiteX10" fmla="*/ 0 w 3897394"/>
              <a:gd name="connsiteY10" fmla="*/ 991674 h 3538515"/>
              <a:gd name="connsiteX0" fmla="*/ 0 w 3897394"/>
              <a:gd name="connsiteY0" fmla="*/ 991674 h 3538515"/>
              <a:gd name="connsiteX1" fmla="*/ 1569775 w 3897394"/>
              <a:gd name="connsiteY1" fmla="*/ 0 h 3538515"/>
              <a:gd name="connsiteX2" fmla="*/ 3897394 w 3897394"/>
              <a:gd name="connsiteY2" fmla="*/ 2287276 h 3538515"/>
              <a:gd name="connsiteX3" fmla="*/ 2367985 w 3897394"/>
              <a:gd name="connsiteY3" fmla="*/ 3538515 h 3538515"/>
              <a:gd name="connsiteX4" fmla="*/ 1912725 w 3897394"/>
              <a:gd name="connsiteY4" fmla="*/ 3048647 h 3538515"/>
              <a:gd name="connsiteX5" fmla="*/ 1838906 w 3897394"/>
              <a:gd name="connsiteY5" fmla="*/ 2917678 h 3538515"/>
              <a:gd name="connsiteX6" fmla="*/ 1769850 w 3897394"/>
              <a:gd name="connsiteY6" fmla="*/ 2886722 h 3538515"/>
              <a:gd name="connsiteX7" fmla="*/ 1385969 w 3897394"/>
              <a:gd name="connsiteY7" fmla="*/ 2472429 h 3538515"/>
              <a:gd name="connsiteX8" fmla="*/ 1265024 w 3897394"/>
              <a:gd name="connsiteY8" fmla="*/ 2265216 h 3538515"/>
              <a:gd name="connsiteX9" fmla="*/ 1153220 w 3897394"/>
              <a:gd name="connsiteY9" fmla="*/ 2235960 h 3538515"/>
              <a:gd name="connsiteX10" fmla="*/ 0 w 3897394"/>
              <a:gd name="connsiteY10" fmla="*/ 991674 h 3538515"/>
              <a:gd name="connsiteX0" fmla="*/ 0 w 3897394"/>
              <a:gd name="connsiteY0" fmla="*/ 991674 h 3538515"/>
              <a:gd name="connsiteX1" fmla="*/ 1569775 w 3897394"/>
              <a:gd name="connsiteY1" fmla="*/ 0 h 3538515"/>
              <a:gd name="connsiteX2" fmla="*/ 3897394 w 3897394"/>
              <a:gd name="connsiteY2" fmla="*/ 2287276 h 3538515"/>
              <a:gd name="connsiteX3" fmla="*/ 2367985 w 3897394"/>
              <a:gd name="connsiteY3" fmla="*/ 3538515 h 3538515"/>
              <a:gd name="connsiteX4" fmla="*/ 1912725 w 3897394"/>
              <a:gd name="connsiteY4" fmla="*/ 3048647 h 3538515"/>
              <a:gd name="connsiteX5" fmla="*/ 1838906 w 3897394"/>
              <a:gd name="connsiteY5" fmla="*/ 2917678 h 3538515"/>
              <a:gd name="connsiteX6" fmla="*/ 1769850 w 3897394"/>
              <a:gd name="connsiteY6" fmla="*/ 2886722 h 3538515"/>
              <a:gd name="connsiteX7" fmla="*/ 1385969 w 3897394"/>
              <a:gd name="connsiteY7" fmla="*/ 2472429 h 3538515"/>
              <a:gd name="connsiteX8" fmla="*/ 1265024 w 3897394"/>
              <a:gd name="connsiteY8" fmla="*/ 2265216 h 3538515"/>
              <a:gd name="connsiteX9" fmla="*/ 1153220 w 3897394"/>
              <a:gd name="connsiteY9" fmla="*/ 2235960 h 3538515"/>
              <a:gd name="connsiteX10" fmla="*/ 0 w 3897394"/>
              <a:gd name="connsiteY10" fmla="*/ 991674 h 3538515"/>
              <a:gd name="connsiteX0" fmla="*/ 0 w 3897394"/>
              <a:gd name="connsiteY0" fmla="*/ 991674 h 3538515"/>
              <a:gd name="connsiteX1" fmla="*/ 1569775 w 3897394"/>
              <a:gd name="connsiteY1" fmla="*/ 0 h 3538515"/>
              <a:gd name="connsiteX2" fmla="*/ 3897394 w 3897394"/>
              <a:gd name="connsiteY2" fmla="*/ 2287276 h 3538515"/>
              <a:gd name="connsiteX3" fmla="*/ 2367985 w 3897394"/>
              <a:gd name="connsiteY3" fmla="*/ 3538515 h 3538515"/>
              <a:gd name="connsiteX4" fmla="*/ 1912725 w 3897394"/>
              <a:gd name="connsiteY4" fmla="*/ 3048647 h 3538515"/>
              <a:gd name="connsiteX5" fmla="*/ 1838906 w 3897394"/>
              <a:gd name="connsiteY5" fmla="*/ 2917678 h 3538515"/>
              <a:gd name="connsiteX6" fmla="*/ 1769850 w 3897394"/>
              <a:gd name="connsiteY6" fmla="*/ 2886722 h 3538515"/>
              <a:gd name="connsiteX7" fmla="*/ 1385969 w 3897394"/>
              <a:gd name="connsiteY7" fmla="*/ 2472429 h 3538515"/>
              <a:gd name="connsiteX8" fmla="*/ 1265024 w 3897394"/>
              <a:gd name="connsiteY8" fmla="*/ 2265216 h 3538515"/>
              <a:gd name="connsiteX9" fmla="*/ 1153220 w 3897394"/>
              <a:gd name="connsiteY9" fmla="*/ 2235960 h 3538515"/>
              <a:gd name="connsiteX10" fmla="*/ 0 w 3897394"/>
              <a:gd name="connsiteY10" fmla="*/ 991674 h 3538515"/>
              <a:gd name="connsiteX0" fmla="*/ 0 w 3897394"/>
              <a:gd name="connsiteY0" fmla="*/ 991674 h 3538515"/>
              <a:gd name="connsiteX1" fmla="*/ 1569775 w 3897394"/>
              <a:gd name="connsiteY1" fmla="*/ 0 h 3538515"/>
              <a:gd name="connsiteX2" fmla="*/ 3897394 w 3897394"/>
              <a:gd name="connsiteY2" fmla="*/ 2287276 h 3538515"/>
              <a:gd name="connsiteX3" fmla="*/ 2367985 w 3897394"/>
              <a:gd name="connsiteY3" fmla="*/ 3538515 h 3538515"/>
              <a:gd name="connsiteX4" fmla="*/ 1912725 w 3897394"/>
              <a:gd name="connsiteY4" fmla="*/ 3048647 h 3538515"/>
              <a:gd name="connsiteX5" fmla="*/ 1838906 w 3897394"/>
              <a:gd name="connsiteY5" fmla="*/ 2917678 h 3538515"/>
              <a:gd name="connsiteX6" fmla="*/ 1769850 w 3897394"/>
              <a:gd name="connsiteY6" fmla="*/ 2886722 h 3538515"/>
              <a:gd name="connsiteX7" fmla="*/ 1385969 w 3897394"/>
              <a:gd name="connsiteY7" fmla="*/ 2472429 h 3538515"/>
              <a:gd name="connsiteX8" fmla="*/ 1265024 w 3897394"/>
              <a:gd name="connsiteY8" fmla="*/ 2265216 h 3538515"/>
              <a:gd name="connsiteX9" fmla="*/ 1153220 w 3897394"/>
              <a:gd name="connsiteY9" fmla="*/ 2235960 h 3538515"/>
              <a:gd name="connsiteX10" fmla="*/ 0 w 3897394"/>
              <a:gd name="connsiteY10" fmla="*/ 991674 h 3538515"/>
              <a:gd name="connsiteX0" fmla="*/ 0 w 3897394"/>
              <a:gd name="connsiteY0" fmla="*/ 991674 h 3538515"/>
              <a:gd name="connsiteX1" fmla="*/ 1569775 w 3897394"/>
              <a:gd name="connsiteY1" fmla="*/ 0 h 3538515"/>
              <a:gd name="connsiteX2" fmla="*/ 3897394 w 3897394"/>
              <a:gd name="connsiteY2" fmla="*/ 2287276 h 3538515"/>
              <a:gd name="connsiteX3" fmla="*/ 2367985 w 3897394"/>
              <a:gd name="connsiteY3" fmla="*/ 3538515 h 3538515"/>
              <a:gd name="connsiteX4" fmla="*/ 1912725 w 3897394"/>
              <a:gd name="connsiteY4" fmla="*/ 3048647 h 3538515"/>
              <a:gd name="connsiteX5" fmla="*/ 1838906 w 3897394"/>
              <a:gd name="connsiteY5" fmla="*/ 2917678 h 3538515"/>
              <a:gd name="connsiteX6" fmla="*/ 1769850 w 3897394"/>
              <a:gd name="connsiteY6" fmla="*/ 2886722 h 3538515"/>
              <a:gd name="connsiteX7" fmla="*/ 1385969 w 3897394"/>
              <a:gd name="connsiteY7" fmla="*/ 2472429 h 3538515"/>
              <a:gd name="connsiteX8" fmla="*/ 1265024 w 3897394"/>
              <a:gd name="connsiteY8" fmla="*/ 2260454 h 3538515"/>
              <a:gd name="connsiteX9" fmla="*/ 1153220 w 3897394"/>
              <a:gd name="connsiteY9" fmla="*/ 2235960 h 3538515"/>
              <a:gd name="connsiteX10" fmla="*/ 0 w 3897394"/>
              <a:gd name="connsiteY10" fmla="*/ 991674 h 3538515"/>
              <a:gd name="connsiteX0" fmla="*/ 0 w 3897394"/>
              <a:gd name="connsiteY0" fmla="*/ 991674 h 3538515"/>
              <a:gd name="connsiteX1" fmla="*/ 1569775 w 3897394"/>
              <a:gd name="connsiteY1" fmla="*/ 0 h 3538515"/>
              <a:gd name="connsiteX2" fmla="*/ 3897394 w 3897394"/>
              <a:gd name="connsiteY2" fmla="*/ 2287276 h 3538515"/>
              <a:gd name="connsiteX3" fmla="*/ 2367985 w 3897394"/>
              <a:gd name="connsiteY3" fmla="*/ 3538515 h 3538515"/>
              <a:gd name="connsiteX4" fmla="*/ 1912725 w 3897394"/>
              <a:gd name="connsiteY4" fmla="*/ 3048647 h 3538515"/>
              <a:gd name="connsiteX5" fmla="*/ 1838906 w 3897394"/>
              <a:gd name="connsiteY5" fmla="*/ 2917678 h 3538515"/>
              <a:gd name="connsiteX6" fmla="*/ 1769850 w 3897394"/>
              <a:gd name="connsiteY6" fmla="*/ 2886722 h 3538515"/>
              <a:gd name="connsiteX7" fmla="*/ 1385969 w 3897394"/>
              <a:gd name="connsiteY7" fmla="*/ 2472429 h 3538515"/>
              <a:gd name="connsiteX8" fmla="*/ 1265024 w 3897394"/>
              <a:gd name="connsiteY8" fmla="*/ 2260454 h 3538515"/>
              <a:gd name="connsiteX9" fmla="*/ 1153220 w 3897394"/>
              <a:gd name="connsiteY9" fmla="*/ 2235960 h 3538515"/>
              <a:gd name="connsiteX10" fmla="*/ 0 w 3897394"/>
              <a:gd name="connsiteY10" fmla="*/ 991674 h 353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97394" h="3538515">
                <a:moveTo>
                  <a:pt x="0" y="991674"/>
                </a:moveTo>
                <a:lnTo>
                  <a:pt x="1569775" y="0"/>
                </a:lnTo>
                <a:lnTo>
                  <a:pt x="3897394" y="2287276"/>
                </a:lnTo>
                <a:lnTo>
                  <a:pt x="2367985" y="3538515"/>
                </a:lnTo>
                <a:lnTo>
                  <a:pt x="1912725" y="3048647"/>
                </a:lnTo>
                <a:cubicBezTo>
                  <a:pt x="1890501" y="2986735"/>
                  <a:pt x="1884943" y="2953397"/>
                  <a:pt x="1838906" y="2917678"/>
                </a:cubicBezTo>
                <a:cubicBezTo>
                  <a:pt x="1826205" y="2868466"/>
                  <a:pt x="1799219" y="2900216"/>
                  <a:pt x="1769850" y="2886722"/>
                </a:cubicBezTo>
                <a:lnTo>
                  <a:pt x="1385969" y="2472429"/>
                </a:lnTo>
                <a:cubicBezTo>
                  <a:pt x="1357394" y="2316458"/>
                  <a:pt x="1330010" y="2311772"/>
                  <a:pt x="1265024" y="2260454"/>
                </a:cubicBezTo>
                <a:cubicBezTo>
                  <a:pt x="1254808" y="2221042"/>
                  <a:pt x="1193400" y="2243428"/>
                  <a:pt x="1153220" y="2235960"/>
                </a:cubicBezTo>
                <a:lnTo>
                  <a:pt x="0" y="991674"/>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Tree>
    <p:extLst>
      <p:ext uri="{BB962C8B-B14F-4D97-AF65-F5344CB8AC3E}">
        <p14:creationId xmlns:p14="http://schemas.microsoft.com/office/powerpoint/2010/main" val="2187014628"/>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AEAC78F-261C-A04C-A225-DEC46E2536BA}"/>
              </a:ext>
            </a:extLst>
          </p:cNvPr>
          <p:cNvSpPr>
            <a:spLocks noGrp="1"/>
          </p:cNvSpPr>
          <p:nvPr>
            <p:ph type="title" hasCustomPrompt="1"/>
          </p:nvPr>
        </p:nvSpPr>
        <p:spPr>
          <a:xfrm>
            <a:off x="664464" y="1187116"/>
            <a:ext cx="6255420" cy="2241884"/>
          </a:xfrm>
        </p:spPr>
        <p:txBody>
          <a:bodyPr anchor="b">
            <a:normAutofit/>
          </a:bodyPr>
          <a:lstStyle>
            <a:lvl1pPr algn="l">
              <a:defRPr sz="6000" baseline="0">
                <a:solidFill>
                  <a:schemeClr val="bg1"/>
                </a:solidFill>
              </a:defRPr>
            </a:lvl1pPr>
          </a:lstStyle>
          <a:p>
            <a:r>
              <a:rPr lang="en-US"/>
              <a:t>Section Title</a:t>
            </a:r>
          </a:p>
        </p:txBody>
      </p:sp>
      <p:sp>
        <p:nvSpPr>
          <p:cNvPr id="7" name="Text Placeholder 3">
            <a:extLst>
              <a:ext uri="{FF2B5EF4-FFF2-40B4-BE49-F238E27FC236}">
                <a16:creationId xmlns:a16="http://schemas.microsoft.com/office/drawing/2014/main" id="{28869499-439B-8449-ABA6-7F257DC820F0}"/>
              </a:ext>
            </a:extLst>
          </p:cNvPr>
          <p:cNvSpPr>
            <a:spLocks noGrp="1"/>
          </p:cNvSpPr>
          <p:nvPr>
            <p:ph type="body" sz="quarter" idx="11" hasCustomPrompt="1"/>
          </p:nvPr>
        </p:nvSpPr>
        <p:spPr>
          <a:xfrm>
            <a:off x="664430" y="3620079"/>
            <a:ext cx="6255596" cy="1355559"/>
          </a:xfrm>
        </p:spPr>
        <p:txBody>
          <a:bodyPr anchor="t">
            <a:normAutofit/>
          </a:bodyPr>
          <a:lstStyle>
            <a:lvl1pPr marL="0" indent="0" algn="l">
              <a:buNone/>
              <a:defRPr sz="3600">
                <a:solidFill>
                  <a:srgbClr val="00C0F3"/>
                </a:solidFill>
              </a:defRPr>
            </a:lvl1pPr>
          </a:lstStyle>
          <a:p>
            <a:pPr lvl="0"/>
            <a:r>
              <a:rPr lang="en-US"/>
              <a:t>Slide’s </a:t>
            </a:r>
            <a:r>
              <a:rPr lang="en-US" err="1"/>
              <a:t>Subpoints</a:t>
            </a:r>
            <a:endParaRPr lang="en-US"/>
          </a:p>
        </p:txBody>
      </p:sp>
      <p:sp>
        <p:nvSpPr>
          <p:cNvPr id="2" name="Triangle 1">
            <a:extLst>
              <a:ext uri="{FF2B5EF4-FFF2-40B4-BE49-F238E27FC236}">
                <a16:creationId xmlns:a16="http://schemas.microsoft.com/office/drawing/2014/main" id="{C8CC5E6C-33C8-6141-9B55-05C5B94CD127}"/>
              </a:ext>
            </a:extLst>
          </p:cNvPr>
          <p:cNvSpPr>
            <a:spLocks/>
          </p:cNvSpPr>
          <p:nvPr userDrawn="1"/>
        </p:nvSpPr>
        <p:spPr>
          <a:xfrm flipV="1">
            <a:off x="5791200" y="0"/>
            <a:ext cx="6400800" cy="6284421"/>
          </a:xfrm>
          <a:prstGeom prst="triangle">
            <a:avLst>
              <a:gd name="adj" fmla="val 100000"/>
            </a:avLst>
          </a:prstGeom>
          <a:blipFill dpi="0" rotWithShape="0">
            <a:blip r:embed="rId3" cstate="screen">
              <a:extLst>
                <a:ext uri="{28A0092B-C50C-407E-A947-70E740481C1C}">
                  <a14:useLocalDpi xmlns:a14="http://schemas.microsoft.com/office/drawing/2010/main"/>
                </a:ext>
              </a:extLst>
            </a:blip>
            <a:srcRect/>
            <a:stretch>
              <a:fillRect l="-17857" t="-1213" r="-22455" b="-54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641329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Mockup 19">
    <p:spTree>
      <p:nvGrpSpPr>
        <p:cNvPr id="1" name=""/>
        <p:cNvGrpSpPr/>
        <p:nvPr/>
      </p:nvGrpSpPr>
      <p:grpSpPr>
        <a:xfrm>
          <a:off x="0" y="0"/>
          <a:ext cx="0" cy="0"/>
          <a:chOff x="0" y="0"/>
          <a:chExt cx="0" cy="0"/>
        </a:xfrm>
      </p:grpSpPr>
      <p:sp>
        <p:nvSpPr>
          <p:cNvPr id="6" name="Rectangle 4"/>
          <p:cNvSpPr/>
          <p:nvPr userDrawn="1"/>
        </p:nvSpPr>
        <p:spPr bwMode="auto">
          <a:xfrm>
            <a:off x="-1127" y="0"/>
            <a:ext cx="12192000" cy="3765037"/>
          </a:xfrm>
          <a:custGeom>
            <a:avLst/>
            <a:gdLst>
              <a:gd name="connsiteX0" fmla="*/ 0 w 18289191"/>
              <a:gd name="connsiteY0" fmla="*/ 0 h 5647556"/>
              <a:gd name="connsiteX1" fmla="*/ 18289191 w 18289191"/>
              <a:gd name="connsiteY1" fmla="*/ 0 h 5647556"/>
              <a:gd name="connsiteX2" fmla="*/ 18289191 w 18289191"/>
              <a:gd name="connsiteY2" fmla="*/ 5647556 h 5647556"/>
              <a:gd name="connsiteX3" fmla="*/ 0 w 18289191"/>
              <a:gd name="connsiteY3" fmla="*/ 5647556 h 5647556"/>
              <a:gd name="connsiteX4" fmla="*/ 0 w 18289191"/>
              <a:gd name="connsiteY4" fmla="*/ 0 h 5647556"/>
              <a:gd name="connsiteX0" fmla="*/ 0 w 18289191"/>
              <a:gd name="connsiteY0" fmla="*/ 0 h 5647556"/>
              <a:gd name="connsiteX1" fmla="*/ 18289191 w 18289191"/>
              <a:gd name="connsiteY1" fmla="*/ 0 h 5647556"/>
              <a:gd name="connsiteX2" fmla="*/ 18263792 w 18289191"/>
              <a:gd name="connsiteY2" fmla="*/ 3894956 h 5647556"/>
              <a:gd name="connsiteX3" fmla="*/ 0 w 18289191"/>
              <a:gd name="connsiteY3" fmla="*/ 5647556 h 5647556"/>
              <a:gd name="connsiteX4" fmla="*/ 0 w 18289191"/>
              <a:gd name="connsiteY4" fmla="*/ 0 h 5647556"/>
              <a:gd name="connsiteX0" fmla="*/ 0 w 18314592"/>
              <a:gd name="connsiteY0" fmla="*/ 0 h 5647556"/>
              <a:gd name="connsiteX1" fmla="*/ 18289191 w 18314592"/>
              <a:gd name="connsiteY1" fmla="*/ 0 h 5647556"/>
              <a:gd name="connsiteX2" fmla="*/ 18314592 w 18314592"/>
              <a:gd name="connsiteY2" fmla="*/ 3894956 h 5647556"/>
              <a:gd name="connsiteX3" fmla="*/ 0 w 18314592"/>
              <a:gd name="connsiteY3" fmla="*/ 5647556 h 5647556"/>
              <a:gd name="connsiteX4" fmla="*/ 0 w 18314592"/>
              <a:gd name="connsiteY4" fmla="*/ 0 h 5647556"/>
              <a:gd name="connsiteX0" fmla="*/ 0 w 18289191"/>
              <a:gd name="connsiteY0" fmla="*/ 0 h 5647556"/>
              <a:gd name="connsiteX1" fmla="*/ 18289191 w 18289191"/>
              <a:gd name="connsiteY1" fmla="*/ 0 h 5647556"/>
              <a:gd name="connsiteX2" fmla="*/ 18263722 w 18289191"/>
              <a:gd name="connsiteY2" fmla="*/ 3894956 h 5647556"/>
              <a:gd name="connsiteX3" fmla="*/ 0 w 18289191"/>
              <a:gd name="connsiteY3" fmla="*/ 5647556 h 5647556"/>
              <a:gd name="connsiteX4" fmla="*/ 0 w 18289191"/>
              <a:gd name="connsiteY4" fmla="*/ 0 h 5647556"/>
              <a:gd name="connsiteX0" fmla="*/ 0 w 18289191"/>
              <a:gd name="connsiteY0" fmla="*/ 0 h 5647556"/>
              <a:gd name="connsiteX1" fmla="*/ 18289191 w 18289191"/>
              <a:gd name="connsiteY1" fmla="*/ 0 h 5647556"/>
              <a:gd name="connsiteX2" fmla="*/ 18289158 w 18289191"/>
              <a:gd name="connsiteY2" fmla="*/ 3894956 h 5647556"/>
              <a:gd name="connsiteX3" fmla="*/ 0 w 18289191"/>
              <a:gd name="connsiteY3" fmla="*/ 5647556 h 5647556"/>
              <a:gd name="connsiteX4" fmla="*/ 0 w 18289191"/>
              <a:gd name="connsiteY4" fmla="*/ 0 h 5647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9191" h="5647556">
                <a:moveTo>
                  <a:pt x="0" y="0"/>
                </a:moveTo>
                <a:lnTo>
                  <a:pt x="18289191" y="0"/>
                </a:lnTo>
                <a:cubicBezTo>
                  <a:pt x="18289180" y="1298319"/>
                  <a:pt x="18289169" y="2596637"/>
                  <a:pt x="18289158" y="3894956"/>
                </a:cubicBezTo>
                <a:lnTo>
                  <a:pt x="0" y="5647556"/>
                </a:lnTo>
                <a:lnTo>
                  <a:pt x="0" y="0"/>
                </a:lnTo>
                <a:close/>
              </a:path>
            </a:pathLst>
          </a:custGeom>
          <a:solidFill>
            <a:schemeClr val="tx2"/>
          </a:solidFill>
          <a:ln>
            <a:noFill/>
          </a:ln>
        </p:spPr>
        <p:txBody>
          <a:bodyPr vert="horz" wrap="square" lIns="60960" tIns="30480" rIns="60960" bIns="30480" numCol="1" rtlCol="0" anchor="t" anchorCtr="0" compatLnSpc="1">
            <a:prstTxWarp prst="textNoShape">
              <a:avLst/>
            </a:prstTxWarp>
          </a:bodyPr>
          <a:lstStyle/>
          <a:p>
            <a:pPr algn="ctr"/>
            <a:endParaRPr lang="fr-FR" sz="1200"/>
          </a:p>
        </p:txBody>
      </p:sp>
      <p:pic>
        <p:nvPicPr>
          <p:cNvPr id="8" name="Imag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32302" y="1199405"/>
            <a:ext cx="5181600" cy="5253931"/>
          </a:xfrm>
          <a:prstGeom prst="rect">
            <a:avLst/>
          </a:prstGeom>
        </p:spPr>
      </p:pic>
      <p:sp>
        <p:nvSpPr>
          <p:cNvPr id="3" name="Espace réservé pour une image  2"/>
          <p:cNvSpPr>
            <a:spLocks noGrp="1"/>
          </p:cNvSpPr>
          <p:nvPr>
            <p:ph type="pic" sz="quarter" idx="12"/>
          </p:nvPr>
        </p:nvSpPr>
        <p:spPr>
          <a:xfrm>
            <a:off x="8063872" y="1844675"/>
            <a:ext cx="1536517" cy="2689127"/>
          </a:xfrm>
          <a:custGeom>
            <a:avLst/>
            <a:gdLst>
              <a:gd name="connsiteX0" fmla="*/ 0 w 2303834"/>
              <a:gd name="connsiteY0" fmla="*/ 0 h 4032250"/>
              <a:gd name="connsiteX1" fmla="*/ 2303834 w 2303834"/>
              <a:gd name="connsiteY1" fmla="*/ 0 h 4032250"/>
              <a:gd name="connsiteX2" fmla="*/ 2303834 w 2303834"/>
              <a:gd name="connsiteY2" fmla="*/ 4032250 h 4032250"/>
              <a:gd name="connsiteX3" fmla="*/ 0 w 2303834"/>
              <a:gd name="connsiteY3" fmla="*/ 4032250 h 4032250"/>
              <a:gd name="connsiteX4" fmla="*/ 0 w 2303834"/>
              <a:gd name="connsiteY4" fmla="*/ 0 h 4032250"/>
              <a:gd name="connsiteX0" fmla="*/ 0 w 2303834"/>
              <a:gd name="connsiteY0" fmla="*/ 0 h 4033620"/>
              <a:gd name="connsiteX1" fmla="*/ 2303834 w 2303834"/>
              <a:gd name="connsiteY1" fmla="*/ 0 h 4033620"/>
              <a:gd name="connsiteX2" fmla="*/ 2303834 w 2303834"/>
              <a:gd name="connsiteY2" fmla="*/ 4032250 h 4033620"/>
              <a:gd name="connsiteX3" fmla="*/ 89455 w 2303834"/>
              <a:gd name="connsiteY3" fmla="*/ 4033620 h 4033620"/>
              <a:gd name="connsiteX4" fmla="*/ 0 w 2303834"/>
              <a:gd name="connsiteY4" fmla="*/ 4032250 h 4033620"/>
              <a:gd name="connsiteX5" fmla="*/ 0 w 2303834"/>
              <a:gd name="connsiteY5" fmla="*/ 0 h 4033620"/>
              <a:gd name="connsiteX0" fmla="*/ 942 w 2304776"/>
              <a:gd name="connsiteY0" fmla="*/ 0 h 4033620"/>
              <a:gd name="connsiteX1" fmla="*/ 2304776 w 2304776"/>
              <a:gd name="connsiteY1" fmla="*/ 0 h 4033620"/>
              <a:gd name="connsiteX2" fmla="*/ 2304776 w 2304776"/>
              <a:gd name="connsiteY2" fmla="*/ 4032250 h 4033620"/>
              <a:gd name="connsiteX3" fmla="*/ 90397 w 2304776"/>
              <a:gd name="connsiteY3" fmla="*/ 4033620 h 4033620"/>
              <a:gd name="connsiteX4" fmla="*/ 942 w 2304776"/>
              <a:gd name="connsiteY4" fmla="*/ 4032250 h 4033620"/>
              <a:gd name="connsiteX5" fmla="*/ 0 w 2304776"/>
              <a:gd name="connsiteY5" fmla="*/ 3936269 h 4033620"/>
              <a:gd name="connsiteX6" fmla="*/ 942 w 2304776"/>
              <a:gd name="connsiteY6" fmla="*/ 0 h 4033620"/>
              <a:gd name="connsiteX0" fmla="*/ 942 w 2304776"/>
              <a:gd name="connsiteY0" fmla="*/ 0 h 4033620"/>
              <a:gd name="connsiteX1" fmla="*/ 2304776 w 2304776"/>
              <a:gd name="connsiteY1" fmla="*/ 0 h 4033620"/>
              <a:gd name="connsiteX2" fmla="*/ 2304776 w 2304776"/>
              <a:gd name="connsiteY2" fmla="*/ 4032250 h 4033620"/>
              <a:gd name="connsiteX3" fmla="*/ 90397 w 2304776"/>
              <a:gd name="connsiteY3" fmla="*/ 4033620 h 4033620"/>
              <a:gd name="connsiteX4" fmla="*/ 942 w 2304776"/>
              <a:gd name="connsiteY4" fmla="*/ 4032250 h 4033620"/>
              <a:gd name="connsiteX5" fmla="*/ 0 w 2304776"/>
              <a:gd name="connsiteY5" fmla="*/ 3936269 h 4033620"/>
              <a:gd name="connsiteX6" fmla="*/ 942 w 2304776"/>
              <a:gd name="connsiteY6" fmla="*/ 0 h 4033620"/>
              <a:gd name="connsiteX0" fmla="*/ 942 w 2304776"/>
              <a:gd name="connsiteY0" fmla="*/ 0 h 4033620"/>
              <a:gd name="connsiteX1" fmla="*/ 2304776 w 2304776"/>
              <a:gd name="connsiteY1" fmla="*/ 0 h 4033620"/>
              <a:gd name="connsiteX2" fmla="*/ 2304776 w 2304776"/>
              <a:gd name="connsiteY2" fmla="*/ 4032250 h 4033620"/>
              <a:gd name="connsiteX3" fmla="*/ 90397 w 2304776"/>
              <a:gd name="connsiteY3" fmla="*/ 4033620 h 4033620"/>
              <a:gd name="connsiteX4" fmla="*/ 42664 w 2304776"/>
              <a:gd name="connsiteY4" fmla="*/ 4000958 h 4033620"/>
              <a:gd name="connsiteX5" fmla="*/ 0 w 2304776"/>
              <a:gd name="connsiteY5" fmla="*/ 3936269 h 4033620"/>
              <a:gd name="connsiteX6" fmla="*/ 942 w 2304776"/>
              <a:gd name="connsiteY6" fmla="*/ 0 h 4033620"/>
              <a:gd name="connsiteX0" fmla="*/ 942 w 2304776"/>
              <a:gd name="connsiteY0" fmla="*/ 0 h 4033620"/>
              <a:gd name="connsiteX1" fmla="*/ 2304776 w 2304776"/>
              <a:gd name="connsiteY1" fmla="*/ 0 h 4033620"/>
              <a:gd name="connsiteX2" fmla="*/ 2304776 w 2304776"/>
              <a:gd name="connsiteY2" fmla="*/ 4032250 h 4033620"/>
              <a:gd name="connsiteX3" fmla="*/ 90397 w 2304776"/>
              <a:gd name="connsiteY3" fmla="*/ 4033620 h 4033620"/>
              <a:gd name="connsiteX4" fmla="*/ 28757 w 2304776"/>
              <a:gd name="connsiteY4" fmla="*/ 4000958 h 4033620"/>
              <a:gd name="connsiteX5" fmla="*/ 0 w 2304776"/>
              <a:gd name="connsiteY5" fmla="*/ 3936269 h 4033620"/>
              <a:gd name="connsiteX6" fmla="*/ 942 w 2304776"/>
              <a:gd name="connsiteY6" fmla="*/ 0 h 4033620"/>
              <a:gd name="connsiteX0" fmla="*/ 942 w 2304776"/>
              <a:gd name="connsiteY0" fmla="*/ 0 h 4033620"/>
              <a:gd name="connsiteX1" fmla="*/ 2304776 w 2304776"/>
              <a:gd name="connsiteY1" fmla="*/ 0 h 4033620"/>
              <a:gd name="connsiteX2" fmla="*/ 2304776 w 2304776"/>
              <a:gd name="connsiteY2" fmla="*/ 4032250 h 4033620"/>
              <a:gd name="connsiteX3" fmla="*/ 90397 w 2304776"/>
              <a:gd name="connsiteY3" fmla="*/ 4033620 h 4033620"/>
              <a:gd name="connsiteX4" fmla="*/ 28757 w 2304776"/>
              <a:gd name="connsiteY4" fmla="*/ 4000958 h 4033620"/>
              <a:gd name="connsiteX5" fmla="*/ 0 w 2304776"/>
              <a:gd name="connsiteY5" fmla="*/ 3936269 h 4033620"/>
              <a:gd name="connsiteX6" fmla="*/ 942 w 2304776"/>
              <a:gd name="connsiteY6" fmla="*/ 0 h 4033620"/>
              <a:gd name="connsiteX0" fmla="*/ 942 w 2304776"/>
              <a:gd name="connsiteY0" fmla="*/ 0 h 4033620"/>
              <a:gd name="connsiteX1" fmla="*/ 2304776 w 2304776"/>
              <a:gd name="connsiteY1" fmla="*/ 0 h 4033620"/>
              <a:gd name="connsiteX2" fmla="*/ 2304776 w 2304776"/>
              <a:gd name="connsiteY2" fmla="*/ 4032250 h 4033620"/>
              <a:gd name="connsiteX3" fmla="*/ 90397 w 2304776"/>
              <a:gd name="connsiteY3" fmla="*/ 4033620 h 4033620"/>
              <a:gd name="connsiteX4" fmla="*/ 28757 w 2304776"/>
              <a:gd name="connsiteY4" fmla="*/ 4000958 h 4033620"/>
              <a:gd name="connsiteX5" fmla="*/ 0 w 2304776"/>
              <a:gd name="connsiteY5" fmla="*/ 3936269 h 4033620"/>
              <a:gd name="connsiteX6" fmla="*/ 942 w 2304776"/>
              <a:gd name="connsiteY6" fmla="*/ 0 h 4033620"/>
              <a:gd name="connsiteX0" fmla="*/ 942 w 2304776"/>
              <a:gd name="connsiteY0" fmla="*/ 0 h 4033620"/>
              <a:gd name="connsiteX1" fmla="*/ 2304776 w 2304776"/>
              <a:gd name="connsiteY1" fmla="*/ 0 h 4033620"/>
              <a:gd name="connsiteX2" fmla="*/ 2304776 w 2304776"/>
              <a:gd name="connsiteY2" fmla="*/ 4032250 h 4033620"/>
              <a:gd name="connsiteX3" fmla="*/ 90397 w 2304776"/>
              <a:gd name="connsiteY3" fmla="*/ 4033620 h 4033620"/>
              <a:gd name="connsiteX4" fmla="*/ 28757 w 2304776"/>
              <a:gd name="connsiteY4" fmla="*/ 4000958 h 4033620"/>
              <a:gd name="connsiteX5" fmla="*/ 0 w 2304776"/>
              <a:gd name="connsiteY5" fmla="*/ 3936269 h 4033620"/>
              <a:gd name="connsiteX6" fmla="*/ 942 w 2304776"/>
              <a:gd name="connsiteY6" fmla="*/ 0 h 4033620"/>
              <a:gd name="connsiteX0" fmla="*/ 942 w 2304776"/>
              <a:gd name="connsiteY0" fmla="*/ 0 h 4033620"/>
              <a:gd name="connsiteX1" fmla="*/ 2304776 w 2304776"/>
              <a:gd name="connsiteY1" fmla="*/ 0 h 4033620"/>
              <a:gd name="connsiteX2" fmla="*/ 2304776 w 2304776"/>
              <a:gd name="connsiteY2" fmla="*/ 4032250 h 4033620"/>
              <a:gd name="connsiteX3" fmla="*/ 90397 w 2304776"/>
              <a:gd name="connsiteY3" fmla="*/ 4033620 h 4033620"/>
              <a:gd name="connsiteX4" fmla="*/ 28757 w 2304776"/>
              <a:gd name="connsiteY4" fmla="*/ 4000958 h 4033620"/>
              <a:gd name="connsiteX5" fmla="*/ 0 w 2304776"/>
              <a:gd name="connsiteY5" fmla="*/ 3936269 h 4033620"/>
              <a:gd name="connsiteX6" fmla="*/ 942 w 2304776"/>
              <a:gd name="connsiteY6" fmla="*/ 0 h 4033620"/>
              <a:gd name="connsiteX0" fmla="*/ 942 w 2304776"/>
              <a:gd name="connsiteY0" fmla="*/ 0 h 4033620"/>
              <a:gd name="connsiteX1" fmla="*/ 2304776 w 2304776"/>
              <a:gd name="connsiteY1" fmla="*/ 0 h 4033620"/>
              <a:gd name="connsiteX2" fmla="*/ 2304776 w 2304776"/>
              <a:gd name="connsiteY2" fmla="*/ 4032250 h 4033620"/>
              <a:gd name="connsiteX3" fmla="*/ 90397 w 2304776"/>
              <a:gd name="connsiteY3" fmla="*/ 4033620 h 4033620"/>
              <a:gd name="connsiteX4" fmla="*/ 28757 w 2304776"/>
              <a:gd name="connsiteY4" fmla="*/ 4000958 h 4033620"/>
              <a:gd name="connsiteX5" fmla="*/ 0 w 2304776"/>
              <a:gd name="connsiteY5" fmla="*/ 3936269 h 4033620"/>
              <a:gd name="connsiteX6" fmla="*/ 942 w 2304776"/>
              <a:gd name="connsiteY6" fmla="*/ 0 h 4033620"/>
              <a:gd name="connsiteX0" fmla="*/ 942 w 2304776"/>
              <a:gd name="connsiteY0" fmla="*/ 0 h 4033620"/>
              <a:gd name="connsiteX1" fmla="*/ 2304776 w 2304776"/>
              <a:gd name="connsiteY1" fmla="*/ 0 h 4033620"/>
              <a:gd name="connsiteX2" fmla="*/ 2304776 w 2304776"/>
              <a:gd name="connsiteY2" fmla="*/ 4032250 h 4033620"/>
              <a:gd name="connsiteX3" fmla="*/ 90397 w 2304776"/>
              <a:gd name="connsiteY3" fmla="*/ 4033620 h 4033620"/>
              <a:gd name="connsiteX4" fmla="*/ 28757 w 2304776"/>
              <a:gd name="connsiteY4" fmla="*/ 4000958 h 4033620"/>
              <a:gd name="connsiteX5" fmla="*/ 0 w 2304776"/>
              <a:gd name="connsiteY5" fmla="*/ 3936269 h 4033620"/>
              <a:gd name="connsiteX6" fmla="*/ 942 w 2304776"/>
              <a:gd name="connsiteY6" fmla="*/ 0 h 4033620"/>
              <a:gd name="connsiteX0" fmla="*/ 942 w 2304776"/>
              <a:gd name="connsiteY0" fmla="*/ 0 h 4033620"/>
              <a:gd name="connsiteX1" fmla="*/ 2304776 w 2304776"/>
              <a:gd name="connsiteY1" fmla="*/ 0 h 4033620"/>
              <a:gd name="connsiteX2" fmla="*/ 2304776 w 2304776"/>
              <a:gd name="connsiteY2" fmla="*/ 4032250 h 4033620"/>
              <a:gd name="connsiteX3" fmla="*/ 90397 w 2304776"/>
              <a:gd name="connsiteY3" fmla="*/ 4033620 h 4033620"/>
              <a:gd name="connsiteX4" fmla="*/ 28757 w 2304776"/>
              <a:gd name="connsiteY4" fmla="*/ 4000958 h 4033620"/>
              <a:gd name="connsiteX5" fmla="*/ 0 w 2304776"/>
              <a:gd name="connsiteY5" fmla="*/ 3936269 h 4033620"/>
              <a:gd name="connsiteX6" fmla="*/ 942 w 2304776"/>
              <a:gd name="connsiteY6" fmla="*/ 0 h 4033620"/>
              <a:gd name="connsiteX0" fmla="*/ 942 w 2304776"/>
              <a:gd name="connsiteY0" fmla="*/ 0 h 4033709"/>
              <a:gd name="connsiteX1" fmla="*/ 2304776 w 2304776"/>
              <a:gd name="connsiteY1" fmla="*/ 0 h 4033709"/>
              <a:gd name="connsiteX2" fmla="*/ 2304776 w 2304776"/>
              <a:gd name="connsiteY2" fmla="*/ 4032250 h 4033709"/>
              <a:gd name="connsiteX3" fmla="*/ 90397 w 2304776"/>
              <a:gd name="connsiteY3" fmla="*/ 4033620 h 4033709"/>
              <a:gd name="connsiteX4" fmla="*/ 28757 w 2304776"/>
              <a:gd name="connsiteY4" fmla="*/ 4000958 h 4033709"/>
              <a:gd name="connsiteX5" fmla="*/ 0 w 2304776"/>
              <a:gd name="connsiteY5" fmla="*/ 3936269 h 4033709"/>
              <a:gd name="connsiteX6" fmla="*/ 942 w 2304776"/>
              <a:gd name="connsiteY6" fmla="*/ 0 h 4033709"/>
              <a:gd name="connsiteX0" fmla="*/ 942 w 2304776"/>
              <a:gd name="connsiteY0" fmla="*/ 0 h 4033620"/>
              <a:gd name="connsiteX1" fmla="*/ 2304776 w 2304776"/>
              <a:gd name="connsiteY1" fmla="*/ 0 h 4033620"/>
              <a:gd name="connsiteX2" fmla="*/ 2304776 w 2304776"/>
              <a:gd name="connsiteY2" fmla="*/ 4032250 h 4033620"/>
              <a:gd name="connsiteX3" fmla="*/ 90397 w 2304776"/>
              <a:gd name="connsiteY3" fmla="*/ 4033620 h 4033620"/>
              <a:gd name="connsiteX4" fmla="*/ 28757 w 2304776"/>
              <a:gd name="connsiteY4" fmla="*/ 4000958 h 4033620"/>
              <a:gd name="connsiteX5" fmla="*/ 0 w 2304776"/>
              <a:gd name="connsiteY5" fmla="*/ 3936269 h 4033620"/>
              <a:gd name="connsiteX6" fmla="*/ 942 w 2304776"/>
              <a:gd name="connsiteY6" fmla="*/ 0 h 4033620"/>
              <a:gd name="connsiteX0" fmla="*/ 942 w 2304776"/>
              <a:gd name="connsiteY0" fmla="*/ 0 h 4033620"/>
              <a:gd name="connsiteX1" fmla="*/ 2304776 w 2304776"/>
              <a:gd name="connsiteY1" fmla="*/ 0 h 4033620"/>
              <a:gd name="connsiteX2" fmla="*/ 2304776 w 2304776"/>
              <a:gd name="connsiteY2" fmla="*/ 4032250 h 4033620"/>
              <a:gd name="connsiteX3" fmla="*/ 90397 w 2304776"/>
              <a:gd name="connsiteY3" fmla="*/ 4033620 h 4033620"/>
              <a:gd name="connsiteX4" fmla="*/ 28757 w 2304776"/>
              <a:gd name="connsiteY4" fmla="*/ 4000958 h 4033620"/>
              <a:gd name="connsiteX5" fmla="*/ 0 w 2304776"/>
              <a:gd name="connsiteY5" fmla="*/ 3936269 h 4033620"/>
              <a:gd name="connsiteX6" fmla="*/ 942 w 2304776"/>
              <a:gd name="connsiteY6" fmla="*/ 0 h 4033620"/>
              <a:gd name="connsiteX0" fmla="*/ 942 w 2304776"/>
              <a:gd name="connsiteY0" fmla="*/ 0 h 4033620"/>
              <a:gd name="connsiteX1" fmla="*/ 2304776 w 2304776"/>
              <a:gd name="connsiteY1" fmla="*/ 0 h 4033620"/>
              <a:gd name="connsiteX2" fmla="*/ 2304776 w 2304776"/>
              <a:gd name="connsiteY2" fmla="*/ 4032250 h 4033620"/>
              <a:gd name="connsiteX3" fmla="*/ 90397 w 2304776"/>
              <a:gd name="connsiteY3" fmla="*/ 4033620 h 4033620"/>
              <a:gd name="connsiteX4" fmla="*/ 28757 w 2304776"/>
              <a:gd name="connsiteY4" fmla="*/ 4000958 h 4033620"/>
              <a:gd name="connsiteX5" fmla="*/ 0 w 2304776"/>
              <a:gd name="connsiteY5" fmla="*/ 3936269 h 4033620"/>
              <a:gd name="connsiteX6" fmla="*/ 942 w 2304776"/>
              <a:gd name="connsiteY6" fmla="*/ 0 h 4033620"/>
              <a:gd name="connsiteX0" fmla="*/ 942 w 2304776"/>
              <a:gd name="connsiteY0" fmla="*/ 0 h 4033620"/>
              <a:gd name="connsiteX1" fmla="*/ 2304776 w 2304776"/>
              <a:gd name="connsiteY1" fmla="*/ 0 h 4033620"/>
              <a:gd name="connsiteX2" fmla="*/ 2304776 w 2304776"/>
              <a:gd name="connsiteY2" fmla="*/ 4032250 h 4033620"/>
              <a:gd name="connsiteX3" fmla="*/ 90397 w 2304776"/>
              <a:gd name="connsiteY3" fmla="*/ 4033620 h 4033620"/>
              <a:gd name="connsiteX4" fmla="*/ 28757 w 2304776"/>
              <a:gd name="connsiteY4" fmla="*/ 4000958 h 4033620"/>
              <a:gd name="connsiteX5" fmla="*/ 0 w 2304776"/>
              <a:gd name="connsiteY5" fmla="*/ 3936269 h 4033620"/>
              <a:gd name="connsiteX6" fmla="*/ 942 w 2304776"/>
              <a:gd name="connsiteY6" fmla="*/ 0 h 4033620"/>
              <a:gd name="connsiteX0" fmla="*/ 942 w 2304776"/>
              <a:gd name="connsiteY0" fmla="*/ 0 h 4037533"/>
              <a:gd name="connsiteX1" fmla="*/ 2304776 w 2304776"/>
              <a:gd name="connsiteY1" fmla="*/ 0 h 4037533"/>
              <a:gd name="connsiteX2" fmla="*/ 2304776 w 2304776"/>
              <a:gd name="connsiteY2" fmla="*/ 4032250 h 4037533"/>
              <a:gd name="connsiteX3" fmla="*/ 90397 w 2304776"/>
              <a:gd name="connsiteY3" fmla="*/ 4033620 h 4037533"/>
              <a:gd name="connsiteX4" fmla="*/ 31139 w 2304776"/>
              <a:gd name="connsiteY4" fmla="*/ 4022390 h 4037533"/>
              <a:gd name="connsiteX5" fmla="*/ 0 w 2304776"/>
              <a:gd name="connsiteY5" fmla="*/ 3936269 h 4037533"/>
              <a:gd name="connsiteX6" fmla="*/ 942 w 2304776"/>
              <a:gd name="connsiteY6" fmla="*/ 0 h 4037533"/>
              <a:gd name="connsiteX0" fmla="*/ 942 w 2304776"/>
              <a:gd name="connsiteY0" fmla="*/ 0 h 4033620"/>
              <a:gd name="connsiteX1" fmla="*/ 2304776 w 2304776"/>
              <a:gd name="connsiteY1" fmla="*/ 0 h 4033620"/>
              <a:gd name="connsiteX2" fmla="*/ 2304776 w 2304776"/>
              <a:gd name="connsiteY2" fmla="*/ 4032250 h 4033620"/>
              <a:gd name="connsiteX3" fmla="*/ 90397 w 2304776"/>
              <a:gd name="connsiteY3" fmla="*/ 4033620 h 4033620"/>
              <a:gd name="connsiteX4" fmla="*/ 31139 w 2304776"/>
              <a:gd name="connsiteY4" fmla="*/ 4022390 h 4033620"/>
              <a:gd name="connsiteX5" fmla="*/ 0 w 2304776"/>
              <a:gd name="connsiteY5" fmla="*/ 3936269 h 4033620"/>
              <a:gd name="connsiteX6" fmla="*/ 942 w 2304776"/>
              <a:gd name="connsiteY6" fmla="*/ 0 h 4033620"/>
              <a:gd name="connsiteX0" fmla="*/ 942 w 2304776"/>
              <a:gd name="connsiteY0" fmla="*/ 0 h 4033620"/>
              <a:gd name="connsiteX1" fmla="*/ 2304776 w 2304776"/>
              <a:gd name="connsiteY1" fmla="*/ 0 h 4033620"/>
              <a:gd name="connsiteX2" fmla="*/ 2304776 w 2304776"/>
              <a:gd name="connsiteY2" fmla="*/ 4032250 h 4033620"/>
              <a:gd name="connsiteX3" fmla="*/ 90397 w 2304776"/>
              <a:gd name="connsiteY3" fmla="*/ 4033620 h 4033620"/>
              <a:gd name="connsiteX4" fmla="*/ 31139 w 2304776"/>
              <a:gd name="connsiteY4" fmla="*/ 4022390 h 4033620"/>
              <a:gd name="connsiteX5" fmla="*/ 0 w 2304776"/>
              <a:gd name="connsiteY5" fmla="*/ 3936269 h 4033620"/>
              <a:gd name="connsiteX6" fmla="*/ 942 w 2304776"/>
              <a:gd name="connsiteY6" fmla="*/ 0 h 4033620"/>
              <a:gd name="connsiteX0" fmla="*/ 4434 w 2308268"/>
              <a:gd name="connsiteY0" fmla="*/ 0 h 4033620"/>
              <a:gd name="connsiteX1" fmla="*/ 2308268 w 2308268"/>
              <a:gd name="connsiteY1" fmla="*/ 0 h 4033620"/>
              <a:gd name="connsiteX2" fmla="*/ 2308268 w 2308268"/>
              <a:gd name="connsiteY2" fmla="*/ 4032250 h 4033620"/>
              <a:gd name="connsiteX3" fmla="*/ 93889 w 2308268"/>
              <a:gd name="connsiteY3" fmla="*/ 4033620 h 4033620"/>
              <a:gd name="connsiteX4" fmla="*/ 22725 w 2308268"/>
              <a:gd name="connsiteY4" fmla="*/ 4015246 h 4033620"/>
              <a:gd name="connsiteX5" fmla="*/ 3492 w 2308268"/>
              <a:gd name="connsiteY5" fmla="*/ 3936269 h 4033620"/>
              <a:gd name="connsiteX6" fmla="*/ 4434 w 2308268"/>
              <a:gd name="connsiteY6" fmla="*/ 0 h 4033620"/>
              <a:gd name="connsiteX0" fmla="*/ 4434 w 2308268"/>
              <a:gd name="connsiteY0" fmla="*/ 0 h 4033620"/>
              <a:gd name="connsiteX1" fmla="*/ 2308268 w 2308268"/>
              <a:gd name="connsiteY1" fmla="*/ 0 h 4033620"/>
              <a:gd name="connsiteX2" fmla="*/ 2308268 w 2308268"/>
              <a:gd name="connsiteY2" fmla="*/ 4032250 h 4033620"/>
              <a:gd name="connsiteX3" fmla="*/ 93889 w 2308268"/>
              <a:gd name="connsiteY3" fmla="*/ 4033620 h 4033620"/>
              <a:gd name="connsiteX4" fmla="*/ 22725 w 2308268"/>
              <a:gd name="connsiteY4" fmla="*/ 4015246 h 4033620"/>
              <a:gd name="connsiteX5" fmla="*/ 3492 w 2308268"/>
              <a:gd name="connsiteY5" fmla="*/ 3936269 h 4033620"/>
              <a:gd name="connsiteX6" fmla="*/ 4434 w 2308268"/>
              <a:gd name="connsiteY6" fmla="*/ 0 h 4033620"/>
              <a:gd name="connsiteX0" fmla="*/ 4434 w 2308268"/>
              <a:gd name="connsiteY0" fmla="*/ 0 h 4033620"/>
              <a:gd name="connsiteX1" fmla="*/ 2308268 w 2308268"/>
              <a:gd name="connsiteY1" fmla="*/ 0 h 4033620"/>
              <a:gd name="connsiteX2" fmla="*/ 2308268 w 2308268"/>
              <a:gd name="connsiteY2" fmla="*/ 4032250 h 4033620"/>
              <a:gd name="connsiteX3" fmla="*/ 93889 w 2308268"/>
              <a:gd name="connsiteY3" fmla="*/ 4033620 h 4033620"/>
              <a:gd name="connsiteX4" fmla="*/ 22725 w 2308268"/>
              <a:gd name="connsiteY4" fmla="*/ 4015246 h 4033620"/>
              <a:gd name="connsiteX5" fmla="*/ 3492 w 2308268"/>
              <a:gd name="connsiteY5" fmla="*/ 3936269 h 4033620"/>
              <a:gd name="connsiteX6" fmla="*/ 4434 w 2308268"/>
              <a:gd name="connsiteY6" fmla="*/ 0 h 4033620"/>
              <a:gd name="connsiteX0" fmla="*/ 21862 w 2325696"/>
              <a:gd name="connsiteY0" fmla="*/ 0 h 4033620"/>
              <a:gd name="connsiteX1" fmla="*/ 2325696 w 2325696"/>
              <a:gd name="connsiteY1" fmla="*/ 0 h 4033620"/>
              <a:gd name="connsiteX2" fmla="*/ 2325696 w 2325696"/>
              <a:gd name="connsiteY2" fmla="*/ 4032250 h 4033620"/>
              <a:gd name="connsiteX3" fmla="*/ 111317 w 2325696"/>
              <a:gd name="connsiteY3" fmla="*/ 4033620 h 4033620"/>
              <a:gd name="connsiteX4" fmla="*/ 16341 w 2325696"/>
              <a:gd name="connsiteY4" fmla="*/ 4022390 h 4033620"/>
              <a:gd name="connsiteX5" fmla="*/ 20920 w 2325696"/>
              <a:gd name="connsiteY5" fmla="*/ 3936269 h 4033620"/>
              <a:gd name="connsiteX6" fmla="*/ 21862 w 2325696"/>
              <a:gd name="connsiteY6" fmla="*/ 0 h 4033620"/>
              <a:gd name="connsiteX0" fmla="*/ 21862 w 2325696"/>
              <a:gd name="connsiteY0" fmla="*/ 0 h 4034119"/>
              <a:gd name="connsiteX1" fmla="*/ 2325696 w 2325696"/>
              <a:gd name="connsiteY1" fmla="*/ 0 h 4034119"/>
              <a:gd name="connsiteX2" fmla="*/ 2325696 w 2325696"/>
              <a:gd name="connsiteY2" fmla="*/ 4032250 h 4034119"/>
              <a:gd name="connsiteX3" fmla="*/ 111317 w 2325696"/>
              <a:gd name="connsiteY3" fmla="*/ 4033620 h 4034119"/>
              <a:gd name="connsiteX4" fmla="*/ 16341 w 2325696"/>
              <a:gd name="connsiteY4" fmla="*/ 4022390 h 4034119"/>
              <a:gd name="connsiteX5" fmla="*/ 20920 w 2325696"/>
              <a:gd name="connsiteY5" fmla="*/ 3936269 h 4034119"/>
              <a:gd name="connsiteX6" fmla="*/ 21862 w 2325696"/>
              <a:gd name="connsiteY6" fmla="*/ 0 h 4034119"/>
              <a:gd name="connsiteX0" fmla="*/ 942 w 2304776"/>
              <a:gd name="connsiteY0" fmla="*/ 0 h 4033973"/>
              <a:gd name="connsiteX1" fmla="*/ 2304776 w 2304776"/>
              <a:gd name="connsiteY1" fmla="*/ 0 h 4033973"/>
              <a:gd name="connsiteX2" fmla="*/ 2304776 w 2304776"/>
              <a:gd name="connsiteY2" fmla="*/ 4032250 h 4033973"/>
              <a:gd name="connsiteX3" fmla="*/ 90397 w 2304776"/>
              <a:gd name="connsiteY3" fmla="*/ 4033620 h 4033973"/>
              <a:gd name="connsiteX4" fmla="*/ 31139 w 2304776"/>
              <a:gd name="connsiteY4" fmla="*/ 4015246 h 4033973"/>
              <a:gd name="connsiteX5" fmla="*/ 0 w 2304776"/>
              <a:gd name="connsiteY5" fmla="*/ 3936269 h 4033973"/>
              <a:gd name="connsiteX6" fmla="*/ 942 w 2304776"/>
              <a:gd name="connsiteY6" fmla="*/ 0 h 4033973"/>
              <a:gd name="connsiteX0" fmla="*/ 1427 w 2305261"/>
              <a:gd name="connsiteY0" fmla="*/ 0 h 4033973"/>
              <a:gd name="connsiteX1" fmla="*/ 2305261 w 2305261"/>
              <a:gd name="connsiteY1" fmla="*/ 0 h 4033973"/>
              <a:gd name="connsiteX2" fmla="*/ 2305261 w 2305261"/>
              <a:gd name="connsiteY2" fmla="*/ 4032250 h 4033973"/>
              <a:gd name="connsiteX3" fmla="*/ 90882 w 2305261"/>
              <a:gd name="connsiteY3" fmla="*/ 4033620 h 4033973"/>
              <a:gd name="connsiteX4" fmla="*/ 31624 w 2305261"/>
              <a:gd name="connsiteY4" fmla="*/ 4015246 h 4033973"/>
              <a:gd name="connsiteX5" fmla="*/ 485 w 2305261"/>
              <a:gd name="connsiteY5" fmla="*/ 3936269 h 4033973"/>
              <a:gd name="connsiteX6" fmla="*/ 1427 w 2305261"/>
              <a:gd name="connsiteY6" fmla="*/ 0 h 4033973"/>
              <a:gd name="connsiteX0" fmla="*/ 942 w 2304776"/>
              <a:gd name="connsiteY0" fmla="*/ 0 h 4033942"/>
              <a:gd name="connsiteX1" fmla="*/ 2304776 w 2304776"/>
              <a:gd name="connsiteY1" fmla="*/ 0 h 4033942"/>
              <a:gd name="connsiteX2" fmla="*/ 2304776 w 2304776"/>
              <a:gd name="connsiteY2" fmla="*/ 4032250 h 4033942"/>
              <a:gd name="connsiteX3" fmla="*/ 90397 w 2304776"/>
              <a:gd name="connsiteY3" fmla="*/ 4033620 h 4033942"/>
              <a:gd name="connsiteX4" fmla="*/ 35901 w 2304776"/>
              <a:gd name="connsiteY4" fmla="*/ 4012864 h 4033942"/>
              <a:gd name="connsiteX5" fmla="*/ 0 w 2304776"/>
              <a:gd name="connsiteY5" fmla="*/ 3936269 h 4033942"/>
              <a:gd name="connsiteX6" fmla="*/ 942 w 2304776"/>
              <a:gd name="connsiteY6" fmla="*/ 0 h 4033942"/>
              <a:gd name="connsiteX0" fmla="*/ 942 w 2304776"/>
              <a:gd name="connsiteY0" fmla="*/ 0 h 4034198"/>
              <a:gd name="connsiteX1" fmla="*/ 2304776 w 2304776"/>
              <a:gd name="connsiteY1" fmla="*/ 0 h 4034198"/>
              <a:gd name="connsiteX2" fmla="*/ 2304776 w 2304776"/>
              <a:gd name="connsiteY2" fmla="*/ 4032250 h 4034198"/>
              <a:gd name="connsiteX3" fmla="*/ 90397 w 2304776"/>
              <a:gd name="connsiteY3" fmla="*/ 4033620 h 4034198"/>
              <a:gd name="connsiteX4" fmla="*/ 43045 w 2304776"/>
              <a:gd name="connsiteY4" fmla="*/ 4024770 h 4034198"/>
              <a:gd name="connsiteX5" fmla="*/ 0 w 2304776"/>
              <a:gd name="connsiteY5" fmla="*/ 3936269 h 4034198"/>
              <a:gd name="connsiteX6" fmla="*/ 942 w 2304776"/>
              <a:gd name="connsiteY6" fmla="*/ 0 h 4034198"/>
              <a:gd name="connsiteX0" fmla="*/ 942 w 2304776"/>
              <a:gd name="connsiteY0" fmla="*/ 0 h 4033690"/>
              <a:gd name="connsiteX1" fmla="*/ 2304776 w 2304776"/>
              <a:gd name="connsiteY1" fmla="*/ 0 h 4033690"/>
              <a:gd name="connsiteX2" fmla="*/ 2304776 w 2304776"/>
              <a:gd name="connsiteY2" fmla="*/ 4032250 h 4033690"/>
              <a:gd name="connsiteX3" fmla="*/ 90397 w 2304776"/>
              <a:gd name="connsiteY3" fmla="*/ 4033620 h 4033690"/>
              <a:gd name="connsiteX4" fmla="*/ 43045 w 2304776"/>
              <a:gd name="connsiteY4" fmla="*/ 4024770 h 4033690"/>
              <a:gd name="connsiteX5" fmla="*/ 0 w 2304776"/>
              <a:gd name="connsiteY5" fmla="*/ 3936269 h 4033690"/>
              <a:gd name="connsiteX6" fmla="*/ 942 w 2304776"/>
              <a:gd name="connsiteY6" fmla="*/ 0 h 403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4776" h="4033690">
                <a:moveTo>
                  <a:pt x="942" y="0"/>
                </a:moveTo>
                <a:lnTo>
                  <a:pt x="2304776" y="0"/>
                </a:lnTo>
                <a:lnTo>
                  <a:pt x="2304776" y="4032250"/>
                </a:lnTo>
                <a:lnTo>
                  <a:pt x="90397" y="4033620"/>
                </a:lnTo>
                <a:cubicBezTo>
                  <a:pt x="43656" y="4034640"/>
                  <a:pt x="40365" y="4024286"/>
                  <a:pt x="43045" y="4024770"/>
                </a:cubicBezTo>
                <a:cubicBezTo>
                  <a:pt x="-221" y="3962967"/>
                  <a:pt x="2442" y="3972119"/>
                  <a:pt x="0" y="3936269"/>
                </a:cubicBezTo>
                <a:lnTo>
                  <a:pt x="942" y="0"/>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Tree>
    <p:extLst>
      <p:ext uri="{BB962C8B-B14F-4D97-AF65-F5344CB8AC3E}">
        <p14:creationId xmlns:p14="http://schemas.microsoft.com/office/powerpoint/2010/main" val="3150462028"/>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Mockup 20">
    <p:spTree>
      <p:nvGrpSpPr>
        <p:cNvPr id="1" name=""/>
        <p:cNvGrpSpPr/>
        <p:nvPr/>
      </p:nvGrpSpPr>
      <p:grpSpPr>
        <a:xfrm>
          <a:off x="0" y="0"/>
          <a:ext cx="0" cy="0"/>
          <a:chOff x="0" y="0"/>
          <a:chExt cx="0" cy="0"/>
        </a:xfrm>
      </p:grpSpPr>
      <p:sp>
        <p:nvSpPr>
          <p:cNvPr id="7" name="Rectangle 2"/>
          <p:cNvSpPr/>
          <p:nvPr userDrawn="1"/>
        </p:nvSpPr>
        <p:spPr bwMode="auto">
          <a:xfrm>
            <a:off x="0" y="4101075"/>
            <a:ext cx="12192000" cy="2413824"/>
          </a:xfrm>
          <a:custGeom>
            <a:avLst/>
            <a:gdLst>
              <a:gd name="connsiteX0" fmla="*/ 0 w 18505040"/>
              <a:gd name="connsiteY0" fmla="*/ 0 h 3672408"/>
              <a:gd name="connsiteX1" fmla="*/ 18505040 w 18505040"/>
              <a:gd name="connsiteY1" fmla="*/ 0 h 3672408"/>
              <a:gd name="connsiteX2" fmla="*/ 18505040 w 18505040"/>
              <a:gd name="connsiteY2" fmla="*/ 3672408 h 3672408"/>
              <a:gd name="connsiteX3" fmla="*/ 0 w 18505040"/>
              <a:gd name="connsiteY3" fmla="*/ 3672408 h 3672408"/>
              <a:gd name="connsiteX4" fmla="*/ 0 w 18505040"/>
              <a:gd name="connsiteY4" fmla="*/ 0 h 3672408"/>
              <a:gd name="connsiteX0" fmla="*/ 0 w 18505040"/>
              <a:gd name="connsiteY0" fmla="*/ 0 h 3672408"/>
              <a:gd name="connsiteX1" fmla="*/ 18505040 w 18505040"/>
              <a:gd name="connsiteY1" fmla="*/ 0 h 3672408"/>
              <a:gd name="connsiteX2" fmla="*/ 18505040 w 18505040"/>
              <a:gd name="connsiteY2" fmla="*/ 1668085 h 3672408"/>
              <a:gd name="connsiteX3" fmla="*/ 18505040 w 18505040"/>
              <a:gd name="connsiteY3" fmla="*/ 3672408 h 3672408"/>
              <a:gd name="connsiteX4" fmla="*/ 0 w 18505040"/>
              <a:gd name="connsiteY4" fmla="*/ 3672408 h 3672408"/>
              <a:gd name="connsiteX5" fmla="*/ 0 w 18505040"/>
              <a:gd name="connsiteY5" fmla="*/ 0 h 3672408"/>
              <a:gd name="connsiteX0" fmla="*/ 0 w 18505040"/>
              <a:gd name="connsiteY0" fmla="*/ 15728 h 3688136"/>
              <a:gd name="connsiteX1" fmla="*/ 5356722 w 18505040"/>
              <a:gd name="connsiteY1" fmla="*/ 0 h 3688136"/>
              <a:gd name="connsiteX2" fmla="*/ 18505040 w 18505040"/>
              <a:gd name="connsiteY2" fmla="*/ 15728 h 3688136"/>
              <a:gd name="connsiteX3" fmla="*/ 18505040 w 18505040"/>
              <a:gd name="connsiteY3" fmla="*/ 1683813 h 3688136"/>
              <a:gd name="connsiteX4" fmla="*/ 18505040 w 18505040"/>
              <a:gd name="connsiteY4" fmla="*/ 3688136 h 3688136"/>
              <a:gd name="connsiteX5" fmla="*/ 0 w 18505040"/>
              <a:gd name="connsiteY5" fmla="*/ 3688136 h 3688136"/>
              <a:gd name="connsiteX6" fmla="*/ 0 w 18505040"/>
              <a:gd name="connsiteY6" fmla="*/ 15728 h 3688136"/>
              <a:gd name="connsiteX0" fmla="*/ 0 w 18505040"/>
              <a:gd name="connsiteY0" fmla="*/ 0 h 3672408"/>
              <a:gd name="connsiteX1" fmla="*/ 5429768 w 18505040"/>
              <a:gd name="connsiteY1" fmla="*/ 3132718 h 3672408"/>
              <a:gd name="connsiteX2" fmla="*/ 18505040 w 18505040"/>
              <a:gd name="connsiteY2" fmla="*/ 0 h 3672408"/>
              <a:gd name="connsiteX3" fmla="*/ 18505040 w 18505040"/>
              <a:gd name="connsiteY3" fmla="*/ 1668085 h 3672408"/>
              <a:gd name="connsiteX4" fmla="*/ 18505040 w 18505040"/>
              <a:gd name="connsiteY4" fmla="*/ 3672408 h 3672408"/>
              <a:gd name="connsiteX5" fmla="*/ 0 w 18505040"/>
              <a:gd name="connsiteY5" fmla="*/ 3672408 h 3672408"/>
              <a:gd name="connsiteX6" fmla="*/ 0 w 18505040"/>
              <a:gd name="connsiteY6" fmla="*/ 0 h 3672408"/>
              <a:gd name="connsiteX0" fmla="*/ 0 w 18505040"/>
              <a:gd name="connsiteY0" fmla="*/ 0 h 3672408"/>
              <a:gd name="connsiteX1" fmla="*/ 5429768 w 18505040"/>
              <a:gd name="connsiteY1" fmla="*/ 3132718 h 3672408"/>
              <a:gd name="connsiteX2" fmla="*/ 18505040 w 18505040"/>
              <a:gd name="connsiteY2" fmla="*/ 1668085 h 3672408"/>
              <a:gd name="connsiteX3" fmla="*/ 18505040 w 18505040"/>
              <a:gd name="connsiteY3" fmla="*/ 3672408 h 3672408"/>
              <a:gd name="connsiteX4" fmla="*/ 0 w 18505040"/>
              <a:gd name="connsiteY4" fmla="*/ 3672408 h 3672408"/>
              <a:gd name="connsiteX5" fmla="*/ 0 w 18505040"/>
              <a:gd name="connsiteY5" fmla="*/ 0 h 3672408"/>
              <a:gd name="connsiteX0" fmla="*/ 0 w 18505040"/>
              <a:gd name="connsiteY0" fmla="*/ 0 h 3672408"/>
              <a:gd name="connsiteX1" fmla="*/ 5429768 w 18505040"/>
              <a:gd name="connsiteY1" fmla="*/ 3083905 h 3672408"/>
              <a:gd name="connsiteX2" fmla="*/ 18505040 w 18505040"/>
              <a:gd name="connsiteY2" fmla="*/ 1668085 h 3672408"/>
              <a:gd name="connsiteX3" fmla="*/ 18505040 w 18505040"/>
              <a:gd name="connsiteY3" fmla="*/ 3672408 h 3672408"/>
              <a:gd name="connsiteX4" fmla="*/ 0 w 18505040"/>
              <a:gd name="connsiteY4" fmla="*/ 3672408 h 3672408"/>
              <a:gd name="connsiteX5" fmla="*/ 0 w 18505040"/>
              <a:gd name="connsiteY5" fmla="*/ 0 h 3672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05040" h="3672408">
                <a:moveTo>
                  <a:pt x="0" y="0"/>
                </a:moveTo>
                <a:lnTo>
                  <a:pt x="5429768" y="3083905"/>
                </a:lnTo>
                <a:lnTo>
                  <a:pt x="18505040" y="1668085"/>
                </a:lnTo>
                <a:lnTo>
                  <a:pt x="18505040" y="3672408"/>
                </a:lnTo>
                <a:lnTo>
                  <a:pt x="0" y="3672408"/>
                </a:lnTo>
                <a:lnTo>
                  <a:pt x="0" y="0"/>
                </a:lnTo>
                <a:close/>
              </a:path>
            </a:pathLst>
          </a:custGeom>
          <a:solidFill>
            <a:schemeClr val="tx2"/>
          </a:solidFill>
          <a:ln>
            <a:noFill/>
          </a:ln>
        </p:spPr>
        <p:txBody>
          <a:bodyPr vert="horz" wrap="square" lIns="60960" tIns="30480" rIns="60960" bIns="30480" numCol="1" rtlCol="0" anchor="t" anchorCtr="0" compatLnSpc="1">
            <a:prstTxWarp prst="textNoShape">
              <a:avLst/>
            </a:prstTxWarp>
          </a:bodyPr>
          <a:lstStyle/>
          <a:p>
            <a:pPr algn="ctr"/>
            <a:endParaRPr lang="fr-FR" sz="1200"/>
          </a:p>
        </p:txBody>
      </p:sp>
      <p:sp>
        <p:nvSpPr>
          <p:cNvPr id="12" name="Espace réservé du texte 11"/>
          <p:cNvSpPr>
            <a:spLocks noGrp="1"/>
          </p:cNvSpPr>
          <p:nvPr>
            <p:ph type="body" sz="quarter" idx="10" hasCustomPrompt="1"/>
          </p:nvPr>
        </p:nvSpPr>
        <p:spPr>
          <a:xfrm>
            <a:off x="5423959" y="808160"/>
            <a:ext cx="4320447" cy="463534"/>
          </a:xfrm>
        </p:spPr>
        <p:txBody>
          <a:bodyPr>
            <a:noAutofit/>
          </a:bodyPr>
          <a:lstStyle>
            <a:lvl1pPr marL="0" algn="l" defTabSz="1088548" rtl="0" eaLnBrk="1" latinLnBrk="0" hangingPunct="1">
              <a:defRPr lang="fr-FR" sz="2933" b="0" kern="1200" dirty="0">
                <a:solidFill>
                  <a:schemeClr val="tx1"/>
                </a:solidFill>
                <a:latin typeface="+mn-lt"/>
                <a:ea typeface="Roboto Bold" pitchFamily="2" charset="0"/>
                <a:cs typeface="Roboto Bold" pitchFamily="2" charset="0"/>
              </a:defRPr>
            </a:lvl1pPr>
          </a:lstStyle>
          <a:p>
            <a:pPr lvl="0"/>
            <a:r>
              <a:rPr lang="fr-FR"/>
              <a:t>Modifiez Les Styles Du Texte Du Masque</a:t>
            </a:r>
          </a:p>
        </p:txBody>
      </p:sp>
      <p:pic>
        <p:nvPicPr>
          <p:cNvPr id="6" name="Imag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39483" y="809565"/>
            <a:ext cx="3429213" cy="5896035"/>
          </a:xfrm>
          <a:prstGeom prst="rect">
            <a:avLst/>
          </a:prstGeom>
        </p:spPr>
      </p:pic>
      <p:sp>
        <p:nvSpPr>
          <p:cNvPr id="8" name="Espace réservé pour une image  7"/>
          <p:cNvSpPr>
            <a:spLocks noGrp="1"/>
          </p:cNvSpPr>
          <p:nvPr>
            <p:ph type="pic" sz="quarter" idx="12"/>
          </p:nvPr>
        </p:nvSpPr>
        <p:spPr>
          <a:xfrm>
            <a:off x="1913186" y="1429031"/>
            <a:ext cx="2425667" cy="4304225"/>
          </a:xfrm>
          <a:custGeom>
            <a:avLst/>
            <a:gdLst>
              <a:gd name="connsiteX0" fmla="*/ 0 w 3600400"/>
              <a:gd name="connsiteY0" fmla="*/ 0 h 6480720"/>
              <a:gd name="connsiteX1" fmla="*/ 3600400 w 3600400"/>
              <a:gd name="connsiteY1" fmla="*/ 0 h 6480720"/>
              <a:gd name="connsiteX2" fmla="*/ 3600400 w 3600400"/>
              <a:gd name="connsiteY2" fmla="*/ 6480720 h 6480720"/>
              <a:gd name="connsiteX3" fmla="*/ 0 w 3600400"/>
              <a:gd name="connsiteY3" fmla="*/ 6480720 h 6480720"/>
              <a:gd name="connsiteX4" fmla="*/ 0 w 3600400"/>
              <a:gd name="connsiteY4" fmla="*/ 0 h 6480720"/>
              <a:gd name="connsiteX0" fmla="*/ 0 w 3628975"/>
              <a:gd name="connsiteY0" fmla="*/ 0 h 6480720"/>
              <a:gd name="connsiteX1" fmla="*/ 3600400 w 3628975"/>
              <a:gd name="connsiteY1" fmla="*/ 0 h 6480720"/>
              <a:gd name="connsiteX2" fmla="*/ 3628975 w 3628975"/>
              <a:gd name="connsiteY2" fmla="*/ 6480720 h 6480720"/>
              <a:gd name="connsiteX3" fmla="*/ 0 w 3628975"/>
              <a:gd name="connsiteY3" fmla="*/ 6480720 h 6480720"/>
              <a:gd name="connsiteX4" fmla="*/ 0 w 3628975"/>
              <a:gd name="connsiteY4" fmla="*/ 0 h 6480720"/>
              <a:gd name="connsiteX0" fmla="*/ 0 w 3628975"/>
              <a:gd name="connsiteY0" fmla="*/ 0 h 6480720"/>
              <a:gd name="connsiteX1" fmla="*/ 3628975 w 3628975"/>
              <a:gd name="connsiteY1" fmla="*/ 0 h 6480720"/>
              <a:gd name="connsiteX2" fmla="*/ 3628975 w 3628975"/>
              <a:gd name="connsiteY2" fmla="*/ 6480720 h 6480720"/>
              <a:gd name="connsiteX3" fmla="*/ 0 w 3628975"/>
              <a:gd name="connsiteY3" fmla="*/ 6480720 h 6480720"/>
              <a:gd name="connsiteX4" fmla="*/ 0 w 3628975"/>
              <a:gd name="connsiteY4" fmla="*/ 0 h 6480720"/>
              <a:gd name="connsiteX0" fmla="*/ 9525 w 3638500"/>
              <a:gd name="connsiteY0" fmla="*/ 0 h 6490245"/>
              <a:gd name="connsiteX1" fmla="*/ 3638500 w 3638500"/>
              <a:gd name="connsiteY1" fmla="*/ 0 h 6490245"/>
              <a:gd name="connsiteX2" fmla="*/ 3638500 w 3638500"/>
              <a:gd name="connsiteY2" fmla="*/ 6480720 h 6490245"/>
              <a:gd name="connsiteX3" fmla="*/ 0 w 3638500"/>
              <a:gd name="connsiteY3" fmla="*/ 6490245 h 6490245"/>
              <a:gd name="connsiteX4" fmla="*/ 9525 w 3638500"/>
              <a:gd name="connsiteY4" fmla="*/ 0 h 6490245"/>
              <a:gd name="connsiteX0" fmla="*/ 0 w 3638500"/>
              <a:gd name="connsiteY0" fmla="*/ 0 h 6490245"/>
              <a:gd name="connsiteX1" fmla="*/ 3638500 w 3638500"/>
              <a:gd name="connsiteY1" fmla="*/ 0 h 6490245"/>
              <a:gd name="connsiteX2" fmla="*/ 3638500 w 3638500"/>
              <a:gd name="connsiteY2" fmla="*/ 6480720 h 6490245"/>
              <a:gd name="connsiteX3" fmla="*/ 0 w 3638500"/>
              <a:gd name="connsiteY3" fmla="*/ 6490245 h 6490245"/>
              <a:gd name="connsiteX4" fmla="*/ 0 w 3638500"/>
              <a:gd name="connsiteY4" fmla="*/ 0 h 6490245"/>
              <a:gd name="connsiteX0" fmla="*/ 0 w 3638500"/>
              <a:gd name="connsiteY0" fmla="*/ 0 h 6490245"/>
              <a:gd name="connsiteX1" fmla="*/ 3638500 w 3638500"/>
              <a:gd name="connsiteY1" fmla="*/ 0 h 6490245"/>
              <a:gd name="connsiteX2" fmla="*/ 3638500 w 3638500"/>
              <a:gd name="connsiteY2" fmla="*/ 6490245 h 6490245"/>
              <a:gd name="connsiteX3" fmla="*/ 0 w 3638500"/>
              <a:gd name="connsiteY3" fmla="*/ 6490245 h 6490245"/>
              <a:gd name="connsiteX4" fmla="*/ 0 w 3638500"/>
              <a:gd name="connsiteY4" fmla="*/ 0 h 6490245"/>
              <a:gd name="connsiteX0" fmla="*/ 0 w 3638500"/>
              <a:gd name="connsiteY0" fmla="*/ 38585 h 6528830"/>
              <a:gd name="connsiteX1" fmla="*/ 3638500 w 3638500"/>
              <a:gd name="connsiteY1" fmla="*/ 0 h 6528830"/>
              <a:gd name="connsiteX2" fmla="*/ 3638500 w 3638500"/>
              <a:gd name="connsiteY2" fmla="*/ 6528830 h 6528830"/>
              <a:gd name="connsiteX3" fmla="*/ 0 w 3638500"/>
              <a:gd name="connsiteY3" fmla="*/ 6528830 h 6528830"/>
              <a:gd name="connsiteX4" fmla="*/ 0 w 3638500"/>
              <a:gd name="connsiteY4" fmla="*/ 38585 h 6528830"/>
              <a:gd name="connsiteX0" fmla="*/ 0 w 3638500"/>
              <a:gd name="connsiteY0" fmla="*/ 9646 h 6528830"/>
              <a:gd name="connsiteX1" fmla="*/ 3638500 w 3638500"/>
              <a:gd name="connsiteY1" fmla="*/ 0 h 6528830"/>
              <a:gd name="connsiteX2" fmla="*/ 3638500 w 3638500"/>
              <a:gd name="connsiteY2" fmla="*/ 6528830 h 6528830"/>
              <a:gd name="connsiteX3" fmla="*/ 0 w 3638500"/>
              <a:gd name="connsiteY3" fmla="*/ 6528830 h 6528830"/>
              <a:gd name="connsiteX4" fmla="*/ 0 w 3638500"/>
              <a:gd name="connsiteY4" fmla="*/ 9646 h 6528830"/>
              <a:gd name="connsiteX0" fmla="*/ 0 w 3638500"/>
              <a:gd name="connsiteY0" fmla="*/ 19292 h 6538476"/>
              <a:gd name="connsiteX1" fmla="*/ 3638500 w 3638500"/>
              <a:gd name="connsiteY1" fmla="*/ 0 h 6538476"/>
              <a:gd name="connsiteX2" fmla="*/ 3638500 w 3638500"/>
              <a:gd name="connsiteY2" fmla="*/ 6538476 h 6538476"/>
              <a:gd name="connsiteX3" fmla="*/ 0 w 3638500"/>
              <a:gd name="connsiteY3" fmla="*/ 6538476 h 6538476"/>
              <a:gd name="connsiteX4" fmla="*/ 0 w 3638500"/>
              <a:gd name="connsiteY4" fmla="*/ 19292 h 6538476"/>
              <a:gd name="connsiteX0" fmla="*/ 0 w 3638500"/>
              <a:gd name="connsiteY0" fmla="*/ 9646 h 6538476"/>
              <a:gd name="connsiteX1" fmla="*/ 3638500 w 3638500"/>
              <a:gd name="connsiteY1" fmla="*/ 0 h 6538476"/>
              <a:gd name="connsiteX2" fmla="*/ 3638500 w 3638500"/>
              <a:gd name="connsiteY2" fmla="*/ 6538476 h 6538476"/>
              <a:gd name="connsiteX3" fmla="*/ 0 w 3638500"/>
              <a:gd name="connsiteY3" fmla="*/ 6538476 h 6538476"/>
              <a:gd name="connsiteX4" fmla="*/ 0 w 3638500"/>
              <a:gd name="connsiteY4" fmla="*/ 9646 h 65384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38500" h="6538476">
                <a:moveTo>
                  <a:pt x="0" y="9646"/>
                </a:moveTo>
                <a:lnTo>
                  <a:pt x="3638500" y="0"/>
                </a:lnTo>
                <a:lnTo>
                  <a:pt x="3638500" y="6538476"/>
                </a:lnTo>
                <a:lnTo>
                  <a:pt x="0" y="6538476"/>
                </a:lnTo>
                <a:lnTo>
                  <a:pt x="0" y="9646"/>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Tree>
    <p:extLst>
      <p:ext uri="{BB962C8B-B14F-4D97-AF65-F5344CB8AC3E}">
        <p14:creationId xmlns:p14="http://schemas.microsoft.com/office/powerpoint/2010/main" val="1050066939"/>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Mockup 21">
    <p:spTree>
      <p:nvGrpSpPr>
        <p:cNvPr id="1" name=""/>
        <p:cNvGrpSpPr/>
        <p:nvPr/>
      </p:nvGrpSpPr>
      <p:grpSpPr>
        <a:xfrm>
          <a:off x="0" y="0"/>
          <a:ext cx="0" cy="0"/>
          <a:chOff x="0" y="0"/>
          <a:chExt cx="0" cy="0"/>
        </a:xfrm>
      </p:grpSpPr>
      <p:sp>
        <p:nvSpPr>
          <p:cNvPr id="12" name="Espace réservé du texte 11"/>
          <p:cNvSpPr>
            <a:spLocks noGrp="1"/>
          </p:cNvSpPr>
          <p:nvPr>
            <p:ph type="body" sz="quarter" idx="10" hasCustomPrompt="1"/>
          </p:nvPr>
        </p:nvSpPr>
        <p:spPr>
          <a:xfrm>
            <a:off x="609561" y="346032"/>
            <a:ext cx="10972879"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609164" y="836712"/>
            <a:ext cx="10972879"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pic>
        <p:nvPicPr>
          <p:cNvPr id="7" name="Imag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8486" y="2137857"/>
            <a:ext cx="2341994" cy="4026719"/>
          </a:xfrm>
          <a:prstGeom prst="rect">
            <a:avLst/>
          </a:prstGeom>
        </p:spPr>
      </p:pic>
      <p:sp>
        <p:nvSpPr>
          <p:cNvPr id="4" name="Espace réservé pour une image  3"/>
          <p:cNvSpPr>
            <a:spLocks noGrp="1"/>
          </p:cNvSpPr>
          <p:nvPr>
            <p:ph type="pic" sz="quarter" idx="12"/>
          </p:nvPr>
        </p:nvSpPr>
        <p:spPr>
          <a:xfrm>
            <a:off x="575387" y="2565400"/>
            <a:ext cx="1679922" cy="2927829"/>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pic>
        <p:nvPicPr>
          <p:cNvPr id="13" name="Imag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07702" y="2137857"/>
            <a:ext cx="2341994" cy="4026719"/>
          </a:xfrm>
          <a:prstGeom prst="rect">
            <a:avLst/>
          </a:prstGeom>
        </p:spPr>
      </p:pic>
      <p:sp>
        <p:nvSpPr>
          <p:cNvPr id="14" name="Espace réservé pour une image  3"/>
          <p:cNvSpPr>
            <a:spLocks noGrp="1"/>
          </p:cNvSpPr>
          <p:nvPr>
            <p:ph type="pic" sz="quarter" idx="13"/>
          </p:nvPr>
        </p:nvSpPr>
        <p:spPr>
          <a:xfrm>
            <a:off x="3714602" y="2565400"/>
            <a:ext cx="1679922" cy="2927829"/>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
        <p:nvSpPr>
          <p:cNvPr id="16" name="Espace réservé pour une image  2"/>
          <p:cNvSpPr>
            <a:spLocks noGrp="1"/>
          </p:cNvSpPr>
          <p:nvPr>
            <p:ph type="pic" sz="quarter" idx="14"/>
          </p:nvPr>
        </p:nvSpPr>
        <p:spPr>
          <a:xfrm>
            <a:off x="1823509" y="2180861"/>
            <a:ext cx="2112433" cy="3696411"/>
          </a:xfrm>
          <a:prstGeom prst="rect">
            <a:avLst/>
          </a:pr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Tree>
    <p:extLst>
      <p:ext uri="{BB962C8B-B14F-4D97-AF65-F5344CB8AC3E}">
        <p14:creationId xmlns:p14="http://schemas.microsoft.com/office/powerpoint/2010/main" val="1656104568"/>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Mockup 22">
    <p:spTree>
      <p:nvGrpSpPr>
        <p:cNvPr id="1" name=""/>
        <p:cNvGrpSpPr/>
        <p:nvPr/>
      </p:nvGrpSpPr>
      <p:grpSpPr>
        <a:xfrm>
          <a:off x="0" y="0"/>
          <a:ext cx="0" cy="0"/>
          <a:chOff x="0" y="0"/>
          <a:chExt cx="0" cy="0"/>
        </a:xfrm>
      </p:grpSpPr>
      <p:sp>
        <p:nvSpPr>
          <p:cNvPr id="10" name="Forme libre 9"/>
          <p:cNvSpPr/>
          <p:nvPr userDrawn="1"/>
        </p:nvSpPr>
        <p:spPr bwMode="auto">
          <a:xfrm>
            <a:off x="-11725" y="1"/>
            <a:ext cx="12203725" cy="6454899"/>
          </a:xfrm>
          <a:custGeom>
            <a:avLst/>
            <a:gdLst>
              <a:gd name="connsiteX0" fmla="*/ 18305588 w 18305588"/>
              <a:gd name="connsiteY0" fmla="*/ 0 h 9682349"/>
              <a:gd name="connsiteX1" fmla="*/ 18305588 w 18305588"/>
              <a:gd name="connsiteY1" fmla="*/ 5247761 h 9682349"/>
              <a:gd name="connsiteX2" fmla="*/ 7640922 w 18305588"/>
              <a:gd name="connsiteY2" fmla="*/ 9682349 h 9682349"/>
              <a:gd name="connsiteX3" fmla="*/ 0 w 18305588"/>
              <a:gd name="connsiteY3" fmla="*/ 9682349 h 9682349"/>
              <a:gd name="connsiteX4" fmla="*/ 0 w 18305588"/>
              <a:gd name="connsiteY4" fmla="*/ 7611841 h 9682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05588" h="9682349">
                <a:moveTo>
                  <a:pt x="18305588" y="0"/>
                </a:moveTo>
                <a:lnTo>
                  <a:pt x="18305588" y="5247761"/>
                </a:lnTo>
                <a:lnTo>
                  <a:pt x="7640922" y="9682349"/>
                </a:lnTo>
                <a:lnTo>
                  <a:pt x="0" y="9682349"/>
                </a:lnTo>
                <a:lnTo>
                  <a:pt x="0" y="7611841"/>
                </a:lnTo>
                <a:close/>
              </a:path>
            </a:pathLst>
          </a:custGeom>
          <a:solidFill>
            <a:schemeClr val="bg2">
              <a:lumMod val="85000"/>
            </a:schemeClr>
          </a:solidFill>
          <a:ln>
            <a:noFill/>
          </a:ln>
        </p:spPr>
        <p:txBody>
          <a:bodyPr vert="horz" wrap="square" lIns="60960" tIns="30480" rIns="60960" bIns="30480" numCol="1" rtlCol="0" anchor="t" anchorCtr="0" compatLnSpc="1">
            <a:prstTxWarp prst="textNoShape">
              <a:avLst/>
            </a:prstTxWarp>
          </a:bodyPr>
          <a:lstStyle/>
          <a:p>
            <a:pPr algn="ctr"/>
            <a:endParaRPr lang="fr-FR" sz="1200"/>
          </a:p>
        </p:txBody>
      </p:sp>
      <p:sp>
        <p:nvSpPr>
          <p:cNvPr id="12" name="Espace réservé du texte 11"/>
          <p:cNvSpPr>
            <a:spLocks noGrp="1"/>
          </p:cNvSpPr>
          <p:nvPr>
            <p:ph type="body" sz="quarter" idx="10" hasCustomPrompt="1"/>
          </p:nvPr>
        </p:nvSpPr>
        <p:spPr>
          <a:xfrm>
            <a:off x="609561" y="346032"/>
            <a:ext cx="10972879"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609164" y="836712"/>
            <a:ext cx="10972879"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pic>
        <p:nvPicPr>
          <p:cNvPr id="16" name="Imag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1798" y="1685214"/>
            <a:ext cx="2341994" cy="4026719"/>
          </a:xfrm>
          <a:prstGeom prst="rect">
            <a:avLst/>
          </a:prstGeom>
        </p:spPr>
      </p:pic>
      <p:sp>
        <p:nvSpPr>
          <p:cNvPr id="17" name="Espace réservé pour une image  3"/>
          <p:cNvSpPr>
            <a:spLocks noGrp="1"/>
          </p:cNvSpPr>
          <p:nvPr>
            <p:ph type="pic" sz="quarter" idx="12"/>
          </p:nvPr>
        </p:nvSpPr>
        <p:spPr>
          <a:xfrm>
            <a:off x="1628698" y="2112759"/>
            <a:ext cx="1679922" cy="2948423"/>
          </a:xfrm>
          <a:prstGeom prst="rect">
            <a:avLst/>
          </a:pr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pic>
        <p:nvPicPr>
          <p:cNvPr id="18" name="Imag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23666" y="1685214"/>
            <a:ext cx="2341994" cy="4026719"/>
          </a:xfrm>
          <a:prstGeom prst="rect">
            <a:avLst/>
          </a:prstGeom>
        </p:spPr>
      </p:pic>
      <p:sp>
        <p:nvSpPr>
          <p:cNvPr id="19" name="Espace réservé pour une image  3"/>
          <p:cNvSpPr>
            <a:spLocks noGrp="1"/>
          </p:cNvSpPr>
          <p:nvPr>
            <p:ph type="pic" sz="quarter" idx="13"/>
          </p:nvPr>
        </p:nvSpPr>
        <p:spPr>
          <a:xfrm>
            <a:off x="5230566" y="2112759"/>
            <a:ext cx="1679922" cy="2948423"/>
          </a:xfrm>
          <a:prstGeom prst="rect">
            <a:avLst/>
          </a:pr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pic>
        <p:nvPicPr>
          <p:cNvPr id="20" name="Imag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25534" y="1685214"/>
            <a:ext cx="2341994" cy="4026719"/>
          </a:xfrm>
          <a:prstGeom prst="rect">
            <a:avLst/>
          </a:prstGeom>
        </p:spPr>
      </p:pic>
      <p:sp>
        <p:nvSpPr>
          <p:cNvPr id="21" name="Espace réservé pour une image  3"/>
          <p:cNvSpPr>
            <a:spLocks noGrp="1"/>
          </p:cNvSpPr>
          <p:nvPr>
            <p:ph type="pic" sz="quarter" idx="14"/>
          </p:nvPr>
        </p:nvSpPr>
        <p:spPr>
          <a:xfrm>
            <a:off x="8832434" y="2112759"/>
            <a:ext cx="1679922" cy="2948423"/>
          </a:xfrm>
          <a:prstGeom prst="rect">
            <a:avLst/>
          </a:pr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Tree>
    <p:extLst>
      <p:ext uri="{BB962C8B-B14F-4D97-AF65-F5344CB8AC3E}">
        <p14:creationId xmlns:p14="http://schemas.microsoft.com/office/powerpoint/2010/main" val="474712388"/>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Mockup 23">
    <p:spTree>
      <p:nvGrpSpPr>
        <p:cNvPr id="1" name=""/>
        <p:cNvGrpSpPr/>
        <p:nvPr/>
      </p:nvGrpSpPr>
      <p:grpSpPr>
        <a:xfrm>
          <a:off x="0" y="0"/>
          <a:ext cx="0" cy="0"/>
          <a:chOff x="0" y="0"/>
          <a:chExt cx="0" cy="0"/>
        </a:xfrm>
      </p:grpSpPr>
      <p:sp>
        <p:nvSpPr>
          <p:cNvPr id="12" name="Espace réservé du texte 11"/>
          <p:cNvSpPr>
            <a:spLocks noGrp="1"/>
          </p:cNvSpPr>
          <p:nvPr>
            <p:ph type="body" sz="quarter" idx="10" hasCustomPrompt="1"/>
          </p:nvPr>
        </p:nvSpPr>
        <p:spPr>
          <a:xfrm>
            <a:off x="609561" y="346032"/>
            <a:ext cx="10972879"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609164" y="836712"/>
            <a:ext cx="10972879"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pic>
        <p:nvPicPr>
          <p:cNvPr id="6" name="Imag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71532" y="1536583"/>
            <a:ext cx="2519966" cy="4332716"/>
          </a:xfrm>
          <a:prstGeom prst="rect">
            <a:avLst/>
          </a:prstGeom>
        </p:spPr>
      </p:pic>
      <p:sp>
        <p:nvSpPr>
          <p:cNvPr id="17" name="Espace réservé pour une image  16"/>
          <p:cNvSpPr>
            <a:spLocks noGrp="1"/>
          </p:cNvSpPr>
          <p:nvPr>
            <p:ph type="pic" sz="quarter" idx="12"/>
          </p:nvPr>
        </p:nvSpPr>
        <p:spPr>
          <a:xfrm>
            <a:off x="2207569" y="1988610"/>
            <a:ext cx="1793428" cy="3175285"/>
          </a:xfrm>
          <a:custGeom>
            <a:avLst/>
            <a:gdLst>
              <a:gd name="connsiteX0" fmla="*/ 0 w 2664123"/>
              <a:gd name="connsiteY0" fmla="*/ 0 h 288925"/>
              <a:gd name="connsiteX1" fmla="*/ 2664123 w 2664123"/>
              <a:gd name="connsiteY1" fmla="*/ 0 h 288925"/>
              <a:gd name="connsiteX2" fmla="*/ 2664123 w 2664123"/>
              <a:gd name="connsiteY2" fmla="*/ 288925 h 288925"/>
              <a:gd name="connsiteX3" fmla="*/ 0 w 2664123"/>
              <a:gd name="connsiteY3" fmla="*/ 288925 h 288925"/>
              <a:gd name="connsiteX4" fmla="*/ 0 w 2664123"/>
              <a:gd name="connsiteY4" fmla="*/ 0 h 288925"/>
              <a:gd name="connsiteX0" fmla="*/ 0 w 2690142"/>
              <a:gd name="connsiteY0" fmla="*/ 0 h 292642"/>
              <a:gd name="connsiteX1" fmla="*/ 2664123 w 2690142"/>
              <a:gd name="connsiteY1" fmla="*/ 0 h 292642"/>
              <a:gd name="connsiteX2" fmla="*/ 2690142 w 2690142"/>
              <a:gd name="connsiteY2" fmla="*/ 292642 h 292642"/>
              <a:gd name="connsiteX3" fmla="*/ 0 w 2690142"/>
              <a:gd name="connsiteY3" fmla="*/ 288925 h 292642"/>
              <a:gd name="connsiteX4" fmla="*/ 0 w 2690142"/>
              <a:gd name="connsiteY4" fmla="*/ 0 h 292642"/>
              <a:gd name="connsiteX0" fmla="*/ 0 w 2690142"/>
              <a:gd name="connsiteY0" fmla="*/ 0 h 292642"/>
              <a:gd name="connsiteX1" fmla="*/ 2690142 w 2690142"/>
              <a:gd name="connsiteY1" fmla="*/ 0 h 292642"/>
              <a:gd name="connsiteX2" fmla="*/ 2690142 w 2690142"/>
              <a:gd name="connsiteY2" fmla="*/ 292642 h 292642"/>
              <a:gd name="connsiteX3" fmla="*/ 0 w 2690142"/>
              <a:gd name="connsiteY3" fmla="*/ 288925 h 292642"/>
              <a:gd name="connsiteX4" fmla="*/ 0 w 2690142"/>
              <a:gd name="connsiteY4" fmla="*/ 0 h 292642"/>
              <a:gd name="connsiteX0" fmla="*/ 0 w 2690142"/>
              <a:gd name="connsiteY0" fmla="*/ 0 h 293256"/>
              <a:gd name="connsiteX1" fmla="*/ 2690142 w 2690142"/>
              <a:gd name="connsiteY1" fmla="*/ 0 h 293256"/>
              <a:gd name="connsiteX2" fmla="*/ 2690142 w 2690142"/>
              <a:gd name="connsiteY2" fmla="*/ 292642 h 293256"/>
              <a:gd name="connsiteX3" fmla="*/ 0 w 2690142"/>
              <a:gd name="connsiteY3" fmla="*/ 293256 h 293256"/>
              <a:gd name="connsiteX4" fmla="*/ 0 w 2690142"/>
              <a:gd name="connsiteY4" fmla="*/ 0 h 293256"/>
              <a:gd name="connsiteX0" fmla="*/ 0 w 2690142"/>
              <a:gd name="connsiteY0" fmla="*/ 0 h 293261"/>
              <a:gd name="connsiteX1" fmla="*/ 2690142 w 2690142"/>
              <a:gd name="connsiteY1" fmla="*/ 0 h 293261"/>
              <a:gd name="connsiteX2" fmla="*/ 2690142 w 2690142"/>
              <a:gd name="connsiteY2" fmla="*/ 293261 h 293261"/>
              <a:gd name="connsiteX3" fmla="*/ 0 w 2690142"/>
              <a:gd name="connsiteY3" fmla="*/ 293256 h 293261"/>
              <a:gd name="connsiteX4" fmla="*/ 0 w 2690142"/>
              <a:gd name="connsiteY4" fmla="*/ 0 h 293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0142" h="293261">
                <a:moveTo>
                  <a:pt x="0" y="0"/>
                </a:moveTo>
                <a:lnTo>
                  <a:pt x="2690142" y="0"/>
                </a:lnTo>
                <a:lnTo>
                  <a:pt x="2690142" y="293261"/>
                </a:lnTo>
                <a:lnTo>
                  <a:pt x="0" y="293256"/>
                </a:lnTo>
                <a:lnTo>
                  <a:pt x="0" y="0"/>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pic>
        <p:nvPicPr>
          <p:cNvPr id="21" name="Imag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80176" y="1536583"/>
            <a:ext cx="2519966" cy="4332716"/>
          </a:xfrm>
          <a:prstGeom prst="rect">
            <a:avLst/>
          </a:prstGeom>
        </p:spPr>
      </p:pic>
      <p:sp>
        <p:nvSpPr>
          <p:cNvPr id="22" name="Espace réservé pour une image  16"/>
          <p:cNvSpPr>
            <a:spLocks noGrp="1"/>
          </p:cNvSpPr>
          <p:nvPr>
            <p:ph type="pic" sz="quarter" idx="13"/>
          </p:nvPr>
        </p:nvSpPr>
        <p:spPr>
          <a:xfrm>
            <a:off x="8016213" y="1988610"/>
            <a:ext cx="1793428" cy="3175285"/>
          </a:xfrm>
          <a:custGeom>
            <a:avLst/>
            <a:gdLst>
              <a:gd name="connsiteX0" fmla="*/ 0 w 2664123"/>
              <a:gd name="connsiteY0" fmla="*/ 0 h 288925"/>
              <a:gd name="connsiteX1" fmla="*/ 2664123 w 2664123"/>
              <a:gd name="connsiteY1" fmla="*/ 0 h 288925"/>
              <a:gd name="connsiteX2" fmla="*/ 2664123 w 2664123"/>
              <a:gd name="connsiteY2" fmla="*/ 288925 h 288925"/>
              <a:gd name="connsiteX3" fmla="*/ 0 w 2664123"/>
              <a:gd name="connsiteY3" fmla="*/ 288925 h 288925"/>
              <a:gd name="connsiteX4" fmla="*/ 0 w 2664123"/>
              <a:gd name="connsiteY4" fmla="*/ 0 h 288925"/>
              <a:gd name="connsiteX0" fmla="*/ 0 w 2690142"/>
              <a:gd name="connsiteY0" fmla="*/ 0 h 292642"/>
              <a:gd name="connsiteX1" fmla="*/ 2664123 w 2690142"/>
              <a:gd name="connsiteY1" fmla="*/ 0 h 292642"/>
              <a:gd name="connsiteX2" fmla="*/ 2690142 w 2690142"/>
              <a:gd name="connsiteY2" fmla="*/ 292642 h 292642"/>
              <a:gd name="connsiteX3" fmla="*/ 0 w 2690142"/>
              <a:gd name="connsiteY3" fmla="*/ 288925 h 292642"/>
              <a:gd name="connsiteX4" fmla="*/ 0 w 2690142"/>
              <a:gd name="connsiteY4" fmla="*/ 0 h 292642"/>
              <a:gd name="connsiteX0" fmla="*/ 0 w 2690142"/>
              <a:gd name="connsiteY0" fmla="*/ 0 h 292642"/>
              <a:gd name="connsiteX1" fmla="*/ 2690142 w 2690142"/>
              <a:gd name="connsiteY1" fmla="*/ 0 h 292642"/>
              <a:gd name="connsiteX2" fmla="*/ 2690142 w 2690142"/>
              <a:gd name="connsiteY2" fmla="*/ 292642 h 292642"/>
              <a:gd name="connsiteX3" fmla="*/ 0 w 2690142"/>
              <a:gd name="connsiteY3" fmla="*/ 288925 h 292642"/>
              <a:gd name="connsiteX4" fmla="*/ 0 w 2690142"/>
              <a:gd name="connsiteY4" fmla="*/ 0 h 292642"/>
              <a:gd name="connsiteX0" fmla="*/ 0 w 2690142"/>
              <a:gd name="connsiteY0" fmla="*/ 0 h 293256"/>
              <a:gd name="connsiteX1" fmla="*/ 2690142 w 2690142"/>
              <a:gd name="connsiteY1" fmla="*/ 0 h 293256"/>
              <a:gd name="connsiteX2" fmla="*/ 2690142 w 2690142"/>
              <a:gd name="connsiteY2" fmla="*/ 292642 h 293256"/>
              <a:gd name="connsiteX3" fmla="*/ 0 w 2690142"/>
              <a:gd name="connsiteY3" fmla="*/ 293256 h 293256"/>
              <a:gd name="connsiteX4" fmla="*/ 0 w 2690142"/>
              <a:gd name="connsiteY4" fmla="*/ 0 h 293256"/>
              <a:gd name="connsiteX0" fmla="*/ 0 w 2690142"/>
              <a:gd name="connsiteY0" fmla="*/ 0 h 293261"/>
              <a:gd name="connsiteX1" fmla="*/ 2690142 w 2690142"/>
              <a:gd name="connsiteY1" fmla="*/ 0 h 293261"/>
              <a:gd name="connsiteX2" fmla="*/ 2690142 w 2690142"/>
              <a:gd name="connsiteY2" fmla="*/ 293261 h 293261"/>
              <a:gd name="connsiteX3" fmla="*/ 0 w 2690142"/>
              <a:gd name="connsiteY3" fmla="*/ 293256 h 293261"/>
              <a:gd name="connsiteX4" fmla="*/ 0 w 2690142"/>
              <a:gd name="connsiteY4" fmla="*/ 0 h 293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0142" h="293261">
                <a:moveTo>
                  <a:pt x="0" y="0"/>
                </a:moveTo>
                <a:lnTo>
                  <a:pt x="2690142" y="0"/>
                </a:lnTo>
                <a:lnTo>
                  <a:pt x="2690142" y="293261"/>
                </a:lnTo>
                <a:lnTo>
                  <a:pt x="0" y="293256"/>
                </a:lnTo>
                <a:lnTo>
                  <a:pt x="0" y="0"/>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Tree>
    <p:extLst>
      <p:ext uri="{BB962C8B-B14F-4D97-AF65-F5344CB8AC3E}">
        <p14:creationId xmlns:p14="http://schemas.microsoft.com/office/powerpoint/2010/main" val="24732028"/>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Mockup 24">
    <p:spTree>
      <p:nvGrpSpPr>
        <p:cNvPr id="1" name=""/>
        <p:cNvGrpSpPr/>
        <p:nvPr/>
      </p:nvGrpSpPr>
      <p:grpSpPr>
        <a:xfrm>
          <a:off x="0" y="0"/>
          <a:ext cx="0" cy="0"/>
          <a:chOff x="0" y="0"/>
          <a:chExt cx="0" cy="0"/>
        </a:xfrm>
      </p:grpSpPr>
      <p:grpSp>
        <p:nvGrpSpPr>
          <p:cNvPr id="7" name="Groupe 6"/>
          <p:cNvGrpSpPr/>
          <p:nvPr userDrawn="1"/>
        </p:nvGrpSpPr>
        <p:grpSpPr>
          <a:xfrm>
            <a:off x="0" y="2958588"/>
            <a:ext cx="12220140" cy="3494749"/>
            <a:chOff x="0" y="4437881"/>
            <a:chExt cx="18330210" cy="5242123"/>
          </a:xfrm>
        </p:grpSpPr>
        <p:sp>
          <p:nvSpPr>
            <p:cNvPr id="8" name="Freeform 5"/>
            <p:cNvSpPr>
              <a:spLocks/>
            </p:cNvSpPr>
            <p:nvPr/>
          </p:nvSpPr>
          <p:spPr bwMode="auto">
            <a:xfrm>
              <a:off x="0" y="4437881"/>
              <a:ext cx="18281991" cy="5242123"/>
            </a:xfrm>
            <a:custGeom>
              <a:avLst/>
              <a:gdLst>
                <a:gd name="T0" fmla="*/ 2184 w 2244"/>
                <a:gd name="T1" fmla="*/ 0 h 641"/>
                <a:gd name="T2" fmla="*/ 1910 w 2244"/>
                <a:gd name="T3" fmla="*/ 168 h 641"/>
                <a:gd name="T4" fmla="*/ 1736 w 2244"/>
                <a:gd name="T5" fmla="*/ 336 h 641"/>
                <a:gd name="T6" fmla="*/ 1705 w 2244"/>
                <a:gd name="T7" fmla="*/ 357 h 641"/>
                <a:gd name="T8" fmla="*/ 1686 w 2244"/>
                <a:gd name="T9" fmla="*/ 356 h 641"/>
                <a:gd name="T10" fmla="*/ 1638 w 2244"/>
                <a:gd name="T11" fmla="*/ 362 h 641"/>
                <a:gd name="T12" fmla="*/ 1506 w 2244"/>
                <a:gd name="T13" fmla="*/ 308 h 641"/>
                <a:gd name="T14" fmla="*/ 1345 w 2244"/>
                <a:gd name="T15" fmla="*/ 398 h 641"/>
                <a:gd name="T16" fmla="*/ 1264 w 2244"/>
                <a:gd name="T17" fmla="*/ 376 h 641"/>
                <a:gd name="T18" fmla="*/ 1220 w 2244"/>
                <a:gd name="T19" fmla="*/ 383 h 641"/>
                <a:gd name="T20" fmla="*/ 1052 w 2244"/>
                <a:gd name="T21" fmla="*/ 260 h 641"/>
                <a:gd name="T22" fmla="*/ 986 w 2244"/>
                <a:gd name="T23" fmla="*/ 273 h 641"/>
                <a:gd name="T24" fmla="*/ 742 w 2244"/>
                <a:gd name="T25" fmla="*/ 136 h 641"/>
                <a:gd name="T26" fmla="*/ 614 w 2244"/>
                <a:gd name="T27" fmla="*/ 167 h 641"/>
                <a:gd name="T28" fmla="*/ 566 w 2244"/>
                <a:gd name="T29" fmla="*/ 160 h 641"/>
                <a:gd name="T30" fmla="*/ 429 w 2244"/>
                <a:gd name="T31" fmla="*/ 223 h 641"/>
                <a:gd name="T32" fmla="*/ 396 w 2244"/>
                <a:gd name="T33" fmla="*/ 220 h 641"/>
                <a:gd name="T34" fmla="*/ 370 w 2244"/>
                <a:gd name="T35" fmla="*/ 222 h 641"/>
                <a:gd name="T36" fmla="*/ 92 w 2244"/>
                <a:gd name="T37" fmla="*/ 8 h 641"/>
                <a:gd name="T38" fmla="*/ 0 w 2244"/>
                <a:gd name="T39" fmla="*/ 23 h 641"/>
                <a:gd name="T40" fmla="*/ 0 w 2244"/>
                <a:gd name="T41" fmla="*/ 641 h 641"/>
                <a:gd name="T42" fmla="*/ 2244 w 2244"/>
                <a:gd name="T43" fmla="*/ 641 h 641"/>
                <a:gd name="T44" fmla="*/ 2244 w 2244"/>
                <a:gd name="T45" fmla="*/ 6 h 641"/>
                <a:gd name="T46" fmla="*/ 2184 w 2244"/>
                <a:gd name="T47" fmla="*/ 0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44" h="641">
                  <a:moveTo>
                    <a:pt x="2184" y="0"/>
                  </a:moveTo>
                  <a:cubicBezTo>
                    <a:pt x="2064" y="0"/>
                    <a:pt x="1961" y="69"/>
                    <a:pt x="1910" y="168"/>
                  </a:cubicBezTo>
                  <a:cubicBezTo>
                    <a:pt x="1816" y="170"/>
                    <a:pt x="1740" y="244"/>
                    <a:pt x="1736" y="336"/>
                  </a:cubicBezTo>
                  <a:cubicBezTo>
                    <a:pt x="1725" y="342"/>
                    <a:pt x="1715" y="349"/>
                    <a:pt x="1705" y="357"/>
                  </a:cubicBezTo>
                  <a:cubicBezTo>
                    <a:pt x="1699" y="357"/>
                    <a:pt x="1693" y="356"/>
                    <a:pt x="1686" y="356"/>
                  </a:cubicBezTo>
                  <a:cubicBezTo>
                    <a:pt x="1669" y="356"/>
                    <a:pt x="1653" y="358"/>
                    <a:pt x="1638" y="362"/>
                  </a:cubicBezTo>
                  <a:cubicBezTo>
                    <a:pt x="1604" y="329"/>
                    <a:pt x="1557" y="308"/>
                    <a:pt x="1506" y="308"/>
                  </a:cubicBezTo>
                  <a:cubicBezTo>
                    <a:pt x="1438" y="308"/>
                    <a:pt x="1378" y="344"/>
                    <a:pt x="1345" y="398"/>
                  </a:cubicBezTo>
                  <a:cubicBezTo>
                    <a:pt x="1321" y="384"/>
                    <a:pt x="1293" y="376"/>
                    <a:pt x="1264" y="376"/>
                  </a:cubicBezTo>
                  <a:cubicBezTo>
                    <a:pt x="1249" y="376"/>
                    <a:pt x="1234" y="379"/>
                    <a:pt x="1220" y="383"/>
                  </a:cubicBezTo>
                  <a:cubicBezTo>
                    <a:pt x="1197" y="312"/>
                    <a:pt x="1130" y="260"/>
                    <a:pt x="1052" y="260"/>
                  </a:cubicBezTo>
                  <a:cubicBezTo>
                    <a:pt x="1029" y="260"/>
                    <a:pt x="1006" y="265"/>
                    <a:pt x="986" y="273"/>
                  </a:cubicBezTo>
                  <a:cubicBezTo>
                    <a:pt x="936" y="191"/>
                    <a:pt x="845" y="136"/>
                    <a:pt x="742" y="136"/>
                  </a:cubicBezTo>
                  <a:cubicBezTo>
                    <a:pt x="696" y="136"/>
                    <a:pt x="652" y="147"/>
                    <a:pt x="614" y="167"/>
                  </a:cubicBezTo>
                  <a:cubicBezTo>
                    <a:pt x="599" y="163"/>
                    <a:pt x="583" y="160"/>
                    <a:pt x="566" y="160"/>
                  </a:cubicBezTo>
                  <a:cubicBezTo>
                    <a:pt x="511" y="160"/>
                    <a:pt x="462" y="185"/>
                    <a:pt x="429" y="223"/>
                  </a:cubicBezTo>
                  <a:cubicBezTo>
                    <a:pt x="418" y="221"/>
                    <a:pt x="407" y="220"/>
                    <a:pt x="396" y="220"/>
                  </a:cubicBezTo>
                  <a:cubicBezTo>
                    <a:pt x="387" y="220"/>
                    <a:pt x="379" y="221"/>
                    <a:pt x="370" y="222"/>
                  </a:cubicBezTo>
                  <a:cubicBezTo>
                    <a:pt x="338" y="99"/>
                    <a:pt x="225" y="8"/>
                    <a:pt x="92" y="8"/>
                  </a:cubicBezTo>
                  <a:cubicBezTo>
                    <a:pt x="60" y="8"/>
                    <a:pt x="29" y="13"/>
                    <a:pt x="0" y="23"/>
                  </a:cubicBezTo>
                  <a:cubicBezTo>
                    <a:pt x="0" y="641"/>
                    <a:pt x="0" y="641"/>
                    <a:pt x="0" y="641"/>
                  </a:cubicBezTo>
                  <a:cubicBezTo>
                    <a:pt x="2244" y="641"/>
                    <a:pt x="2244" y="641"/>
                    <a:pt x="2244" y="641"/>
                  </a:cubicBezTo>
                  <a:cubicBezTo>
                    <a:pt x="2244" y="6"/>
                    <a:pt x="2244" y="6"/>
                    <a:pt x="2244" y="6"/>
                  </a:cubicBezTo>
                  <a:cubicBezTo>
                    <a:pt x="2225" y="2"/>
                    <a:pt x="2205" y="0"/>
                    <a:pt x="2184" y="0"/>
                  </a:cubicBezTo>
                  <a:close/>
                </a:path>
              </a:pathLst>
            </a:custGeom>
            <a:solidFill>
              <a:schemeClr val="bg1">
                <a:lumMod val="9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sz="1200"/>
            </a:p>
          </p:txBody>
        </p:sp>
        <p:sp>
          <p:nvSpPr>
            <p:cNvPr id="9" name="Freeform 6"/>
            <p:cNvSpPr>
              <a:spLocks/>
            </p:cNvSpPr>
            <p:nvPr/>
          </p:nvSpPr>
          <p:spPr bwMode="auto">
            <a:xfrm>
              <a:off x="0" y="4937295"/>
              <a:ext cx="18330210" cy="4742709"/>
            </a:xfrm>
            <a:custGeom>
              <a:avLst/>
              <a:gdLst>
                <a:gd name="T0" fmla="*/ 2217 w 2250"/>
                <a:gd name="T1" fmla="*/ 0 h 580"/>
                <a:gd name="T2" fmla="*/ 1912 w 2250"/>
                <a:gd name="T3" fmla="*/ 278 h 580"/>
                <a:gd name="T4" fmla="*/ 1900 w 2250"/>
                <a:gd name="T5" fmla="*/ 278 h 580"/>
                <a:gd name="T6" fmla="*/ 1756 w 2250"/>
                <a:gd name="T7" fmla="*/ 341 h 580"/>
                <a:gd name="T8" fmla="*/ 1643 w 2250"/>
                <a:gd name="T9" fmla="*/ 306 h 580"/>
                <a:gd name="T10" fmla="*/ 1479 w 2250"/>
                <a:gd name="T11" fmla="*/ 392 h 580"/>
                <a:gd name="T12" fmla="*/ 1447 w 2250"/>
                <a:gd name="T13" fmla="*/ 403 h 580"/>
                <a:gd name="T14" fmla="*/ 1340 w 2250"/>
                <a:gd name="T15" fmla="*/ 365 h 580"/>
                <a:gd name="T16" fmla="*/ 1239 w 2250"/>
                <a:gd name="T17" fmla="*/ 399 h 580"/>
                <a:gd name="T18" fmla="*/ 1218 w 2250"/>
                <a:gd name="T19" fmla="*/ 411 h 580"/>
                <a:gd name="T20" fmla="*/ 1174 w 2250"/>
                <a:gd name="T21" fmla="*/ 382 h 580"/>
                <a:gd name="T22" fmla="*/ 1175 w 2250"/>
                <a:gd name="T23" fmla="*/ 372 h 580"/>
                <a:gd name="T24" fmla="*/ 1116 w 2250"/>
                <a:gd name="T25" fmla="*/ 314 h 580"/>
                <a:gd name="T26" fmla="*/ 1068 w 2250"/>
                <a:gd name="T27" fmla="*/ 338 h 580"/>
                <a:gd name="T28" fmla="*/ 1060 w 2250"/>
                <a:gd name="T29" fmla="*/ 337 h 580"/>
                <a:gd name="T30" fmla="*/ 1022 w 2250"/>
                <a:gd name="T31" fmla="*/ 353 h 580"/>
                <a:gd name="T32" fmla="*/ 1004 w 2250"/>
                <a:gd name="T33" fmla="*/ 349 h 580"/>
                <a:gd name="T34" fmla="*/ 981 w 2250"/>
                <a:gd name="T35" fmla="*/ 356 h 580"/>
                <a:gd name="T36" fmla="*/ 813 w 2250"/>
                <a:gd name="T37" fmla="*/ 242 h 580"/>
                <a:gd name="T38" fmla="*/ 673 w 2250"/>
                <a:gd name="T39" fmla="*/ 309 h 580"/>
                <a:gd name="T40" fmla="*/ 612 w 2250"/>
                <a:gd name="T41" fmla="*/ 300 h 580"/>
                <a:gd name="T42" fmla="*/ 497 w 2250"/>
                <a:gd name="T43" fmla="*/ 335 h 580"/>
                <a:gd name="T44" fmla="*/ 344 w 2250"/>
                <a:gd name="T45" fmla="*/ 274 h 580"/>
                <a:gd name="T46" fmla="*/ 235 w 2250"/>
                <a:gd name="T47" fmla="*/ 302 h 580"/>
                <a:gd name="T48" fmla="*/ 236 w 2250"/>
                <a:gd name="T49" fmla="*/ 282 h 580"/>
                <a:gd name="T50" fmla="*/ 34 w 2250"/>
                <a:gd name="T51" fmla="*/ 80 h 580"/>
                <a:gd name="T52" fmla="*/ 0 w 2250"/>
                <a:gd name="T53" fmla="*/ 83 h 580"/>
                <a:gd name="T54" fmla="*/ 0 w 2250"/>
                <a:gd name="T55" fmla="*/ 580 h 580"/>
                <a:gd name="T56" fmla="*/ 2250 w 2250"/>
                <a:gd name="T57" fmla="*/ 580 h 580"/>
                <a:gd name="T58" fmla="*/ 2250 w 2250"/>
                <a:gd name="T59" fmla="*/ 2 h 580"/>
                <a:gd name="T60" fmla="*/ 2217 w 2250"/>
                <a:gd name="T61" fmla="*/ 0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50" h="580">
                  <a:moveTo>
                    <a:pt x="2217" y="0"/>
                  </a:moveTo>
                  <a:cubicBezTo>
                    <a:pt x="2058" y="0"/>
                    <a:pt x="1927" y="122"/>
                    <a:pt x="1912" y="278"/>
                  </a:cubicBezTo>
                  <a:cubicBezTo>
                    <a:pt x="1908" y="278"/>
                    <a:pt x="1904" y="278"/>
                    <a:pt x="1900" y="278"/>
                  </a:cubicBezTo>
                  <a:cubicBezTo>
                    <a:pt x="1843" y="278"/>
                    <a:pt x="1792" y="302"/>
                    <a:pt x="1756" y="341"/>
                  </a:cubicBezTo>
                  <a:cubicBezTo>
                    <a:pt x="1724" y="319"/>
                    <a:pt x="1685" y="306"/>
                    <a:pt x="1643" y="306"/>
                  </a:cubicBezTo>
                  <a:cubicBezTo>
                    <a:pt x="1574" y="306"/>
                    <a:pt x="1514" y="340"/>
                    <a:pt x="1479" y="392"/>
                  </a:cubicBezTo>
                  <a:cubicBezTo>
                    <a:pt x="1467" y="394"/>
                    <a:pt x="1457" y="398"/>
                    <a:pt x="1447" y="403"/>
                  </a:cubicBezTo>
                  <a:cubicBezTo>
                    <a:pt x="1418" y="380"/>
                    <a:pt x="1381" y="365"/>
                    <a:pt x="1340" y="365"/>
                  </a:cubicBezTo>
                  <a:cubicBezTo>
                    <a:pt x="1303" y="365"/>
                    <a:pt x="1268" y="378"/>
                    <a:pt x="1239" y="399"/>
                  </a:cubicBezTo>
                  <a:cubicBezTo>
                    <a:pt x="1232" y="402"/>
                    <a:pt x="1225" y="406"/>
                    <a:pt x="1218" y="411"/>
                  </a:cubicBezTo>
                  <a:cubicBezTo>
                    <a:pt x="1208" y="396"/>
                    <a:pt x="1192" y="385"/>
                    <a:pt x="1174" y="382"/>
                  </a:cubicBezTo>
                  <a:cubicBezTo>
                    <a:pt x="1175" y="379"/>
                    <a:pt x="1175" y="376"/>
                    <a:pt x="1175" y="372"/>
                  </a:cubicBezTo>
                  <a:cubicBezTo>
                    <a:pt x="1175" y="340"/>
                    <a:pt x="1149" y="314"/>
                    <a:pt x="1116" y="314"/>
                  </a:cubicBezTo>
                  <a:cubicBezTo>
                    <a:pt x="1096" y="314"/>
                    <a:pt x="1079" y="323"/>
                    <a:pt x="1068" y="338"/>
                  </a:cubicBezTo>
                  <a:cubicBezTo>
                    <a:pt x="1066" y="338"/>
                    <a:pt x="1063" y="337"/>
                    <a:pt x="1060" y="337"/>
                  </a:cubicBezTo>
                  <a:cubicBezTo>
                    <a:pt x="1045" y="337"/>
                    <a:pt x="1032" y="343"/>
                    <a:pt x="1022" y="353"/>
                  </a:cubicBezTo>
                  <a:cubicBezTo>
                    <a:pt x="1017" y="351"/>
                    <a:pt x="1011" y="349"/>
                    <a:pt x="1004" y="349"/>
                  </a:cubicBezTo>
                  <a:cubicBezTo>
                    <a:pt x="996" y="349"/>
                    <a:pt x="988" y="352"/>
                    <a:pt x="981" y="356"/>
                  </a:cubicBezTo>
                  <a:cubicBezTo>
                    <a:pt x="954" y="289"/>
                    <a:pt x="889" y="242"/>
                    <a:pt x="813" y="242"/>
                  </a:cubicBezTo>
                  <a:cubicBezTo>
                    <a:pt x="756" y="242"/>
                    <a:pt x="706" y="268"/>
                    <a:pt x="673" y="309"/>
                  </a:cubicBezTo>
                  <a:cubicBezTo>
                    <a:pt x="654" y="303"/>
                    <a:pt x="633" y="300"/>
                    <a:pt x="612" y="300"/>
                  </a:cubicBezTo>
                  <a:cubicBezTo>
                    <a:pt x="570" y="300"/>
                    <a:pt x="530" y="313"/>
                    <a:pt x="497" y="335"/>
                  </a:cubicBezTo>
                  <a:cubicBezTo>
                    <a:pt x="458" y="297"/>
                    <a:pt x="404" y="274"/>
                    <a:pt x="344" y="274"/>
                  </a:cubicBezTo>
                  <a:cubicBezTo>
                    <a:pt x="305" y="274"/>
                    <a:pt x="268" y="284"/>
                    <a:pt x="235" y="302"/>
                  </a:cubicBezTo>
                  <a:cubicBezTo>
                    <a:pt x="236" y="295"/>
                    <a:pt x="236" y="289"/>
                    <a:pt x="236" y="282"/>
                  </a:cubicBezTo>
                  <a:cubicBezTo>
                    <a:pt x="236" y="171"/>
                    <a:pt x="146" y="80"/>
                    <a:pt x="34" y="80"/>
                  </a:cubicBezTo>
                  <a:cubicBezTo>
                    <a:pt x="23" y="80"/>
                    <a:pt x="11" y="81"/>
                    <a:pt x="0" y="83"/>
                  </a:cubicBezTo>
                  <a:cubicBezTo>
                    <a:pt x="0" y="580"/>
                    <a:pt x="0" y="580"/>
                    <a:pt x="0" y="580"/>
                  </a:cubicBezTo>
                  <a:cubicBezTo>
                    <a:pt x="2250" y="580"/>
                    <a:pt x="2250" y="580"/>
                    <a:pt x="2250" y="580"/>
                  </a:cubicBezTo>
                  <a:cubicBezTo>
                    <a:pt x="2250" y="2"/>
                    <a:pt x="2250" y="2"/>
                    <a:pt x="2250" y="2"/>
                  </a:cubicBezTo>
                  <a:cubicBezTo>
                    <a:pt x="2239" y="1"/>
                    <a:pt x="2228" y="0"/>
                    <a:pt x="2217"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sz="1200"/>
            </a:p>
          </p:txBody>
        </p:sp>
      </p:grpSp>
      <p:sp>
        <p:nvSpPr>
          <p:cNvPr id="12" name="Espace réservé du texte 11"/>
          <p:cNvSpPr>
            <a:spLocks noGrp="1"/>
          </p:cNvSpPr>
          <p:nvPr>
            <p:ph type="body" sz="quarter" idx="10" hasCustomPrompt="1"/>
          </p:nvPr>
        </p:nvSpPr>
        <p:spPr>
          <a:xfrm>
            <a:off x="609561" y="346032"/>
            <a:ext cx="10972879"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609164" y="836712"/>
            <a:ext cx="10972879"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pic>
        <p:nvPicPr>
          <p:cNvPr id="6" name="Imag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31838" y="1670768"/>
            <a:ext cx="2928325" cy="5034831"/>
          </a:xfrm>
          <a:prstGeom prst="rect">
            <a:avLst/>
          </a:prstGeom>
        </p:spPr>
      </p:pic>
      <p:sp>
        <p:nvSpPr>
          <p:cNvPr id="3" name="Espace réservé pour une image  2"/>
          <p:cNvSpPr>
            <a:spLocks noGrp="1"/>
          </p:cNvSpPr>
          <p:nvPr>
            <p:ph type="pic" sz="quarter" idx="12"/>
          </p:nvPr>
        </p:nvSpPr>
        <p:spPr>
          <a:xfrm>
            <a:off x="5039784" y="2181225"/>
            <a:ext cx="2064809" cy="3696047"/>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Tree>
    <p:extLst>
      <p:ext uri="{BB962C8B-B14F-4D97-AF65-F5344CB8AC3E}">
        <p14:creationId xmlns:p14="http://schemas.microsoft.com/office/powerpoint/2010/main" val="1261605540"/>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Mockup 25">
    <p:spTree>
      <p:nvGrpSpPr>
        <p:cNvPr id="1" name=""/>
        <p:cNvGrpSpPr/>
        <p:nvPr/>
      </p:nvGrpSpPr>
      <p:grpSpPr>
        <a:xfrm>
          <a:off x="0" y="0"/>
          <a:ext cx="0" cy="0"/>
          <a:chOff x="0" y="0"/>
          <a:chExt cx="0" cy="0"/>
        </a:xfrm>
      </p:grpSpPr>
      <p:sp>
        <p:nvSpPr>
          <p:cNvPr id="12" name="Espace réservé du texte 11"/>
          <p:cNvSpPr>
            <a:spLocks noGrp="1"/>
          </p:cNvSpPr>
          <p:nvPr>
            <p:ph type="body" sz="quarter" idx="10" hasCustomPrompt="1"/>
          </p:nvPr>
        </p:nvSpPr>
        <p:spPr>
          <a:xfrm>
            <a:off x="609561" y="680128"/>
            <a:ext cx="5486439" cy="463534"/>
          </a:xfrm>
        </p:spPr>
        <p:txBody>
          <a:bodyPr>
            <a:noAutofit/>
          </a:bodyPr>
          <a:lstStyle>
            <a:lvl1pPr marL="0" algn="l" defTabSz="1088548" rtl="0" eaLnBrk="1" latinLnBrk="0" hangingPunct="1">
              <a:defRPr lang="fr-FR" sz="3600" b="0" kern="1200" dirty="0">
                <a:solidFill>
                  <a:schemeClr val="tx1"/>
                </a:solidFill>
                <a:latin typeface="+mn-lt"/>
                <a:ea typeface="Roboto Bold" pitchFamily="2" charset="0"/>
                <a:cs typeface="Roboto Bold" pitchFamily="2" charset="0"/>
              </a:defRPr>
            </a:lvl1pPr>
          </a:lstStyle>
          <a:p>
            <a:pPr lvl="0"/>
            <a:r>
              <a:rPr lang="fr-FR"/>
              <a:t>Modifiez Les Styles Du Texte Du Masque</a:t>
            </a:r>
          </a:p>
        </p:txBody>
      </p:sp>
      <p:pic>
        <p:nvPicPr>
          <p:cNvPr id="6" name="Imag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48643" y="680128"/>
            <a:ext cx="4333400" cy="5773208"/>
          </a:xfrm>
          <a:prstGeom prst="rect">
            <a:avLst/>
          </a:prstGeom>
        </p:spPr>
      </p:pic>
      <p:sp>
        <p:nvSpPr>
          <p:cNvPr id="9" name="Espace réservé pour une image  8"/>
          <p:cNvSpPr>
            <a:spLocks noGrp="1"/>
          </p:cNvSpPr>
          <p:nvPr>
            <p:ph type="pic" sz="quarter" idx="12"/>
          </p:nvPr>
        </p:nvSpPr>
        <p:spPr>
          <a:xfrm>
            <a:off x="7824192" y="1460781"/>
            <a:ext cx="3098195" cy="4992555"/>
          </a:xfrm>
          <a:custGeom>
            <a:avLst/>
            <a:gdLst>
              <a:gd name="connsiteX0" fmla="*/ 0 w 4679950"/>
              <a:gd name="connsiteY0" fmla="*/ 0 h 792163"/>
              <a:gd name="connsiteX1" fmla="*/ 4679950 w 4679950"/>
              <a:gd name="connsiteY1" fmla="*/ 0 h 792163"/>
              <a:gd name="connsiteX2" fmla="*/ 4679950 w 4679950"/>
              <a:gd name="connsiteY2" fmla="*/ 792163 h 792163"/>
              <a:gd name="connsiteX3" fmla="*/ 0 w 4679950"/>
              <a:gd name="connsiteY3" fmla="*/ 792163 h 792163"/>
              <a:gd name="connsiteX4" fmla="*/ 0 w 4679950"/>
              <a:gd name="connsiteY4" fmla="*/ 0 h 792163"/>
              <a:gd name="connsiteX0" fmla="*/ 0 w 4679950"/>
              <a:gd name="connsiteY0" fmla="*/ 0 h 792163"/>
              <a:gd name="connsiteX1" fmla="*/ 4662697 w 4679950"/>
              <a:gd name="connsiteY1" fmla="*/ 0 h 792163"/>
              <a:gd name="connsiteX2" fmla="*/ 4679950 w 4679950"/>
              <a:gd name="connsiteY2" fmla="*/ 792163 h 792163"/>
              <a:gd name="connsiteX3" fmla="*/ 0 w 4679950"/>
              <a:gd name="connsiteY3" fmla="*/ 792163 h 792163"/>
              <a:gd name="connsiteX4" fmla="*/ 0 w 4679950"/>
              <a:gd name="connsiteY4" fmla="*/ 0 h 792163"/>
              <a:gd name="connsiteX0" fmla="*/ 0 w 4662697"/>
              <a:gd name="connsiteY0" fmla="*/ 0 h 792163"/>
              <a:gd name="connsiteX1" fmla="*/ 4662697 w 4662697"/>
              <a:gd name="connsiteY1" fmla="*/ 0 h 792163"/>
              <a:gd name="connsiteX2" fmla="*/ 4654071 w 4662697"/>
              <a:gd name="connsiteY2" fmla="*/ 792163 h 792163"/>
              <a:gd name="connsiteX3" fmla="*/ 0 w 4662697"/>
              <a:gd name="connsiteY3" fmla="*/ 792163 h 792163"/>
              <a:gd name="connsiteX4" fmla="*/ 0 w 4662697"/>
              <a:gd name="connsiteY4" fmla="*/ 0 h 792163"/>
              <a:gd name="connsiteX0" fmla="*/ 0 w 4654453"/>
              <a:gd name="connsiteY0" fmla="*/ 0 h 792163"/>
              <a:gd name="connsiteX1" fmla="*/ 4645444 w 4654453"/>
              <a:gd name="connsiteY1" fmla="*/ 0 h 792163"/>
              <a:gd name="connsiteX2" fmla="*/ 4654071 w 4654453"/>
              <a:gd name="connsiteY2" fmla="*/ 792163 h 792163"/>
              <a:gd name="connsiteX3" fmla="*/ 0 w 4654453"/>
              <a:gd name="connsiteY3" fmla="*/ 792163 h 792163"/>
              <a:gd name="connsiteX4" fmla="*/ 0 w 4654453"/>
              <a:gd name="connsiteY4" fmla="*/ 0 h 792163"/>
              <a:gd name="connsiteX0" fmla="*/ 0 w 4654453"/>
              <a:gd name="connsiteY0" fmla="*/ 0 h 792163"/>
              <a:gd name="connsiteX1" fmla="*/ 4645444 w 4654453"/>
              <a:gd name="connsiteY1" fmla="*/ 0 h 792163"/>
              <a:gd name="connsiteX2" fmla="*/ 4654071 w 4654453"/>
              <a:gd name="connsiteY2" fmla="*/ 792163 h 792163"/>
              <a:gd name="connsiteX3" fmla="*/ 0 w 4654453"/>
              <a:gd name="connsiteY3" fmla="*/ 792163 h 792163"/>
              <a:gd name="connsiteX4" fmla="*/ 0 w 4654453"/>
              <a:gd name="connsiteY4" fmla="*/ 0 h 792163"/>
              <a:gd name="connsiteX0" fmla="*/ 0 w 4647293"/>
              <a:gd name="connsiteY0" fmla="*/ 0 h 792163"/>
              <a:gd name="connsiteX1" fmla="*/ 4645444 w 4647293"/>
              <a:gd name="connsiteY1" fmla="*/ 0 h 792163"/>
              <a:gd name="connsiteX2" fmla="*/ 4646576 w 4647293"/>
              <a:gd name="connsiteY2" fmla="*/ 792163 h 792163"/>
              <a:gd name="connsiteX3" fmla="*/ 0 w 4647293"/>
              <a:gd name="connsiteY3" fmla="*/ 792163 h 792163"/>
              <a:gd name="connsiteX4" fmla="*/ 0 w 4647293"/>
              <a:gd name="connsiteY4" fmla="*/ 0 h 792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7293" h="792163">
                <a:moveTo>
                  <a:pt x="0" y="0"/>
                </a:moveTo>
                <a:lnTo>
                  <a:pt x="4645444" y="0"/>
                </a:lnTo>
                <a:cubicBezTo>
                  <a:pt x="4642569" y="264054"/>
                  <a:pt x="4649451" y="528109"/>
                  <a:pt x="4646576" y="792163"/>
                </a:cubicBezTo>
                <a:lnTo>
                  <a:pt x="0" y="792163"/>
                </a:lnTo>
                <a:lnTo>
                  <a:pt x="0" y="0"/>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
        <p:nvSpPr>
          <p:cNvPr id="7" name="Espace réservé du texte 11"/>
          <p:cNvSpPr>
            <a:spLocks noGrp="1"/>
          </p:cNvSpPr>
          <p:nvPr>
            <p:ph type="body" sz="quarter" idx="11"/>
          </p:nvPr>
        </p:nvSpPr>
        <p:spPr>
          <a:xfrm>
            <a:off x="609164" y="1229014"/>
            <a:ext cx="5486906" cy="463534"/>
          </a:xfrm>
        </p:spPr>
        <p:txBody>
          <a:bodyPr>
            <a:noAutofit/>
          </a:bodyPr>
          <a:lstStyle>
            <a:lvl1pPr marL="0" algn="l"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spTree>
    <p:extLst>
      <p:ext uri="{BB962C8B-B14F-4D97-AF65-F5344CB8AC3E}">
        <p14:creationId xmlns:p14="http://schemas.microsoft.com/office/powerpoint/2010/main" val="1218867712"/>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Mockup 26">
    <p:spTree>
      <p:nvGrpSpPr>
        <p:cNvPr id="1" name=""/>
        <p:cNvGrpSpPr/>
        <p:nvPr/>
      </p:nvGrpSpPr>
      <p:grpSpPr>
        <a:xfrm>
          <a:off x="0" y="0"/>
          <a:ext cx="0" cy="0"/>
          <a:chOff x="0" y="0"/>
          <a:chExt cx="0" cy="0"/>
        </a:xfrm>
      </p:grpSpPr>
      <p:sp>
        <p:nvSpPr>
          <p:cNvPr id="12" name="Espace réservé du texte 11"/>
          <p:cNvSpPr>
            <a:spLocks noGrp="1"/>
          </p:cNvSpPr>
          <p:nvPr>
            <p:ph type="body" sz="quarter" idx="10" hasCustomPrompt="1"/>
          </p:nvPr>
        </p:nvSpPr>
        <p:spPr>
          <a:xfrm>
            <a:off x="609561" y="346032"/>
            <a:ext cx="10972879"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609164" y="836712"/>
            <a:ext cx="10972879"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pic>
        <p:nvPicPr>
          <p:cNvPr id="6" name="Imag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72055" y="1593403"/>
            <a:ext cx="3647891" cy="4859933"/>
          </a:xfrm>
          <a:prstGeom prst="rect">
            <a:avLst/>
          </a:prstGeom>
        </p:spPr>
      </p:pic>
      <p:sp>
        <p:nvSpPr>
          <p:cNvPr id="3" name="Espace réservé pour une image  2"/>
          <p:cNvSpPr>
            <a:spLocks noGrp="1"/>
          </p:cNvSpPr>
          <p:nvPr>
            <p:ph type="pic" sz="quarter" idx="12"/>
          </p:nvPr>
        </p:nvSpPr>
        <p:spPr>
          <a:xfrm>
            <a:off x="4765103" y="2256207"/>
            <a:ext cx="2595237" cy="4197128"/>
          </a:xfrm>
          <a:custGeom>
            <a:avLst/>
            <a:gdLst>
              <a:gd name="connsiteX0" fmla="*/ 0 w 3960440"/>
              <a:gd name="connsiteY0" fmla="*/ 0 h 504800"/>
              <a:gd name="connsiteX1" fmla="*/ 3960440 w 3960440"/>
              <a:gd name="connsiteY1" fmla="*/ 0 h 504800"/>
              <a:gd name="connsiteX2" fmla="*/ 3960440 w 3960440"/>
              <a:gd name="connsiteY2" fmla="*/ 504800 h 504800"/>
              <a:gd name="connsiteX3" fmla="*/ 0 w 3960440"/>
              <a:gd name="connsiteY3" fmla="*/ 504800 h 504800"/>
              <a:gd name="connsiteX4" fmla="*/ 0 w 3960440"/>
              <a:gd name="connsiteY4" fmla="*/ 0 h 504800"/>
              <a:gd name="connsiteX0" fmla="*/ 0 w 3960440"/>
              <a:gd name="connsiteY0" fmla="*/ 0 h 504800"/>
              <a:gd name="connsiteX1" fmla="*/ 3960440 w 3960440"/>
              <a:gd name="connsiteY1" fmla="*/ 0 h 504800"/>
              <a:gd name="connsiteX2" fmla="*/ 3960440 w 3960440"/>
              <a:gd name="connsiteY2" fmla="*/ 504800 h 504800"/>
              <a:gd name="connsiteX3" fmla="*/ 19878 w 3960440"/>
              <a:gd name="connsiteY3" fmla="*/ 504800 h 504800"/>
              <a:gd name="connsiteX4" fmla="*/ 0 w 3960440"/>
              <a:gd name="connsiteY4" fmla="*/ 0 h 504800"/>
              <a:gd name="connsiteX0" fmla="*/ 1 w 3940562"/>
              <a:gd name="connsiteY0" fmla="*/ 3976 h 504800"/>
              <a:gd name="connsiteX1" fmla="*/ 3940562 w 3940562"/>
              <a:gd name="connsiteY1" fmla="*/ 0 h 504800"/>
              <a:gd name="connsiteX2" fmla="*/ 3940562 w 3940562"/>
              <a:gd name="connsiteY2" fmla="*/ 504800 h 504800"/>
              <a:gd name="connsiteX3" fmla="*/ 0 w 3940562"/>
              <a:gd name="connsiteY3" fmla="*/ 504800 h 504800"/>
              <a:gd name="connsiteX4" fmla="*/ 1 w 3940562"/>
              <a:gd name="connsiteY4" fmla="*/ 3976 h 504800"/>
              <a:gd name="connsiteX0" fmla="*/ 1 w 3940562"/>
              <a:gd name="connsiteY0" fmla="*/ 3976 h 504800"/>
              <a:gd name="connsiteX1" fmla="*/ 3940562 w 3940562"/>
              <a:gd name="connsiteY1" fmla="*/ 0 h 504800"/>
              <a:gd name="connsiteX2" fmla="*/ 3892854 w 3940562"/>
              <a:gd name="connsiteY2" fmla="*/ 504800 h 504800"/>
              <a:gd name="connsiteX3" fmla="*/ 0 w 3940562"/>
              <a:gd name="connsiteY3" fmla="*/ 504800 h 504800"/>
              <a:gd name="connsiteX4" fmla="*/ 1 w 3940562"/>
              <a:gd name="connsiteY4" fmla="*/ 3976 h 504800"/>
              <a:gd name="connsiteX0" fmla="*/ 1 w 3892854"/>
              <a:gd name="connsiteY0" fmla="*/ 3976 h 504800"/>
              <a:gd name="connsiteX1" fmla="*/ 3888879 w 3892854"/>
              <a:gd name="connsiteY1" fmla="*/ 0 h 504800"/>
              <a:gd name="connsiteX2" fmla="*/ 3892854 w 3892854"/>
              <a:gd name="connsiteY2" fmla="*/ 504800 h 504800"/>
              <a:gd name="connsiteX3" fmla="*/ 0 w 3892854"/>
              <a:gd name="connsiteY3" fmla="*/ 504800 h 504800"/>
              <a:gd name="connsiteX4" fmla="*/ 1 w 3892854"/>
              <a:gd name="connsiteY4" fmla="*/ 3976 h 504800"/>
              <a:gd name="connsiteX0" fmla="*/ 1 w 3892855"/>
              <a:gd name="connsiteY0" fmla="*/ 0 h 500824"/>
              <a:gd name="connsiteX1" fmla="*/ 3892855 w 3892855"/>
              <a:gd name="connsiteY1" fmla="*/ 31858 h 500824"/>
              <a:gd name="connsiteX2" fmla="*/ 3892854 w 3892855"/>
              <a:gd name="connsiteY2" fmla="*/ 500824 h 500824"/>
              <a:gd name="connsiteX3" fmla="*/ 0 w 3892855"/>
              <a:gd name="connsiteY3" fmla="*/ 500824 h 500824"/>
              <a:gd name="connsiteX4" fmla="*/ 1 w 3892855"/>
              <a:gd name="connsiteY4" fmla="*/ 0 h 500824"/>
              <a:gd name="connsiteX0" fmla="*/ 1 w 3892855"/>
              <a:gd name="connsiteY0" fmla="*/ 0 h 500824"/>
              <a:gd name="connsiteX1" fmla="*/ 3892855 w 3892855"/>
              <a:gd name="connsiteY1" fmla="*/ 43803 h 500824"/>
              <a:gd name="connsiteX2" fmla="*/ 3892854 w 3892855"/>
              <a:gd name="connsiteY2" fmla="*/ 500824 h 500824"/>
              <a:gd name="connsiteX3" fmla="*/ 0 w 3892855"/>
              <a:gd name="connsiteY3" fmla="*/ 500824 h 500824"/>
              <a:gd name="connsiteX4" fmla="*/ 1 w 3892855"/>
              <a:gd name="connsiteY4" fmla="*/ 0 h 500824"/>
              <a:gd name="connsiteX0" fmla="*/ 1 w 3892855"/>
              <a:gd name="connsiteY0" fmla="*/ 0 h 464990"/>
              <a:gd name="connsiteX1" fmla="*/ 3892855 w 3892855"/>
              <a:gd name="connsiteY1" fmla="*/ 7969 h 464990"/>
              <a:gd name="connsiteX2" fmla="*/ 3892854 w 3892855"/>
              <a:gd name="connsiteY2" fmla="*/ 464990 h 464990"/>
              <a:gd name="connsiteX3" fmla="*/ 0 w 3892855"/>
              <a:gd name="connsiteY3" fmla="*/ 464990 h 464990"/>
              <a:gd name="connsiteX4" fmla="*/ 1 w 3892855"/>
              <a:gd name="connsiteY4" fmla="*/ 0 h 464990"/>
              <a:gd name="connsiteX0" fmla="*/ 1 w 3892855"/>
              <a:gd name="connsiteY0" fmla="*/ 0 h 461008"/>
              <a:gd name="connsiteX1" fmla="*/ 3892855 w 3892855"/>
              <a:gd name="connsiteY1" fmla="*/ 3987 h 461008"/>
              <a:gd name="connsiteX2" fmla="*/ 3892854 w 3892855"/>
              <a:gd name="connsiteY2" fmla="*/ 461008 h 461008"/>
              <a:gd name="connsiteX3" fmla="*/ 0 w 3892855"/>
              <a:gd name="connsiteY3" fmla="*/ 461008 h 461008"/>
              <a:gd name="connsiteX4" fmla="*/ 1 w 3892855"/>
              <a:gd name="connsiteY4" fmla="*/ 0 h 461008"/>
              <a:gd name="connsiteX0" fmla="*/ 1 w 3892855"/>
              <a:gd name="connsiteY0" fmla="*/ 0 h 461008"/>
              <a:gd name="connsiteX1" fmla="*/ 3892855 w 3892855"/>
              <a:gd name="connsiteY1" fmla="*/ 1196 h 461008"/>
              <a:gd name="connsiteX2" fmla="*/ 3892854 w 3892855"/>
              <a:gd name="connsiteY2" fmla="*/ 461008 h 461008"/>
              <a:gd name="connsiteX3" fmla="*/ 0 w 3892855"/>
              <a:gd name="connsiteY3" fmla="*/ 461008 h 461008"/>
              <a:gd name="connsiteX4" fmla="*/ 1 w 3892855"/>
              <a:gd name="connsiteY4" fmla="*/ 0 h 461008"/>
              <a:gd name="connsiteX0" fmla="*/ 1 w 3892855"/>
              <a:gd name="connsiteY0" fmla="*/ 897 h 461905"/>
              <a:gd name="connsiteX1" fmla="*/ 3892855 w 3892855"/>
              <a:gd name="connsiteY1" fmla="*/ 0 h 461905"/>
              <a:gd name="connsiteX2" fmla="*/ 3892854 w 3892855"/>
              <a:gd name="connsiteY2" fmla="*/ 461905 h 461905"/>
              <a:gd name="connsiteX3" fmla="*/ 0 w 3892855"/>
              <a:gd name="connsiteY3" fmla="*/ 461905 h 461905"/>
              <a:gd name="connsiteX4" fmla="*/ 1 w 3892855"/>
              <a:gd name="connsiteY4" fmla="*/ 897 h 461905"/>
              <a:gd name="connsiteX0" fmla="*/ 1 w 3892855"/>
              <a:gd name="connsiteY0" fmla="*/ 0 h 461008"/>
              <a:gd name="connsiteX1" fmla="*/ 3892855 w 3892855"/>
              <a:gd name="connsiteY1" fmla="*/ 499 h 461008"/>
              <a:gd name="connsiteX2" fmla="*/ 3892854 w 3892855"/>
              <a:gd name="connsiteY2" fmla="*/ 461008 h 461008"/>
              <a:gd name="connsiteX3" fmla="*/ 0 w 3892855"/>
              <a:gd name="connsiteY3" fmla="*/ 461008 h 461008"/>
              <a:gd name="connsiteX4" fmla="*/ 1 w 3892855"/>
              <a:gd name="connsiteY4" fmla="*/ 0 h 461008"/>
              <a:gd name="connsiteX0" fmla="*/ 1 w 3892855"/>
              <a:gd name="connsiteY0" fmla="*/ 199 h 461207"/>
              <a:gd name="connsiteX1" fmla="*/ 3892855 w 3892855"/>
              <a:gd name="connsiteY1" fmla="*/ 0 h 461207"/>
              <a:gd name="connsiteX2" fmla="*/ 3892854 w 3892855"/>
              <a:gd name="connsiteY2" fmla="*/ 461207 h 461207"/>
              <a:gd name="connsiteX3" fmla="*/ 0 w 3892855"/>
              <a:gd name="connsiteY3" fmla="*/ 461207 h 461207"/>
              <a:gd name="connsiteX4" fmla="*/ 1 w 3892855"/>
              <a:gd name="connsiteY4" fmla="*/ 199 h 461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2855" h="461207">
                <a:moveTo>
                  <a:pt x="1" y="199"/>
                </a:moveTo>
                <a:lnTo>
                  <a:pt x="3892855" y="0"/>
                </a:lnTo>
                <a:cubicBezTo>
                  <a:pt x="3892855" y="156322"/>
                  <a:pt x="3892854" y="304885"/>
                  <a:pt x="3892854" y="461207"/>
                </a:cubicBezTo>
                <a:lnTo>
                  <a:pt x="0" y="461207"/>
                </a:lnTo>
                <a:cubicBezTo>
                  <a:pt x="0" y="294266"/>
                  <a:pt x="1" y="167140"/>
                  <a:pt x="1" y="199"/>
                </a:cubicBez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Tree>
    <p:extLst>
      <p:ext uri="{BB962C8B-B14F-4D97-AF65-F5344CB8AC3E}">
        <p14:creationId xmlns:p14="http://schemas.microsoft.com/office/powerpoint/2010/main" val="662574714"/>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Mockup 27">
    <p:spTree>
      <p:nvGrpSpPr>
        <p:cNvPr id="1" name=""/>
        <p:cNvGrpSpPr/>
        <p:nvPr/>
      </p:nvGrpSpPr>
      <p:grpSpPr>
        <a:xfrm>
          <a:off x="0" y="0"/>
          <a:ext cx="0" cy="0"/>
          <a:chOff x="0" y="0"/>
          <a:chExt cx="0" cy="0"/>
        </a:xfrm>
      </p:grpSpPr>
      <p:grpSp>
        <p:nvGrpSpPr>
          <p:cNvPr id="2" name="Groupe 1"/>
          <p:cNvGrpSpPr/>
          <p:nvPr userDrawn="1"/>
        </p:nvGrpSpPr>
        <p:grpSpPr>
          <a:xfrm>
            <a:off x="-18571" y="4861261"/>
            <a:ext cx="12210572" cy="1591331"/>
            <a:chOff x="2415553" y="6030741"/>
            <a:chExt cx="12849848" cy="1674644"/>
          </a:xfrm>
          <a:solidFill>
            <a:schemeClr val="tx1">
              <a:lumMod val="60000"/>
              <a:lumOff val="40000"/>
            </a:schemeClr>
          </a:solidFill>
        </p:grpSpPr>
        <p:sp>
          <p:nvSpPr>
            <p:cNvPr id="10" name="Forme libre 9"/>
            <p:cNvSpPr>
              <a:spLocks/>
            </p:cNvSpPr>
            <p:nvPr userDrawn="1"/>
          </p:nvSpPr>
          <p:spPr bwMode="auto">
            <a:xfrm>
              <a:off x="2420240" y="6485883"/>
              <a:ext cx="12845161" cy="1219502"/>
            </a:xfrm>
            <a:custGeom>
              <a:avLst/>
              <a:gdLst>
                <a:gd name="connsiteX0" fmla="*/ 10970275 w 12845161"/>
                <a:gd name="connsiteY0" fmla="*/ 2498 h 1372343"/>
                <a:gd name="connsiteX1" fmla="*/ 11493819 w 12845161"/>
                <a:gd name="connsiteY1" fmla="*/ 33552 h 1372343"/>
                <a:gd name="connsiteX2" fmla="*/ 12730567 w 12845161"/>
                <a:gd name="connsiteY2" fmla="*/ 965871 h 1372343"/>
                <a:gd name="connsiteX3" fmla="*/ 12845161 w 12845161"/>
                <a:gd name="connsiteY3" fmla="*/ 1063571 h 1372343"/>
                <a:gd name="connsiteX4" fmla="*/ 12845161 w 12845161"/>
                <a:gd name="connsiteY4" fmla="*/ 1361624 h 1372343"/>
                <a:gd name="connsiteX5" fmla="*/ 12405696 w 12845161"/>
                <a:gd name="connsiteY5" fmla="*/ 1362021 h 1372343"/>
                <a:gd name="connsiteX6" fmla="*/ 30534 w 12845161"/>
                <a:gd name="connsiteY6" fmla="*/ 1372318 h 1372343"/>
                <a:gd name="connsiteX7" fmla="*/ 0 w 12845161"/>
                <a:gd name="connsiteY7" fmla="*/ 1372343 h 1372343"/>
                <a:gd name="connsiteX8" fmla="*/ 0 w 12845161"/>
                <a:gd name="connsiteY8" fmla="*/ 914607 h 1372343"/>
                <a:gd name="connsiteX9" fmla="*/ 24373 w 12845161"/>
                <a:gd name="connsiteY9" fmla="*/ 907071 h 1372343"/>
                <a:gd name="connsiteX10" fmla="*/ 80787 w 12845161"/>
                <a:gd name="connsiteY10" fmla="*/ 889629 h 1372343"/>
                <a:gd name="connsiteX11" fmla="*/ 1859733 w 12845161"/>
                <a:gd name="connsiteY11" fmla="*/ 323939 h 1372343"/>
                <a:gd name="connsiteX12" fmla="*/ 3980209 w 12845161"/>
                <a:gd name="connsiteY12" fmla="*/ 912256 h 1372343"/>
                <a:gd name="connsiteX13" fmla="*/ 5856735 w 12845161"/>
                <a:gd name="connsiteY13" fmla="*/ 1021623 h 1372343"/>
                <a:gd name="connsiteX14" fmla="*/ 8097306 w 12845161"/>
                <a:gd name="connsiteY14" fmla="*/ 923570 h 1372343"/>
                <a:gd name="connsiteX15" fmla="*/ 10970275 w 12845161"/>
                <a:gd name="connsiteY15" fmla="*/ 2498 h 1372343"/>
                <a:gd name="connsiteX0" fmla="*/ 10970275 w 12845161"/>
                <a:gd name="connsiteY0" fmla="*/ 19586 h 1389431"/>
                <a:gd name="connsiteX1" fmla="*/ 11493819 w 12845161"/>
                <a:gd name="connsiteY1" fmla="*/ 50640 h 1389431"/>
                <a:gd name="connsiteX2" fmla="*/ 12730567 w 12845161"/>
                <a:gd name="connsiteY2" fmla="*/ 982959 h 1389431"/>
                <a:gd name="connsiteX3" fmla="*/ 12845161 w 12845161"/>
                <a:gd name="connsiteY3" fmla="*/ 1080659 h 1389431"/>
                <a:gd name="connsiteX4" fmla="*/ 12845161 w 12845161"/>
                <a:gd name="connsiteY4" fmla="*/ 1378712 h 1389431"/>
                <a:gd name="connsiteX5" fmla="*/ 12405696 w 12845161"/>
                <a:gd name="connsiteY5" fmla="*/ 1379109 h 1389431"/>
                <a:gd name="connsiteX6" fmla="*/ 30534 w 12845161"/>
                <a:gd name="connsiteY6" fmla="*/ 1389406 h 1389431"/>
                <a:gd name="connsiteX7" fmla="*/ 0 w 12845161"/>
                <a:gd name="connsiteY7" fmla="*/ 1389431 h 1389431"/>
                <a:gd name="connsiteX8" fmla="*/ 0 w 12845161"/>
                <a:gd name="connsiteY8" fmla="*/ 931695 h 1389431"/>
                <a:gd name="connsiteX9" fmla="*/ 24373 w 12845161"/>
                <a:gd name="connsiteY9" fmla="*/ 924159 h 1389431"/>
                <a:gd name="connsiteX10" fmla="*/ 80787 w 12845161"/>
                <a:gd name="connsiteY10" fmla="*/ 906717 h 1389431"/>
                <a:gd name="connsiteX11" fmla="*/ 1859733 w 12845161"/>
                <a:gd name="connsiteY11" fmla="*/ 341027 h 1389431"/>
                <a:gd name="connsiteX12" fmla="*/ 3980209 w 12845161"/>
                <a:gd name="connsiteY12" fmla="*/ 929344 h 1389431"/>
                <a:gd name="connsiteX13" fmla="*/ 5856735 w 12845161"/>
                <a:gd name="connsiteY13" fmla="*/ 1038711 h 1389431"/>
                <a:gd name="connsiteX14" fmla="*/ 8097306 w 12845161"/>
                <a:gd name="connsiteY14" fmla="*/ 940658 h 1389431"/>
                <a:gd name="connsiteX15" fmla="*/ 10970275 w 12845161"/>
                <a:gd name="connsiteY15" fmla="*/ 19586 h 1389431"/>
                <a:gd name="connsiteX0" fmla="*/ 8097306 w 12845161"/>
                <a:gd name="connsiteY0" fmla="*/ 890069 h 1338842"/>
                <a:gd name="connsiteX1" fmla="*/ 11493819 w 12845161"/>
                <a:gd name="connsiteY1" fmla="*/ 51 h 1338842"/>
                <a:gd name="connsiteX2" fmla="*/ 12730567 w 12845161"/>
                <a:gd name="connsiteY2" fmla="*/ 932370 h 1338842"/>
                <a:gd name="connsiteX3" fmla="*/ 12845161 w 12845161"/>
                <a:gd name="connsiteY3" fmla="*/ 1030070 h 1338842"/>
                <a:gd name="connsiteX4" fmla="*/ 12845161 w 12845161"/>
                <a:gd name="connsiteY4" fmla="*/ 1328123 h 1338842"/>
                <a:gd name="connsiteX5" fmla="*/ 12405696 w 12845161"/>
                <a:gd name="connsiteY5" fmla="*/ 1328520 h 1338842"/>
                <a:gd name="connsiteX6" fmla="*/ 30534 w 12845161"/>
                <a:gd name="connsiteY6" fmla="*/ 1338817 h 1338842"/>
                <a:gd name="connsiteX7" fmla="*/ 0 w 12845161"/>
                <a:gd name="connsiteY7" fmla="*/ 1338842 h 1338842"/>
                <a:gd name="connsiteX8" fmla="*/ 0 w 12845161"/>
                <a:gd name="connsiteY8" fmla="*/ 881106 h 1338842"/>
                <a:gd name="connsiteX9" fmla="*/ 24373 w 12845161"/>
                <a:gd name="connsiteY9" fmla="*/ 873570 h 1338842"/>
                <a:gd name="connsiteX10" fmla="*/ 80787 w 12845161"/>
                <a:gd name="connsiteY10" fmla="*/ 856128 h 1338842"/>
                <a:gd name="connsiteX11" fmla="*/ 1859733 w 12845161"/>
                <a:gd name="connsiteY11" fmla="*/ 290438 h 1338842"/>
                <a:gd name="connsiteX12" fmla="*/ 3980209 w 12845161"/>
                <a:gd name="connsiteY12" fmla="*/ 878755 h 1338842"/>
                <a:gd name="connsiteX13" fmla="*/ 5856735 w 12845161"/>
                <a:gd name="connsiteY13" fmla="*/ 988122 h 1338842"/>
                <a:gd name="connsiteX14" fmla="*/ 8097306 w 12845161"/>
                <a:gd name="connsiteY14" fmla="*/ 890069 h 1338842"/>
                <a:gd name="connsiteX0" fmla="*/ 8097306 w 12845161"/>
                <a:gd name="connsiteY0" fmla="*/ 916831 h 1365604"/>
                <a:gd name="connsiteX1" fmla="*/ 11493819 w 12845161"/>
                <a:gd name="connsiteY1" fmla="*/ 26813 h 1365604"/>
                <a:gd name="connsiteX2" fmla="*/ 12730567 w 12845161"/>
                <a:gd name="connsiteY2" fmla="*/ 959132 h 1365604"/>
                <a:gd name="connsiteX3" fmla="*/ 12845161 w 12845161"/>
                <a:gd name="connsiteY3" fmla="*/ 1056832 h 1365604"/>
                <a:gd name="connsiteX4" fmla="*/ 12845161 w 12845161"/>
                <a:gd name="connsiteY4" fmla="*/ 1354885 h 1365604"/>
                <a:gd name="connsiteX5" fmla="*/ 12405696 w 12845161"/>
                <a:gd name="connsiteY5" fmla="*/ 1355282 h 1365604"/>
                <a:gd name="connsiteX6" fmla="*/ 30534 w 12845161"/>
                <a:gd name="connsiteY6" fmla="*/ 1365579 h 1365604"/>
                <a:gd name="connsiteX7" fmla="*/ 0 w 12845161"/>
                <a:gd name="connsiteY7" fmla="*/ 1365604 h 1365604"/>
                <a:gd name="connsiteX8" fmla="*/ 0 w 12845161"/>
                <a:gd name="connsiteY8" fmla="*/ 907868 h 1365604"/>
                <a:gd name="connsiteX9" fmla="*/ 24373 w 12845161"/>
                <a:gd name="connsiteY9" fmla="*/ 900332 h 1365604"/>
                <a:gd name="connsiteX10" fmla="*/ 80787 w 12845161"/>
                <a:gd name="connsiteY10" fmla="*/ 882890 h 1365604"/>
                <a:gd name="connsiteX11" fmla="*/ 1859733 w 12845161"/>
                <a:gd name="connsiteY11" fmla="*/ 317200 h 1365604"/>
                <a:gd name="connsiteX12" fmla="*/ 3980209 w 12845161"/>
                <a:gd name="connsiteY12" fmla="*/ 905517 h 1365604"/>
                <a:gd name="connsiteX13" fmla="*/ 5856735 w 12845161"/>
                <a:gd name="connsiteY13" fmla="*/ 1014884 h 1365604"/>
                <a:gd name="connsiteX14" fmla="*/ 8097306 w 12845161"/>
                <a:gd name="connsiteY14" fmla="*/ 916831 h 1365604"/>
                <a:gd name="connsiteX0" fmla="*/ 8097306 w 12845161"/>
                <a:gd name="connsiteY0" fmla="*/ 916831 h 1365604"/>
                <a:gd name="connsiteX1" fmla="*/ 11493819 w 12845161"/>
                <a:gd name="connsiteY1" fmla="*/ 26813 h 1365604"/>
                <a:gd name="connsiteX2" fmla="*/ 12730567 w 12845161"/>
                <a:gd name="connsiteY2" fmla="*/ 959132 h 1365604"/>
                <a:gd name="connsiteX3" fmla="*/ 12845161 w 12845161"/>
                <a:gd name="connsiteY3" fmla="*/ 1056832 h 1365604"/>
                <a:gd name="connsiteX4" fmla="*/ 12845161 w 12845161"/>
                <a:gd name="connsiteY4" fmla="*/ 1354885 h 1365604"/>
                <a:gd name="connsiteX5" fmla="*/ 12405696 w 12845161"/>
                <a:gd name="connsiteY5" fmla="*/ 1355282 h 1365604"/>
                <a:gd name="connsiteX6" fmla="*/ 30534 w 12845161"/>
                <a:gd name="connsiteY6" fmla="*/ 1365579 h 1365604"/>
                <a:gd name="connsiteX7" fmla="*/ 0 w 12845161"/>
                <a:gd name="connsiteY7" fmla="*/ 1365604 h 1365604"/>
                <a:gd name="connsiteX8" fmla="*/ 0 w 12845161"/>
                <a:gd name="connsiteY8" fmla="*/ 907868 h 1365604"/>
                <a:gd name="connsiteX9" fmla="*/ 24373 w 12845161"/>
                <a:gd name="connsiteY9" fmla="*/ 900332 h 1365604"/>
                <a:gd name="connsiteX10" fmla="*/ 80787 w 12845161"/>
                <a:gd name="connsiteY10" fmla="*/ 882890 h 1365604"/>
                <a:gd name="connsiteX11" fmla="*/ 1859733 w 12845161"/>
                <a:gd name="connsiteY11" fmla="*/ 317200 h 1365604"/>
                <a:gd name="connsiteX12" fmla="*/ 3980209 w 12845161"/>
                <a:gd name="connsiteY12" fmla="*/ 905517 h 1365604"/>
                <a:gd name="connsiteX13" fmla="*/ 8097306 w 12845161"/>
                <a:gd name="connsiteY13" fmla="*/ 916831 h 1365604"/>
                <a:gd name="connsiteX0" fmla="*/ 8097306 w 12845161"/>
                <a:gd name="connsiteY0" fmla="*/ 916831 h 1365604"/>
                <a:gd name="connsiteX1" fmla="*/ 11493819 w 12845161"/>
                <a:gd name="connsiteY1" fmla="*/ 26813 h 1365604"/>
                <a:gd name="connsiteX2" fmla="*/ 12730567 w 12845161"/>
                <a:gd name="connsiteY2" fmla="*/ 959132 h 1365604"/>
                <a:gd name="connsiteX3" fmla="*/ 12845161 w 12845161"/>
                <a:gd name="connsiteY3" fmla="*/ 1056832 h 1365604"/>
                <a:gd name="connsiteX4" fmla="*/ 12845161 w 12845161"/>
                <a:gd name="connsiteY4" fmla="*/ 1354885 h 1365604"/>
                <a:gd name="connsiteX5" fmla="*/ 12405696 w 12845161"/>
                <a:gd name="connsiteY5" fmla="*/ 1355282 h 1365604"/>
                <a:gd name="connsiteX6" fmla="*/ 30534 w 12845161"/>
                <a:gd name="connsiteY6" fmla="*/ 1365579 h 1365604"/>
                <a:gd name="connsiteX7" fmla="*/ 0 w 12845161"/>
                <a:gd name="connsiteY7" fmla="*/ 1365604 h 1365604"/>
                <a:gd name="connsiteX8" fmla="*/ 0 w 12845161"/>
                <a:gd name="connsiteY8" fmla="*/ 907868 h 1365604"/>
                <a:gd name="connsiteX9" fmla="*/ 24373 w 12845161"/>
                <a:gd name="connsiteY9" fmla="*/ 900332 h 1365604"/>
                <a:gd name="connsiteX10" fmla="*/ 80787 w 12845161"/>
                <a:gd name="connsiteY10" fmla="*/ 882890 h 1365604"/>
                <a:gd name="connsiteX11" fmla="*/ 1859733 w 12845161"/>
                <a:gd name="connsiteY11" fmla="*/ 317200 h 1365604"/>
                <a:gd name="connsiteX12" fmla="*/ 4250032 w 12845161"/>
                <a:gd name="connsiteY12" fmla="*/ 920507 h 1365604"/>
                <a:gd name="connsiteX13" fmla="*/ 8097306 w 12845161"/>
                <a:gd name="connsiteY13" fmla="*/ 916831 h 1365604"/>
                <a:gd name="connsiteX0" fmla="*/ 8097306 w 12845161"/>
                <a:gd name="connsiteY0" fmla="*/ 890552 h 1339325"/>
                <a:gd name="connsiteX1" fmla="*/ 11493819 w 12845161"/>
                <a:gd name="connsiteY1" fmla="*/ 534 h 1339325"/>
                <a:gd name="connsiteX2" fmla="*/ 12845161 w 12845161"/>
                <a:gd name="connsiteY2" fmla="*/ 1030553 h 1339325"/>
                <a:gd name="connsiteX3" fmla="*/ 12845161 w 12845161"/>
                <a:gd name="connsiteY3" fmla="*/ 1328606 h 1339325"/>
                <a:gd name="connsiteX4" fmla="*/ 12405696 w 12845161"/>
                <a:gd name="connsiteY4" fmla="*/ 1329003 h 1339325"/>
                <a:gd name="connsiteX5" fmla="*/ 30534 w 12845161"/>
                <a:gd name="connsiteY5" fmla="*/ 1339300 h 1339325"/>
                <a:gd name="connsiteX6" fmla="*/ 0 w 12845161"/>
                <a:gd name="connsiteY6" fmla="*/ 1339325 h 1339325"/>
                <a:gd name="connsiteX7" fmla="*/ 0 w 12845161"/>
                <a:gd name="connsiteY7" fmla="*/ 881589 h 1339325"/>
                <a:gd name="connsiteX8" fmla="*/ 24373 w 12845161"/>
                <a:gd name="connsiteY8" fmla="*/ 874053 h 1339325"/>
                <a:gd name="connsiteX9" fmla="*/ 80787 w 12845161"/>
                <a:gd name="connsiteY9" fmla="*/ 856611 h 1339325"/>
                <a:gd name="connsiteX10" fmla="*/ 1859733 w 12845161"/>
                <a:gd name="connsiteY10" fmla="*/ 290921 h 1339325"/>
                <a:gd name="connsiteX11" fmla="*/ 4250032 w 12845161"/>
                <a:gd name="connsiteY11" fmla="*/ 894228 h 1339325"/>
                <a:gd name="connsiteX12" fmla="*/ 8097306 w 12845161"/>
                <a:gd name="connsiteY12" fmla="*/ 890552 h 1339325"/>
                <a:gd name="connsiteX0" fmla="*/ 8097306 w 12845161"/>
                <a:gd name="connsiteY0" fmla="*/ 770729 h 1219502"/>
                <a:gd name="connsiteX1" fmla="*/ 11283957 w 12845161"/>
                <a:gd name="connsiteY1" fmla="*/ 633 h 1219502"/>
                <a:gd name="connsiteX2" fmla="*/ 12845161 w 12845161"/>
                <a:gd name="connsiteY2" fmla="*/ 910730 h 1219502"/>
                <a:gd name="connsiteX3" fmla="*/ 12845161 w 12845161"/>
                <a:gd name="connsiteY3" fmla="*/ 1208783 h 1219502"/>
                <a:gd name="connsiteX4" fmla="*/ 12405696 w 12845161"/>
                <a:gd name="connsiteY4" fmla="*/ 1209180 h 1219502"/>
                <a:gd name="connsiteX5" fmla="*/ 30534 w 12845161"/>
                <a:gd name="connsiteY5" fmla="*/ 1219477 h 1219502"/>
                <a:gd name="connsiteX6" fmla="*/ 0 w 12845161"/>
                <a:gd name="connsiteY6" fmla="*/ 1219502 h 1219502"/>
                <a:gd name="connsiteX7" fmla="*/ 0 w 12845161"/>
                <a:gd name="connsiteY7" fmla="*/ 761766 h 1219502"/>
                <a:gd name="connsiteX8" fmla="*/ 24373 w 12845161"/>
                <a:gd name="connsiteY8" fmla="*/ 754230 h 1219502"/>
                <a:gd name="connsiteX9" fmla="*/ 80787 w 12845161"/>
                <a:gd name="connsiteY9" fmla="*/ 736788 h 1219502"/>
                <a:gd name="connsiteX10" fmla="*/ 1859733 w 12845161"/>
                <a:gd name="connsiteY10" fmla="*/ 171098 h 1219502"/>
                <a:gd name="connsiteX11" fmla="*/ 4250032 w 12845161"/>
                <a:gd name="connsiteY11" fmla="*/ 774405 h 1219502"/>
                <a:gd name="connsiteX12" fmla="*/ 8097306 w 12845161"/>
                <a:gd name="connsiteY12" fmla="*/ 770729 h 1219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45161" h="1219502">
                  <a:moveTo>
                    <a:pt x="8097306" y="770729"/>
                  </a:moveTo>
                  <a:cubicBezTo>
                    <a:pt x="9036820" y="606051"/>
                    <a:pt x="10492648" y="-22700"/>
                    <a:pt x="11283957" y="633"/>
                  </a:cubicBezTo>
                  <a:cubicBezTo>
                    <a:pt x="12075266" y="23966"/>
                    <a:pt x="12619937" y="689385"/>
                    <a:pt x="12845161" y="910730"/>
                  </a:cubicBezTo>
                  <a:lnTo>
                    <a:pt x="12845161" y="1208783"/>
                  </a:lnTo>
                  <a:lnTo>
                    <a:pt x="12405696" y="1209180"/>
                  </a:lnTo>
                  <a:lnTo>
                    <a:pt x="30534" y="1219477"/>
                  </a:lnTo>
                  <a:lnTo>
                    <a:pt x="0" y="1219502"/>
                  </a:lnTo>
                  <a:lnTo>
                    <a:pt x="0" y="761766"/>
                  </a:lnTo>
                  <a:lnTo>
                    <a:pt x="24373" y="754230"/>
                  </a:lnTo>
                  <a:lnTo>
                    <a:pt x="80787" y="736788"/>
                  </a:lnTo>
                  <a:cubicBezTo>
                    <a:pt x="80787" y="736788"/>
                    <a:pt x="1164859" y="164829"/>
                    <a:pt x="1859733" y="171098"/>
                  </a:cubicBezTo>
                  <a:cubicBezTo>
                    <a:pt x="2554607" y="177367"/>
                    <a:pt x="3210437" y="674467"/>
                    <a:pt x="4250032" y="774405"/>
                  </a:cubicBezTo>
                  <a:cubicBezTo>
                    <a:pt x="5289628" y="874344"/>
                    <a:pt x="6845038" y="917180"/>
                    <a:pt x="8097306" y="770729"/>
                  </a:cubicBezTo>
                  <a:close/>
                </a:path>
              </a:pathLst>
            </a:custGeom>
            <a:solidFill>
              <a:schemeClr val="tx1">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fr-FR" sz="2133"/>
            </a:p>
          </p:txBody>
        </p:sp>
        <p:sp>
          <p:nvSpPr>
            <p:cNvPr id="13" name="Forme libre 12"/>
            <p:cNvSpPr>
              <a:spLocks/>
            </p:cNvSpPr>
            <p:nvPr userDrawn="1"/>
          </p:nvSpPr>
          <p:spPr bwMode="auto">
            <a:xfrm>
              <a:off x="2415553" y="6030741"/>
              <a:ext cx="12849848" cy="1674644"/>
            </a:xfrm>
            <a:custGeom>
              <a:avLst/>
              <a:gdLst>
                <a:gd name="connsiteX0" fmla="*/ 12834218 w 12834218"/>
                <a:gd name="connsiteY0" fmla="*/ 0 h 1715109"/>
                <a:gd name="connsiteX1" fmla="*/ 12834218 w 12834218"/>
                <a:gd name="connsiteY1" fmla="*/ 1715109 h 1715109"/>
                <a:gd name="connsiteX2" fmla="*/ 1 w 12834218"/>
                <a:gd name="connsiteY2" fmla="*/ 1713570 h 1715109"/>
                <a:gd name="connsiteX3" fmla="*/ 0 w 12834218"/>
                <a:gd name="connsiteY3" fmla="*/ 1713565 h 1715109"/>
                <a:gd name="connsiteX4" fmla="*/ 0 w 12834218"/>
                <a:gd name="connsiteY4" fmla="*/ 892387 h 1715109"/>
                <a:gd name="connsiteX5" fmla="*/ 1 w 12834218"/>
                <a:gd name="connsiteY5" fmla="*/ 892386 h 1715109"/>
                <a:gd name="connsiteX6" fmla="*/ 2942395 w 12834218"/>
                <a:gd name="connsiteY6" fmla="*/ 1122531 h 1715109"/>
                <a:gd name="connsiteX7" fmla="*/ 4995314 w 12834218"/>
                <a:gd name="connsiteY7" fmla="*/ 960298 h 1715109"/>
                <a:gd name="connsiteX8" fmla="*/ 8275482 w 12834218"/>
                <a:gd name="connsiteY8" fmla="*/ 1028209 h 1715109"/>
                <a:gd name="connsiteX9" fmla="*/ 10624892 w 12834218"/>
                <a:gd name="connsiteY9" fmla="*/ 1190442 h 1715109"/>
                <a:gd name="connsiteX10" fmla="*/ 12767885 w 12834218"/>
                <a:gd name="connsiteY10" fmla="*/ 88768 h 1715109"/>
                <a:gd name="connsiteX11" fmla="*/ 12806716 w 12834218"/>
                <a:gd name="connsiteY11" fmla="*/ 31691 h 1715109"/>
                <a:gd name="connsiteX0" fmla="*/ 12806716 w 12834218"/>
                <a:gd name="connsiteY0" fmla="*/ 0 h 1683418"/>
                <a:gd name="connsiteX1" fmla="*/ 12834218 w 12834218"/>
                <a:gd name="connsiteY1" fmla="*/ 1683418 h 1683418"/>
                <a:gd name="connsiteX2" fmla="*/ 1 w 12834218"/>
                <a:gd name="connsiteY2" fmla="*/ 1681879 h 1683418"/>
                <a:gd name="connsiteX3" fmla="*/ 0 w 12834218"/>
                <a:gd name="connsiteY3" fmla="*/ 1681874 h 1683418"/>
                <a:gd name="connsiteX4" fmla="*/ 0 w 12834218"/>
                <a:gd name="connsiteY4" fmla="*/ 860696 h 1683418"/>
                <a:gd name="connsiteX5" fmla="*/ 1 w 12834218"/>
                <a:gd name="connsiteY5" fmla="*/ 860695 h 1683418"/>
                <a:gd name="connsiteX6" fmla="*/ 2942395 w 12834218"/>
                <a:gd name="connsiteY6" fmla="*/ 1090840 h 1683418"/>
                <a:gd name="connsiteX7" fmla="*/ 4995314 w 12834218"/>
                <a:gd name="connsiteY7" fmla="*/ 928607 h 1683418"/>
                <a:gd name="connsiteX8" fmla="*/ 8275482 w 12834218"/>
                <a:gd name="connsiteY8" fmla="*/ 996518 h 1683418"/>
                <a:gd name="connsiteX9" fmla="*/ 10624892 w 12834218"/>
                <a:gd name="connsiteY9" fmla="*/ 1158751 h 1683418"/>
                <a:gd name="connsiteX10" fmla="*/ 12767885 w 12834218"/>
                <a:gd name="connsiteY10" fmla="*/ 57077 h 1683418"/>
                <a:gd name="connsiteX11" fmla="*/ 12806716 w 12834218"/>
                <a:gd name="connsiteY11" fmla="*/ 0 h 1683418"/>
                <a:gd name="connsiteX0" fmla="*/ 12836696 w 12836696"/>
                <a:gd name="connsiteY0" fmla="*/ 0 h 1668428"/>
                <a:gd name="connsiteX1" fmla="*/ 12834218 w 12836696"/>
                <a:gd name="connsiteY1" fmla="*/ 1668428 h 1668428"/>
                <a:gd name="connsiteX2" fmla="*/ 1 w 12836696"/>
                <a:gd name="connsiteY2" fmla="*/ 1666889 h 1668428"/>
                <a:gd name="connsiteX3" fmla="*/ 0 w 12836696"/>
                <a:gd name="connsiteY3" fmla="*/ 1666884 h 1668428"/>
                <a:gd name="connsiteX4" fmla="*/ 0 w 12836696"/>
                <a:gd name="connsiteY4" fmla="*/ 845706 h 1668428"/>
                <a:gd name="connsiteX5" fmla="*/ 1 w 12836696"/>
                <a:gd name="connsiteY5" fmla="*/ 845705 h 1668428"/>
                <a:gd name="connsiteX6" fmla="*/ 2942395 w 12836696"/>
                <a:gd name="connsiteY6" fmla="*/ 1075850 h 1668428"/>
                <a:gd name="connsiteX7" fmla="*/ 4995314 w 12836696"/>
                <a:gd name="connsiteY7" fmla="*/ 913617 h 1668428"/>
                <a:gd name="connsiteX8" fmla="*/ 8275482 w 12836696"/>
                <a:gd name="connsiteY8" fmla="*/ 981528 h 1668428"/>
                <a:gd name="connsiteX9" fmla="*/ 10624892 w 12836696"/>
                <a:gd name="connsiteY9" fmla="*/ 1143761 h 1668428"/>
                <a:gd name="connsiteX10" fmla="*/ 12767885 w 12836696"/>
                <a:gd name="connsiteY10" fmla="*/ 42087 h 1668428"/>
                <a:gd name="connsiteX11" fmla="*/ 12836696 w 12836696"/>
                <a:gd name="connsiteY11" fmla="*/ 0 h 1668428"/>
                <a:gd name="connsiteX0" fmla="*/ 12836696 w 12836696"/>
                <a:gd name="connsiteY0" fmla="*/ 5082 h 1673510"/>
                <a:gd name="connsiteX1" fmla="*/ 12834218 w 12836696"/>
                <a:gd name="connsiteY1" fmla="*/ 1673510 h 1673510"/>
                <a:gd name="connsiteX2" fmla="*/ 1 w 12836696"/>
                <a:gd name="connsiteY2" fmla="*/ 1671971 h 1673510"/>
                <a:gd name="connsiteX3" fmla="*/ 0 w 12836696"/>
                <a:gd name="connsiteY3" fmla="*/ 1671966 h 1673510"/>
                <a:gd name="connsiteX4" fmla="*/ 0 w 12836696"/>
                <a:gd name="connsiteY4" fmla="*/ 850788 h 1673510"/>
                <a:gd name="connsiteX5" fmla="*/ 1 w 12836696"/>
                <a:gd name="connsiteY5" fmla="*/ 850787 h 1673510"/>
                <a:gd name="connsiteX6" fmla="*/ 2942395 w 12836696"/>
                <a:gd name="connsiteY6" fmla="*/ 1080932 h 1673510"/>
                <a:gd name="connsiteX7" fmla="*/ 4995314 w 12836696"/>
                <a:gd name="connsiteY7" fmla="*/ 918699 h 1673510"/>
                <a:gd name="connsiteX8" fmla="*/ 8275482 w 12836696"/>
                <a:gd name="connsiteY8" fmla="*/ 986610 h 1673510"/>
                <a:gd name="connsiteX9" fmla="*/ 10624892 w 12836696"/>
                <a:gd name="connsiteY9" fmla="*/ 1148843 h 1673510"/>
                <a:gd name="connsiteX10" fmla="*/ 12836696 w 12836696"/>
                <a:gd name="connsiteY10" fmla="*/ 5082 h 1673510"/>
                <a:gd name="connsiteX0" fmla="*/ 12836696 w 12836696"/>
                <a:gd name="connsiteY0" fmla="*/ 6216 h 1674644"/>
                <a:gd name="connsiteX1" fmla="*/ 12834218 w 12836696"/>
                <a:gd name="connsiteY1" fmla="*/ 1674644 h 1674644"/>
                <a:gd name="connsiteX2" fmla="*/ 1 w 12836696"/>
                <a:gd name="connsiteY2" fmla="*/ 1673105 h 1674644"/>
                <a:gd name="connsiteX3" fmla="*/ 0 w 12836696"/>
                <a:gd name="connsiteY3" fmla="*/ 1673100 h 1674644"/>
                <a:gd name="connsiteX4" fmla="*/ 0 w 12836696"/>
                <a:gd name="connsiteY4" fmla="*/ 851922 h 1674644"/>
                <a:gd name="connsiteX5" fmla="*/ 1 w 12836696"/>
                <a:gd name="connsiteY5" fmla="*/ 851921 h 1674644"/>
                <a:gd name="connsiteX6" fmla="*/ 2942395 w 12836696"/>
                <a:gd name="connsiteY6" fmla="*/ 1082066 h 1674644"/>
                <a:gd name="connsiteX7" fmla="*/ 4995314 w 12836696"/>
                <a:gd name="connsiteY7" fmla="*/ 919833 h 1674644"/>
                <a:gd name="connsiteX8" fmla="*/ 8275482 w 12836696"/>
                <a:gd name="connsiteY8" fmla="*/ 987744 h 1674644"/>
                <a:gd name="connsiteX9" fmla="*/ 10624892 w 12836696"/>
                <a:gd name="connsiteY9" fmla="*/ 1149977 h 1674644"/>
                <a:gd name="connsiteX10" fmla="*/ 12836696 w 12836696"/>
                <a:gd name="connsiteY10" fmla="*/ 6216 h 1674644"/>
                <a:gd name="connsiteX0" fmla="*/ 12836696 w 12836696"/>
                <a:gd name="connsiteY0" fmla="*/ 6216 h 1674644"/>
                <a:gd name="connsiteX1" fmla="*/ 12834218 w 12836696"/>
                <a:gd name="connsiteY1" fmla="*/ 1674644 h 1674644"/>
                <a:gd name="connsiteX2" fmla="*/ 1 w 12836696"/>
                <a:gd name="connsiteY2" fmla="*/ 1673105 h 1674644"/>
                <a:gd name="connsiteX3" fmla="*/ 0 w 12836696"/>
                <a:gd name="connsiteY3" fmla="*/ 1673100 h 1674644"/>
                <a:gd name="connsiteX4" fmla="*/ 0 w 12836696"/>
                <a:gd name="connsiteY4" fmla="*/ 851922 h 1674644"/>
                <a:gd name="connsiteX5" fmla="*/ 1 w 12836696"/>
                <a:gd name="connsiteY5" fmla="*/ 851921 h 1674644"/>
                <a:gd name="connsiteX6" fmla="*/ 2942395 w 12836696"/>
                <a:gd name="connsiteY6" fmla="*/ 1082066 h 1674644"/>
                <a:gd name="connsiteX7" fmla="*/ 4995314 w 12836696"/>
                <a:gd name="connsiteY7" fmla="*/ 919833 h 1674644"/>
                <a:gd name="connsiteX8" fmla="*/ 8275482 w 12836696"/>
                <a:gd name="connsiteY8" fmla="*/ 987744 h 1674644"/>
                <a:gd name="connsiteX9" fmla="*/ 10624892 w 12836696"/>
                <a:gd name="connsiteY9" fmla="*/ 1149977 h 1674644"/>
                <a:gd name="connsiteX10" fmla="*/ 12836696 w 12836696"/>
                <a:gd name="connsiteY10" fmla="*/ 6216 h 1674644"/>
                <a:gd name="connsiteX0" fmla="*/ 12836696 w 12836696"/>
                <a:gd name="connsiteY0" fmla="*/ 6216 h 1674644"/>
                <a:gd name="connsiteX1" fmla="*/ 12834218 w 12836696"/>
                <a:gd name="connsiteY1" fmla="*/ 1674644 h 1674644"/>
                <a:gd name="connsiteX2" fmla="*/ 1 w 12836696"/>
                <a:gd name="connsiteY2" fmla="*/ 1673105 h 1674644"/>
                <a:gd name="connsiteX3" fmla="*/ 0 w 12836696"/>
                <a:gd name="connsiteY3" fmla="*/ 1673100 h 1674644"/>
                <a:gd name="connsiteX4" fmla="*/ 0 w 12836696"/>
                <a:gd name="connsiteY4" fmla="*/ 851922 h 1674644"/>
                <a:gd name="connsiteX5" fmla="*/ 1 w 12836696"/>
                <a:gd name="connsiteY5" fmla="*/ 851921 h 1674644"/>
                <a:gd name="connsiteX6" fmla="*/ 2942395 w 12836696"/>
                <a:gd name="connsiteY6" fmla="*/ 1082066 h 1674644"/>
                <a:gd name="connsiteX7" fmla="*/ 4995314 w 12836696"/>
                <a:gd name="connsiteY7" fmla="*/ 919833 h 1674644"/>
                <a:gd name="connsiteX8" fmla="*/ 8275482 w 12836696"/>
                <a:gd name="connsiteY8" fmla="*/ 987744 h 1674644"/>
                <a:gd name="connsiteX9" fmla="*/ 10624892 w 12836696"/>
                <a:gd name="connsiteY9" fmla="*/ 1149977 h 1674644"/>
                <a:gd name="connsiteX10" fmla="*/ 12836696 w 12836696"/>
                <a:gd name="connsiteY10" fmla="*/ 6216 h 1674644"/>
                <a:gd name="connsiteX0" fmla="*/ 12836696 w 12836696"/>
                <a:gd name="connsiteY0" fmla="*/ 6216 h 1674644"/>
                <a:gd name="connsiteX1" fmla="*/ 12834218 w 12836696"/>
                <a:gd name="connsiteY1" fmla="*/ 1674644 h 1674644"/>
                <a:gd name="connsiteX2" fmla="*/ 1 w 12836696"/>
                <a:gd name="connsiteY2" fmla="*/ 1673105 h 1674644"/>
                <a:gd name="connsiteX3" fmla="*/ 0 w 12836696"/>
                <a:gd name="connsiteY3" fmla="*/ 1673100 h 1674644"/>
                <a:gd name="connsiteX4" fmla="*/ 0 w 12836696"/>
                <a:gd name="connsiteY4" fmla="*/ 851922 h 1674644"/>
                <a:gd name="connsiteX5" fmla="*/ 1 w 12836696"/>
                <a:gd name="connsiteY5" fmla="*/ 851921 h 1674644"/>
                <a:gd name="connsiteX6" fmla="*/ 2942395 w 12836696"/>
                <a:gd name="connsiteY6" fmla="*/ 1082066 h 1674644"/>
                <a:gd name="connsiteX7" fmla="*/ 4995314 w 12836696"/>
                <a:gd name="connsiteY7" fmla="*/ 919833 h 1674644"/>
                <a:gd name="connsiteX8" fmla="*/ 8275482 w 12836696"/>
                <a:gd name="connsiteY8" fmla="*/ 987744 h 1674644"/>
                <a:gd name="connsiteX9" fmla="*/ 10624892 w 12836696"/>
                <a:gd name="connsiteY9" fmla="*/ 1149977 h 1674644"/>
                <a:gd name="connsiteX10" fmla="*/ 12836696 w 12836696"/>
                <a:gd name="connsiteY10" fmla="*/ 6216 h 1674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36696" h="1674644">
                  <a:moveTo>
                    <a:pt x="12836696" y="6216"/>
                  </a:moveTo>
                  <a:lnTo>
                    <a:pt x="12834218" y="1674644"/>
                  </a:lnTo>
                  <a:lnTo>
                    <a:pt x="1" y="1673105"/>
                  </a:lnTo>
                  <a:cubicBezTo>
                    <a:pt x="1" y="1673103"/>
                    <a:pt x="0" y="1673102"/>
                    <a:pt x="0" y="1673100"/>
                  </a:cubicBezTo>
                  <a:lnTo>
                    <a:pt x="0" y="851922"/>
                  </a:lnTo>
                  <a:lnTo>
                    <a:pt x="1" y="851921"/>
                  </a:lnTo>
                  <a:cubicBezTo>
                    <a:pt x="490400" y="753415"/>
                    <a:pt x="2109843" y="1070747"/>
                    <a:pt x="2942395" y="1082066"/>
                  </a:cubicBezTo>
                  <a:cubicBezTo>
                    <a:pt x="3774947" y="1093385"/>
                    <a:pt x="4601511" y="1198242"/>
                    <a:pt x="4995314" y="919833"/>
                  </a:cubicBezTo>
                  <a:cubicBezTo>
                    <a:pt x="6115756" y="127710"/>
                    <a:pt x="7345093" y="860523"/>
                    <a:pt x="8275482" y="987744"/>
                  </a:cubicBezTo>
                  <a:cubicBezTo>
                    <a:pt x="9213745" y="1116042"/>
                    <a:pt x="10238328" y="1331074"/>
                    <a:pt x="10624892" y="1149977"/>
                  </a:cubicBezTo>
                  <a:cubicBezTo>
                    <a:pt x="11385094" y="776526"/>
                    <a:pt x="12468475" y="-81229"/>
                    <a:pt x="12836696" y="6216"/>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fr-FR" sz="2133"/>
            </a:p>
          </p:txBody>
        </p:sp>
      </p:grpSp>
      <p:sp>
        <p:nvSpPr>
          <p:cNvPr id="12" name="Espace réservé du texte 11"/>
          <p:cNvSpPr>
            <a:spLocks noGrp="1"/>
          </p:cNvSpPr>
          <p:nvPr>
            <p:ph type="body" sz="quarter" idx="10" hasCustomPrompt="1"/>
          </p:nvPr>
        </p:nvSpPr>
        <p:spPr>
          <a:xfrm>
            <a:off x="609561" y="346032"/>
            <a:ext cx="10972879"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609164" y="836712"/>
            <a:ext cx="10972879"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pic>
        <p:nvPicPr>
          <p:cNvPr id="6" name="Imag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74395" y="2132542"/>
            <a:ext cx="3243210" cy="4320793"/>
          </a:xfrm>
          <a:prstGeom prst="rect">
            <a:avLst/>
          </a:prstGeom>
        </p:spPr>
      </p:pic>
      <p:pic>
        <p:nvPicPr>
          <p:cNvPr id="8" name="Imag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116249" y="3876565"/>
            <a:ext cx="2544680" cy="2577515"/>
          </a:xfrm>
          <a:prstGeom prst="rect">
            <a:avLst/>
          </a:prstGeom>
        </p:spPr>
      </p:pic>
      <p:sp>
        <p:nvSpPr>
          <p:cNvPr id="11" name="Espace réservé pour une image  10"/>
          <p:cNvSpPr>
            <a:spLocks noGrp="1"/>
          </p:cNvSpPr>
          <p:nvPr>
            <p:ph type="pic" sz="quarter" idx="12"/>
          </p:nvPr>
        </p:nvSpPr>
        <p:spPr>
          <a:xfrm>
            <a:off x="4906785" y="2723002"/>
            <a:ext cx="2314927" cy="3730334"/>
          </a:xfrm>
          <a:custGeom>
            <a:avLst/>
            <a:gdLst>
              <a:gd name="connsiteX0" fmla="*/ 0 w 3455988"/>
              <a:gd name="connsiteY0" fmla="*/ 0 h 503238"/>
              <a:gd name="connsiteX1" fmla="*/ 3455988 w 3455988"/>
              <a:gd name="connsiteY1" fmla="*/ 0 h 503238"/>
              <a:gd name="connsiteX2" fmla="*/ 3455988 w 3455988"/>
              <a:gd name="connsiteY2" fmla="*/ 503238 h 503238"/>
              <a:gd name="connsiteX3" fmla="*/ 0 w 3455988"/>
              <a:gd name="connsiteY3" fmla="*/ 503238 h 503238"/>
              <a:gd name="connsiteX4" fmla="*/ 0 w 3455988"/>
              <a:gd name="connsiteY4" fmla="*/ 0 h 503238"/>
              <a:gd name="connsiteX0" fmla="*/ 0 w 3455988"/>
              <a:gd name="connsiteY0" fmla="*/ 0 h 503238"/>
              <a:gd name="connsiteX1" fmla="*/ 3455988 w 3455988"/>
              <a:gd name="connsiteY1" fmla="*/ 0 h 503238"/>
              <a:gd name="connsiteX2" fmla="*/ 3455988 w 3455988"/>
              <a:gd name="connsiteY2" fmla="*/ 503238 h 503238"/>
              <a:gd name="connsiteX3" fmla="*/ 16402 w 3455988"/>
              <a:gd name="connsiteY3" fmla="*/ 499137 h 503238"/>
              <a:gd name="connsiteX4" fmla="*/ 0 w 3455988"/>
              <a:gd name="connsiteY4" fmla="*/ 0 h 503238"/>
              <a:gd name="connsiteX0" fmla="*/ 0 w 3439586"/>
              <a:gd name="connsiteY0" fmla="*/ 0 h 503238"/>
              <a:gd name="connsiteX1" fmla="*/ 3439586 w 3439586"/>
              <a:gd name="connsiteY1" fmla="*/ 0 h 503238"/>
              <a:gd name="connsiteX2" fmla="*/ 3439586 w 3439586"/>
              <a:gd name="connsiteY2" fmla="*/ 503238 h 503238"/>
              <a:gd name="connsiteX3" fmla="*/ 0 w 3439586"/>
              <a:gd name="connsiteY3" fmla="*/ 499137 h 503238"/>
              <a:gd name="connsiteX4" fmla="*/ 0 w 3439586"/>
              <a:gd name="connsiteY4" fmla="*/ 0 h 503238"/>
              <a:gd name="connsiteX0" fmla="*/ 0 w 3439586"/>
              <a:gd name="connsiteY0" fmla="*/ 0 h 503238"/>
              <a:gd name="connsiteX1" fmla="*/ 3439586 w 3439586"/>
              <a:gd name="connsiteY1" fmla="*/ 0 h 503238"/>
              <a:gd name="connsiteX2" fmla="*/ 3439586 w 3439586"/>
              <a:gd name="connsiteY2" fmla="*/ 503238 h 503238"/>
              <a:gd name="connsiteX3" fmla="*/ 12301 w 3439586"/>
              <a:gd name="connsiteY3" fmla="*/ 499137 h 503238"/>
              <a:gd name="connsiteX4" fmla="*/ 0 w 3439586"/>
              <a:gd name="connsiteY4" fmla="*/ 0 h 503238"/>
              <a:gd name="connsiteX0" fmla="*/ 0 w 3431385"/>
              <a:gd name="connsiteY0" fmla="*/ 0 h 507338"/>
              <a:gd name="connsiteX1" fmla="*/ 3431385 w 3431385"/>
              <a:gd name="connsiteY1" fmla="*/ 4100 h 507338"/>
              <a:gd name="connsiteX2" fmla="*/ 3431385 w 3431385"/>
              <a:gd name="connsiteY2" fmla="*/ 507338 h 507338"/>
              <a:gd name="connsiteX3" fmla="*/ 4100 w 3431385"/>
              <a:gd name="connsiteY3" fmla="*/ 503237 h 507338"/>
              <a:gd name="connsiteX4" fmla="*/ 0 w 3431385"/>
              <a:gd name="connsiteY4" fmla="*/ 0 h 507338"/>
              <a:gd name="connsiteX0" fmla="*/ 0 w 3464189"/>
              <a:gd name="connsiteY0" fmla="*/ 0 h 507338"/>
              <a:gd name="connsiteX1" fmla="*/ 3464189 w 3464189"/>
              <a:gd name="connsiteY1" fmla="*/ 4100 h 507338"/>
              <a:gd name="connsiteX2" fmla="*/ 3431385 w 3464189"/>
              <a:gd name="connsiteY2" fmla="*/ 507338 h 507338"/>
              <a:gd name="connsiteX3" fmla="*/ 4100 w 3464189"/>
              <a:gd name="connsiteY3" fmla="*/ 503237 h 507338"/>
              <a:gd name="connsiteX4" fmla="*/ 0 w 3464189"/>
              <a:gd name="connsiteY4" fmla="*/ 0 h 507338"/>
              <a:gd name="connsiteX0" fmla="*/ 0 w 3480590"/>
              <a:gd name="connsiteY0" fmla="*/ 0 h 507338"/>
              <a:gd name="connsiteX1" fmla="*/ 3464189 w 3480590"/>
              <a:gd name="connsiteY1" fmla="*/ 4100 h 507338"/>
              <a:gd name="connsiteX2" fmla="*/ 3480590 w 3480590"/>
              <a:gd name="connsiteY2" fmla="*/ 507338 h 507338"/>
              <a:gd name="connsiteX3" fmla="*/ 4100 w 3480590"/>
              <a:gd name="connsiteY3" fmla="*/ 503237 h 507338"/>
              <a:gd name="connsiteX4" fmla="*/ 0 w 3480590"/>
              <a:gd name="connsiteY4" fmla="*/ 0 h 507338"/>
              <a:gd name="connsiteX0" fmla="*/ 0 w 3464189"/>
              <a:gd name="connsiteY0" fmla="*/ 0 h 503238"/>
              <a:gd name="connsiteX1" fmla="*/ 3464189 w 3464189"/>
              <a:gd name="connsiteY1" fmla="*/ 4100 h 503238"/>
              <a:gd name="connsiteX2" fmla="*/ 3460088 w 3464189"/>
              <a:gd name="connsiteY2" fmla="*/ 503238 h 503238"/>
              <a:gd name="connsiteX3" fmla="*/ 4100 w 3464189"/>
              <a:gd name="connsiteY3" fmla="*/ 503237 h 503238"/>
              <a:gd name="connsiteX4" fmla="*/ 0 w 3464189"/>
              <a:gd name="connsiteY4" fmla="*/ 0 h 503238"/>
              <a:gd name="connsiteX0" fmla="*/ 0 w 3464189"/>
              <a:gd name="connsiteY0" fmla="*/ 1 h 503239"/>
              <a:gd name="connsiteX1" fmla="*/ 3464189 w 3464189"/>
              <a:gd name="connsiteY1" fmla="*/ 0 h 503239"/>
              <a:gd name="connsiteX2" fmla="*/ 3460088 w 3464189"/>
              <a:gd name="connsiteY2" fmla="*/ 503239 h 503239"/>
              <a:gd name="connsiteX3" fmla="*/ 4100 w 3464189"/>
              <a:gd name="connsiteY3" fmla="*/ 503238 h 503239"/>
              <a:gd name="connsiteX4" fmla="*/ 0 w 3464189"/>
              <a:gd name="connsiteY4" fmla="*/ 1 h 503239"/>
              <a:gd name="connsiteX0" fmla="*/ 394 w 3464583"/>
              <a:gd name="connsiteY0" fmla="*/ 1 h 507339"/>
              <a:gd name="connsiteX1" fmla="*/ 3464583 w 3464583"/>
              <a:gd name="connsiteY1" fmla="*/ 0 h 507339"/>
              <a:gd name="connsiteX2" fmla="*/ 3460482 w 3464583"/>
              <a:gd name="connsiteY2" fmla="*/ 503239 h 507339"/>
              <a:gd name="connsiteX3" fmla="*/ 394 w 3464583"/>
              <a:gd name="connsiteY3" fmla="*/ 507339 h 507339"/>
              <a:gd name="connsiteX4" fmla="*/ 394 w 3464583"/>
              <a:gd name="connsiteY4" fmla="*/ 1 h 507339"/>
              <a:gd name="connsiteX0" fmla="*/ 0 w 3472390"/>
              <a:gd name="connsiteY0" fmla="*/ 1 h 507339"/>
              <a:gd name="connsiteX1" fmla="*/ 3472390 w 3472390"/>
              <a:gd name="connsiteY1" fmla="*/ 0 h 507339"/>
              <a:gd name="connsiteX2" fmla="*/ 3468289 w 3472390"/>
              <a:gd name="connsiteY2" fmla="*/ 503239 h 507339"/>
              <a:gd name="connsiteX3" fmla="*/ 8201 w 3472390"/>
              <a:gd name="connsiteY3" fmla="*/ 507339 h 507339"/>
              <a:gd name="connsiteX4" fmla="*/ 0 w 3472390"/>
              <a:gd name="connsiteY4" fmla="*/ 1 h 507339"/>
              <a:gd name="connsiteX0" fmla="*/ 0 w 3472390"/>
              <a:gd name="connsiteY0" fmla="*/ 1 h 507339"/>
              <a:gd name="connsiteX1" fmla="*/ 3472390 w 3472390"/>
              <a:gd name="connsiteY1" fmla="*/ 0 h 507339"/>
              <a:gd name="connsiteX2" fmla="*/ 3468289 w 3472390"/>
              <a:gd name="connsiteY2" fmla="*/ 503239 h 507339"/>
              <a:gd name="connsiteX3" fmla="*/ 8201 w 3472390"/>
              <a:gd name="connsiteY3" fmla="*/ 507339 h 507339"/>
              <a:gd name="connsiteX4" fmla="*/ 0 w 3472390"/>
              <a:gd name="connsiteY4" fmla="*/ 1 h 507339"/>
              <a:gd name="connsiteX0" fmla="*/ 0 w 3472390"/>
              <a:gd name="connsiteY0" fmla="*/ 1 h 507339"/>
              <a:gd name="connsiteX1" fmla="*/ 3472390 w 3472390"/>
              <a:gd name="connsiteY1" fmla="*/ 0 h 507339"/>
              <a:gd name="connsiteX2" fmla="*/ 3468289 w 3472390"/>
              <a:gd name="connsiteY2" fmla="*/ 503239 h 507339"/>
              <a:gd name="connsiteX3" fmla="*/ 4100 w 3472390"/>
              <a:gd name="connsiteY3" fmla="*/ 507339 h 507339"/>
              <a:gd name="connsiteX4" fmla="*/ 0 w 3472390"/>
              <a:gd name="connsiteY4" fmla="*/ 1 h 507339"/>
              <a:gd name="connsiteX0" fmla="*/ 0 w 3472390"/>
              <a:gd name="connsiteY0" fmla="*/ 1 h 507339"/>
              <a:gd name="connsiteX1" fmla="*/ 3472390 w 3472390"/>
              <a:gd name="connsiteY1" fmla="*/ 0 h 507339"/>
              <a:gd name="connsiteX2" fmla="*/ 3472390 w 3472390"/>
              <a:gd name="connsiteY2" fmla="*/ 499139 h 507339"/>
              <a:gd name="connsiteX3" fmla="*/ 4100 w 3472390"/>
              <a:gd name="connsiteY3" fmla="*/ 507339 h 507339"/>
              <a:gd name="connsiteX4" fmla="*/ 0 w 3472390"/>
              <a:gd name="connsiteY4" fmla="*/ 1 h 507339"/>
              <a:gd name="connsiteX0" fmla="*/ 0 w 3472390"/>
              <a:gd name="connsiteY0" fmla="*/ 1 h 507339"/>
              <a:gd name="connsiteX1" fmla="*/ 3472390 w 3472390"/>
              <a:gd name="connsiteY1" fmla="*/ 0 h 507339"/>
              <a:gd name="connsiteX2" fmla="*/ 3472390 w 3472390"/>
              <a:gd name="connsiteY2" fmla="*/ 503239 h 507339"/>
              <a:gd name="connsiteX3" fmla="*/ 4100 w 3472390"/>
              <a:gd name="connsiteY3" fmla="*/ 507339 h 507339"/>
              <a:gd name="connsiteX4" fmla="*/ 0 w 3472390"/>
              <a:gd name="connsiteY4" fmla="*/ 1 h 507339"/>
              <a:gd name="connsiteX0" fmla="*/ 0 w 3472390"/>
              <a:gd name="connsiteY0" fmla="*/ 1 h 507340"/>
              <a:gd name="connsiteX1" fmla="*/ 3472390 w 3472390"/>
              <a:gd name="connsiteY1" fmla="*/ 0 h 507340"/>
              <a:gd name="connsiteX2" fmla="*/ 3472390 w 3472390"/>
              <a:gd name="connsiteY2" fmla="*/ 507340 h 507340"/>
              <a:gd name="connsiteX3" fmla="*/ 4100 w 3472390"/>
              <a:gd name="connsiteY3" fmla="*/ 507339 h 507340"/>
              <a:gd name="connsiteX4" fmla="*/ 0 w 3472390"/>
              <a:gd name="connsiteY4" fmla="*/ 1 h 507340"/>
              <a:gd name="connsiteX0" fmla="*/ 0 w 3472390"/>
              <a:gd name="connsiteY0" fmla="*/ 0 h 507339"/>
              <a:gd name="connsiteX1" fmla="*/ 3472390 w 3472390"/>
              <a:gd name="connsiteY1" fmla="*/ 24602 h 507339"/>
              <a:gd name="connsiteX2" fmla="*/ 3472390 w 3472390"/>
              <a:gd name="connsiteY2" fmla="*/ 507339 h 507339"/>
              <a:gd name="connsiteX3" fmla="*/ 4100 w 3472390"/>
              <a:gd name="connsiteY3" fmla="*/ 507338 h 507339"/>
              <a:gd name="connsiteX4" fmla="*/ 0 w 3472390"/>
              <a:gd name="connsiteY4" fmla="*/ 0 h 507339"/>
              <a:gd name="connsiteX0" fmla="*/ 0 w 3472390"/>
              <a:gd name="connsiteY0" fmla="*/ 0 h 486837"/>
              <a:gd name="connsiteX1" fmla="*/ 3472390 w 3472390"/>
              <a:gd name="connsiteY1" fmla="*/ 4100 h 486837"/>
              <a:gd name="connsiteX2" fmla="*/ 3472390 w 3472390"/>
              <a:gd name="connsiteY2" fmla="*/ 486837 h 486837"/>
              <a:gd name="connsiteX3" fmla="*/ 4100 w 3472390"/>
              <a:gd name="connsiteY3" fmla="*/ 486836 h 486837"/>
              <a:gd name="connsiteX4" fmla="*/ 0 w 3472390"/>
              <a:gd name="connsiteY4" fmla="*/ 0 h 486837"/>
              <a:gd name="connsiteX0" fmla="*/ 0 w 3472390"/>
              <a:gd name="connsiteY0" fmla="*/ 1 h 482737"/>
              <a:gd name="connsiteX1" fmla="*/ 3472390 w 3472390"/>
              <a:gd name="connsiteY1" fmla="*/ 0 h 482737"/>
              <a:gd name="connsiteX2" fmla="*/ 3472390 w 3472390"/>
              <a:gd name="connsiteY2" fmla="*/ 482737 h 482737"/>
              <a:gd name="connsiteX3" fmla="*/ 4100 w 3472390"/>
              <a:gd name="connsiteY3" fmla="*/ 482736 h 482737"/>
              <a:gd name="connsiteX4" fmla="*/ 0 w 3472390"/>
              <a:gd name="connsiteY4" fmla="*/ 1 h 48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2390" h="482737">
                <a:moveTo>
                  <a:pt x="0" y="1"/>
                </a:moveTo>
                <a:lnTo>
                  <a:pt x="3472390" y="0"/>
                </a:lnTo>
                <a:lnTo>
                  <a:pt x="3472390" y="482737"/>
                </a:lnTo>
                <a:lnTo>
                  <a:pt x="4100" y="482736"/>
                </a:lnTo>
                <a:cubicBezTo>
                  <a:pt x="2733" y="314990"/>
                  <a:pt x="1367" y="167747"/>
                  <a:pt x="0" y="1"/>
                </a:cubicBez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
        <p:nvSpPr>
          <p:cNvPr id="14" name="Espace réservé pour une image  13"/>
          <p:cNvSpPr>
            <a:spLocks noGrp="1"/>
          </p:cNvSpPr>
          <p:nvPr>
            <p:ph type="pic" sz="quarter" idx="13"/>
          </p:nvPr>
        </p:nvSpPr>
        <p:spPr>
          <a:xfrm>
            <a:off x="2456353" y="4338473"/>
            <a:ext cx="1815081" cy="2114863"/>
          </a:xfrm>
          <a:custGeom>
            <a:avLst/>
            <a:gdLst>
              <a:gd name="connsiteX0" fmla="*/ 0 w 2735262"/>
              <a:gd name="connsiteY0" fmla="*/ 0 h 503238"/>
              <a:gd name="connsiteX1" fmla="*/ 2735262 w 2735262"/>
              <a:gd name="connsiteY1" fmla="*/ 0 h 503238"/>
              <a:gd name="connsiteX2" fmla="*/ 2735262 w 2735262"/>
              <a:gd name="connsiteY2" fmla="*/ 503238 h 503238"/>
              <a:gd name="connsiteX3" fmla="*/ 0 w 2735262"/>
              <a:gd name="connsiteY3" fmla="*/ 503238 h 503238"/>
              <a:gd name="connsiteX4" fmla="*/ 0 w 2735262"/>
              <a:gd name="connsiteY4" fmla="*/ 0 h 503238"/>
              <a:gd name="connsiteX0" fmla="*/ 0 w 2735262"/>
              <a:gd name="connsiteY0" fmla="*/ 0 h 503238"/>
              <a:gd name="connsiteX1" fmla="*/ 2735262 w 2735262"/>
              <a:gd name="connsiteY1" fmla="*/ 0 h 503238"/>
              <a:gd name="connsiteX2" fmla="*/ 2735262 w 2735262"/>
              <a:gd name="connsiteY2" fmla="*/ 503238 h 503238"/>
              <a:gd name="connsiteX3" fmla="*/ 12642 w 2735262"/>
              <a:gd name="connsiteY3" fmla="*/ 503238 h 503238"/>
              <a:gd name="connsiteX4" fmla="*/ 0 w 2735262"/>
              <a:gd name="connsiteY4" fmla="*/ 0 h 503238"/>
              <a:gd name="connsiteX0" fmla="*/ 0 w 2722621"/>
              <a:gd name="connsiteY0" fmla="*/ 4213 h 503238"/>
              <a:gd name="connsiteX1" fmla="*/ 2722621 w 2722621"/>
              <a:gd name="connsiteY1" fmla="*/ 0 h 503238"/>
              <a:gd name="connsiteX2" fmla="*/ 2722621 w 2722621"/>
              <a:gd name="connsiteY2" fmla="*/ 503238 h 503238"/>
              <a:gd name="connsiteX3" fmla="*/ 1 w 2722621"/>
              <a:gd name="connsiteY3" fmla="*/ 503238 h 503238"/>
              <a:gd name="connsiteX4" fmla="*/ 0 w 2722621"/>
              <a:gd name="connsiteY4" fmla="*/ 4213 h 503238"/>
              <a:gd name="connsiteX0" fmla="*/ 0 w 2722621"/>
              <a:gd name="connsiteY0" fmla="*/ 0 h 507453"/>
              <a:gd name="connsiteX1" fmla="*/ 2722621 w 2722621"/>
              <a:gd name="connsiteY1" fmla="*/ 4215 h 507453"/>
              <a:gd name="connsiteX2" fmla="*/ 2722621 w 2722621"/>
              <a:gd name="connsiteY2" fmla="*/ 507453 h 507453"/>
              <a:gd name="connsiteX3" fmla="*/ 1 w 2722621"/>
              <a:gd name="connsiteY3" fmla="*/ 507453 h 507453"/>
              <a:gd name="connsiteX4" fmla="*/ 0 w 2722621"/>
              <a:gd name="connsiteY4" fmla="*/ 0 h 507453"/>
              <a:gd name="connsiteX0" fmla="*/ 0 w 2722621"/>
              <a:gd name="connsiteY0" fmla="*/ 0 h 507453"/>
              <a:gd name="connsiteX1" fmla="*/ 2722621 w 2722621"/>
              <a:gd name="connsiteY1" fmla="*/ 1 h 507453"/>
              <a:gd name="connsiteX2" fmla="*/ 2722621 w 2722621"/>
              <a:gd name="connsiteY2" fmla="*/ 507453 h 507453"/>
              <a:gd name="connsiteX3" fmla="*/ 1 w 2722621"/>
              <a:gd name="connsiteY3" fmla="*/ 507453 h 507453"/>
              <a:gd name="connsiteX4" fmla="*/ 0 w 2722621"/>
              <a:gd name="connsiteY4" fmla="*/ 0 h 507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2621" h="507453">
                <a:moveTo>
                  <a:pt x="0" y="0"/>
                </a:moveTo>
                <a:lnTo>
                  <a:pt x="2722621" y="1"/>
                </a:lnTo>
                <a:lnTo>
                  <a:pt x="2722621" y="507453"/>
                </a:lnTo>
                <a:lnTo>
                  <a:pt x="1" y="507453"/>
                </a:lnTo>
                <a:cubicBezTo>
                  <a:pt x="1" y="341111"/>
                  <a:pt x="0" y="166342"/>
                  <a:pt x="0" y="0"/>
                </a:cubicBez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pic>
        <p:nvPicPr>
          <p:cNvPr id="17" name="Imag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12747" y="3875821"/>
            <a:ext cx="2544680" cy="2577515"/>
          </a:xfrm>
          <a:prstGeom prst="rect">
            <a:avLst/>
          </a:prstGeom>
        </p:spPr>
      </p:pic>
      <p:sp>
        <p:nvSpPr>
          <p:cNvPr id="18" name="Espace réservé pour une image  13"/>
          <p:cNvSpPr>
            <a:spLocks noGrp="1"/>
          </p:cNvSpPr>
          <p:nvPr>
            <p:ph type="pic" sz="quarter" idx="14"/>
          </p:nvPr>
        </p:nvSpPr>
        <p:spPr>
          <a:xfrm>
            <a:off x="7852851" y="4337729"/>
            <a:ext cx="1815081" cy="2114863"/>
          </a:xfrm>
          <a:custGeom>
            <a:avLst/>
            <a:gdLst>
              <a:gd name="connsiteX0" fmla="*/ 0 w 2735262"/>
              <a:gd name="connsiteY0" fmla="*/ 0 h 503238"/>
              <a:gd name="connsiteX1" fmla="*/ 2735262 w 2735262"/>
              <a:gd name="connsiteY1" fmla="*/ 0 h 503238"/>
              <a:gd name="connsiteX2" fmla="*/ 2735262 w 2735262"/>
              <a:gd name="connsiteY2" fmla="*/ 503238 h 503238"/>
              <a:gd name="connsiteX3" fmla="*/ 0 w 2735262"/>
              <a:gd name="connsiteY3" fmla="*/ 503238 h 503238"/>
              <a:gd name="connsiteX4" fmla="*/ 0 w 2735262"/>
              <a:gd name="connsiteY4" fmla="*/ 0 h 503238"/>
              <a:gd name="connsiteX0" fmla="*/ 0 w 2735262"/>
              <a:gd name="connsiteY0" fmla="*/ 0 h 503238"/>
              <a:gd name="connsiteX1" fmla="*/ 2735262 w 2735262"/>
              <a:gd name="connsiteY1" fmla="*/ 0 h 503238"/>
              <a:gd name="connsiteX2" fmla="*/ 2735262 w 2735262"/>
              <a:gd name="connsiteY2" fmla="*/ 503238 h 503238"/>
              <a:gd name="connsiteX3" fmla="*/ 12642 w 2735262"/>
              <a:gd name="connsiteY3" fmla="*/ 503238 h 503238"/>
              <a:gd name="connsiteX4" fmla="*/ 0 w 2735262"/>
              <a:gd name="connsiteY4" fmla="*/ 0 h 503238"/>
              <a:gd name="connsiteX0" fmla="*/ 0 w 2722621"/>
              <a:gd name="connsiteY0" fmla="*/ 4213 h 503238"/>
              <a:gd name="connsiteX1" fmla="*/ 2722621 w 2722621"/>
              <a:gd name="connsiteY1" fmla="*/ 0 h 503238"/>
              <a:gd name="connsiteX2" fmla="*/ 2722621 w 2722621"/>
              <a:gd name="connsiteY2" fmla="*/ 503238 h 503238"/>
              <a:gd name="connsiteX3" fmla="*/ 1 w 2722621"/>
              <a:gd name="connsiteY3" fmla="*/ 503238 h 503238"/>
              <a:gd name="connsiteX4" fmla="*/ 0 w 2722621"/>
              <a:gd name="connsiteY4" fmla="*/ 4213 h 503238"/>
              <a:gd name="connsiteX0" fmla="*/ 0 w 2722621"/>
              <a:gd name="connsiteY0" fmla="*/ 0 h 507453"/>
              <a:gd name="connsiteX1" fmla="*/ 2722621 w 2722621"/>
              <a:gd name="connsiteY1" fmla="*/ 4215 h 507453"/>
              <a:gd name="connsiteX2" fmla="*/ 2722621 w 2722621"/>
              <a:gd name="connsiteY2" fmla="*/ 507453 h 507453"/>
              <a:gd name="connsiteX3" fmla="*/ 1 w 2722621"/>
              <a:gd name="connsiteY3" fmla="*/ 507453 h 507453"/>
              <a:gd name="connsiteX4" fmla="*/ 0 w 2722621"/>
              <a:gd name="connsiteY4" fmla="*/ 0 h 507453"/>
              <a:gd name="connsiteX0" fmla="*/ 0 w 2722621"/>
              <a:gd name="connsiteY0" fmla="*/ 0 h 507453"/>
              <a:gd name="connsiteX1" fmla="*/ 2722621 w 2722621"/>
              <a:gd name="connsiteY1" fmla="*/ 1 h 507453"/>
              <a:gd name="connsiteX2" fmla="*/ 2722621 w 2722621"/>
              <a:gd name="connsiteY2" fmla="*/ 507453 h 507453"/>
              <a:gd name="connsiteX3" fmla="*/ 1 w 2722621"/>
              <a:gd name="connsiteY3" fmla="*/ 507453 h 507453"/>
              <a:gd name="connsiteX4" fmla="*/ 0 w 2722621"/>
              <a:gd name="connsiteY4" fmla="*/ 0 h 507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2621" h="507453">
                <a:moveTo>
                  <a:pt x="0" y="0"/>
                </a:moveTo>
                <a:lnTo>
                  <a:pt x="2722621" y="1"/>
                </a:lnTo>
                <a:lnTo>
                  <a:pt x="2722621" y="507453"/>
                </a:lnTo>
                <a:lnTo>
                  <a:pt x="1" y="507453"/>
                </a:lnTo>
                <a:cubicBezTo>
                  <a:pt x="1" y="341111"/>
                  <a:pt x="0" y="166342"/>
                  <a:pt x="0" y="0"/>
                </a:cubicBez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Tree>
    <p:extLst>
      <p:ext uri="{BB962C8B-B14F-4D97-AF65-F5344CB8AC3E}">
        <p14:creationId xmlns:p14="http://schemas.microsoft.com/office/powerpoint/2010/main" val="735188630"/>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Mockup 28">
    <p:spTree>
      <p:nvGrpSpPr>
        <p:cNvPr id="1" name=""/>
        <p:cNvGrpSpPr/>
        <p:nvPr/>
      </p:nvGrpSpPr>
      <p:grpSpPr>
        <a:xfrm>
          <a:off x="0" y="0"/>
          <a:ext cx="0" cy="0"/>
          <a:chOff x="0" y="0"/>
          <a:chExt cx="0" cy="0"/>
        </a:xfrm>
      </p:grpSpPr>
      <p:sp>
        <p:nvSpPr>
          <p:cNvPr id="12" name="Espace réservé du texte 11"/>
          <p:cNvSpPr>
            <a:spLocks noGrp="1"/>
          </p:cNvSpPr>
          <p:nvPr>
            <p:ph type="body" sz="quarter" idx="10" hasCustomPrompt="1"/>
          </p:nvPr>
        </p:nvSpPr>
        <p:spPr>
          <a:xfrm>
            <a:off x="609561" y="346032"/>
            <a:ext cx="10972879"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609164" y="836712"/>
            <a:ext cx="10972879"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pic>
        <p:nvPicPr>
          <p:cNvPr id="6" name="Imag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31523" y="1460781"/>
            <a:ext cx="4928955" cy="4992554"/>
          </a:xfrm>
          <a:prstGeom prst="rect">
            <a:avLst/>
          </a:prstGeom>
        </p:spPr>
      </p:pic>
      <p:sp>
        <p:nvSpPr>
          <p:cNvPr id="4" name="Espace réservé pour une image  3"/>
          <p:cNvSpPr>
            <a:spLocks noGrp="1"/>
          </p:cNvSpPr>
          <p:nvPr>
            <p:ph type="pic" sz="quarter" idx="12"/>
          </p:nvPr>
        </p:nvSpPr>
        <p:spPr>
          <a:xfrm>
            <a:off x="4299696" y="2359386"/>
            <a:ext cx="3507815" cy="4093949"/>
          </a:xfrm>
          <a:custGeom>
            <a:avLst/>
            <a:gdLst>
              <a:gd name="connsiteX0" fmla="*/ 0 w 5256213"/>
              <a:gd name="connsiteY0" fmla="*/ 0 h 863600"/>
              <a:gd name="connsiteX1" fmla="*/ 5256213 w 5256213"/>
              <a:gd name="connsiteY1" fmla="*/ 0 h 863600"/>
              <a:gd name="connsiteX2" fmla="*/ 5256213 w 5256213"/>
              <a:gd name="connsiteY2" fmla="*/ 863600 h 863600"/>
              <a:gd name="connsiteX3" fmla="*/ 0 w 5256213"/>
              <a:gd name="connsiteY3" fmla="*/ 863600 h 863600"/>
              <a:gd name="connsiteX4" fmla="*/ 0 w 5256213"/>
              <a:gd name="connsiteY4" fmla="*/ 0 h 863600"/>
              <a:gd name="connsiteX0" fmla="*/ 0 w 5256213"/>
              <a:gd name="connsiteY0" fmla="*/ 0 h 863600"/>
              <a:gd name="connsiteX1" fmla="*/ 5256213 w 5256213"/>
              <a:gd name="connsiteY1" fmla="*/ 0 h 863600"/>
              <a:gd name="connsiteX2" fmla="*/ 5231092 w 5256213"/>
              <a:gd name="connsiteY2" fmla="*/ 863600 h 863600"/>
              <a:gd name="connsiteX3" fmla="*/ 0 w 5256213"/>
              <a:gd name="connsiteY3" fmla="*/ 863600 h 863600"/>
              <a:gd name="connsiteX4" fmla="*/ 0 w 5256213"/>
              <a:gd name="connsiteY4" fmla="*/ 0 h 863600"/>
              <a:gd name="connsiteX0" fmla="*/ 0 w 5231092"/>
              <a:gd name="connsiteY0" fmla="*/ 0 h 863600"/>
              <a:gd name="connsiteX1" fmla="*/ 5226068 w 5231092"/>
              <a:gd name="connsiteY1" fmla="*/ 5025 h 863600"/>
              <a:gd name="connsiteX2" fmla="*/ 5231092 w 5231092"/>
              <a:gd name="connsiteY2" fmla="*/ 863600 h 863600"/>
              <a:gd name="connsiteX3" fmla="*/ 0 w 5231092"/>
              <a:gd name="connsiteY3" fmla="*/ 863600 h 863600"/>
              <a:gd name="connsiteX4" fmla="*/ 0 w 5231092"/>
              <a:gd name="connsiteY4" fmla="*/ 0 h 863600"/>
              <a:gd name="connsiteX0" fmla="*/ 0 w 5231092"/>
              <a:gd name="connsiteY0" fmla="*/ 20096 h 883696"/>
              <a:gd name="connsiteX1" fmla="*/ 5226068 w 5231092"/>
              <a:gd name="connsiteY1" fmla="*/ 0 h 883696"/>
              <a:gd name="connsiteX2" fmla="*/ 5231092 w 5231092"/>
              <a:gd name="connsiteY2" fmla="*/ 883696 h 883696"/>
              <a:gd name="connsiteX3" fmla="*/ 0 w 5231092"/>
              <a:gd name="connsiteY3" fmla="*/ 883696 h 883696"/>
              <a:gd name="connsiteX4" fmla="*/ 0 w 5231092"/>
              <a:gd name="connsiteY4" fmla="*/ 20096 h 883696"/>
              <a:gd name="connsiteX0" fmla="*/ 0 w 5241141"/>
              <a:gd name="connsiteY0" fmla="*/ 0 h 883696"/>
              <a:gd name="connsiteX1" fmla="*/ 5236117 w 5241141"/>
              <a:gd name="connsiteY1" fmla="*/ 0 h 883696"/>
              <a:gd name="connsiteX2" fmla="*/ 5241141 w 5241141"/>
              <a:gd name="connsiteY2" fmla="*/ 883696 h 883696"/>
              <a:gd name="connsiteX3" fmla="*/ 10049 w 5241141"/>
              <a:gd name="connsiteY3" fmla="*/ 883696 h 883696"/>
              <a:gd name="connsiteX4" fmla="*/ 0 w 5241141"/>
              <a:gd name="connsiteY4" fmla="*/ 0 h 883696"/>
              <a:gd name="connsiteX0" fmla="*/ 25121 w 5266262"/>
              <a:gd name="connsiteY0" fmla="*/ 0 h 883696"/>
              <a:gd name="connsiteX1" fmla="*/ 5261238 w 5266262"/>
              <a:gd name="connsiteY1" fmla="*/ 0 h 883696"/>
              <a:gd name="connsiteX2" fmla="*/ 5266262 w 5266262"/>
              <a:gd name="connsiteY2" fmla="*/ 883696 h 883696"/>
              <a:gd name="connsiteX3" fmla="*/ 0 w 5266262"/>
              <a:gd name="connsiteY3" fmla="*/ 883696 h 883696"/>
              <a:gd name="connsiteX4" fmla="*/ 25121 w 5266262"/>
              <a:gd name="connsiteY4" fmla="*/ 0 h 883696"/>
              <a:gd name="connsiteX0" fmla="*/ 5024 w 5266262"/>
              <a:gd name="connsiteY0" fmla="*/ 0 h 883696"/>
              <a:gd name="connsiteX1" fmla="*/ 5261238 w 5266262"/>
              <a:gd name="connsiteY1" fmla="*/ 0 h 883696"/>
              <a:gd name="connsiteX2" fmla="*/ 5266262 w 5266262"/>
              <a:gd name="connsiteY2" fmla="*/ 883696 h 883696"/>
              <a:gd name="connsiteX3" fmla="*/ 0 w 5266262"/>
              <a:gd name="connsiteY3" fmla="*/ 883696 h 883696"/>
              <a:gd name="connsiteX4" fmla="*/ 5024 w 5266262"/>
              <a:gd name="connsiteY4" fmla="*/ 0 h 883696"/>
              <a:gd name="connsiteX0" fmla="*/ 484 w 5261722"/>
              <a:gd name="connsiteY0" fmla="*/ 0 h 883696"/>
              <a:gd name="connsiteX1" fmla="*/ 5256698 w 5261722"/>
              <a:gd name="connsiteY1" fmla="*/ 0 h 883696"/>
              <a:gd name="connsiteX2" fmla="*/ 5261722 w 5261722"/>
              <a:gd name="connsiteY2" fmla="*/ 883696 h 883696"/>
              <a:gd name="connsiteX3" fmla="*/ 485 w 5261722"/>
              <a:gd name="connsiteY3" fmla="*/ 883696 h 883696"/>
              <a:gd name="connsiteX4" fmla="*/ 484 w 5261722"/>
              <a:gd name="connsiteY4" fmla="*/ 0 h 883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1722" h="883696">
                <a:moveTo>
                  <a:pt x="484" y="0"/>
                </a:moveTo>
                <a:lnTo>
                  <a:pt x="5256698" y="0"/>
                </a:lnTo>
                <a:cubicBezTo>
                  <a:pt x="5258373" y="286192"/>
                  <a:pt x="5260047" y="597504"/>
                  <a:pt x="5261722" y="883696"/>
                </a:cubicBezTo>
                <a:lnTo>
                  <a:pt x="485" y="883696"/>
                </a:lnTo>
                <a:cubicBezTo>
                  <a:pt x="2160" y="589131"/>
                  <a:pt x="-1191" y="294565"/>
                  <a:pt x="484" y="0"/>
                </a:cubicBez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Tree>
    <p:extLst>
      <p:ext uri="{BB962C8B-B14F-4D97-AF65-F5344CB8AC3E}">
        <p14:creationId xmlns:p14="http://schemas.microsoft.com/office/powerpoint/2010/main" val="1020084349"/>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ntent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664464" y="232014"/>
            <a:ext cx="6955536" cy="734005"/>
          </a:xfrm>
        </p:spPr>
        <p:txBody>
          <a:bodyPr anchor="ctr">
            <a:normAutofit/>
          </a:bodyPr>
          <a:lstStyle>
            <a:lvl1pPr>
              <a:defRPr sz="3000" b="1">
                <a:solidFill>
                  <a:schemeClr val="bg1"/>
                </a:solidFill>
              </a:defRPr>
            </a:lvl1pPr>
          </a:lstStyle>
          <a:p>
            <a:r>
              <a:rPr lang="en-US"/>
              <a:t>Slide’s Main Point</a:t>
            </a:r>
          </a:p>
        </p:txBody>
      </p:sp>
      <p:sp>
        <p:nvSpPr>
          <p:cNvPr id="9" name="Text Placeholder 2"/>
          <p:cNvSpPr>
            <a:spLocks noGrp="1"/>
          </p:cNvSpPr>
          <p:nvPr>
            <p:ph type="body" sz="quarter" idx="10"/>
          </p:nvPr>
        </p:nvSpPr>
        <p:spPr>
          <a:xfrm>
            <a:off x="665163" y="1039762"/>
            <a:ext cx="7640637" cy="5361038"/>
          </a:xfrm>
        </p:spPr>
        <p:txBody>
          <a:bodyPr anchor="t">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964049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Mockup 29">
    <p:spTree>
      <p:nvGrpSpPr>
        <p:cNvPr id="1" name=""/>
        <p:cNvGrpSpPr/>
        <p:nvPr/>
      </p:nvGrpSpPr>
      <p:grpSpPr>
        <a:xfrm>
          <a:off x="0" y="0"/>
          <a:ext cx="0" cy="0"/>
          <a:chOff x="0" y="0"/>
          <a:chExt cx="0" cy="0"/>
        </a:xfrm>
      </p:grpSpPr>
      <p:sp>
        <p:nvSpPr>
          <p:cNvPr id="7" name="Forme libre 6"/>
          <p:cNvSpPr/>
          <p:nvPr userDrawn="1"/>
        </p:nvSpPr>
        <p:spPr bwMode="auto">
          <a:xfrm>
            <a:off x="0" y="2106129"/>
            <a:ext cx="12192000" cy="4347209"/>
          </a:xfrm>
          <a:custGeom>
            <a:avLst/>
            <a:gdLst>
              <a:gd name="connsiteX0" fmla="*/ 18288000 w 18288000"/>
              <a:gd name="connsiteY0" fmla="*/ 0 h 6520813"/>
              <a:gd name="connsiteX1" fmla="*/ 18288000 w 18288000"/>
              <a:gd name="connsiteY1" fmla="*/ 6520813 h 6520813"/>
              <a:gd name="connsiteX2" fmla="*/ 0 w 18288000"/>
              <a:gd name="connsiteY2" fmla="*/ 6520813 h 6520813"/>
              <a:gd name="connsiteX3" fmla="*/ 0 w 18288000"/>
              <a:gd name="connsiteY3" fmla="*/ 4720612 h 6520813"/>
              <a:gd name="connsiteX4" fmla="*/ 17502814 w 18288000"/>
              <a:gd name="connsiteY4" fmla="*/ 481539 h 6520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0" h="6520813">
                <a:moveTo>
                  <a:pt x="18288000" y="0"/>
                </a:moveTo>
                <a:lnTo>
                  <a:pt x="18288000" y="6520813"/>
                </a:lnTo>
                <a:lnTo>
                  <a:pt x="0" y="6520813"/>
                </a:lnTo>
                <a:lnTo>
                  <a:pt x="0" y="4720612"/>
                </a:lnTo>
                <a:cubicBezTo>
                  <a:pt x="6835274" y="4720612"/>
                  <a:pt x="13023453" y="3100655"/>
                  <a:pt x="17502814" y="481539"/>
                </a:cubicBezTo>
                <a:close/>
              </a:path>
            </a:pathLst>
          </a:custGeom>
          <a:solidFill>
            <a:schemeClr val="tx2"/>
          </a:solidFill>
          <a:ln>
            <a:noFill/>
          </a:ln>
        </p:spPr>
        <p:txBody>
          <a:bodyPr vert="horz" wrap="square" lIns="60960" tIns="30480" rIns="60960" bIns="30480" numCol="1" rtlCol="0" anchor="t" anchorCtr="0" compatLnSpc="1">
            <a:prstTxWarp prst="textNoShape">
              <a:avLst/>
            </a:prstTxWarp>
          </a:bodyPr>
          <a:lstStyle/>
          <a:p>
            <a:pPr algn="ctr"/>
            <a:endParaRPr lang="fr-FR" sz="1200"/>
          </a:p>
        </p:txBody>
      </p:sp>
      <p:sp>
        <p:nvSpPr>
          <p:cNvPr id="12" name="Espace réservé du texte 11"/>
          <p:cNvSpPr>
            <a:spLocks noGrp="1"/>
          </p:cNvSpPr>
          <p:nvPr>
            <p:ph type="body" sz="quarter" idx="10" hasCustomPrompt="1"/>
          </p:nvPr>
        </p:nvSpPr>
        <p:spPr>
          <a:xfrm>
            <a:off x="3446079" y="1277592"/>
            <a:ext cx="4858167" cy="463534"/>
          </a:xfrm>
        </p:spPr>
        <p:txBody>
          <a:bodyPr>
            <a:noAutofit/>
          </a:bodyPr>
          <a:lstStyle>
            <a:lvl1pPr marL="0" algn="l" defTabSz="1088548" rtl="0" eaLnBrk="1" latinLnBrk="0" hangingPunct="1">
              <a:defRPr lang="fr-FR" sz="2933" b="0" kern="1200" dirty="0">
                <a:solidFill>
                  <a:schemeClr val="tx1"/>
                </a:solidFill>
                <a:latin typeface="+mn-lt"/>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3445681" y="1768272"/>
            <a:ext cx="4858167" cy="463534"/>
          </a:xfrm>
        </p:spPr>
        <p:txBody>
          <a:bodyPr>
            <a:noAutofit/>
          </a:bodyPr>
          <a:lstStyle>
            <a:lvl1pPr marL="0" algn="l"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pic>
        <p:nvPicPr>
          <p:cNvPr id="6" name="Imag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5440" y="932392"/>
            <a:ext cx="2390639" cy="5773208"/>
          </a:xfrm>
          <a:prstGeom prst="rect">
            <a:avLst/>
          </a:prstGeom>
        </p:spPr>
      </p:pic>
      <p:sp>
        <p:nvSpPr>
          <p:cNvPr id="13" name="Espace réservé pour une image  3"/>
          <p:cNvSpPr>
            <a:spLocks noGrp="1"/>
          </p:cNvSpPr>
          <p:nvPr>
            <p:ph type="pic" sz="quarter" idx="13"/>
          </p:nvPr>
        </p:nvSpPr>
        <p:spPr>
          <a:xfrm>
            <a:off x="1201334" y="1633864"/>
            <a:ext cx="2246623" cy="4134137"/>
          </a:xfrm>
          <a:pattFill prst="lgCheck">
            <a:fgClr>
              <a:schemeClr val="tx1">
                <a:lumMod val="20000"/>
                <a:lumOff val="80000"/>
              </a:schemeClr>
            </a:fgClr>
            <a:bgClr>
              <a:schemeClr val="bg1"/>
            </a:bgClr>
          </a:pattFill>
          <a:ln>
            <a:noFill/>
          </a:ln>
          <a:scene3d>
            <a:camera prst="perspectiveContrastingRightFacing" fov="1200000">
              <a:rot lat="21180000" lon="18960000" rev="21588000"/>
            </a:camera>
            <a:lightRig rig="threePt" dir="t"/>
          </a:scene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defRPr lang="fr-FR" sz="2150">
                <a:latin typeface="+mn-lt"/>
                <a:ea typeface="+mn-ea"/>
              </a:defRPr>
            </a:lvl1pPr>
          </a:lstStyle>
          <a:p>
            <a:pPr marL="0" lvl="0" algn="ctr"/>
            <a:endParaRPr lang="fr-FR"/>
          </a:p>
        </p:txBody>
      </p:sp>
    </p:spTree>
    <p:extLst>
      <p:ext uri="{BB962C8B-B14F-4D97-AF65-F5344CB8AC3E}">
        <p14:creationId xmlns:p14="http://schemas.microsoft.com/office/powerpoint/2010/main" val="3346637604"/>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Mockup 30">
    <p:spTree>
      <p:nvGrpSpPr>
        <p:cNvPr id="1" name=""/>
        <p:cNvGrpSpPr/>
        <p:nvPr/>
      </p:nvGrpSpPr>
      <p:grpSpPr>
        <a:xfrm>
          <a:off x="0" y="0"/>
          <a:ext cx="0" cy="0"/>
          <a:chOff x="0" y="0"/>
          <a:chExt cx="0" cy="0"/>
        </a:xfrm>
      </p:grpSpPr>
      <p:sp>
        <p:nvSpPr>
          <p:cNvPr id="12" name="Espace réservé du texte 11"/>
          <p:cNvSpPr>
            <a:spLocks noGrp="1"/>
          </p:cNvSpPr>
          <p:nvPr>
            <p:ph type="body" sz="quarter" idx="10" hasCustomPrompt="1"/>
          </p:nvPr>
        </p:nvSpPr>
        <p:spPr>
          <a:xfrm>
            <a:off x="6096000" y="1277417"/>
            <a:ext cx="3274060" cy="1431503"/>
          </a:xfrm>
        </p:spPr>
        <p:txBody>
          <a:bodyPr>
            <a:noAutofit/>
          </a:bodyPr>
          <a:lstStyle>
            <a:lvl1pPr marL="0" algn="l" defTabSz="1088548" rtl="0" eaLnBrk="1" latinLnBrk="0" hangingPunct="1">
              <a:defRPr lang="fr-FR" sz="2400" b="0" kern="1200" dirty="0">
                <a:solidFill>
                  <a:schemeClr val="tx1"/>
                </a:solidFill>
                <a:latin typeface="+mn-lt"/>
                <a:ea typeface="Roboto Bold" pitchFamily="2" charset="0"/>
                <a:cs typeface="Roboto Bold" pitchFamily="2" charset="0"/>
              </a:defRPr>
            </a:lvl1pPr>
          </a:lstStyle>
          <a:p>
            <a:pPr lvl="0"/>
            <a:r>
              <a:rPr lang="fr-FR"/>
              <a:t>Modifiez Les Styles Du Texte Du Masque</a:t>
            </a:r>
          </a:p>
        </p:txBody>
      </p:sp>
      <p:pic>
        <p:nvPicPr>
          <p:cNvPr id="6" name="Imag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24325" y="932392"/>
            <a:ext cx="2390639" cy="5773208"/>
          </a:xfrm>
          <a:prstGeom prst="rect">
            <a:avLst/>
          </a:prstGeom>
        </p:spPr>
      </p:pic>
      <p:sp>
        <p:nvSpPr>
          <p:cNvPr id="15" name="Espace réservé pour une image  3"/>
          <p:cNvSpPr>
            <a:spLocks noGrp="1"/>
          </p:cNvSpPr>
          <p:nvPr>
            <p:ph type="pic" sz="quarter" idx="14"/>
          </p:nvPr>
        </p:nvSpPr>
        <p:spPr>
          <a:xfrm>
            <a:off x="9018373" y="1633864"/>
            <a:ext cx="2246623" cy="4134137"/>
          </a:xfrm>
          <a:pattFill prst="lgCheck">
            <a:fgClr>
              <a:schemeClr val="tx1">
                <a:lumMod val="20000"/>
                <a:lumOff val="80000"/>
              </a:schemeClr>
            </a:fgClr>
            <a:bgClr>
              <a:schemeClr val="bg1"/>
            </a:bgClr>
          </a:pattFill>
          <a:ln>
            <a:noFill/>
          </a:ln>
          <a:scene3d>
            <a:camera prst="perspectiveContrastingRightFacing" fov="1200000">
              <a:rot lat="21180000" lon="2640000" rev="12000"/>
            </a:camera>
            <a:lightRig rig="threePt" dir="t"/>
          </a:scene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defRPr lang="fr-FR" sz="2150">
                <a:latin typeface="+mn-lt"/>
                <a:ea typeface="+mn-ea"/>
              </a:defRPr>
            </a:lvl1pPr>
          </a:lstStyle>
          <a:p>
            <a:pPr marL="0" lvl="0" algn="ctr"/>
            <a:endParaRPr lang="fr-FR"/>
          </a:p>
        </p:txBody>
      </p:sp>
    </p:spTree>
    <p:extLst>
      <p:ext uri="{BB962C8B-B14F-4D97-AF65-F5344CB8AC3E}">
        <p14:creationId xmlns:p14="http://schemas.microsoft.com/office/powerpoint/2010/main" val="1533920839"/>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Mockup 31">
    <p:spTree>
      <p:nvGrpSpPr>
        <p:cNvPr id="1" name=""/>
        <p:cNvGrpSpPr/>
        <p:nvPr/>
      </p:nvGrpSpPr>
      <p:grpSpPr>
        <a:xfrm>
          <a:off x="0" y="0"/>
          <a:ext cx="0" cy="0"/>
          <a:chOff x="0" y="0"/>
          <a:chExt cx="0" cy="0"/>
        </a:xfrm>
      </p:grpSpPr>
      <p:sp>
        <p:nvSpPr>
          <p:cNvPr id="12" name="Espace réservé du texte 11"/>
          <p:cNvSpPr>
            <a:spLocks noGrp="1"/>
          </p:cNvSpPr>
          <p:nvPr>
            <p:ph type="body" sz="quarter" idx="10" hasCustomPrompt="1"/>
          </p:nvPr>
        </p:nvSpPr>
        <p:spPr>
          <a:xfrm>
            <a:off x="609561" y="346032"/>
            <a:ext cx="10972879"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609164" y="836712"/>
            <a:ext cx="10972879"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pic>
        <p:nvPicPr>
          <p:cNvPr id="6" name="Imag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24325" y="932392"/>
            <a:ext cx="2390639" cy="5773208"/>
          </a:xfrm>
          <a:prstGeom prst="rect">
            <a:avLst/>
          </a:prstGeom>
        </p:spPr>
      </p:pic>
      <p:pic>
        <p:nvPicPr>
          <p:cNvPr id="7" name="Imag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5440" y="932392"/>
            <a:ext cx="2390639" cy="5773208"/>
          </a:xfrm>
          <a:prstGeom prst="rect">
            <a:avLst/>
          </a:prstGeom>
        </p:spPr>
      </p:pic>
      <p:sp>
        <p:nvSpPr>
          <p:cNvPr id="10" name="Espace réservé pour une image  3"/>
          <p:cNvSpPr>
            <a:spLocks noGrp="1"/>
          </p:cNvSpPr>
          <p:nvPr>
            <p:ph type="pic" sz="quarter" idx="14"/>
          </p:nvPr>
        </p:nvSpPr>
        <p:spPr>
          <a:xfrm>
            <a:off x="9018373" y="1633864"/>
            <a:ext cx="2246623" cy="4134137"/>
          </a:xfrm>
          <a:pattFill prst="lgCheck">
            <a:fgClr>
              <a:schemeClr val="tx1">
                <a:lumMod val="20000"/>
                <a:lumOff val="80000"/>
              </a:schemeClr>
            </a:fgClr>
            <a:bgClr>
              <a:schemeClr val="bg1"/>
            </a:bgClr>
          </a:pattFill>
          <a:ln>
            <a:noFill/>
          </a:ln>
          <a:scene3d>
            <a:camera prst="perspectiveContrastingRightFacing" fov="1200000">
              <a:rot lat="21180000" lon="2640000" rev="12000"/>
            </a:camera>
            <a:lightRig rig="threePt" dir="t"/>
          </a:scene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defRPr lang="fr-FR" sz="2150">
                <a:latin typeface="+mn-lt"/>
                <a:ea typeface="+mn-ea"/>
              </a:defRPr>
            </a:lvl1pPr>
          </a:lstStyle>
          <a:p>
            <a:pPr marL="0" lvl="0" algn="ctr"/>
            <a:endParaRPr lang="fr-FR"/>
          </a:p>
        </p:txBody>
      </p:sp>
      <p:sp>
        <p:nvSpPr>
          <p:cNvPr id="11" name="Espace réservé pour une image  3"/>
          <p:cNvSpPr>
            <a:spLocks noGrp="1"/>
          </p:cNvSpPr>
          <p:nvPr>
            <p:ph type="pic" sz="quarter" idx="13"/>
          </p:nvPr>
        </p:nvSpPr>
        <p:spPr>
          <a:xfrm>
            <a:off x="1201334" y="1633864"/>
            <a:ext cx="2246623" cy="4134137"/>
          </a:xfrm>
          <a:pattFill prst="lgCheck">
            <a:fgClr>
              <a:schemeClr val="tx1">
                <a:lumMod val="20000"/>
                <a:lumOff val="80000"/>
              </a:schemeClr>
            </a:fgClr>
            <a:bgClr>
              <a:schemeClr val="bg1"/>
            </a:bgClr>
          </a:pattFill>
          <a:ln>
            <a:noFill/>
          </a:ln>
          <a:scene3d>
            <a:camera prst="perspectiveContrastingRightFacing" fov="1200000">
              <a:rot lat="21180000" lon="18960000" rev="21588000"/>
            </a:camera>
            <a:lightRig rig="threePt" dir="t"/>
          </a:scene3d>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defRPr lang="fr-FR" sz="2150">
                <a:latin typeface="+mn-lt"/>
                <a:ea typeface="+mn-ea"/>
              </a:defRPr>
            </a:lvl1pPr>
          </a:lstStyle>
          <a:p>
            <a:pPr marL="0" lvl="0" algn="ctr"/>
            <a:endParaRPr lang="fr-FR"/>
          </a:p>
        </p:txBody>
      </p:sp>
    </p:spTree>
    <p:extLst>
      <p:ext uri="{BB962C8B-B14F-4D97-AF65-F5344CB8AC3E}">
        <p14:creationId xmlns:p14="http://schemas.microsoft.com/office/powerpoint/2010/main" val="499540672"/>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Mockup 32">
    <p:spTree>
      <p:nvGrpSpPr>
        <p:cNvPr id="1" name=""/>
        <p:cNvGrpSpPr/>
        <p:nvPr/>
      </p:nvGrpSpPr>
      <p:grpSpPr>
        <a:xfrm>
          <a:off x="0" y="0"/>
          <a:ext cx="0" cy="0"/>
          <a:chOff x="0" y="0"/>
          <a:chExt cx="0" cy="0"/>
        </a:xfrm>
      </p:grpSpPr>
      <p:sp>
        <p:nvSpPr>
          <p:cNvPr id="3" name="Espace réservé pour une image  2"/>
          <p:cNvSpPr>
            <a:spLocks noGrp="1"/>
          </p:cNvSpPr>
          <p:nvPr>
            <p:ph type="pic" sz="quarter" idx="13"/>
          </p:nvPr>
        </p:nvSpPr>
        <p:spPr>
          <a:xfrm>
            <a:off x="0" y="1"/>
            <a:ext cx="12192000" cy="6453336"/>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
        <p:nvSpPr>
          <p:cNvPr id="12" name="Espace réservé du texte 11"/>
          <p:cNvSpPr>
            <a:spLocks noGrp="1"/>
          </p:cNvSpPr>
          <p:nvPr>
            <p:ph type="body" sz="quarter" idx="10" hasCustomPrompt="1"/>
          </p:nvPr>
        </p:nvSpPr>
        <p:spPr>
          <a:xfrm>
            <a:off x="7152118" y="346032"/>
            <a:ext cx="3936437"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7151720" y="836712"/>
            <a:ext cx="3936437"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sp>
        <p:nvSpPr>
          <p:cNvPr id="4" name="Espace réservé pour une image  3"/>
          <p:cNvSpPr>
            <a:spLocks noGrp="1"/>
          </p:cNvSpPr>
          <p:nvPr>
            <p:ph type="pic" sz="quarter" idx="12"/>
          </p:nvPr>
        </p:nvSpPr>
        <p:spPr>
          <a:xfrm>
            <a:off x="1339410" y="2034404"/>
            <a:ext cx="2597485" cy="4418933"/>
          </a:xfrm>
          <a:custGeom>
            <a:avLst/>
            <a:gdLst>
              <a:gd name="connsiteX0" fmla="*/ 0 w 3527425"/>
              <a:gd name="connsiteY0" fmla="*/ 0 h 3024187"/>
              <a:gd name="connsiteX1" fmla="*/ 3527425 w 3527425"/>
              <a:gd name="connsiteY1" fmla="*/ 0 h 3024187"/>
              <a:gd name="connsiteX2" fmla="*/ 3527425 w 3527425"/>
              <a:gd name="connsiteY2" fmla="*/ 3024187 h 3024187"/>
              <a:gd name="connsiteX3" fmla="*/ 0 w 3527425"/>
              <a:gd name="connsiteY3" fmla="*/ 3024187 h 3024187"/>
              <a:gd name="connsiteX4" fmla="*/ 0 w 3527425"/>
              <a:gd name="connsiteY4" fmla="*/ 0 h 3024187"/>
              <a:gd name="connsiteX0" fmla="*/ 0 w 3605431"/>
              <a:gd name="connsiteY0" fmla="*/ 0 h 3028520"/>
              <a:gd name="connsiteX1" fmla="*/ 3605431 w 3605431"/>
              <a:gd name="connsiteY1" fmla="*/ 4333 h 3028520"/>
              <a:gd name="connsiteX2" fmla="*/ 3605431 w 3605431"/>
              <a:gd name="connsiteY2" fmla="*/ 3028520 h 3028520"/>
              <a:gd name="connsiteX3" fmla="*/ 78006 w 3605431"/>
              <a:gd name="connsiteY3" fmla="*/ 3028520 h 3028520"/>
              <a:gd name="connsiteX4" fmla="*/ 0 w 3605431"/>
              <a:gd name="connsiteY4" fmla="*/ 0 h 3028520"/>
              <a:gd name="connsiteX0" fmla="*/ 4333 w 3609764"/>
              <a:gd name="connsiteY0" fmla="*/ 0 h 3028520"/>
              <a:gd name="connsiteX1" fmla="*/ 3609764 w 3609764"/>
              <a:gd name="connsiteY1" fmla="*/ 4333 h 3028520"/>
              <a:gd name="connsiteX2" fmla="*/ 3609764 w 3609764"/>
              <a:gd name="connsiteY2" fmla="*/ 3028520 h 3028520"/>
              <a:gd name="connsiteX3" fmla="*/ 0 w 3609764"/>
              <a:gd name="connsiteY3" fmla="*/ 3028520 h 3028520"/>
              <a:gd name="connsiteX4" fmla="*/ 4333 w 3609764"/>
              <a:gd name="connsiteY4" fmla="*/ 0 h 3028520"/>
              <a:gd name="connsiteX0" fmla="*/ 4333 w 3900119"/>
              <a:gd name="connsiteY0" fmla="*/ 0 h 3054522"/>
              <a:gd name="connsiteX1" fmla="*/ 3609764 w 3900119"/>
              <a:gd name="connsiteY1" fmla="*/ 4333 h 3054522"/>
              <a:gd name="connsiteX2" fmla="*/ 3900119 w 3900119"/>
              <a:gd name="connsiteY2" fmla="*/ 3054522 h 3054522"/>
              <a:gd name="connsiteX3" fmla="*/ 0 w 3900119"/>
              <a:gd name="connsiteY3" fmla="*/ 3028520 h 3054522"/>
              <a:gd name="connsiteX4" fmla="*/ 4333 w 3900119"/>
              <a:gd name="connsiteY4" fmla="*/ 0 h 3054522"/>
              <a:gd name="connsiteX0" fmla="*/ 4333 w 3900119"/>
              <a:gd name="connsiteY0" fmla="*/ 0 h 3054522"/>
              <a:gd name="connsiteX1" fmla="*/ 3900118 w 3900119"/>
              <a:gd name="connsiteY1" fmla="*/ 1035742 h 3054522"/>
              <a:gd name="connsiteX2" fmla="*/ 3900119 w 3900119"/>
              <a:gd name="connsiteY2" fmla="*/ 3054522 h 3054522"/>
              <a:gd name="connsiteX3" fmla="*/ 0 w 3900119"/>
              <a:gd name="connsiteY3" fmla="*/ 3028520 h 3054522"/>
              <a:gd name="connsiteX4" fmla="*/ 4333 w 3900119"/>
              <a:gd name="connsiteY4" fmla="*/ 0 h 3054522"/>
              <a:gd name="connsiteX0" fmla="*/ 4333 w 3900118"/>
              <a:gd name="connsiteY0" fmla="*/ 0 h 6159672"/>
              <a:gd name="connsiteX1" fmla="*/ 3900118 w 3900118"/>
              <a:gd name="connsiteY1" fmla="*/ 1035742 h 6159672"/>
              <a:gd name="connsiteX2" fmla="*/ 3890594 w 3900118"/>
              <a:gd name="connsiteY2" fmla="*/ 6159672 h 6159672"/>
              <a:gd name="connsiteX3" fmla="*/ 0 w 3900118"/>
              <a:gd name="connsiteY3" fmla="*/ 3028520 h 6159672"/>
              <a:gd name="connsiteX4" fmla="*/ 4333 w 3900118"/>
              <a:gd name="connsiteY4" fmla="*/ 0 h 6159672"/>
              <a:gd name="connsiteX0" fmla="*/ 4333 w 3900118"/>
              <a:gd name="connsiteY0" fmla="*/ 0 h 6159672"/>
              <a:gd name="connsiteX1" fmla="*/ 3900118 w 3900118"/>
              <a:gd name="connsiteY1" fmla="*/ 1035742 h 6159672"/>
              <a:gd name="connsiteX2" fmla="*/ 3890594 w 3900118"/>
              <a:gd name="connsiteY2" fmla="*/ 6159672 h 6159672"/>
              <a:gd name="connsiteX3" fmla="*/ 0 w 3900118"/>
              <a:gd name="connsiteY3" fmla="*/ 5466920 h 6159672"/>
              <a:gd name="connsiteX4" fmla="*/ 4333 w 3900118"/>
              <a:gd name="connsiteY4" fmla="*/ 0 h 6159672"/>
              <a:gd name="connsiteX0" fmla="*/ 4333 w 3900118"/>
              <a:gd name="connsiteY0" fmla="*/ 0 h 6600395"/>
              <a:gd name="connsiteX1" fmla="*/ 3900118 w 3900118"/>
              <a:gd name="connsiteY1" fmla="*/ 1035742 h 6600395"/>
              <a:gd name="connsiteX2" fmla="*/ 3890594 w 3900118"/>
              <a:gd name="connsiteY2" fmla="*/ 6159672 h 6600395"/>
              <a:gd name="connsiteX3" fmla="*/ 0 w 3900118"/>
              <a:gd name="connsiteY3" fmla="*/ 6600395 h 6600395"/>
              <a:gd name="connsiteX4" fmla="*/ 4333 w 3900118"/>
              <a:gd name="connsiteY4" fmla="*/ 0 h 6600395"/>
              <a:gd name="connsiteX0" fmla="*/ 4333 w 3909644"/>
              <a:gd name="connsiteY0" fmla="*/ 0 h 6645447"/>
              <a:gd name="connsiteX1" fmla="*/ 3900118 w 3909644"/>
              <a:gd name="connsiteY1" fmla="*/ 1035742 h 6645447"/>
              <a:gd name="connsiteX2" fmla="*/ 3909644 w 3909644"/>
              <a:gd name="connsiteY2" fmla="*/ 6645447 h 6645447"/>
              <a:gd name="connsiteX3" fmla="*/ 0 w 3909644"/>
              <a:gd name="connsiteY3" fmla="*/ 6600395 h 6645447"/>
              <a:gd name="connsiteX4" fmla="*/ 4333 w 3909644"/>
              <a:gd name="connsiteY4" fmla="*/ 0 h 6645447"/>
              <a:gd name="connsiteX0" fmla="*/ 13858 w 3919169"/>
              <a:gd name="connsiteY0" fmla="*/ 0 h 6645447"/>
              <a:gd name="connsiteX1" fmla="*/ 3909643 w 3919169"/>
              <a:gd name="connsiteY1" fmla="*/ 1035742 h 6645447"/>
              <a:gd name="connsiteX2" fmla="*/ 3919169 w 3919169"/>
              <a:gd name="connsiteY2" fmla="*/ 6645447 h 6645447"/>
              <a:gd name="connsiteX3" fmla="*/ 0 w 3919169"/>
              <a:gd name="connsiteY3" fmla="*/ 6628970 h 6645447"/>
              <a:gd name="connsiteX4" fmla="*/ 13858 w 3919169"/>
              <a:gd name="connsiteY4" fmla="*/ 0 h 6645447"/>
              <a:gd name="connsiteX0" fmla="*/ 13858 w 3919169"/>
              <a:gd name="connsiteY0" fmla="*/ 0 h 6635922"/>
              <a:gd name="connsiteX1" fmla="*/ 3909643 w 3919169"/>
              <a:gd name="connsiteY1" fmla="*/ 1035742 h 6635922"/>
              <a:gd name="connsiteX2" fmla="*/ 3919169 w 3919169"/>
              <a:gd name="connsiteY2" fmla="*/ 6635922 h 6635922"/>
              <a:gd name="connsiteX3" fmla="*/ 0 w 3919169"/>
              <a:gd name="connsiteY3" fmla="*/ 6628970 h 6635922"/>
              <a:gd name="connsiteX4" fmla="*/ 13858 w 3919169"/>
              <a:gd name="connsiteY4" fmla="*/ 0 h 6635922"/>
              <a:gd name="connsiteX0" fmla="*/ 13858 w 3919169"/>
              <a:gd name="connsiteY0" fmla="*/ 0 h 6635922"/>
              <a:gd name="connsiteX1" fmla="*/ 3909643 w 3919169"/>
              <a:gd name="connsiteY1" fmla="*/ 1035742 h 6635922"/>
              <a:gd name="connsiteX2" fmla="*/ 3919169 w 3919169"/>
              <a:gd name="connsiteY2" fmla="*/ 6635922 h 6635922"/>
              <a:gd name="connsiteX3" fmla="*/ 0 w 3919169"/>
              <a:gd name="connsiteY3" fmla="*/ 6628970 h 6635922"/>
              <a:gd name="connsiteX4" fmla="*/ 13858 w 3919169"/>
              <a:gd name="connsiteY4" fmla="*/ 0 h 6635922"/>
              <a:gd name="connsiteX0" fmla="*/ 16707 w 3922018"/>
              <a:gd name="connsiteY0" fmla="*/ 0 h 6635922"/>
              <a:gd name="connsiteX1" fmla="*/ 3912492 w 3922018"/>
              <a:gd name="connsiteY1" fmla="*/ 1035742 h 6635922"/>
              <a:gd name="connsiteX2" fmla="*/ 3922018 w 3922018"/>
              <a:gd name="connsiteY2" fmla="*/ 6635922 h 6635922"/>
              <a:gd name="connsiteX3" fmla="*/ 0 w 3922018"/>
              <a:gd name="connsiteY3" fmla="*/ 6634667 h 6635922"/>
              <a:gd name="connsiteX4" fmla="*/ 16707 w 3922018"/>
              <a:gd name="connsiteY4" fmla="*/ 0 h 6635922"/>
              <a:gd name="connsiteX0" fmla="*/ 13858 w 3919169"/>
              <a:gd name="connsiteY0" fmla="*/ 0 h 6635922"/>
              <a:gd name="connsiteX1" fmla="*/ 3909643 w 3919169"/>
              <a:gd name="connsiteY1" fmla="*/ 1035742 h 6635922"/>
              <a:gd name="connsiteX2" fmla="*/ 3919169 w 3919169"/>
              <a:gd name="connsiteY2" fmla="*/ 6635922 h 6635922"/>
              <a:gd name="connsiteX3" fmla="*/ 0 w 3919169"/>
              <a:gd name="connsiteY3" fmla="*/ 6634667 h 6635922"/>
              <a:gd name="connsiteX4" fmla="*/ 13858 w 3919169"/>
              <a:gd name="connsiteY4" fmla="*/ 0 h 6635922"/>
              <a:gd name="connsiteX0" fmla="*/ 443 w 3905754"/>
              <a:gd name="connsiteY0" fmla="*/ 0 h 6635922"/>
              <a:gd name="connsiteX1" fmla="*/ 3896228 w 3905754"/>
              <a:gd name="connsiteY1" fmla="*/ 1035742 h 6635922"/>
              <a:gd name="connsiteX2" fmla="*/ 3905754 w 3905754"/>
              <a:gd name="connsiteY2" fmla="*/ 6635922 h 6635922"/>
              <a:gd name="connsiteX3" fmla="*/ 233 w 3905754"/>
              <a:gd name="connsiteY3" fmla="*/ 6634667 h 6635922"/>
              <a:gd name="connsiteX4" fmla="*/ 443 w 3905754"/>
              <a:gd name="connsiteY4" fmla="*/ 0 h 6635922"/>
              <a:gd name="connsiteX0" fmla="*/ 443 w 3896228"/>
              <a:gd name="connsiteY0" fmla="*/ 0 h 6635922"/>
              <a:gd name="connsiteX1" fmla="*/ 3896228 w 3896228"/>
              <a:gd name="connsiteY1" fmla="*/ 1035742 h 6635922"/>
              <a:gd name="connsiteX2" fmla="*/ 3892106 w 3896228"/>
              <a:gd name="connsiteY2" fmla="*/ 6635922 h 6635922"/>
              <a:gd name="connsiteX3" fmla="*/ 233 w 3896228"/>
              <a:gd name="connsiteY3" fmla="*/ 6634667 h 6635922"/>
              <a:gd name="connsiteX4" fmla="*/ 443 w 3896228"/>
              <a:gd name="connsiteY4" fmla="*/ 0 h 6635922"/>
              <a:gd name="connsiteX0" fmla="*/ 443 w 3896228"/>
              <a:gd name="connsiteY0" fmla="*/ 0 h 6634667"/>
              <a:gd name="connsiteX1" fmla="*/ 3896228 w 3896228"/>
              <a:gd name="connsiteY1" fmla="*/ 1035742 h 6634667"/>
              <a:gd name="connsiteX2" fmla="*/ 3892106 w 3896228"/>
              <a:gd name="connsiteY2" fmla="*/ 6631006 h 6634667"/>
              <a:gd name="connsiteX3" fmla="*/ 233 w 3896228"/>
              <a:gd name="connsiteY3" fmla="*/ 6634667 h 6634667"/>
              <a:gd name="connsiteX4" fmla="*/ 443 w 3896228"/>
              <a:gd name="connsiteY4" fmla="*/ 0 h 6634667"/>
              <a:gd name="connsiteX0" fmla="*/ 443 w 3896228"/>
              <a:gd name="connsiteY0" fmla="*/ 0 h 6634667"/>
              <a:gd name="connsiteX1" fmla="*/ 3896228 w 3896228"/>
              <a:gd name="connsiteY1" fmla="*/ 1035742 h 6634667"/>
              <a:gd name="connsiteX2" fmla="*/ 3894564 w 3896228"/>
              <a:gd name="connsiteY2" fmla="*/ 6633464 h 6634667"/>
              <a:gd name="connsiteX3" fmla="*/ 233 w 3896228"/>
              <a:gd name="connsiteY3" fmla="*/ 6634667 h 6634667"/>
              <a:gd name="connsiteX4" fmla="*/ 443 w 3896228"/>
              <a:gd name="connsiteY4" fmla="*/ 0 h 66346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6228" h="6634667">
                <a:moveTo>
                  <a:pt x="443" y="0"/>
                </a:moveTo>
                <a:lnTo>
                  <a:pt x="3896228" y="1035742"/>
                </a:lnTo>
                <a:cubicBezTo>
                  <a:pt x="3896228" y="1708669"/>
                  <a:pt x="3894564" y="5960537"/>
                  <a:pt x="3894564" y="6633464"/>
                </a:cubicBezTo>
                <a:lnTo>
                  <a:pt x="233" y="6634667"/>
                </a:lnTo>
                <a:cubicBezTo>
                  <a:pt x="1677" y="5625160"/>
                  <a:pt x="-1001" y="1009507"/>
                  <a:pt x="443" y="0"/>
                </a:cubicBez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Tree>
    <p:extLst>
      <p:ext uri="{BB962C8B-B14F-4D97-AF65-F5344CB8AC3E}">
        <p14:creationId xmlns:p14="http://schemas.microsoft.com/office/powerpoint/2010/main" val="4223410226"/>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Mockup 33">
    <p:spTree>
      <p:nvGrpSpPr>
        <p:cNvPr id="1" name=""/>
        <p:cNvGrpSpPr/>
        <p:nvPr/>
      </p:nvGrpSpPr>
      <p:grpSpPr>
        <a:xfrm>
          <a:off x="0" y="0"/>
          <a:ext cx="0" cy="0"/>
          <a:chOff x="0" y="0"/>
          <a:chExt cx="0" cy="0"/>
        </a:xfrm>
      </p:grpSpPr>
      <p:sp>
        <p:nvSpPr>
          <p:cNvPr id="12" name="Espace réservé du texte 11"/>
          <p:cNvSpPr>
            <a:spLocks noGrp="1"/>
          </p:cNvSpPr>
          <p:nvPr>
            <p:ph type="body" sz="quarter" idx="10" hasCustomPrompt="1"/>
          </p:nvPr>
        </p:nvSpPr>
        <p:spPr>
          <a:xfrm>
            <a:off x="609561" y="1076738"/>
            <a:ext cx="10972879" cy="463534"/>
          </a:xfrm>
        </p:spPr>
        <p:txBody>
          <a:bodyPr>
            <a:noAutofit/>
          </a:bodyPr>
          <a:lstStyle>
            <a:lvl1pPr marL="0" algn="l" defTabSz="1088548" rtl="0" eaLnBrk="1" latinLnBrk="0" hangingPunct="1">
              <a:defRPr lang="fr-FR" sz="3600" b="0" kern="1200" dirty="0">
                <a:solidFill>
                  <a:schemeClr val="tx1"/>
                </a:solidFill>
                <a:latin typeface="+mn-lt"/>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609164" y="1565384"/>
            <a:ext cx="10972879" cy="463534"/>
          </a:xfrm>
        </p:spPr>
        <p:txBody>
          <a:bodyPr>
            <a:noAutofit/>
          </a:bodyPr>
          <a:lstStyle>
            <a:lvl1pPr marL="0" algn="l" defTabSz="1088548" rtl="0" eaLnBrk="1" latinLnBrk="0" hangingPunct="1">
              <a:defRPr lang="fr-FR" sz="2133" b="0" kern="1200" dirty="0">
                <a:solidFill>
                  <a:schemeClr val="tx1"/>
                </a:solidFill>
                <a:latin typeface="+mn-lt"/>
                <a:ea typeface="Roboto" pitchFamily="2" charset="0"/>
                <a:cs typeface="Roboto" pitchFamily="2" charset="0"/>
              </a:defRPr>
            </a:lvl1pPr>
          </a:lstStyle>
          <a:p>
            <a:pPr lvl="0"/>
            <a:r>
              <a:rPr lang="fr-FR"/>
              <a:t>Modifiez les styles du texte du masque</a:t>
            </a:r>
          </a:p>
        </p:txBody>
      </p:sp>
      <p:pic>
        <p:nvPicPr>
          <p:cNvPr id="6" name="Imag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80176" y="1076739"/>
            <a:ext cx="3913166" cy="5376597"/>
          </a:xfrm>
          <a:prstGeom prst="rect">
            <a:avLst/>
          </a:prstGeom>
        </p:spPr>
      </p:pic>
      <p:sp>
        <p:nvSpPr>
          <p:cNvPr id="3" name="Espace réservé pour une image  2"/>
          <p:cNvSpPr>
            <a:spLocks noGrp="1"/>
          </p:cNvSpPr>
          <p:nvPr>
            <p:ph type="pic" sz="quarter" idx="12"/>
          </p:nvPr>
        </p:nvSpPr>
        <p:spPr>
          <a:xfrm>
            <a:off x="8256059" y="2012647"/>
            <a:ext cx="2593754" cy="4440689"/>
          </a:xfrm>
          <a:custGeom>
            <a:avLst/>
            <a:gdLst>
              <a:gd name="connsiteX0" fmla="*/ 0 w 3889375"/>
              <a:gd name="connsiteY0" fmla="*/ 0 h 5616004"/>
              <a:gd name="connsiteX1" fmla="*/ 3889375 w 3889375"/>
              <a:gd name="connsiteY1" fmla="*/ 0 h 5616004"/>
              <a:gd name="connsiteX2" fmla="*/ 3889375 w 3889375"/>
              <a:gd name="connsiteY2" fmla="*/ 5616004 h 5616004"/>
              <a:gd name="connsiteX3" fmla="*/ 0 w 3889375"/>
              <a:gd name="connsiteY3" fmla="*/ 5616004 h 5616004"/>
              <a:gd name="connsiteX4" fmla="*/ 0 w 3889375"/>
              <a:gd name="connsiteY4" fmla="*/ 0 h 5616004"/>
              <a:gd name="connsiteX0" fmla="*/ 0 w 3889375"/>
              <a:gd name="connsiteY0" fmla="*/ 1045029 h 6661033"/>
              <a:gd name="connsiteX1" fmla="*/ 3876312 w 3889375"/>
              <a:gd name="connsiteY1" fmla="*/ 0 h 6661033"/>
              <a:gd name="connsiteX2" fmla="*/ 3889375 w 3889375"/>
              <a:gd name="connsiteY2" fmla="*/ 6661033 h 6661033"/>
              <a:gd name="connsiteX3" fmla="*/ 0 w 3889375"/>
              <a:gd name="connsiteY3" fmla="*/ 6661033 h 6661033"/>
              <a:gd name="connsiteX4" fmla="*/ 0 w 3889375"/>
              <a:gd name="connsiteY4" fmla="*/ 1045029 h 6661033"/>
              <a:gd name="connsiteX0" fmla="*/ 0 w 3890631"/>
              <a:gd name="connsiteY0" fmla="*/ 1045029 h 6661033"/>
              <a:gd name="connsiteX1" fmla="*/ 3889375 w 3890631"/>
              <a:gd name="connsiteY1" fmla="*/ 0 h 6661033"/>
              <a:gd name="connsiteX2" fmla="*/ 3889375 w 3890631"/>
              <a:gd name="connsiteY2" fmla="*/ 6661033 h 6661033"/>
              <a:gd name="connsiteX3" fmla="*/ 0 w 3890631"/>
              <a:gd name="connsiteY3" fmla="*/ 6661033 h 6661033"/>
              <a:gd name="connsiteX4" fmla="*/ 0 w 3890631"/>
              <a:gd name="connsiteY4" fmla="*/ 1045029 h 6661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90631" h="6661033">
                <a:moveTo>
                  <a:pt x="0" y="1045029"/>
                </a:moveTo>
                <a:lnTo>
                  <a:pt x="3889375" y="0"/>
                </a:lnTo>
                <a:cubicBezTo>
                  <a:pt x="3893729" y="2220344"/>
                  <a:pt x="3885021" y="4440689"/>
                  <a:pt x="3889375" y="6661033"/>
                </a:cubicBezTo>
                <a:lnTo>
                  <a:pt x="0" y="6661033"/>
                </a:lnTo>
                <a:lnTo>
                  <a:pt x="0" y="1045029"/>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Tree>
    <p:extLst>
      <p:ext uri="{BB962C8B-B14F-4D97-AF65-F5344CB8AC3E}">
        <p14:creationId xmlns:p14="http://schemas.microsoft.com/office/powerpoint/2010/main" val="2152756943"/>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Mockup 34">
    <p:spTree>
      <p:nvGrpSpPr>
        <p:cNvPr id="1" name=""/>
        <p:cNvGrpSpPr/>
        <p:nvPr/>
      </p:nvGrpSpPr>
      <p:grpSpPr>
        <a:xfrm>
          <a:off x="0" y="0"/>
          <a:ext cx="0" cy="0"/>
          <a:chOff x="0" y="0"/>
          <a:chExt cx="0" cy="0"/>
        </a:xfrm>
      </p:grpSpPr>
      <p:sp>
        <p:nvSpPr>
          <p:cNvPr id="12" name="Espace réservé du texte 11"/>
          <p:cNvSpPr>
            <a:spLocks noGrp="1"/>
          </p:cNvSpPr>
          <p:nvPr>
            <p:ph type="body" sz="quarter" idx="10" hasCustomPrompt="1"/>
          </p:nvPr>
        </p:nvSpPr>
        <p:spPr>
          <a:xfrm>
            <a:off x="609561" y="1055467"/>
            <a:ext cx="10972879" cy="463534"/>
          </a:xfrm>
        </p:spPr>
        <p:txBody>
          <a:bodyPr>
            <a:noAutofit/>
          </a:bodyPr>
          <a:lstStyle>
            <a:lvl1pPr marL="0" algn="l" defTabSz="1088548" rtl="0" eaLnBrk="1" latinLnBrk="0" hangingPunct="1">
              <a:defRPr lang="fr-FR" sz="2933" b="0" kern="1200" dirty="0">
                <a:solidFill>
                  <a:schemeClr val="tx1"/>
                </a:solidFill>
                <a:latin typeface="+mn-lt"/>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609164" y="1546148"/>
            <a:ext cx="10972879" cy="463534"/>
          </a:xfrm>
        </p:spPr>
        <p:txBody>
          <a:bodyPr>
            <a:noAutofit/>
          </a:bodyPr>
          <a:lstStyle>
            <a:lvl1pPr marL="0" algn="l"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pic>
        <p:nvPicPr>
          <p:cNvPr id="6" name="Imag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42803" y="1718281"/>
            <a:ext cx="6705600" cy="4149189"/>
          </a:xfrm>
          <a:prstGeom prst="rect">
            <a:avLst/>
          </a:prstGeom>
        </p:spPr>
      </p:pic>
      <p:sp>
        <p:nvSpPr>
          <p:cNvPr id="3" name="Espace réservé pour une image  2"/>
          <p:cNvSpPr>
            <a:spLocks noGrp="1"/>
          </p:cNvSpPr>
          <p:nvPr>
            <p:ph type="pic" sz="quarter" idx="12"/>
          </p:nvPr>
        </p:nvSpPr>
        <p:spPr>
          <a:xfrm rot="19650293">
            <a:off x="3974791" y="1750384"/>
            <a:ext cx="4241801" cy="3698229"/>
          </a:xfrm>
          <a:custGeom>
            <a:avLst/>
            <a:gdLst>
              <a:gd name="connsiteX0" fmla="*/ 0 w 3070862"/>
              <a:gd name="connsiteY0" fmla="*/ 0 h 1728787"/>
              <a:gd name="connsiteX1" fmla="*/ 3070862 w 3070862"/>
              <a:gd name="connsiteY1" fmla="*/ 0 h 1728787"/>
              <a:gd name="connsiteX2" fmla="*/ 3070862 w 3070862"/>
              <a:gd name="connsiteY2" fmla="*/ 1728787 h 1728787"/>
              <a:gd name="connsiteX3" fmla="*/ 0 w 3070862"/>
              <a:gd name="connsiteY3" fmla="*/ 1728787 h 1728787"/>
              <a:gd name="connsiteX4" fmla="*/ 0 w 3070862"/>
              <a:gd name="connsiteY4" fmla="*/ 0 h 1728787"/>
              <a:gd name="connsiteX0" fmla="*/ 0 w 5997247"/>
              <a:gd name="connsiteY0" fmla="*/ 0 h 5550215"/>
              <a:gd name="connsiteX1" fmla="*/ 3070862 w 5997247"/>
              <a:gd name="connsiteY1" fmla="*/ 0 h 5550215"/>
              <a:gd name="connsiteX2" fmla="*/ 5997247 w 5997247"/>
              <a:gd name="connsiteY2" fmla="*/ 5550215 h 5550215"/>
              <a:gd name="connsiteX3" fmla="*/ 0 w 5997247"/>
              <a:gd name="connsiteY3" fmla="*/ 1728787 h 5550215"/>
              <a:gd name="connsiteX4" fmla="*/ 0 w 5997247"/>
              <a:gd name="connsiteY4" fmla="*/ 0 h 5550215"/>
              <a:gd name="connsiteX0" fmla="*/ 0 w 5997247"/>
              <a:gd name="connsiteY0" fmla="*/ 0 h 5564678"/>
              <a:gd name="connsiteX1" fmla="*/ 3070862 w 5997247"/>
              <a:gd name="connsiteY1" fmla="*/ 0 h 5564678"/>
              <a:gd name="connsiteX2" fmla="*/ 5997247 w 5997247"/>
              <a:gd name="connsiteY2" fmla="*/ 5550215 h 5564678"/>
              <a:gd name="connsiteX3" fmla="*/ 2570854 w 5997247"/>
              <a:gd name="connsiteY3" fmla="*/ 5564678 h 5564678"/>
              <a:gd name="connsiteX4" fmla="*/ 0 w 5997247"/>
              <a:gd name="connsiteY4" fmla="*/ 0 h 5564678"/>
              <a:gd name="connsiteX0" fmla="*/ 0 w 6340365"/>
              <a:gd name="connsiteY0" fmla="*/ 19670 h 5564678"/>
              <a:gd name="connsiteX1" fmla="*/ 3413980 w 6340365"/>
              <a:gd name="connsiteY1" fmla="*/ 0 h 5564678"/>
              <a:gd name="connsiteX2" fmla="*/ 6340365 w 6340365"/>
              <a:gd name="connsiteY2" fmla="*/ 5550215 h 5564678"/>
              <a:gd name="connsiteX3" fmla="*/ 2913972 w 6340365"/>
              <a:gd name="connsiteY3" fmla="*/ 5564678 h 5564678"/>
              <a:gd name="connsiteX4" fmla="*/ 0 w 6340365"/>
              <a:gd name="connsiteY4" fmla="*/ 19670 h 5564678"/>
              <a:gd name="connsiteX0" fmla="*/ 0 w 6350432"/>
              <a:gd name="connsiteY0" fmla="*/ 27842 h 5564678"/>
              <a:gd name="connsiteX1" fmla="*/ 3424047 w 6350432"/>
              <a:gd name="connsiteY1" fmla="*/ 0 h 5564678"/>
              <a:gd name="connsiteX2" fmla="*/ 6350432 w 6350432"/>
              <a:gd name="connsiteY2" fmla="*/ 5550215 h 5564678"/>
              <a:gd name="connsiteX3" fmla="*/ 2924039 w 6350432"/>
              <a:gd name="connsiteY3" fmla="*/ 5564678 h 5564678"/>
              <a:gd name="connsiteX4" fmla="*/ 0 w 6350432"/>
              <a:gd name="connsiteY4" fmla="*/ 27842 h 5564678"/>
              <a:gd name="connsiteX0" fmla="*/ 0 w 6348229"/>
              <a:gd name="connsiteY0" fmla="*/ 24383 h 5564678"/>
              <a:gd name="connsiteX1" fmla="*/ 3421844 w 6348229"/>
              <a:gd name="connsiteY1" fmla="*/ 0 h 5564678"/>
              <a:gd name="connsiteX2" fmla="*/ 6348229 w 6348229"/>
              <a:gd name="connsiteY2" fmla="*/ 5550215 h 5564678"/>
              <a:gd name="connsiteX3" fmla="*/ 2921836 w 6348229"/>
              <a:gd name="connsiteY3" fmla="*/ 5564678 h 5564678"/>
              <a:gd name="connsiteX4" fmla="*/ 0 w 6348229"/>
              <a:gd name="connsiteY4" fmla="*/ 24383 h 5564678"/>
              <a:gd name="connsiteX0" fmla="*/ 0 w 6346027"/>
              <a:gd name="connsiteY0" fmla="*/ 20925 h 5564678"/>
              <a:gd name="connsiteX1" fmla="*/ 3419642 w 6346027"/>
              <a:gd name="connsiteY1" fmla="*/ 0 h 5564678"/>
              <a:gd name="connsiteX2" fmla="*/ 6346027 w 6346027"/>
              <a:gd name="connsiteY2" fmla="*/ 5550215 h 5564678"/>
              <a:gd name="connsiteX3" fmla="*/ 2919634 w 6346027"/>
              <a:gd name="connsiteY3" fmla="*/ 5564678 h 5564678"/>
              <a:gd name="connsiteX4" fmla="*/ 0 w 6346027"/>
              <a:gd name="connsiteY4" fmla="*/ 20925 h 5564678"/>
              <a:gd name="connsiteX0" fmla="*/ 0 w 6346027"/>
              <a:gd name="connsiteY0" fmla="*/ 8346 h 5552099"/>
              <a:gd name="connsiteX1" fmla="*/ 3416492 w 6346027"/>
              <a:gd name="connsiteY1" fmla="*/ 0 h 5552099"/>
              <a:gd name="connsiteX2" fmla="*/ 6346027 w 6346027"/>
              <a:gd name="connsiteY2" fmla="*/ 5537636 h 5552099"/>
              <a:gd name="connsiteX3" fmla="*/ 2919634 w 6346027"/>
              <a:gd name="connsiteY3" fmla="*/ 5552099 h 5552099"/>
              <a:gd name="connsiteX4" fmla="*/ 0 w 6346027"/>
              <a:gd name="connsiteY4" fmla="*/ 8346 h 5552099"/>
              <a:gd name="connsiteX0" fmla="*/ 0 w 6346027"/>
              <a:gd name="connsiteY0" fmla="*/ 2046 h 5545799"/>
              <a:gd name="connsiteX1" fmla="*/ 3441648 w 6346027"/>
              <a:gd name="connsiteY1" fmla="*/ 0 h 5545799"/>
              <a:gd name="connsiteX2" fmla="*/ 6346027 w 6346027"/>
              <a:gd name="connsiteY2" fmla="*/ 5531336 h 5545799"/>
              <a:gd name="connsiteX3" fmla="*/ 2919634 w 6346027"/>
              <a:gd name="connsiteY3" fmla="*/ 5545799 h 5545799"/>
              <a:gd name="connsiteX4" fmla="*/ 0 w 6346027"/>
              <a:gd name="connsiteY4" fmla="*/ 2046 h 5545799"/>
              <a:gd name="connsiteX0" fmla="*/ 0 w 6367417"/>
              <a:gd name="connsiteY0" fmla="*/ 2046 h 5545799"/>
              <a:gd name="connsiteX1" fmla="*/ 3441648 w 6367417"/>
              <a:gd name="connsiteY1" fmla="*/ 0 h 5545799"/>
              <a:gd name="connsiteX2" fmla="*/ 6367417 w 6367417"/>
              <a:gd name="connsiteY2" fmla="*/ 5520653 h 5545799"/>
              <a:gd name="connsiteX3" fmla="*/ 2919634 w 6367417"/>
              <a:gd name="connsiteY3" fmla="*/ 5545799 h 5545799"/>
              <a:gd name="connsiteX4" fmla="*/ 0 w 6367417"/>
              <a:gd name="connsiteY4" fmla="*/ 2046 h 5545799"/>
              <a:gd name="connsiteX0" fmla="*/ 0 w 6367417"/>
              <a:gd name="connsiteY0" fmla="*/ 2046 h 5546108"/>
              <a:gd name="connsiteX1" fmla="*/ 3441648 w 6367417"/>
              <a:gd name="connsiteY1" fmla="*/ 0 h 5546108"/>
              <a:gd name="connsiteX2" fmla="*/ 6367417 w 6367417"/>
              <a:gd name="connsiteY2" fmla="*/ 5520653 h 5546108"/>
              <a:gd name="connsiteX3" fmla="*/ 2904853 w 6367417"/>
              <a:gd name="connsiteY3" fmla="*/ 5546108 h 5546108"/>
              <a:gd name="connsiteX4" fmla="*/ 0 w 6367417"/>
              <a:gd name="connsiteY4" fmla="*/ 2046 h 5546108"/>
              <a:gd name="connsiteX0" fmla="*/ 0 w 6369619"/>
              <a:gd name="connsiteY0" fmla="*/ 2046 h 5546108"/>
              <a:gd name="connsiteX1" fmla="*/ 3441648 w 6369619"/>
              <a:gd name="connsiteY1" fmla="*/ 0 h 5546108"/>
              <a:gd name="connsiteX2" fmla="*/ 6369619 w 6369619"/>
              <a:gd name="connsiteY2" fmla="*/ 5517194 h 5546108"/>
              <a:gd name="connsiteX3" fmla="*/ 2904853 w 6369619"/>
              <a:gd name="connsiteY3" fmla="*/ 5546108 h 5546108"/>
              <a:gd name="connsiteX4" fmla="*/ 0 w 6369619"/>
              <a:gd name="connsiteY4" fmla="*/ 2046 h 5546108"/>
              <a:gd name="connsiteX0" fmla="*/ 0 w 6368363"/>
              <a:gd name="connsiteY0" fmla="*/ 2046 h 5546108"/>
              <a:gd name="connsiteX1" fmla="*/ 3441648 w 6368363"/>
              <a:gd name="connsiteY1" fmla="*/ 0 h 5546108"/>
              <a:gd name="connsiteX2" fmla="*/ 6368363 w 6368363"/>
              <a:gd name="connsiteY2" fmla="*/ 5511532 h 5546108"/>
              <a:gd name="connsiteX3" fmla="*/ 2904853 w 6368363"/>
              <a:gd name="connsiteY3" fmla="*/ 5546108 h 5546108"/>
              <a:gd name="connsiteX4" fmla="*/ 0 w 6368363"/>
              <a:gd name="connsiteY4" fmla="*/ 2046 h 5546108"/>
              <a:gd name="connsiteX0" fmla="*/ 0 w 6362702"/>
              <a:gd name="connsiteY0" fmla="*/ 2046 h 5546108"/>
              <a:gd name="connsiteX1" fmla="*/ 3441648 w 6362702"/>
              <a:gd name="connsiteY1" fmla="*/ 0 h 5546108"/>
              <a:gd name="connsiteX2" fmla="*/ 6362702 w 6362702"/>
              <a:gd name="connsiteY2" fmla="*/ 5512789 h 5546108"/>
              <a:gd name="connsiteX3" fmla="*/ 2904853 w 6362702"/>
              <a:gd name="connsiteY3" fmla="*/ 5546108 h 5546108"/>
              <a:gd name="connsiteX4" fmla="*/ 0 w 6362702"/>
              <a:gd name="connsiteY4" fmla="*/ 2046 h 5546108"/>
              <a:gd name="connsiteX0" fmla="*/ 0 w 6362702"/>
              <a:gd name="connsiteY0" fmla="*/ 3281 h 5547343"/>
              <a:gd name="connsiteX1" fmla="*/ 3429755 w 6362702"/>
              <a:gd name="connsiteY1" fmla="*/ 0 h 5547343"/>
              <a:gd name="connsiteX2" fmla="*/ 6362702 w 6362702"/>
              <a:gd name="connsiteY2" fmla="*/ 5514024 h 5547343"/>
              <a:gd name="connsiteX3" fmla="*/ 2904853 w 6362702"/>
              <a:gd name="connsiteY3" fmla="*/ 5547343 h 5547343"/>
              <a:gd name="connsiteX4" fmla="*/ 0 w 6362702"/>
              <a:gd name="connsiteY4" fmla="*/ 3281 h 5547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702" h="5547343">
                <a:moveTo>
                  <a:pt x="0" y="3281"/>
                </a:moveTo>
                <a:lnTo>
                  <a:pt x="3429755" y="0"/>
                </a:lnTo>
                <a:lnTo>
                  <a:pt x="6362702" y="5514024"/>
                </a:lnTo>
                <a:lnTo>
                  <a:pt x="2904853" y="5547343"/>
                </a:lnTo>
                <a:lnTo>
                  <a:pt x="0" y="3281"/>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Tree>
    <p:extLst>
      <p:ext uri="{BB962C8B-B14F-4D97-AF65-F5344CB8AC3E}">
        <p14:creationId xmlns:p14="http://schemas.microsoft.com/office/powerpoint/2010/main" val="522092759"/>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Mockup 35">
    <p:spTree>
      <p:nvGrpSpPr>
        <p:cNvPr id="1" name=""/>
        <p:cNvGrpSpPr/>
        <p:nvPr/>
      </p:nvGrpSpPr>
      <p:grpSpPr>
        <a:xfrm>
          <a:off x="0" y="0"/>
          <a:ext cx="0" cy="0"/>
          <a:chOff x="0" y="0"/>
          <a:chExt cx="0" cy="0"/>
        </a:xfrm>
      </p:grpSpPr>
      <p:sp>
        <p:nvSpPr>
          <p:cNvPr id="8" name="Freeform 5"/>
          <p:cNvSpPr>
            <a:spLocks/>
          </p:cNvSpPr>
          <p:nvPr userDrawn="1"/>
        </p:nvSpPr>
        <p:spPr bwMode="auto">
          <a:xfrm>
            <a:off x="-17986" y="4315906"/>
            <a:ext cx="12239137" cy="2137430"/>
          </a:xfrm>
          <a:custGeom>
            <a:avLst/>
            <a:gdLst>
              <a:gd name="T0" fmla="*/ 2188 w 2254"/>
              <a:gd name="T1" fmla="*/ 17 h 391"/>
              <a:gd name="T2" fmla="*/ 1946 w 2254"/>
              <a:gd name="T3" fmla="*/ 29 h 391"/>
              <a:gd name="T4" fmla="*/ 1592 w 2254"/>
              <a:gd name="T5" fmla="*/ 85 h 391"/>
              <a:gd name="T6" fmla="*/ 1202 w 2254"/>
              <a:gd name="T7" fmla="*/ 139 h 391"/>
              <a:gd name="T8" fmla="*/ 916 w 2254"/>
              <a:gd name="T9" fmla="*/ 85 h 391"/>
              <a:gd name="T10" fmla="*/ 372 w 2254"/>
              <a:gd name="T11" fmla="*/ 127 h 391"/>
              <a:gd name="T12" fmla="*/ 24 w 2254"/>
              <a:gd name="T13" fmla="*/ 131 h 391"/>
              <a:gd name="T14" fmla="*/ 2 w 2254"/>
              <a:gd name="T15" fmla="*/ 131 h 391"/>
              <a:gd name="T16" fmla="*/ 2 w 2254"/>
              <a:gd name="T17" fmla="*/ 391 h 391"/>
              <a:gd name="T18" fmla="*/ 2254 w 2254"/>
              <a:gd name="T19" fmla="*/ 391 h 391"/>
              <a:gd name="T20" fmla="*/ 2254 w 2254"/>
              <a:gd name="T21" fmla="*/ 8 h 391"/>
              <a:gd name="T22" fmla="*/ 2188 w 2254"/>
              <a:gd name="T23" fmla="*/ 17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54" h="391">
                <a:moveTo>
                  <a:pt x="2188" y="17"/>
                </a:moveTo>
                <a:cubicBezTo>
                  <a:pt x="2138" y="32"/>
                  <a:pt x="1974" y="31"/>
                  <a:pt x="1946" y="29"/>
                </a:cubicBezTo>
                <a:cubicBezTo>
                  <a:pt x="1918" y="27"/>
                  <a:pt x="1760" y="5"/>
                  <a:pt x="1592" y="85"/>
                </a:cubicBezTo>
                <a:cubicBezTo>
                  <a:pt x="1424" y="165"/>
                  <a:pt x="1250" y="145"/>
                  <a:pt x="1202" y="139"/>
                </a:cubicBezTo>
                <a:cubicBezTo>
                  <a:pt x="1154" y="133"/>
                  <a:pt x="1120" y="121"/>
                  <a:pt x="916" y="85"/>
                </a:cubicBezTo>
                <a:cubicBezTo>
                  <a:pt x="712" y="49"/>
                  <a:pt x="506" y="85"/>
                  <a:pt x="372" y="127"/>
                </a:cubicBezTo>
                <a:cubicBezTo>
                  <a:pt x="238" y="169"/>
                  <a:pt x="48" y="139"/>
                  <a:pt x="24" y="131"/>
                </a:cubicBezTo>
                <a:cubicBezTo>
                  <a:pt x="0" y="123"/>
                  <a:pt x="2" y="131"/>
                  <a:pt x="2" y="131"/>
                </a:cubicBezTo>
                <a:cubicBezTo>
                  <a:pt x="2" y="391"/>
                  <a:pt x="2" y="391"/>
                  <a:pt x="2" y="391"/>
                </a:cubicBezTo>
                <a:cubicBezTo>
                  <a:pt x="2254" y="391"/>
                  <a:pt x="2254" y="391"/>
                  <a:pt x="2254" y="391"/>
                </a:cubicBezTo>
                <a:cubicBezTo>
                  <a:pt x="2254" y="8"/>
                  <a:pt x="2254" y="8"/>
                  <a:pt x="2254" y="8"/>
                </a:cubicBezTo>
                <a:cubicBezTo>
                  <a:pt x="2254" y="8"/>
                  <a:pt x="2243" y="0"/>
                  <a:pt x="2188" y="17"/>
                </a:cubicBezTo>
                <a:close/>
              </a:path>
            </a:pathLst>
          </a:custGeom>
          <a:solidFill>
            <a:schemeClr val="tx2"/>
          </a:solidFill>
          <a:ln>
            <a:noFill/>
          </a:ln>
        </p:spPr>
        <p:txBody>
          <a:bodyPr vert="horz" wrap="square" lIns="60960" tIns="30480" rIns="60960" bIns="30480" numCol="1" anchor="t" anchorCtr="0" compatLnSpc="1">
            <a:prstTxWarp prst="textNoShape">
              <a:avLst/>
            </a:prstTxWarp>
          </a:bodyPr>
          <a:lstStyle/>
          <a:p>
            <a:endParaRPr lang="fr-FR" sz="1200"/>
          </a:p>
        </p:txBody>
      </p:sp>
      <p:sp>
        <p:nvSpPr>
          <p:cNvPr id="12" name="Espace réservé du texte 11"/>
          <p:cNvSpPr>
            <a:spLocks noGrp="1"/>
          </p:cNvSpPr>
          <p:nvPr>
            <p:ph type="body" sz="quarter" idx="10" hasCustomPrompt="1"/>
          </p:nvPr>
        </p:nvSpPr>
        <p:spPr>
          <a:xfrm>
            <a:off x="4626351" y="346032"/>
            <a:ext cx="6956089"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4625953" y="836712"/>
            <a:ext cx="6956089"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pic>
        <p:nvPicPr>
          <p:cNvPr id="6" name="Imag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3366" y="932392"/>
            <a:ext cx="4242985" cy="5773208"/>
          </a:xfrm>
          <a:prstGeom prst="rect">
            <a:avLst/>
          </a:prstGeom>
        </p:spPr>
      </p:pic>
      <p:sp>
        <p:nvSpPr>
          <p:cNvPr id="3" name="Espace réservé pour une image  2"/>
          <p:cNvSpPr>
            <a:spLocks noGrp="1"/>
          </p:cNvSpPr>
          <p:nvPr>
            <p:ph type="pic" sz="quarter" idx="12"/>
          </p:nvPr>
        </p:nvSpPr>
        <p:spPr>
          <a:xfrm>
            <a:off x="815412" y="1399243"/>
            <a:ext cx="3372224" cy="4459175"/>
          </a:xfrm>
          <a:custGeom>
            <a:avLst/>
            <a:gdLst>
              <a:gd name="connsiteX0" fmla="*/ 0 w 5112568"/>
              <a:gd name="connsiteY0" fmla="*/ 0 h 1032222"/>
              <a:gd name="connsiteX1" fmla="*/ 5112568 w 5112568"/>
              <a:gd name="connsiteY1" fmla="*/ 0 h 1032222"/>
              <a:gd name="connsiteX2" fmla="*/ 5112568 w 5112568"/>
              <a:gd name="connsiteY2" fmla="*/ 1032222 h 1032222"/>
              <a:gd name="connsiteX3" fmla="*/ 0 w 5112568"/>
              <a:gd name="connsiteY3" fmla="*/ 1032222 h 1032222"/>
              <a:gd name="connsiteX4" fmla="*/ 0 w 5112568"/>
              <a:gd name="connsiteY4" fmla="*/ 0 h 1032222"/>
              <a:gd name="connsiteX0" fmla="*/ 0 w 5112568"/>
              <a:gd name="connsiteY0" fmla="*/ 0 h 1032222"/>
              <a:gd name="connsiteX1" fmla="*/ 5112568 w 5112568"/>
              <a:gd name="connsiteY1" fmla="*/ 0 h 1032222"/>
              <a:gd name="connsiteX2" fmla="*/ 5065746 w 5112568"/>
              <a:gd name="connsiteY2" fmla="*/ 1032222 h 1032222"/>
              <a:gd name="connsiteX3" fmla="*/ 0 w 5112568"/>
              <a:gd name="connsiteY3" fmla="*/ 1032222 h 1032222"/>
              <a:gd name="connsiteX4" fmla="*/ 0 w 5112568"/>
              <a:gd name="connsiteY4" fmla="*/ 0 h 1032222"/>
              <a:gd name="connsiteX0" fmla="*/ 0 w 5068501"/>
              <a:gd name="connsiteY0" fmla="*/ 0 h 1032222"/>
              <a:gd name="connsiteX1" fmla="*/ 5068501 w 5068501"/>
              <a:gd name="connsiteY1" fmla="*/ 0 h 1032222"/>
              <a:gd name="connsiteX2" fmla="*/ 5065746 w 5068501"/>
              <a:gd name="connsiteY2" fmla="*/ 1032222 h 1032222"/>
              <a:gd name="connsiteX3" fmla="*/ 0 w 5068501"/>
              <a:gd name="connsiteY3" fmla="*/ 1032222 h 1032222"/>
              <a:gd name="connsiteX4" fmla="*/ 0 w 5068501"/>
              <a:gd name="connsiteY4" fmla="*/ 0 h 1032222"/>
              <a:gd name="connsiteX0" fmla="*/ 0 w 5065868"/>
              <a:gd name="connsiteY0" fmla="*/ 0 h 1032222"/>
              <a:gd name="connsiteX1" fmla="*/ 5062993 w 5065868"/>
              <a:gd name="connsiteY1" fmla="*/ 2754 h 1032222"/>
              <a:gd name="connsiteX2" fmla="*/ 5065746 w 5065868"/>
              <a:gd name="connsiteY2" fmla="*/ 1032222 h 1032222"/>
              <a:gd name="connsiteX3" fmla="*/ 0 w 5065868"/>
              <a:gd name="connsiteY3" fmla="*/ 1032222 h 1032222"/>
              <a:gd name="connsiteX4" fmla="*/ 0 w 5065868"/>
              <a:gd name="connsiteY4" fmla="*/ 0 h 1032222"/>
              <a:gd name="connsiteX0" fmla="*/ 0 w 5068502"/>
              <a:gd name="connsiteY0" fmla="*/ 0 h 1032222"/>
              <a:gd name="connsiteX1" fmla="*/ 5068502 w 5068502"/>
              <a:gd name="connsiteY1" fmla="*/ 8263 h 1032222"/>
              <a:gd name="connsiteX2" fmla="*/ 5065746 w 5068502"/>
              <a:gd name="connsiteY2" fmla="*/ 1032222 h 1032222"/>
              <a:gd name="connsiteX3" fmla="*/ 0 w 5068502"/>
              <a:gd name="connsiteY3" fmla="*/ 1032222 h 1032222"/>
              <a:gd name="connsiteX4" fmla="*/ 0 w 5068502"/>
              <a:gd name="connsiteY4" fmla="*/ 0 h 1032222"/>
              <a:gd name="connsiteX0" fmla="*/ 0 w 5071377"/>
              <a:gd name="connsiteY0" fmla="*/ 0 h 1032222"/>
              <a:gd name="connsiteX1" fmla="*/ 5068502 w 5071377"/>
              <a:gd name="connsiteY1" fmla="*/ 8263 h 1032222"/>
              <a:gd name="connsiteX2" fmla="*/ 5071255 w 5071377"/>
              <a:gd name="connsiteY2" fmla="*/ 1032222 h 1032222"/>
              <a:gd name="connsiteX3" fmla="*/ 0 w 5071377"/>
              <a:gd name="connsiteY3" fmla="*/ 1032222 h 1032222"/>
              <a:gd name="connsiteX4" fmla="*/ 0 w 5071377"/>
              <a:gd name="connsiteY4" fmla="*/ 0 h 1032222"/>
              <a:gd name="connsiteX0" fmla="*/ 0 w 5068766"/>
              <a:gd name="connsiteY0" fmla="*/ 0 h 1032222"/>
              <a:gd name="connsiteX1" fmla="*/ 5068502 w 5068766"/>
              <a:gd name="connsiteY1" fmla="*/ 8263 h 1032222"/>
              <a:gd name="connsiteX2" fmla="*/ 5068501 w 5068766"/>
              <a:gd name="connsiteY2" fmla="*/ 1032222 h 1032222"/>
              <a:gd name="connsiteX3" fmla="*/ 0 w 5068766"/>
              <a:gd name="connsiteY3" fmla="*/ 1032222 h 1032222"/>
              <a:gd name="connsiteX4" fmla="*/ 0 w 5068766"/>
              <a:gd name="connsiteY4" fmla="*/ 0 h 1032222"/>
              <a:gd name="connsiteX0" fmla="*/ 0 w 5068766"/>
              <a:gd name="connsiteY0" fmla="*/ 0 h 1032222"/>
              <a:gd name="connsiteX1" fmla="*/ 5068502 w 5068766"/>
              <a:gd name="connsiteY1" fmla="*/ 4453 h 1032222"/>
              <a:gd name="connsiteX2" fmla="*/ 5068501 w 5068766"/>
              <a:gd name="connsiteY2" fmla="*/ 1032222 h 1032222"/>
              <a:gd name="connsiteX3" fmla="*/ 0 w 5068766"/>
              <a:gd name="connsiteY3" fmla="*/ 1032222 h 1032222"/>
              <a:gd name="connsiteX4" fmla="*/ 0 w 5068766"/>
              <a:gd name="connsiteY4" fmla="*/ 0 h 1032222"/>
              <a:gd name="connsiteX0" fmla="*/ 0 w 5068766"/>
              <a:gd name="connsiteY0" fmla="*/ 0 h 1032222"/>
              <a:gd name="connsiteX1" fmla="*/ 5068502 w 5068766"/>
              <a:gd name="connsiteY1" fmla="*/ 643 h 1032222"/>
              <a:gd name="connsiteX2" fmla="*/ 5068501 w 5068766"/>
              <a:gd name="connsiteY2" fmla="*/ 1032222 h 1032222"/>
              <a:gd name="connsiteX3" fmla="*/ 0 w 5068766"/>
              <a:gd name="connsiteY3" fmla="*/ 1032222 h 1032222"/>
              <a:gd name="connsiteX4" fmla="*/ 0 w 5068766"/>
              <a:gd name="connsiteY4" fmla="*/ 0 h 1032222"/>
              <a:gd name="connsiteX0" fmla="*/ 0 w 5068766"/>
              <a:gd name="connsiteY0" fmla="*/ 3167 h 1031579"/>
              <a:gd name="connsiteX1" fmla="*/ 5068502 w 5068766"/>
              <a:gd name="connsiteY1" fmla="*/ 0 h 1031579"/>
              <a:gd name="connsiteX2" fmla="*/ 5068501 w 5068766"/>
              <a:gd name="connsiteY2" fmla="*/ 1031579 h 1031579"/>
              <a:gd name="connsiteX3" fmla="*/ 0 w 5068766"/>
              <a:gd name="connsiteY3" fmla="*/ 1031579 h 1031579"/>
              <a:gd name="connsiteX4" fmla="*/ 0 w 5068766"/>
              <a:gd name="connsiteY4" fmla="*/ 3167 h 1031579"/>
              <a:gd name="connsiteX0" fmla="*/ 0 w 5068502"/>
              <a:gd name="connsiteY0" fmla="*/ 3167 h 1031579"/>
              <a:gd name="connsiteX1" fmla="*/ 5068502 w 5068502"/>
              <a:gd name="connsiteY1" fmla="*/ 0 h 1031579"/>
              <a:gd name="connsiteX2" fmla="*/ 5058071 w 5068502"/>
              <a:gd name="connsiteY2" fmla="*/ 1031579 h 1031579"/>
              <a:gd name="connsiteX3" fmla="*/ 0 w 5068502"/>
              <a:gd name="connsiteY3" fmla="*/ 1031579 h 1031579"/>
              <a:gd name="connsiteX4" fmla="*/ 0 w 5068502"/>
              <a:gd name="connsiteY4" fmla="*/ 3167 h 1031579"/>
              <a:gd name="connsiteX0" fmla="*/ 0 w 5061549"/>
              <a:gd name="connsiteY0" fmla="*/ 3167 h 1031579"/>
              <a:gd name="connsiteX1" fmla="*/ 5061549 w 5061549"/>
              <a:gd name="connsiteY1" fmla="*/ 0 h 1031579"/>
              <a:gd name="connsiteX2" fmla="*/ 5058071 w 5061549"/>
              <a:gd name="connsiteY2" fmla="*/ 1031579 h 1031579"/>
              <a:gd name="connsiteX3" fmla="*/ 0 w 5061549"/>
              <a:gd name="connsiteY3" fmla="*/ 1031579 h 1031579"/>
              <a:gd name="connsiteX4" fmla="*/ 0 w 5061549"/>
              <a:gd name="connsiteY4" fmla="*/ 3167 h 1031579"/>
              <a:gd name="connsiteX0" fmla="*/ 0 w 5058336"/>
              <a:gd name="connsiteY0" fmla="*/ 3167 h 1031579"/>
              <a:gd name="connsiteX1" fmla="*/ 5058072 w 5058336"/>
              <a:gd name="connsiteY1" fmla="*/ 0 h 1031579"/>
              <a:gd name="connsiteX2" fmla="*/ 5058071 w 5058336"/>
              <a:gd name="connsiteY2" fmla="*/ 1031579 h 1031579"/>
              <a:gd name="connsiteX3" fmla="*/ 0 w 5058336"/>
              <a:gd name="connsiteY3" fmla="*/ 1031579 h 1031579"/>
              <a:gd name="connsiteX4" fmla="*/ 0 w 5058336"/>
              <a:gd name="connsiteY4" fmla="*/ 3167 h 1031579"/>
              <a:gd name="connsiteX0" fmla="*/ 0 w 5058336"/>
              <a:gd name="connsiteY0" fmla="*/ 3167 h 1031579"/>
              <a:gd name="connsiteX1" fmla="*/ 5058072 w 5058336"/>
              <a:gd name="connsiteY1" fmla="*/ 0 h 1031579"/>
              <a:gd name="connsiteX2" fmla="*/ 5058071 w 5058336"/>
              <a:gd name="connsiteY2" fmla="*/ 1031579 h 1031579"/>
              <a:gd name="connsiteX3" fmla="*/ 0 w 5058336"/>
              <a:gd name="connsiteY3" fmla="*/ 1031579 h 1031579"/>
              <a:gd name="connsiteX4" fmla="*/ 0 w 5058336"/>
              <a:gd name="connsiteY4" fmla="*/ 3167 h 1031579"/>
              <a:gd name="connsiteX0" fmla="*/ 0 w 5058336"/>
              <a:gd name="connsiteY0" fmla="*/ 0 h 1028412"/>
              <a:gd name="connsiteX1" fmla="*/ 5058072 w 5058336"/>
              <a:gd name="connsiteY1" fmla="*/ 309 h 1028412"/>
              <a:gd name="connsiteX2" fmla="*/ 5058071 w 5058336"/>
              <a:gd name="connsiteY2" fmla="*/ 1028412 h 1028412"/>
              <a:gd name="connsiteX3" fmla="*/ 0 w 5058336"/>
              <a:gd name="connsiteY3" fmla="*/ 1028412 h 1028412"/>
              <a:gd name="connsiteX4" fmla="*/ 0 w 5058336"/>
              <a:gd name="connsiteY4" fmla="*/ 0 h 1028412"/>
              <a:gd name="connsiteX0" fmla="*/ 0 w 5058336"/>
              <a:gd name="connsiteY0" fmla="*/ 0 h 1028412"/>
              <a:gd name="connsiteX1" fmla="*/ 5058072 w 5058336"/>
              <a:gd name="connsiteY1" fmla="*/ 309 h 1028412"/>
              <a:gd name="connsiteX2" fmla="*/ 5058071 w 5058336"/>
              <a:gd name="connsiteY2" fmla="*/ 1024082 h 1028412"/>
              <a:gd name="connsiteX3" fmla="*/ 0 w 5058336"/>
              <a:gd name="connsiteY3" fmla="*/ 1028412 h 1028412"/>
              <a:gd name="connsiteX4" fmla="*/ 0 w 5058336"/>
              <a:gd name="connsiteY4" fmla="*/ 0 h 1028412"/>
              <a:gd name="connsiteX0" fmla="*/ 0 w 5058336"/>
              <a:gd name="connsiteY0" fmla="*/ 0 h 1025525"/>
              <a:gd name="connsiteX1" fmla="*/ 5058072 w 5058336"/>
              <a:gd name="connsiteY1" fmla="*/ 309 h 1025525"/>
              <a:gd name="connsiteX2" fmla="*/ 5058071 w 5058336"/>
              <a:gd name="connsiteY2" fmla="*/ 1024082 h 1025525"/>
              <a:gd name="connsiteX3" fmla="*/ 0 w 5058336"/>
              <a:gd name="connsiteY3" fmla="*/ 1025525 h 1025525"/>
              <a:gd name="connsiteX4" fmla="*/ 0 w 5058336"/>
              <a:gd name="connsiteY4" fmla="*/ 0 h 1025525"/>
              <a:gd name="connsiteX0" fmla="*/ 0 w 5058336"/>
              <a:gd name="connsiteY0" fmla="*/ 0 h 1024803"/>
              <a:gd name="connsiteX1" fmla="*/ 5058072 w 5058336"/>
              <a:gd name="connsiteY1" fmla="*/ 309 h 1024803"/>
              <a:gd name="connsiteX2" fmla="*/ 5058071 w 5058336"/>
              <a:gd name="connsiteY2" fmla="*/ 1024082 h 1024803"/>
              <a:gd name="connsiteX3" fmla="*/ 0 w 5058336"/>
              <a:gd name="connsiteY3" fmla="*/ 1024803 h 1024803"/>
              <a:gd name="connsiteX4" fmla="*/ 0 w 5058336"/>
              <a:gd name="connsiteY4" fmla="*/ 0 h 1024803"/>
              <a:gd name="connsiteX0" fmla="*/ 0 w 5058336"/>
              <a:gd name="connsiteY0" fmla="*/ 0 h 1024803"/>
              <a:gd name="connsiteX1" fmla="*/ 5058072 w 5058336"/>
              <a:gd name="connsiteY1" fmla="*/ 309 h 1024803"/>
              <a:gd name="connsiteX2" fmla="*/ 5058071 w 5058336"/>
              <a:gd name="connsiteY2" fmla="*/ 1024082 h 1024803"/>
              <a:gd name="connsiteX3" fmla="*/ 0 w 5058336"/>
              <a:gd name="connsiteY3" fmla="*/ 1024803 h 1024803"/>
              <a:gd name="connsiteX4" fmla="*/ 0 w 5058336"/>
              <a:gd name="connsiteY4" fmla="*/ 0 h 1024803"/>
              <a:gd name="connsiteX0" fmla="*/ 0 w 5058336"/>
              <a:gd name="connsiteY0" fmla="*/ 0 h 1024082"/>
              <a:gd name="connsiteX1" fmla="*/ 5058072 w 5058336"/>
              <a:gd name="connsiteY1" fmla="*/ 309 h 1024082"/>
              <a:gd name="connsiteX2" fmla="*/ 5058071 w 5058336"/>
              <a:gd name="connsiteY2" fmla="*/ 1024082 h 1024082"/>
              <a:gd name="connsiteX3" fmla="*/ 0 w 5058336"/>
              <a:gd name="connsiteY3" fmla="*/ 1024081 h 1024082"/>
              <a:gd name="connsiteX4" fmla="*/ 0 w 5058336"/>
              <a:gd name="connsiteY4" fmla="*/ 0 h 1024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8336" h="1024082">
                <a:moveTo>
                  <a:pt x="0" y="0"/>
                </a:moveTo>
                <a:lnTo>
                  <a:pt x="5058072" y="309"/>
                </a:lnTo>
                <a:cubicBezTo>
                  <a:pt x="5057154" y="344383"/>
                  <a:pt x="5058989" y="680008"/>
                  <a:pt x="5058071" y="1024082"/>
                </a:cubicBezTo>
                <a:lnTo>
                  <a:pt x="0" y="1024081"/>
                </a:lnTo>
                <a:lnTo>
                  <a:pt x="0" y="0"/>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Tree>
    <p:extLst>
      <p:ext uri="{BB962C8B-B14F-4D97-AF65-F5344CB8AC3E}">
        <p14:creationId xmlns:p14="http://schemas.microsoft.com/office/powerpoint/2010/main" val="2192611717"/>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Mockup 36">
    <p:spTree>
      <p:nvGrpSpPr>
        <p:cNvPr id="1" name=""/>
        <p:cNvGrpSpPr/>
        <p:nvPr/>
      </p:nvGrpSpPr>
      <p:grpSpPr>
        <a:xfrm>
          <a:off x="0" y="0"/>
          <a:ext cx="0" cy="0"/>
          <a:chOff x="0" y="0"/>
          <a:chExt cx="0" cy="0"/>
        </a:xfrm>
      </p:grpSpPr>
      <p:sp>
        <p:nvSpPr>
          <p:cNvPr id="12" name="Espace réservé du texte 11"/>
          <p:cNvSpPr>
            <a:spLocks noGrp="1"/>
          </p:cNvSpPr>
          <p:nvPr>
            <p:ph type="body" sz="quarter" idx="10" hasCustomPrompt="1"/>
          </p:nvPr>
        </p:nvSpPr>
        <p:spPr>
          <a:xfrm>
            <a:off x="609561" y="346032"/>
            <a:ext cx="10972879"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609164" y="836712"/>
            <a:ext cx="10972879"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pic>
        <p:nvPicPr>
          <p:cNvPr id="7" name="Imag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56770" y="1728924"/>
            <a:ext cx="3078461" cy="4188701"/>
          </a:xfrm>
          <a:prstGeom prst="rect">
            <a:avLst/>
          </a:prstGeom>
        </p:spPr>
      </p:pic>
      <p:sp>
        <p:nvSpPr>
          <p:cNvPr id="3" name="Espace réservé pour une image  2"/>
          <p:cNvSpPr>
            <a:spLocks noGrp="1"/>
          </p:cNvSpPr>
          <p:nvPr>
            <p:ph type="pic" sz="quarter" idx="12"/>
          </p:nvPr>
        </p:nvSpPr>
        <p:spPr>
          <a:xfrm>
            <a:off x="4878521" y="2067917"/>
            <a:ext cx="2432134" cy="3233291"/>
          </a:xfrm>
          <a:custGeom>
            <a:avLst/>
            <a:gdLst>
              <a:gd name="connsiteX0" fmla="*/ 0 w 3599880"/>
              <a:gd name="connsiteY0" fmla="*/ 0 h 1079500"/>
              <a:gd name="connsiteX1" fmla="*/ 3599880 w 3599880"/>
              <a:gd name="connsiteY1" fmla="*/ 0 h 1079500"/>
              <a:gd name="connsiteX2" fmla="*/ 3599880 w 3599880"/>
              <a:gd name="connsiteY2" fmla="*/ 1079500 h 1079500"/>
              <a:gd name="connsiteX3" fmla="*/ 0 w 3599880"/>
              <a:gd name="connsiteY3" fmla="*/ 1079500 h 1079500"/>
              <a:gd name="connsiteX4" fmla="*/ 0 w 3599880"/>
              <a:gd name="connsiteY4" fmla="*/ 0 h 1079500"/>
              <a:gd name="connsiteX0" fmla="*/ 0 w 3625899"/>
              <a:gd name="connsiteY0" fmla="*/ 0 h 1079500"/>
              <a:gd name="connsiteX1" fmla="*/ 3625899 w 3625899"/>
              <a:gd name="connsiteY1" fmla="*/ 0 h 1079500"/>
              <a:gd name="connsiteX2" fmla="*/ 3625899 w 3625899"/>
              <a:gd name="connsiteY2" fmla="*/ 1079500 h 1079500"/>
              <a:gd name="connsiteX3" fmla="*/ 26019 w 3625899"/>
              <a:gd name="connsiteY3" fmla="*/ 1079500 h 1079500"/>
              <a:gd name="connsiteX4" fmla="*/ 0 w 3625899"/>
              <a:gd name="connsiteY4" fmla="*/ 0 h 1079500"/>
              <a:gd name="connsiteX0" fmla="*/ 0 w 3625899"/>
              <a:gd name="connsiteY0" fmla="*/ 0 h 1083217"/>
              <a:gd name="connsiteX1" fmla="*/ 3625899 w 3625899"/>
              <a:gd name="connsiteY1" fmla="*/ 0 h 1083217"/>
              <a:gd name="connsiteX2" fmla="*/ 3625899 w 3625899"/>
              <a:gd name="connsiteY2" fmla="*/ 1079500 h 1083217"/>
              <a:gd name="connsiteX3" fmla="*/ 11151 w 3625899"/>
              <a:gd name="connsiteY3" fmla="*/ 1083217 h 1083217"/>
              <a:gd name="connsiteX4" fmla="*/ 0 w 3625899"/>
              <a:gd name="connsiteY4" fmla="*/ 0 h 1083217"/>
              <a:gd name="connsiteX0" fmla="*/ 0 w 3625899"/>
              <a:gd name="connsiteY0" fmla="*/ 0 h 1083217"/>
              <a:gd name="connsiteX1" fmla="*/ 3625899 w 3625899"/>
              <a:gd name="connsiteY1" fmla="*/ 0 h 1083217"/>
              <a:gd name="connsiteX2" fmla="*/ 3625899 w 3625899"/>
              <a:gd name="connsiteY2" fmla="*/ 1079500 h 1083217"/>
              <a:gd name="connsiteX3" fmla="*/ 3717 w 3625899"/>
              <a:gd name="connsiteY3" fmla="*/ 1083217 h 1083217"/>
              <a:gd name="connsiteX4" fmla="*/ 0 w 3625899"/>
              <a:gd name="connsiteY4" fmla="*/ 0 h 1083217"/>
              <a:gd name="connsiteX0" fmla="*/ 0 w 3625899"/>
              <a:gd name="connsiteY0" fmla="*/ 0 h 1109237"/>
              <a:gd name="connsiteX1" fmla="*/ 3625899 w 3625899"/>
              <a:gd name="connsiteY1" fmla="*/ 26020 h 1109237"/>
              <a:gd name="connsiteX2" fmla="*/ 3625899 w 3625899"/>
              <a:gd name="connsiteY2" fmla="*/ 1105520 h 1109237"/>
              <a:gd name="connsiteX3" fmla="*/ 3717 w 3625899"/>
              <a:gd name="connsiteY3" fmla="*/ 1109237 h 1109237"/>
              <a:gd name="connsiteX4" fmla="*/ 0 w 3625899"/>
              <a:gd name="connsiteY4" fmla="*/ 0 h 1109237"/>
              <a:gd name="connsiteX0" fmla="*/ 0 w 3633333"/>
              <a:gd name="connsiteY0" fmla="*/ 0 h 1109237"/>
              <a:gd name="connsiteX1" fmla="*/ 3633333 w 3633333"/>
              <a:gd name="connsiteY1" fmla="*/ 0 h 1109237"/>
              <a:gd name="connsiteX2" fmla="*/ 3625899 w 3633333"/>
              <a:gd name="connsiteY2" fmla="*/ 1105520 h 1109237"/>
              <a:gd name="connsiteX3" fmla="*/ 3717 w 3633333"/>
              <a:gd name="connsiteY3" fmla="*/ 1109237 h 1109237"/>
              <a:gd name="connsiteX4" fmla="*/ 0 w 3633333"/>
              <a:gd name="connsiteY4" fmla="*/ 0 h 1109237"/>
              <a:gd name="connsiteX0" fmla="*/ 0 w 3644484"/>
              <a:gd name="connsiteY0" fmla="*/ 0 h 1109237"/>
              <a:gd name="connsiteX1" fmla="*/ 3633333 w 3644484"/>
              <a:gd name="connsiteY1" fmla="*/ 0 h 1109237"/>
              <a:gd name="connsiteX2" fmla="*/ 3644484 w 3644484"/>
              <a:gd name="connsiteY2" fmla="*/ 1109237 h 1109237"/>
              <a:gd name="connsiteX3" fmla="*/ 3717 w 3644484"/>
              <a:gd name="connsiteY3" fmla="*/ 1109237 h 1109237"/>
              <a:gd name="connsiteX4" fmla="*/ 0 w 3644484"/>
              <a:gd name="connsiteY4" fmla="*/ 0 h 1109237"/>
              <a:gd name="connsiteX0" fmla="*/ 0 w 3648201"/>
              <a:gd name="connsiteY0" fmla="*/ 0 h 1109237"/>
              <a:gd name="connsiteX1" fmla="*/ 3648201 w 3648201"/>
              <a:gd name="connsiteY1" fmla="*/ 3717 h 1109237"/>
              <a:gd name="connsiteX2" fmla="*/ 3644484 w 3648201"/>
              <a:gd name="connsiteY2" fmla="*/ 1109237 h 1109237"/>
              <a:gd name="connsiteX3" fmla="*/ 3717 w 3648201"/>
              <a:gd name="connsiteY3" fmla="*/ 1109237 h 1109237"/>
              <a:gd name="connsiteX4" fmla="*/ 0 w 3648201"/>
              <a:gd name="connsiteY4" fmla="*/ 0 h 1109237"/>
              <a:gd name="connsiteX0" fmla="*/ 0 w 3648201"/>
              <a:gd name="connsiteY0" fmla="*/ 0 h 1109237"/>
              <a:gd name="connsiteX1" fmla="*/ 3648201 w 3648201"/>
              <a:gd name="connsiteY1" fmla="*/ 3717 h 1109237"/>
              <a:gd name="connsiteX2" fmla="*/ 3644484 w 3648201"/>
              <a:gd name="connsiteY2" fmla="*/ 1109237 h 1109237"/>
              <a:gd name="connsiteX3" fmla="*/ 0 w 3648201"/>
              <a:gd name="connsiteY3" fmla="*/ 1109237 h 1109237"/>
              <a:gd name="connsiteX4" fmla="*/ 0 w 3648201"/>
              <a:gd name="connsiteY4" fmla="*/ 0 h 1109237"/>
              <a:gd name="connsiteX0" fmla="*/ 0 w 3648201"/>
              <a:gd name="connsiteY0" fmla="*/ 0 h 1109237"/>
              <a:gd name="connsiteX1" fmla="*/ 3648201 w 3648201"/>
              <a:gd name="connsiteY1" fmla="*/ 0 h 1109237"/>
              <a:gd name="connsiteX2" fmla="*/ 3644484 w 3648201"/>
              <a:gd name="connsiteY2" fmla="*/ 1109237 h 1109237"/>
              <a:gd name="connsiteX3" fmla="*/ 0 w 3648201"/>
              <a:gd name="connsiteY3" fmla="*/ 1109237 h 1109237"/>
              <a:gd name="connsiteX4" fmla="*/ 0 w 3648201"/>
              <a:gd name="connsiteY4" fmla="*/ 0 h 1109237"/>
              <a:gd name="connsiteX0" fmla="*/ 0 w 3648201"/>
              <a:gd name="connsiteY0" fmla="*/ 0 h 1109237"/>
              <a:gd name="connsiteX1" fmla="*/ 3648201 w 3648201"/>
              <a:gd name="connsiteY1" fmla="*/ 0 h 1109237"/>
              <a:gd name="connsiteX2" fmla="*/ 3644484 w 3648201"/>
              <a:gd name="connsiteY2" fmla="*/ 1109237 h 1109237"/>
              <a:gd name="connsiteX3" fmla="*/ 0 w 3648201"/>
              <a:gd name="connsiteY3" fmla="*/ 1109237 h 1109237"/>
              <a:gd name="connsiteX4" fmla="*/ 0 w 3648201"/>
              <a:gd name="connsiteY4" fmla="*/ 0 h 1109237"/>
              <a:gd name="connsiteX0" fmla="*/ 0 w 3651918"/>
              <a:gd name="connsiteY0" fmla="*/ 0 h 1109237"/>
              <a:gd name="connsiteX1" fmla="*/ 3648201 w 3651918"/>
              <a:gd name="connsiteY1" fmla="*/ 0 h 1109237"/>
              <a:gd name="connsiteX2" fmla="*/ 3651918 w 3651918"/>
              <a:gd name="connsiteY2" fmla="*/ 1109237 h 1109237"/>
              <a:gd name="connsiteX3" fmla="*/ 0 w 3651918"/>
              <a:gd name="connsiteY3" fmla="*/ 1109237 h 1109237"/>
              <a:gd name="connsiteX4" fmla="*/ 0 w 3651918"/>
              <a:gd name="connsiteY4" fmla="*/ 0 h 1109237"/>
              <a:gd name="connsiteX0" fmla="*/ 0 w 3648201"/>
              <a:gd name="connsiteY0" fmla="*/ 0 h 1109237"/>
              <a:gd name="connsiteX1" fmla="*/ 3648201 w 3648201"/>
              <a:gd name="connsiteY1" fmla="*/ 0 h 1109237"/>
              <a:gd name="connsiteX2" fmla="*/ 3648201 w 3648201"/>
              <a:gd name="connsiteY2" fmla="*/ 1109237 h 1109237"/>
              <a:gd name="connsiteX3" fmla="*/ 0 w 3648201"/>
              <a:gd name="connsiteY3" fmla="*/ 1109237 h 1109237"/>
              <a:gd name="connsiteX4" fmla="*/ 0 w 3648201"/>
              <a:gd name="connsiteY4" fmla="*/ 0 h 1109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8201" h="1109237">
                <a:moveTo>
                  <a:pt x="0" y="0"/>
                </a:moveTo>
                <a:lnTo>
                  <a:pt x="3648201" y="0"/>
                </a:lnTo>
                <a:lnTo>
                  <a:pt x="3648201" y="1109237"/>
                </a:lnTo>
                <a:lnTo>
                  <a:pt x="0" y="1109237"/>
                </a:lnTo>
                <a:lnTo>
                  <a:pt x="0" y="0"/>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pic>
        <p:nvPicPr>
          <p:cNvPr id="11" name="Imag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3366" y="1726353"/>
            <a:ext cx="3078461" cy="4188701"/>
          </a:xfrm>
          <a:prstGeom prst="rect">
            <a:avLst/>
          </a:prstGeom>
        </p:spPr>
      </p:pic>
      <p:sp>
        <p:nvSpPr>
          <p:cNvPr id="13" name="Espace réservé pour une image  2"/>
          <p:cNvSpPr>
            <a:spLocks noGrp="1"/>
          </p:cNvSpPr>
          <p:nvPr>
            <p:ph type="pic" sz="quarter" idx="13"/>
          </p:nvPr>
        </p:nvSpPr>
        <p:spPr>
          <a:xfrm>
            <a:off x="705117" y="2065347"/>
            <a:ext cx="2432134" cy="3233291"/>
          </a:xfrm>
          <a:custGeom>
            <a:avLst/>
            <a:gdLst>
              <a:gd name="connsiteX0" fmla="*/ 0 w 3599880"/>
              <a:gd name="connsiteY0" fmla="*/ 0 h 1079500"/>
              <a:gd name="connsiteX1" fmla="*/ 3599880 w 3599880"/>
              <a:gd name="connsiteY1" fmla="*/ 0 h 1079500"/>
              <a:gd name="connsiteX2" fmla="*/ 3599880 w 3599880"/>
              <a:gd name="connsiteY2" fmla="*/ 1079500 h 1079500"/>
              <a:gd name="connsiteX3" fmla="*/ 0 w 3599880"/>
              <a:gd name="connsiteY3" fmla="*/ 1079500 h 1079500"/>
              <a:gd name="connsiteX4" fmla="*/ 0 w 3599880"/>
              <a:gd name="connsiteY4" fmla="*/ 0 h 1079500"/>
              <a:gd name="connsiteX0" fmla="*/ 0 w 3625899"/>
              <a:gd name="connsiteY0" fmla="*/ 0 h 1079500"/>
              <a:gd name="connsiteX1" fmla="*/ 3625899 w 3625899"/>
              <a:gd name="connsiteY1" fmla="*/ 0 h 1079500"/>
              <a:gd name="connsiteX2" fmla="*/ 3625899 w 3625899"/>
              <a:gd name="connsiteY2" fmla="*/ 1079500 h 1079500"/>
              <a:gd name="connsiteX3" fmla="*/ 26019 w 3625899"/>
              <a:gd name="connsiteY3" fmla="*/ 1079500 h 1079500"/>
              <a:gd name="connsiteX4" fmla="*/ 0 w 3625899"/>
              <a:gd name="connsiteY4" fmla="*/ 0 h 1079500"/>
              <a:gd name="connsiteX0" fmla="*/ 0 w 3625899"/>
              <a:gd name="connsiteY0" fmla="*/ 0 h 1083217"/>
              <a:gd name="connsiteX1" fmla="*/ 3625899 w 3625899"/>
              <a:gd name="connsiteY1" fmla="*/ 0 h 1083217"/>
              <a:gd name="connsiteX2" fmla="*/ 3625899 w 3625899"/>
              <a:gd name="connsiteY2" fmla="*/ 1079500 h 1083217"/>
              <a:gd name="connsiteX3" fmla="*/ 11151 w 3625899"/>
              <a:gd name="connsiteY3" fmla="*/ 1083217 h 1083217"/>
              <a:gd name="connsiteX4" fmla="*/ 0 w 3625899"/>
              <a:gd name="connsiteY4" fmla="*/ 0 h 1083217"/>
              <a:gd name="connsiteX0" fmla="*/ 0 w 3625899"/>
              <a:gd name="connsiteY0" fmla="*/ 0 h 1083217"/>
              <a:gd name="connsiteX1" fmla="*/ 3625899 w 3625899"/>
              <a:gd name="connsiteY1" fmla="*/ 0 h 1083217"/>
              <a:gd name="connsiteX2" fmla="*/ 3625899 w 3625899"/>
              <a:gd name="connsiteY2" fmla="*/ 1079500 h 1083217"/>
              <a:gd name="connsiteX3" fmla="*/ 3717 w 3625899"/>
              <a:gd name="connsiteY3" fmla="*/ 1083217 h 1083217"/>
              <a:gd name="connsiteX4" fmla="*/ 0 w 3625899"/>
              <a:gd name="connsiteY4" fmla="*/ 0 h 1083217"/>
              <a:gd name="connsiteX0" fmla="*/ 0 w 3625899"/>
              <a:gd name="connsiteY0" fmla="*/ 0 h 1109237"/>
              <a:gd name="connsiteX1" fmla="*/ 3625899 w 3625899"/>
              <a:gd name="connsiteY1" fmla="*/ 26020 h 1109237"/>
              <a:gd name="connsiteX2" fmla="*/ 3625899 w 3625899"/>
              <a:gd name="connsiteY2" fmla="*/ 1105520 h 1109237"/>
              <a:gd name="connsiteX3" fmla="*/ 3717 w 3625899"/>
              <a:gd name="connsiteY3" fmla="*/ 1109237 h 1109237"/>
              <a:gd name="connsiteX4" fmla="*/ 0 w 3625899"/>
              <a:gd name="connsiteY4" fmla="*/ 0 h 1109237"/>
              <a:gd name="connsiteX0" fmla="*/ 0 w 3633333"/>
              <a:gd name="connsiteY0" fmla="*/ 0 h 1109237"/>
              <a:gd name="connsiteX1" fmla="*/ 3633333 w 3633333"/>
              <a:gd name="connsiteY1" fmla="*/ 0 h 1109237"/>
              <a:gd name="connsiteX2" fmla="*/ 3625899 w 3633333"/>
              <a:gd name="connsiteY2" fmla="*/ 1105520 h 1109237"/>
              <a:gd name="connsiteX3" fmla="*/ 3717 w 3633333"/>
              <a:gd name="connsiteY3" fmla="*/ 1109237 h 1109237"/>
              <a:gd name="connsiteX4" fmla="*/ 0 w 3633333"/>
              <a:gd name="connsiteY4" fmla="*/ 0 h 1109237"/>
              <a:gd name="connsiteX0" fmla="*/ 0 w 3644484"/>
              <a:gd name="connsiteY0" fmla="*/ 0 h 1109237"/>
              <a:gd name="connsiteX1" fmla="*/ 3633333 w 3644484"/>
              <a:gd name="connsiteY1" fmla="*/ 0 h 1109237"/>
              <a:gd name="connsiteX2" fmla="*/ 3644484 w 3644484"/>
              <a:gd name="connsiteY2" fmla="*/ 1109237 h 1109237"/>
              <a:gd name="connsiteX3" fmla="*/ 3717 w 3644484"/>
              <a:gd name="connsiteY3" fmla="*/ 1109237 h 1109237"/>
              <a:gd name="connsiteX4" fmla="*/ 0 w 3644484"/>
              <a:gd name="connsiteY4" fmla="*/ 0 h 1109237"/>
              <a:gd name="connsiteX0" fmla="*/ 0 w 3648201"/>
              <a:gd name="connsiteY0" fmla="*/ 0 h 1109237"/>
              <a:gd name="connsiteX1" fmla="*/ 3648201 w 3648201"/>
              <a:gd name="connsiteY1" fmla="*/ 3717 h 1109237"/>
              <a:gd name="connsiteX2" fmla="*/ 3644484 w 3648201"/>
              <a:gd name="connsiteY2" fmla="*/ 1109237 h 1109237"/>
              <a:gd name="connsiteX3" fmla="*/ 3717 w 3648201"/>
              <a:gd name="connsiteY3" fmla="*/ 1109237 h 1109237"/>
              <a:gd name="connsiteX4" fmla="*/ 0 w 3648201"/>
              <a:gd name="connsiteY4" fmla="*/ 0 h 1109237"/>
              <a:gd name="connsiteX0" fmla="*/ 0 w 3648201"/>
              <a:gd name="connsiteY0" fmla="*/ 0 h 1109237"/>
              <a:gd name="connsiteX1" fmla="*/ 3648201 w 3648201"/>
              <a:gd name="connsiteY1" fmla="*/ 3717 h 1109237"/>
              <a:gd name="connsiteX2" fmla="*/ 3644484 w 3648201"/>
              <a:gd name="connsiteY2" fmla="*/ 1109237 h 1109237"/>
              <a:gd name="connsiteX3" fmla="*/ 0 w 3648201"/>
              <a:gd name="connsiteY3" fmla="*/ 1109237 h 1109237"/>
              <a:gd name="connsiteX4" fmla="*/ 0 w 3648201"/>
              <a:gd name="connsiteY4" fmla="*/ 0 h 1109237"/>
              <a:gd name="connsiteX0" fmla="*/ 0 w 3648201"/>
              <a:gd name="connsiteY0" fmla="*/ 0 h 1109237"/>
              <a:gd name="connsiteX1" fmla="*/ 3648201 w 3648201"/>
              <a:gd name="connsiteY1" fmla="*/ 0 h 1109237"/>
              <a:gd name="connsiteX2" fmla="*/ 3644484 w 3648201"/>
              <a:gd name="connsiteY2" fmla="*/ 1109237 h 1109237"/>
              <a:gd name="connsiteX3" fmla="*/ 0 w 3648201"/>
              <a:gd name="connsiteY3" fmla="*/ 1109237 h 1109237"/>
              <a:gd name="connsiteX4" fmla="*/ 0 w 3648201"/>
              <a:gd name="connsiteY4" fmla="*/ 0 h 1109237"/>
              <a:gd name="connsiteX0" fmla="*/ 0 w 3648201"/>
              <a:gd name="connsiteY0" fmla="*/ 0 h 1109237"/>
              <a:gd name="connsiteX1" fmla="*/ 3648201 w 3648201"/>
              <a:gd name="connsiteY1" fmla="*/ 0 h 1109237"/>
              <a:gd name="connsiteX2" fmla="*/ 3644484 w 3648201"/>
              <a:gd name="connsiteY2" fmla="*/ 1109237 h 1109237"/>
              <a:gd name="connsiteX3" fmla="*/ 0 w 3648201"/>
              <a:gd name="connsiteY3" fmla="*/ 1109237 h 1109237"/>
              <a:gd name="connsiteX4" fmla="*/ 0 w 3648201"/>
              <a:gd name="connsiteY4" fmla="*/ 0 h 1109237"/>
              <a:gd name="connsiteX0" fmla="*/ 0 w 3651918"/>
              <a:gd name="connsiteY0" fmla="*/ 0 h 1109237"/>
              <a:gd name="connsiteX1" fmla="*/ 3648201 w 3651918"/>
              <a:gd name="connsiteY1" fmla="*/ 0 h 1109237"/>
              <a:gd name="connsiteX2" fmla="*/ 3651918 w 3651918"/>
              <a:gd name="connsiteY2" fmla="*/ 1109237 h 1109237"/>
              <a:gd name="connsiteX3" fmla="*/ 0 w 3651918"/>
              <a:gd name="connsiteY3" fmla="*/ 1109237 h 1109237"/>
              <a:gd name="connsiteX4" fmla="*/ 0 w 3651918"/>
              <a:gd name="connsiteY4" fmla="*/ 0 h 1109237"/>
              <a:gd name="connsiteX0" fmla="*/ 0 w 3648201"/>
              <a:gd name="connsiteY0" fmla="*/ 0 h 1109237"/>
              <a:gd name="connsiteX1" fmla="*/ 3648201 w 3648201"/>
              <a:gd name="connsiteY1" fmla="*/ 0 h 1109237"/>
              <a:gd name="connsiteX2" fmla="*/ 3648201 w 3648201"/>
              <a:gd name="connsiteY2" fmla="*/ 1109237 h 1109237"/>
              <a:gd name="connsiteX3" fmla="*/ 0 w 3648201"/>
              <a:gd name="connsiteY3" fmla="*/ 1109237 h 1109237"/>
              <a:gd name="connsiteX4" fmla="*/ 0 w 3648201"/>
              <a:gd name="connsiteY4" fmla="*/ 0 h 1109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8201" h="1109237">
                <a:moveTo>
                  <a:pt x="0" y="0"/>
                </a:moveTo>
                <a:lnTo>
                  <a:pt x="3648201" y="0"/>
                </a:lnTo>
                <a:lnTo>
                  <a:pt x="3648201" y="1109237"/>
                </a:lnTo>
                <a:lnTo>
                  <a:pt x="0" y="1109237"/>
                </a:lnTo>
                <a:lnTo>
                  <a:pt x="0" y="0"/>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pic>
        <p:nvPicPr>
          <p:cNvPr id="16" name="Imag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730174" y="1726353"/>
            <a:ext cx="3078461" cy="4188701"/>
          </a:xfrm>
          <a:prstGeom prst="rect">
            <a:avLst/>
          </a:prstGeom>
        </p:spPr>
      </p:pic>
      <p:sp>
        <p:nvSpPr>
          <p:cNvPr id="17" name="Espace réservé pour une image  2"/>
          <p:cNvSpPr>
            <a:spLocks noGrp="1"/>
          </p:cNvSpPr>
          <p:nvPr>
            <p:ph type="pic" sz="quarter" idx="14"/>
          </p:nvPr>
        </p:nvSpPr>
        <p:spPr>
          <a:xfrm>
            <a:off x="9051925" y="2065347"/>
            <a:ext cx="2432134" cy="3233291"/>
          </a:xfrm>
          <a:custGeom>
            <a:avLst/>
            <a:gdLst>
              <a:gd name="connsiteX0" fmla="*/ 0 w 3599880"/>
              <a:gd name="connsiteY0" fmla="*/ 0 h 1079500"/>
              <a:gd name="connsiteX1" fmla="*/ 3599880 w 3599880"/>
              <a:gd name="connsiteY1" fmla="*/ 0 h 1079500"/>
              <a:gd name="connsiteX2" fmla="*/ 3599880 w 3599880"/>
              <a:gd name="connsiteY2" fmla="*/ 1079500 h 1079500"/>
              <a:gd name="connsiteX3" fmla="*/ 0 w 3599880"/>
              <a:gd name="connsiteY3" fmla="*/ 1079500 h 1079500"/>
              <a:gd name="connsiteX4" fmla="*/ 0 w 3599880"/>
              <a:gd name="connsiteY4" fmla="*/ 0 h 1079500"/>
              <a:gd name="connsiteX0" fmla="*/ 0 w 3625899"/>
              <a:gd name="connsiteY0" fmla="*/ 0 h 1079500"/>
              <a:gd name="connsiteX1" fmla="*/ 3625899 w 3625899"/>
              <a:gd name="connsiteY1" fmla="*/ 0 h 1079500"/>
              <a:gd name="connsiteX2" fmla="*/ 3625899 w 3625899"/>
              <a:gd name="connsiteY2" fmla="*/ 1079500 h 1079500"/>
              <a:gd name="connsiteX3" fmla="*/ 26019 w 3625899"/>
              <a:gd name="connsiteY3" fmla="*/ 1079500 h 1079500"/>
              <a:gd name="connsiteX4" fmla="*/ 0 w 3625899"/>
              <a:gd name="connsiteY4" fmla="*/ 0 h 1079500"/>
              <a:gd name="connsiteX0" fmla="*/ 0 w 3625899"/>
              <a:gd name="connsiteY0" fmla="*/ 0 h 1083217"/>
              <a:gd name="connsiteX1" fmla="*/ 3625899 w 3625899"/>
              <a:gd name="connsiteY1" fmla="*/ 0 h 1083217"/>
              <a:gd name="connsiteX2" fmla="*/ 3625899 w 3625899"/>
              <a:gd name="connsiteY2" fmla="*/ 1079500 h 1083217"/>
              <a:gd name="connsiteX3" fmla="*/ 11151 w 3625899"/>
              <a:gd name="connsiteY3" fmla="*/ 1083217 h 1083217"/>
              <a:gd name="connsiteX4" fmla="*/ 0 w 3625899"/>
              <a:gd name="connsiteY4" fmla="*/ 0 h 1083217"/>
              <a:gd name="connsiteX0" fmla="*/ 0 w 3625899"/>
              <a:gd name="connsiteY0" fmla="*/ 0 h 1083217"/>
              <a:gd name="connsiteX1" fmla="*/ 3625899 w 3625899"/>
              <a:gd name="connsiteY1" fmla="*/ 0 h 1083217"/>
              <a:gd name="connsiteX2" fmla="*/ 3625899 w 3625899"/>
              <a:gd name="connsiteY2" fmla="*/ 1079500 h 1083217"/>
              <a:gd name="connsiteX3" fmla="*/ 3717 w 3625899"/>
              <a:gd name="connsiteY3" fmla="*/ 1083217 h 1083217"/>
              <a:gd name="connsiteX4" fmla="*/ 0 w 3625899"/>
              <a:gd name="connsiteY4" fmla="*/ 0 h 1083217"/>
              <a:gd name="connsiteX0" fmla="*/ 0 w 3625899"/>
              <a:gd name="connsiteY0" fmla="*/ 0 h 1109237"/>
              <a:gd name="connsiteX1" fmla="*/ 3625899 w 3625899"/>
              <a:gd name="connsiteY1" fmla="*/ 26020 h 1109237"/>
              <a:gd name="connsiteX2" fmla="*/ 3625899 w 3625899"/>
              <a:gd name="connsiteY2" fmla="*/ 1105520 h 1109237"/>
              <a:gd name="connsiteX3" fmla="*/ 3717 w 3625899"/>
              <a:gd name="connsiteY3" fmla="*/ 1109237 h 1109237"/>
              <a:gd name="connsiteX4" fmla="*/ 0 w 3625899"/>
              <a:gd name="connsiteY4" fmla="*/ 0 h 1109237"/>
              <a:gd name="connsiteX0" fmla="*/ 0 w 3633333"/>
              <a:gd name="connsiteY0" fmla="*/ 0 h 1109237"/>
              <a:gd name="connsiteX1" fmla="*/ 3633333 w 3633333"/>
              <a:gd name="connsiteY1" fmla="*/ 0 h 1109237"/>
              <a:gd name="connsiteX2" fmla="*/ 3625899 w 3633333"/>
              <a:gd name="connsiteY2" fmla="*/ 1105520 h 1109237"/>
              <a:gd name="connsiteX3" fmla="*/ 3717 w 3633333"/>
              <a:gd name="connsiteY3" fmla="*/ 1109237 h 1109237"/>
              <a:gd name="connsiteX4" fmla="*/ 0 w 3633333"/>
              <a:gd name="connsiteY4" fmla="*/ 0 h 1109237"/>
              <a:gd name="connsiteX0" fmla="*/ 0 w 3644484"/>
              <a:gd name="connsiteY0" fmla="*/ 0 h 1109237"/>
              <a:gd name="connsiteX1" fmla="*/ 3633333 w 3644484"/>
              <a:gd name="connsiteY1" fmla="*/ 0 h 1109237"/>
              <a:gd name="connsiteX2" fmla="*/ 3644484 w 3644484"/>
              <a:gd name="connsiteY2" fmla="*/ 1109237 h 1109237"/>
              <a:gd name="connsiteX3" fmla="*/ 3717 w 3644484"/>
              <a:gd name="connsiteY3" fmla="*/ 1109237 h 1109237"/>
              <a:gd name="connsiteX4" fmla="*/ 0 w 3644484"/>
              <a:gd name="connsiteY4" fmla="*/ 0 h 1109237"/>
              <a:gd name="connsiteX0" fmla="*/ 0 w 3648201"/>
              <a:gd name="connsiteY0" fmla="*/ 0 h 1109237"/>
              <a:gd name="connsiteX1" fmla="*/ 3648201 w 3648201"/>
              <a:gd name="connsiteY1" fmla="*/ 3717 h 1109237"/>
              <a:gd name="connsiteX2" fmla="*/ 3644484 w 3648201"/>
              <a:gd name="connsiteY2" fmla="*/ 1109237 h 1109237"/>
              <a:gd name="connsiteX3" fmla="*/ 3717 w 3648201"/>
              <a:gd name="connsiteY3" fmla="*/ 1109237 h 1109237"/>
              <a:gd name="connsiteX4" fmla="*/ 0 w 3648201"/>
              <a:gd name="connsiteY4" fmla="*/ 0 h 1109237"/>
              <a:gd name="connsiteX0" fmla="*/ 0 w 3648201"/>
              <a:gd name="connsiteY0" fmla="*/ 0 h 1109237"/>
              <a:gd name="connsiteX1" fmla="*/ 3648201 w 3648201"/>
              <a:gd name="connsiteY1" fmla="*/ 3717 h 1109237"/>
              <a:gd name="connsiteX2" fmla="*/ 3644484 w 3648201"/>
              <a:gd name="connsiteY2" fmla="*/ 1109237 h 1109237"/>
              <a:gd name="connsiteX3" fmla="*/ 0 w 3648201"/>
              <a:gd name="connsiteY3" fmla="*/ 1109237 h 1109237"/>
              <a:gd name="connsiteX4" fmla="*/ 0 w 3648201"/>
              <a:gd name="connsiteY4" fmla="*/ 0 h 1109237"/>
              <a:gd name="connsiteX0" fmla="*/ 0 w 3648201"/>
              <a:gd name="connsiteY0" fmla="*/ 0 h 1109237"/>
              <a:gd name="connsiteX1" fmla="*/ 3648201 w 3648201"/>
              <a:gd name="connsiteY1" fmla="*/ 0 h 1109237"/>
              <a:gd name="connsiteX2" fmla="*/ 3644484 w 3648201"/>
              <a:gd name="connsiteY2" fmla="*/ 1109237 h 1109237"/>
              <a:gd name="connsiteX3" fmla="*/ 0 w 3648201"/>
              <a:gd name="connsiteY3" fmla="*/ 1109237 h 1109237"/>
              <a:gd name="connsiteX4" fmla="*/ 0 w 3648201"/>
              <a:gd name="connsiteY4" fmla="*/ 0 h 1109237"/>
              <a:gd name="connsiteX0" fmla="*/ 0 w 3648201"/>
              <a:gd name="connsiteY0" fmla="*/ 0 h 1109237"/>
              <a:gd name="connsiteX1" fmla="*/ 3648201 w 3648201"/>
              <a:gd name="connsiteY1" fmla="*/ 0 h 1109237"/>
              <a:gd name="connsiteX2" fmla="*/ 3644484 w 3648201"/>
              <a:gd name="connsiteY2" fmla="*/ 1109237 h 1109237"/>
              <a:gd name="connsiteX3" fmla="*/ 0 w 3648201"/>
              <a:gd name="connsiteY3" fmla="*/ 1109237 h 1109237"/>
              <a:gd name="connsiteX4" fmla="*/ 0 w 3648201"/>
              <a:gd name="connsiteY4" fmla="*/ 0 h 1109237"/>
              <a:gd name="connsiteX0" fmla="*/ 0 w 3651918"/>
              <a:gd name="connsiteY0" fmla="*/ 0 h 1109237"/>
              <a:gd name="connsiteX1" fmla="*/ 3648201 w 3651918"/>
              <a:gd name="connsiteY1" fmla="*/ 0 h 1109237"/>
              <a:gd name="connsiteX2" fmla="*/ 3651918 w 3651918"/>
              <a:gd name="connsiteY2" fmla="*/ 1109237 h 1109237"/>
              <a:gd name="connsiteX3" fmla="*/ 0 w 3651918"/>
              <a:gd name="connsiteY3" fmla="*/ 1109237 h 1109237"/>
              <a:gd name="connsiteX4" fmla="*/ 0 w 3651918"/>
              <a:gd name="connsiteY4" fmla="*/ 0 h 1109237"/>
              <a:gd name="connsiteX0" fmla="*/ 0 w 3648201"/>
              <a:gd name="connsiteY0" fmla="*/ 0 h 1109237"/>
              <a:gd name="connsiteX1" fmla="*/ 3648201 w 3648201"/>
              <a:gd name="connsiteY1" fmla="*/ 0 h 1109237"/>
              <a:gd name="connsiteX2" fmla="*/ 3648201 w 3648201"/>
              <a:gd name="connsiteY2" fmla="*/ 1109237 h 1109237"/>
              <a:gd name="connsiteX3" fmla="*/ 0 w 3648201"/>
              <a:gd name="connsiteY3" fmla="*/ 1109237 h 1109237"/>
              <a:gd name="connsiteX4" fmla="*/ 0 w 3648201"/>
              <a:gd name="connsiteY4" fmla="*/ 0 h 1109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8201" h="1109237">
                <a:moveTo>
                  <a:pt x="0" y="0"/>
                </a:moveTo>
                <a:lnTo>
                  <a:pt x="3648201" y="0"/>
                </a:lnTo>
                <a:lnTo>
                  <a:pt x="3648201" y="1109237"/>
                </a:lnTo>
                <a:lnTo>
                  <a:pt x="0" y="1109237"/>
                </a:lnTo>
                <a:lnTo>
                  <a:pt x="0" y="0"/>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Tree>
    <p:extLst>
      <p:ext uri="{BB962C8B-B14F-4D97-AF65-F5344CB8AC3E}">
        <p14:creationId xmlns:p14="http://schemas.microsoft.com/office/powerpoint/2010/main" val="4042856299"/>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Mockup 37">
    <p:spTree>
      <p:nvGrpSpPr>
        <p:cNvPr id="1" name=""/>
        <p:cNvGrpSpPr/>
        <p:nvPr/>
      </p:nvGrpSpPr>
      <p:grpSpPr>
        <a:xfrm>
          <a:off x="0" y="0"/>
          <a:ext cx="0" cy="0"/>
          <a:chOff x="0" y="0"/>
          <a:chExt cx="0" cy="0"/>
        </a:xfrm>
      </p:grpSpPr>
      <p:pic>
        <p:nvPicPr>
          <p:cNvPr id="15" name="Imag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19272" y="1803796"/>
            <a:ext cx="3430196" cy="4667289"/>
          </a:xfrm>
          <a:prstGeom prst="rect">
            <a:avLst/>
          </a:prstGeom>
        </p:spPr>
      </p:pic>
      <p:sp>
        <p:nvSpPr>
          <p:cNvPr id="16" name="Espace réservé pour une image  8"/>
          <p:cNvSpPr>
            <a:spLocks noGrp="1"/>
          </p:cNvSpPr>
          <p:nvPr>
            <p:ph type="pic" sz="quarter" idx="13"/>
          </p:nvPr>
        </p:nvSpPr>
        <p:spPr>
          <a:xfrm>
            <a:off x="6674254" y="2180678"/>
            <a:ext cx="2717977" cy="3595765"/>
          </a:xfrm>
          <a:custGeom>
            <a:avLst/>
            <a:gdLst>
              <a:gd name="connsiteX0" fmla="*/ 0 w 4104779"/>
              <a:gd name="connsiteY0" fmla="*/ 0 h 5400600"/>
              <a:gd name="connsiteX1" fmla="*/ 4104779 w 4104779"/>
              <a:gd name="connsiteY1" fmla="*/ 0 h 5400600"/>
              <a:gd name="connsiteX2" fmla="*/ 4104779 w 4104779"/>
              <a:gd name="connsiteY2" fmla="*/ 5400600 h 5400600"/>
              <a:gd name="connsiteX3" fmla="*/ 0 w 4104779"/>
              <a:gd name="connsiteY3" fmla="*/ 5400600 h 5400600"/>
              <a:gd name="connsiteX4" fmla="*/ 0 w 4104779"/>
              <a:gd name="connsiteY4" fmla="*/ 0 h 5400600"/>
              <a:gd name="connsiteX0" fmla="*/ 0 w 4104779"/>
              <a:gd name="connsiteY0" fmla="*/ 0 h 5400600"/>
              <a:gd name="connsiteX1" fmla="*/ 4104779 w 4104779"/>
              <a:gd name="connsiteY1" fmla="*/ 0 h 5400600"/>
              <a:gd name="connsiteX2" fmla="*/ 4104779 w 4104779"/>
              <a:gd name="connsiteY2" fmla="*/ 5400600 h 5400600"/>
              <a:gd name="connsiteX3" fmla="*/ 17384 w 4104779"/>
              <a:gd name="connsiteY3" fmla="*/ 5400600 h 5400600"/>
              <a:gd name="connsiteX4" fmla="*/ 0 w 4104779"/>
              <a:gd name="connsiteY4" fmla="*/ 0 h 5400600"/>
              <a:gd name="connsiteX0" fmla="*/ 1673 w 4089068"/>
              <a:gd name="connsiteY0" fmla="*/ 0 h 5400600"/>
              <a:gd name="connsiteX1" fmla="*/ 4089068 w 4089068"/>
              <a:gd name="connsiteY1" fmla="*/ 0 h 5400600"/>
              <a:gd name="connsiteX2" fmla="*/ 4089068 w 4089068"/>
              <a:gd name="connsiteY2" fmla="*/ 5400600 h 5400600"/>
              <a:gd name="connsiteX3" fmla="*/ 1673 w 4089068"/>
              <a:gd name="connsiteY3" fmla="*/ 5400600 h 5400600"/>
              <a:gd name="connsiteX4" fmla="*/ 1673 w 4089068"/>
              <a:gd name="connsiteY4" fmla="*/ 0 h 5400600"/>
              <a:gd name="connsiteX0" fmla="*/ 0 w 4087395"/>
              <a:gd name="connsiteY0" fmla="*/ 0 h 5400600"/>
              <a:gd name="connsiteX1" fmla="*/ 4087395 w 4087395"/>
              <a:gd name="connsiteY1" fmla="*/ 0 h 5400600"/>
              <a:gd name="connsiteX2" fmla="*/ 4087395 w 4087395"/>
              <a:gd name="connsiteY2" fmla="*/ 5400600 h 5400600"/>
              <a:gd name="connsiteX3" fmla="*/ 6953 w 4087395"/>
              <a:gd name="connsiteY3" fmla="*/ 5400600 h 5400600"/>
              <a:gd name="connsiteX4" fmla="*/ 0 w 4087395"/>
              <a:gd name="connsiteY4" fmla="*/ 0 h 5400600"/>
              <a:gd name="connsiteX0" fmla="*/ 1674 w 4082115"/>
              <a:gd name="connsiteY0" fmla="*/ 0 h 5400600"/>
              <a:gd name="connsiteX1" fmla="*/ 4082115 w 4082115"/>
              <a:gd name="connsiteY1" fmla="*/ 0 h 5400600"/>
              <a:gd name="connsiteX2" fmla="*/ 4082115 w 4082115"/>
              <a:gd name="connsiteY2" fmla="*/ 5400600 h 5400600"/>
              <a:gd name="connsiteX3" fmla="*/ 1673 w 4082115"/>
              <a:gd name="connsiteY3" fmla="*/ 5400600 h 5400600"/>
              <a:gd name="connsiteX4" fmla="*/ 1674 w 4082115"/>
              <a:gd name="connsiteY4" fmla="*/ 0 h 5400600"/>
              <a:gd name="connsiteX0" fmla="*/ 0 w 4083918"/>
              <a:gd name="connsiteY0" fmla="*/ 3477 h 5400600"/>
              <a:gd name="connsiteX1" fmla="*/ 4083918 w 4083918"/>
              <a:gd name="connsiteY1" fmla="*/ 0 h 5400600"/>
              <a:gd name="connsiteX2" fmla="*/ 4083918 w 4083918"/>
              <a:gd name="connsiteY2" fmla="*/ 5400600 h 5400600"/>
              <a:gd name="connsiteX3" fmla="*/ 3476 w 4083918"/>
              <a:gd name="connsiteY3" fmla="*/ 5400600 h 5400600"/>
              <a:gd name="connsiteX4" fmla="*/ 0 w 4083918"/>
              <a:gd name="connsiteY4" fmla="*/ 3477 h 5400600"/>
              <a:gd name="connsiteX0" fmla="*/ 0 w 4083918"/>
              <a:gd name="connsiteY0" fmla="*/ 3477 h 5400600"/>
              <a:gd name="connsiteX1" fmla="*/ 4083918 w 4083918"/>
              <a:gd name="connsiteY1" fmla="*/ 0 h 5400600"/>
              <a:gd name="connsiteX2" fmla="*/ 4076964 w 4083918"/>
              <a:gd name="connsiteY2" fmla="*/ 5400600 h 5400600"/>
              <a:gd name="connsiteX3" fmla="*/ 3476 w 4083918"/>
              <a:gd name="connsiteY3" fmla="*/ 5400600 h 5400600"/>
              <a:gd name="connsiteX4" fmla="*/ 0 w 4083918"/>
              <a:gd name="connsiteY4" fmla="*/ 3477 h 5400600"/>
              <a:gd name="connsiteX0" fmla="*/ 0 w 4076965"/>
              <a:gd name="connsiteY0" fmla="*/ 0 h 5397123"/>
              <a:gd name="connsiteX1" fmla="*/ 4076965 w 4076965"/>
              <a:gd name="connsiteY1" fmla="*/ 0 h 5397123"/>
              <a:gd name="connsiteX2" fmla="*/ 4076964 w 4076965"/>
              <a:gd name="connsiteY2" fmla="*/ 5397123 h 5397123"/>
              <a:gd name="connsiteX3" fmla="*/ 3476 w 4076965"/>
              <a:gd name="connsiteY3" fmla="*/ 5397123 h 5397123"/>
              <a:gd name="connsiteX4" fmla="*/ 0 w 4076965"/>
              <a:gd name="connsiteY4" fmla="*/ 0 h 5397123"/>
              <a:gd name="connsiteX0" fmla="*/ 0 w 4076964"/>
              <a:gd name="connsiteY0" fmla="*/ 0 h 5397123"/>
              <a:gd name="connsiteX1" fmla="*/ 4070012 w 4076964"/>
              <a:gd name="connsiteY1" fmla="*/ 0 h 5397123"/>
              <a:gd name="connsiteX2" fmla="*/ 4076964 w 4076964"/>
              <a:gd name="connsiteY2" fmla="*/ 5397123 h 5397123"/>
              <a:gd name="connsiteX3" fmla="*/ 3476 w 4076964"/>
              <a:gd name="connsiteY3" fmla="*/ 5397123 h 5397123"/>
              <a:gd name="connsiteX4" fmla="*/ 0 w 4076964"/>
              <a:gd name="connsiteY4" fmla="*/ 0 h 5397123"/>
              <a:gd name="connsiteX0" fmla="*/ 0 w 4076964"/>
              <a:gd name="connsiteY0" fmla="*/ 0 h 5397123"/>
              <a:gd name="connsiteX1" fmla="*/ 4073489 w 4076964"/>
              <a:gd name="connsiteY1" fmla="*/ 0 h 5397123"/>
              <a:gd name="connsiteX2" fmla="*/ 4076964 w 4076964"/>
              <a:gd name="connsiteY2" fmla="*/ 5397123 h 5397123"/>
              <a:gd name="connsiteX3" fmla="*/ 3476 w 4076964"/>
              <a:gd name="connsiteY3" fmla="*/ 5397123 h 5397123"/>
              <a:gd name="connsiteX4" fmla="*/ 0 w 4076964"/>
              <a:gd name="connsiteY4" fmla="*/ 0 h 5397123"/>
              <a:gd name="connsiteX0" fmla="*/ 0 w 4083919"/>
              <a:gd name="connsiteY0" fmla="*/ 0 h 5397123"/>
              <a:gd name="connsiteX1" fmla="*/ 4083919 w 4083919"/>
              <a:gd name="connsiteY1" fmla="*/ 0 h 5397123"/>
              <a:gd name="connsiteX2" fmla="*/ 4076964 w 4083919"/>
              <a:gd name="connsiteY2" fmla="*/ 5397123 h 5397123"/>
              <a:gd name="connsiteX3" fmla="*/ 3476 w 4083919"/>
              <a:gd name="connsiteY3" fmla="*/ 5397123 h 5397123"/>
              <a:gd name="connsiteX4" fmla="*/ 0 w 4083919"/>
              <a:gd name="connsiteY4" fmla="*/ 0 h 5397123"/>
              <a:gd name="connsiteX0" fmla="*/ 0 w 4076964"/>
              <a:gd name="connsiteY0" fmla="*/ 0 h 5397123"/>
              <a:gd name="connsiteX1" fmla="*/ 4073489 w 4076964"/>
              <a:gd name="connsiteY1" fmla="*/ 3476 h 5397123"/>
              <a:gd name="connsiteX2" fmla="*/ 4076964 w 4076964"/>
              <a:gd name="connsiteY2" fmla="*/ 5397123 h 5397123"/>
              <a:gd name="connsiteX3" fmla="*/ 3476 w 4076964"/>
              <a:gd name="connsiteY3" fmla="*/ 5397123 h 5397123"/>
              <a:gd name="connsiteX4" fmla="*/ 0 w 4076964"/>
              <a:gd name="connsiteY4" fmla="*/ 0 h 5397123"/>
              <a:gd name="connsiteX0" fmla="*/ 0 w 4073489"/>
              <a:gd name="connsiteY0" fmla="*/ 0 h 5397123"/>
              <a:gd name="connsiteX1" fmla="*/ 4073489 w 4073489"/>
              <a:gd name="connsiteY1" fmla="*/ 3476 h 5397123"/>
              <a:gd name="connsiteX2" fmla="*/ 4070010 w 4073489"/>
              <a:gd name="connsiteY2" fmla="*/ 5393647 h 5397123"/>
              <a:gd name="connsiteX3" fmla="*/ 3476 w 4073489"/>
              <a:gd name="connsiteY3" fmla="*/ 5397123 h 5397123"/>
              <a:gd name="connsiteX4" fmla="*/ 0 w 4073489"/>
              <a:gd name="connsiteY4" fmla="*/ 0 h 5397123"/>
              <a:gd name="connsiteX0" fmla="*/ 0 w 4076964"/>
              <a:gd name="connsiteY0" fmla="*/ 0 h 5397123"/>
              <a:gd name="connsiteX1" fmla="*/ 4073489 w 4076964"/>
              <a:gd name="connsiteY1" fmla="*/ 3476 h 5397123"/>
              <a:gd name="connsiteX2" fmla="*/ 4076964 w 4076964"/>
              <a:gd name="connsiteY2" fmla="*/ 5390170 h 5397123"/>
              <a:gd name="connsiteX3" fmla="*/ 3476 w 4076964"/>
              <a:gd name="connsiteY3" fmla="*/ 5397123 h 5397123"/>
              <a:gd name="connsiteX4" fmla="*/ 0 w 4076964"/>
              <a:gd name="connsiteY4" fmla="*/ 0 h 5397123"/>
              <a:gd name="connsiteX0" fmla="*/ 0 w 4076965"/>
              <a:gd name="connsiteY0" fmla="*/ 0 h 5397123"/>
              <a:gd name="connsiteX1" fmla="*/ 4076965 w 4076965"/>
              <a:gd name="connsiteY1" fmla="*/ 3476 h 5397123"/>
              <a:gd name="connsiteX2" fmla="*/ 4076964 w 4076965"/>
              <a:gd name="connsiteY2" fmla="*/ 5390170 h 5397123"/>
              <a:gd name="connsiteX3" fmla="*/ 3476 w 4076965"/>
              <a:gd name="connsiteY3" fmla="*/ 5397123 h 5397123"/>
              <a:gd name="connsiteX4" fmla="*/ 0 w 4076965"/>
              <a:gd name="connsiteY4" fmla="*/ 0 h 5397123"/>
              <a:gd name="connsiteX0" fmla="*/ 0 w 4076965"/>
              <a:gd name="connsiteY0" fmla="*/ 0 h 5397123"/>
              <a:gd name="connsiteX1" fmla="*/ 4076965 w 4076965"/>
              <a:gd name="connsiteY1" fmla="*/ 3476 h 5397123"/>
              <a:gd name="connsiteX2" fmla="*/ 4076964 w 4076965"/>
              <a:gd name="connsiteY2" fmla="*/ 5397123 h 5397123"/>
              <a:gd name="connsiteX3" fmla="*/ 3476 w 4076965"/>
              <a:gd name="connsiteY3" fmla="*/ 5397123 h 5397123"/>
              <a:gd name="connsiteX4" fmla="*/ 0 w 4076965"/>
              <a:gd name="connsiteY4" fmla="*/ 0 h 5397123"/>
              <a:gd name="connsiteX0" fmla="*/ 0 w 4076965"/>
              <a:gd name="connsiteY0" fmla="*/ 1 h 5393647"/>
              <a:gd name="connsiteX1" fmla="*/ 4076965 w 4076965"/>
              <a:gd name="connsiteY1" fmla="*/ 0 h 5393647"/>
              <a:gd name="connsiteX2" fmla="*/ 4076964 w 4076965"/>
              <a:gd name="connsiteY2" fmla="*/ 5393647 h 5393647"/>
              <a:gd name="connsiteX3" fmla="*/ 3476 w 4076965"/>
              <a:gd name="connsiteY3" fmla="*/ 5393647 h 5393647"/>
              <a:gd name="connsiteX4" fmla="*/ 0 w 4076965"/>
              <a:gd name="connsiteY4" fmla="*/ 1 h 5393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6965" h="5393647">
                <a:moveTo>
                  <a:pt x="0" y="1"/>
                </a:moveTo>
                <a:lnTo>
                  <a:pt x="4076965" y="0"/>
                </a:lnTo>
                <a:cubicBezTo>
                  <a:pt x="4076965" y="1799041"/>
                  <a:pt x="4076964" y="3594606"/>
                  <a:pt x="4076964" y="5393647"/>
                </a:cubicBezTo>
                <a:lnTo>
                  <a:pt x="3476" y="5393647"/>
                </a:lnTo>
                <a:cubicBezTo>
                  <a:pt x="-2319" y="3593447"/>
                  <a:pt x="5795" y="1800201"/>
                  <a:pt x="0" y="1"/>
                </a:cubicBez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dirty="0">
                <a:latin typeface="+mj-lt"/>
              </a:defRPr>
            </a:lvl1pPr>
          </a:lstStyle>
          <a:p>
            <a:pPr marL="0" lvl="0" indent="0" algn="ctr" defTabSz="609630">
              <a:lnSpc>
                <a:spcPct val="100000"/>
              </a:lnSpc>
              <a:spcBef>
                <a:spcPts val="667"/>
              </a:spcBef>
              <a:buFontTx/>
            </a:pPr>
            <a:endParaRPr lang="fr-FR"/>
          </a:p>
        </p:txBody>
      </p:sp>
      <p:pic>
        <p:nvPicPr>
          <p:cNvPr id="7" name="Imag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42558" y="1808615"/>
            <a:ext cx="3430196" cy="4667289"/>
          </a:xfrm>
          <a:prstGeom prst="rect">
            <a:avLst/>
          </a:prstGeom>
        </p:spPr>
      </p:pic>
      <p:sp>
        <p:nvSpPr>
          <p:cNvPr id="9" name="Espace réservé pour une image  8"/>
          <p:cNvSpPr>
            <a:spLocks noGrp="1"/>
          </p:cNvSpPr>
          <p:nvPr>
            <p:ph type="pic" sz="quarter" idx="12"/>
          </p:nvPr>
        </p:nvSpPr>
        <p:spPr>
          <a:xfrm>
            <a:off x="2797540" y="2185497"/>
            <a:ext cx="2717977" cy="3595765"/>
          </a:xfrm>
          <a:custGeom>
            <a:avLst/>
            <a:gdLst>
              <a:gd name="connsiteX0" fmla="*/ 0 w 4104779"/>
              <a:gd name="connsiteY0" fmla="*/ 0 h 5400600"/>
              <a:gd name="connsiteX1" fmla="*/ 4104779 w 4104779"/>
              <a:gd name="connsiteY1" fmla="*/ 0 h 5400600"/>
              <a:gd name="connsiteX2" fmla="*/ 4104779 w 4104779"/>
              <a:gd name="connsiteY2" fmla="*/ 5400600 h 5400600"/>
              <a:gd name="connsiteX3" fmla="*/ 0 w 4104779"/>
              <a:gd name="connsiteY3" fmla="*/ 5400600 h 5400600"/>
              <a:gd name="connsiteX4" fmla="*/ 0 w 4104779"/>
              <a:gd name="connsiteY4" fmla="*/ 0 h 5400600"/>
              <a:gd name="connsiteX0" fmla="*/ 0 w 4104779"/>
              <a:gd name="connsiteY0" fmla="*/ 0 h 5400600"/>
              <a:gd name="connsiteX1" fmla="*/ 4104779 w 4104779"/>
              <a:gd name="connsiteY1" fmla="*/ 0 h 5400600"/>
              <a:gd name="connsiteX2" fmla="*/ 4104779 w 4104779"/>
              <a:gd name="connsiteY2" fmla="*/ 5400600 h 5400600"/>
              <a:gd name="connsiteX3" fmla="*/ 17384 w 4104779"/>
              <a:gd name="connsiteY3" fmla="*/ 5400600 h 5400600"/>
              <a:gd name="connsiteX4" fmla="*/ 0 w 4104779"/>
              <a:gd name="connsiteY4" fmla="*/ 0 h 5400600"/>
              <a:gd name="connsiteX0" fmla="*/ 1673 w 4089068"/>
              <a:gd name="connsiteY0" fmla="*/ 0 h 5400600"/>
              <a:gd name="connsiteX1" fmla="*/ 4089068 w 4089068"/>
              <a:gd name="connsiteY1" fmla="*/ 0 h 5400600"/>
              <a:gd name="connsiteX2" fmla="*/ 4089068 w 4089068"/>
              <a:gd name="connsiteY2" fmla="*/ 5400600 h 5400600"/>
              <a:gd name="connsiteX3" fmla="*/ 1673 w 4089068"/>
              <a:gd name="connsiteY3" fmla="*/ 5400600 h 5400600"/>
              <a:gd name="connsiteX4" fmla="*/ 1673 w 4089068"/>
              <a:gd name="connsiteY4" fmla="*/ 0 h 5400600"/>
              <a:gd name="connsiteX0" fmla="*/ 0 w 4087395"/>
              <a:gd name="connsiteY0" fmla="*/ 0 h 5400600"/>
              <a:gd name="connsiteX1" fmla="*/ 4087395 w 4087395"/>
              <a:gd name="connsiteY1" fmla="*/ 0 h 5400600"/>
              <a:gd name="connsiteX2" fmla="*/ 4087395 w 4087395"/>
              <a:gd name="connsiteY2" fmla="*/ 5400600 h 5400600"/>
              <a:gd name="connsiteX3" fmla="*/ 6953 w 4087395"/>
              <a:gd name="connsiteY3" fmla="*/ 5400600 h 5400600"/>
              <a:gd name="connsiteX4" fmla="*/ 0 w 4087395"/>
              <a:gd name="connsiteY4" fmla="*/ 0 h 5400600"/>
              <a:gd name="connsiteX0" fmla="*/ 1674 w 4082115"/>
              <a:gd name="connsiteY0" fmla="*/ 0 h 5400600"/>
              <a:gd name="connsiteX1" fmla="*/ 4082115 w 4082115"/>
              <a:gd name="connsiteY1" fmla="*/ 0 h 5400600"/>
              <a:gd name="connsiteX2" fmla="*/ 4082115 w 4082115"/>
              <a:gd name="connsiteY2" fmla="*/ 5400600 h 5400600"/>
              <a:gd name="connsiteX3" fmla="*/ 1673 w 4082115"/>
              <a:gd name="connsiteY3" fmla="*/ 5400600 h 5400600"/>
              <a:gd name="connsiteX4" fmla="*/ 1674 w 4082115"/>
              <a:gd name="connsiteY4" fmla="*/ 0 h 5400600"/>
              <a:gd name="connsiteX0" fmla="*/ 0 w 4083918"/>
              <a:gd name="connsiteY0" fmla="*/ 3477 h 5400600"/>
              <a:gd name="connsiteX1" fmla="*/ 4083918 w 4083918"/>
              <a:gd name="connsiteY1" fmla="*/ 0 h 5400600"/>
              <a:gd name="connsiteX2" fmla="*/ 4083918 w 4083918"/>
              <a:gd name="connsiteY2" fmla="*/ 5400600 h 5400600"/>
              <a:gd name="connsiteX3" fmla="*/ 3476 w 4083918"/>
              <a:gd name="connsiteY3" fmla="*/ 5400600 h 5400600"/>
              <a:gd name="connsiteX4" fmla="*/ 0 w 4083918"/>
              <a:gd name="connsiteY4" fmla="*/ 3477 h 5400600"/>
              <a:gd name="connsiteX0" fmla="*/ 0 w 4083918"/>
              <a:gd name="connsiteY0" fmla="*/ 3477 h 5400600"/>
              <a:gd name="connsiteX1" fmla="*/ 4083918 w 4083918"/>
              <a:gd name="connsiteY1" fmla="*/ 0 h 5400600"/>
              <a:gd name="connsiteX2" fmla="*/ 4076964 w 4083918"/>
              <a:gd name="connsiteY2" fmla="*/ 5400600 h 5400600"/>
              <a:gd name="connsiteX3" fmla="*/ 3476 w 4083918"/>
              <a:gd name="connsiteY3" fmla="*/ 5400600 h 5400600"/>
              <a:gd name="connsiteX4" fmla="*/ 0 w 4083918"/>
              <a:gd name="connsiteY4" fmla="*/ 3477 h 5400600"/>
              <a:gd name="connsiteX0" fmla="*/ 0 w 4076965"/>
              <a:gd name="connsiteY0" fmla="*/ 0 h 5397123"/>
              <a:gd name="connsiteX1" fmla="*/ 4076965 w 4076965"/>
              <a:gd name="connsiteY1" fmla="*/ 0 h 5397123"/>
              <a:gd name="connsiteX2" fmla="*/ 4076964 w 4076965"/>
              <a:gd name="connsiteY2" fmla="*/ 5397123 h 5397123"/>
              <a:gd name="connsiteX3" fmla="*/ 3476 w 4076965"/>
              <a:gd name="connsiteY3" fmla="*/ 5397123 h 5397123"/>
              <a:gd name="connsiteX4" fmla="*/ 0 w 4076965"/>
              <a:gd name="connsiteY4" fmla="*/ 0 h 5397123"/>
              <a:gd name="connsiteX0" fmla="*/ 0 w 4076964"/>
              <a:gd name="connsiteY0" fmla="*/ 0 h 5397123"/>
              <a:gd name="connsiteX1" fmla="*/ 4070012 w 4076964"/>
              <a:gd name="connsiteY1" fmla="*/ 0 h 5397123"/>
              <a:gd name="connsiteX2" fmla="*/ 4076964 w 4076964"/>
              <a:gd name="connsiteY2" fmla="*/ 5397123 h 5397123"/>
              <a:gd name="connsiteX3" fmla="*/ 3476 w 4076964"/>
              <a:gd name="connsiteY3" fmla="*/ 5397123 h 5397123"/>
              <a:gd name="connsiteX4" fmla="*/ 0 w 4076964"/>
              <a:gd name="connsiteY4" fmla="*/ 0 h 5397123"/>
              <a:gd name="connsiteX0" fmla="*/ 0 w 4076964"/>
              <a:gd name="connsiteY0" fmla="*/ 0 h 5397123"/>
              <a:gd name="connsiteX1" fmla="*/ 4073489 w 4076964"/>
              <a:gd name="connsiteY1" fmla="*/ 0 h 5397123"/>
              <a:gd name="connsiteX2" fmla="*/ 4076964 w 4076964"/>
              <a:gd name="connsiteY2" fmla="*/ 5397123 h 5397123"/>
              <a:gd name="connsiteX3" fmla="*/ 3476 w 4076964"/>
              <a:gd name="connsiteY3" fmla="*/ 5397123 h 5397123"/>
              <a:gd name="connsiteX4" fmla="*/ 0 w 4076964"/>
              <a:gd name="connsiteY4" fmla="*/ 0 h 5397123"/>
              <a:gd name="connsiteX0" fmla="*/ 0 w 4083919"/>
              <a:gd name="connsiteY0" fmla="*/ 0 h 5397123"/>
              <a:gd name="connsiteX1" fmla="*/ 4083919 w 4083919"/>
              <a:gd name="connsiteY1" fmla="*/ 0 h 5397123"/>
              <a:gd name="connsiteX2" fmla="*/ 4076964 w 4083919"/>
              <a:gd name="connsiteY2" fmla="*/ 5397123 h 5397123"/>
              <a:gd name="connsiteX3" fmla="*/ 3476 w 4083919"/>
              <a:gd name="connsiteY3" fmla="*/ 5397123 h 5397123"/>
              <a:gd name="connsiteX4" fmla="*/ 0 w 4083919"/>
              <a:gd name="connsiteY4" fmla="*/ 0 h 5397123"/>
              <a:gd name="connsiteX0" fmla="*/ 0 w 4076964"/>
              <a:gd name="connsiteY0" fmla="*/ 0 h 5397123"/>
              <a:gd name="connsiteX1" fmla="*/ 4073489 w 4076964"/>
              <a:gd name="connsiteY1" fmla="*/ 3476 h 5397123"/>
              <a:gd name="connsiteX2" fmla="*/ 4076964 w 4076964"/>
              <a:gd name="connsiteY2" fmla="*/ 5397123 h 5397123"/>
              <a:gd name="connsiteX3" fmla="*/ 3476 w 4076964"/>
              <a:gd name="connsiteY3" fmla="*/ 5397123 h 5397123"/>
              <a:gd name="connsiteX4" fmla="*/ 0 w 4076964"/>
              <a:gd name="connsiteY4" fmla="*/ 0 h 5397123"/>
              <a:gd name="connsiteX0" fmla="*/ 0 w 4073489"/>
              <a:gd name="connsiteY0" fmla="*/ 0 h 5397123"/>
              <a:gd name="connsiteX1" fmla="*/ 4073489 w 4073489"/>
              <a:gd name="connsiteY1" fmla="*/ 3476 h 5397123"/>
              <a:gd name="connsiteX2" fmla="*/ 4070010 w 4073489"/>
              <a:gd name="connsiteY2" fmla="*/ 5393647 h 5397123"/>
              <a:gd name="connsiteX3" fmla="*/ 3476 w 4073489"/>
              <a:gd name="connsiteY3" fmla="*/ 5397123 h 5397123"/>
              <a:gd name="connsiteX4" fmla="*/ 0 w 4073489"/>
              <a:gd name="connsiteY4" fmla="*/ 0 h 5397123"/>
              <a:gd name="connsiteX0" fmla="*/ 0 w 4076964"/>
              <a:gd name="connsiteY0" fmla="*/ 0 h 5397123"/>
              <a:gd name="connsiteX1" fmla="*/ 4073489 w 4076964"/>
              <a:gd name="connsiteY1" fmla="*/ 3476 h 5397123"/>
              <a:gd name="connsiteX2" fmla="*/ 4076964 w 4076964"/>
              <a:gd name="connsiteY2" fmla="*/ 5390170 h 5397123"/>
              <a:gd name="connsiteX3" fmla="*/ 3476 w 4076964"/>
              <a:gd name="connsiteY3" fmla="*/ 5397123 h 5397123"/>
              <a:gd name="connsiteX4" fmla="*/ 0 w 4076964"/>
              <a:gd name="connsiteY4" fmla="*/ 0 h 5397123"/>
              <a:gd name="connsiteX0" fmla="*/ 0 w 4076965"/>
              <a:gd name="connsiteY0" fmla="*/ 0 h 5397123"/>
              <a:gd name="connsiteX1" fmla="*/ 4076965 w 4076965"/>
              <a:gd name="connsiteY1" fmla="*/ 3476 h 5397123"/>
              <a:gd name="connsiteX2" fmla="*/ 4076964 w 4076965"/>
              <a:gd name="connsiteY2" fmla="*/ 5390170 h 5397123"/>
              <a:gd name="connsiteX3" fmla="*/ 3476 w 4076965"/>
              <a:gd name="connsiteY3" fmla="*/ 5397123 h 5397123"/>
              <a:gd name="connsiteX4" fmla="*/ 0 w 4076965"/>
              <a:gd name="connsiteY4" fmla="*/ 0 h 5397123"/>
              <a:gd name="connsiteX0" fmla="*/ 0 w 4076965"/>
              <a:gd name="connsiteY0" fmla="*/ 0 h 5397123"/>
              <a:gd name="connsiteX1" fmla="*/ 4076965 w 4076965"/>
              <a:gd name="connsiteY1" fmla="*/ 3476 h 5397123"/>
              <a:gd name="connsiteX2" fmla="*/ 4076964 w 4076965"/>
              <a:gd name="connsiteY2" fmla="*/ 5397123 h 5397123"/>
              <a:gd name="connsiteX3" fmla="*/ 3476 w 4076965"/>
              <a:gd name="connsiteY3" fmla="*/ 5397123 h 5397123"/>
              <a:gd name="connsiteX4" fmla="*/ 0 w 4076965"/>
              <a:gd name="connsiteY4" fmla="*/ 0 h 5397123"/>
              <a:gd name="connsiteX0" fmla="*/ 0 w 4076965"/>
              <a:gd name="connsiteY0" fmla="*/ 1 h 5393647"/>
              <a:gd name="connsiteX1" fmla="*/ 4076965 w 4076965"/>
              <a:gd name="connsiteY1" fmla="*/ 0 h 5393647"/>
              <a:gd name="connsiteX2" fmla="*/ 4076964 w 4076965"/>
              <a:gd name="connsiteY2" fmla="*/ 5393647 h 5393647"/>
              <a:gd name="connsiteX3" fmla="*/ 3476 w 4076965"/>
              <a:gd name="connsiteY3" fmla="*/ 5393647 h 5393647"/>
              <a:gd name="connsiteX4" fmla="*/ 0 w 4076965"/>
              <a:gd name="connsiteY4" fmla="*/ 1 h 5393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6965" h="5393647">
                <a:moveTo>
                  <a:pt x="0" y="1"/>
                </a:moveTo>
                <a:lnTo>
                  <a:pt x="4076965" y="0"/>
                </a:lnTo>
                <a:cubicBezTo>
                  <a:pt x="4076965" y="1799041"/>
                  <a:pt x="4076964" y="3594606"/>
                  <a:pt x="4076964" y="5393647"/>
                </a:cubicBezTo>
                <a:lnTo>
                  <a:pt x="3476" y="5393647"/>
                </a:lnTo>
                <a:cubicBezTo>
                  <a:pt x="-2319" y="3593447"/>
                  <a:pt x="5795" y="1800201"/>
                  <a:pt x="0" y="1"/>
                </a:cubicBez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dirty="0">
                <a:latin typeface="+mj-lt"/>
              </a:defRPr>
            </a:lvl1pPr>
          </a:lstStyle>
          <a:p>
            <a:pPr marL="0" lvl="0" indent="0" algn="ctr" defTabSz="609630">
              <a:lnSpc>
                <a:spcPct val="100000"/>
              </a:lnSpc>
              <a:spcBef>
                <a:spcPts val="667"/>
              </a:spcBef>
              <a:buFontTx/>
            </a:pPr>
            <a:endParaRPr lang="fr-FR"/>
          </a:p>
        </p:txBody>
      </p:sp>
      <p:sp>
        <p:nvSpPr>
          <p:cNvPr id="12" name="Espace réservé du texte 11"/>
          <p:cNvSpPr>
            <a:spLocks noGrp="1"/>
          </p:cNvSpPr>
          <p:nvPr>
            <p:ph type="body" sz="quarter" idx="10" hasCustomPrompt="1"/>
          </p:nvPr>
        </p:nvSpPr>
        <p:spPr>
          <a:xfrm>
            <a:off x="609561" y="346032"/>
            <a:ext cx="10972879"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609164" y="836712"/>
            <a:ext cx="10972879"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sp>
        <p:nvSpPr>
          <p:cNvPr id="10" name="Espace réservé pour une image  2"/>
          <p:cNvSpPr>
            <a:spLocks noGrp="1"/>
          </p:cNvSpPr>
          <p:nvPr>
            <p:ph type="pic" sz="quarter" idx="14"/>
          </p:nvPr>
        </p:nvSpPr>
        <p:spPr>
          <a:xfrm>
            <a:off x="4587757" y="2008509"/>
            <a:ext cx="3008119" cy="3999444"/>
          </a:xfrm>
          <a:custGeom>
            <a:avLst/>
            <a:gdLst>
              <a:gd name="connsiteX0" fmla="*/ 0 w 4464050"/>
              <a:gd name="connsiteY0" fmla="*/ 0 h 5976664"/>
              <a:gd name="connsiteX1" fmla="*/ 4464050 w 4464050"/>
              <a:gd name="connsiteY1" fmla="*/ 0 h 5976664"/>
              <a:gd name="connsiteX2" fmla="*/ 4464050 w 4464050"/>
              <a:gd name="connsiteY2" fmla="*/ 5976664 h 5976664"/>
              <a:gd name="connsiteX3" fmla="*/ 0 w 4464050"/>
              <a:gd name="connsiteY3" fmla="*/ 5976664 h 5976664"/>
              <a:gd name="connsiteX4" fmla="*/ 0 w 4464050"/>
              <a:gd name="connsiteY4" fmla="*/ 0 h 5976664"/>
              <a:gd name="connsiteX0" fmla="*/ 0 w 4464050"/>
              <a:gd name="connsiteY0" fmla="*/ 0 h 5976664"/>
              <a:gd name="connsiteX1" fmla="*/ 4464050 w 4464050"/>
              <a:gd name="connsiteY1" fmla="*/ 30335 h 5976664"/>
              <a:gd name="connsiteX2" fmla="*/ 4464050 w 4464050"/>
              <a:gd name="connsiteY2" fmla="*/ 5976664 h 5976664"/>
              <a:gd name="connsiteX3" fmla="*/ 0 w 4464050"/>
              <a:gd name="connsiteY3" fmla="*/ 5976664 h 5976664"/>
              <a:gd name="connsiteX4" fmla="*/ 0 w 4464050"/>
              <a:gd name="connsiteY4" fmla="*/ 0 h 5976664"/>
              <a:gd name="connsiteX0" fmla="*/ 0 w 4464050"/>
              <a:gd name="connsiteY0" fmla="*/ 1 h 5946329"/>
              <a:gd name="connsiteX1" fmla="*/ 4464050 w 4464050"/>
              <a:gd name="connsiteY1" fmla="*/ 0 h 5946329"/>
              <a:gd name="connsiteX2" fmla="*/ 4464050 w 4464050"/>
              <a:gd name="connsiteY2" fmla="*/ 5946329 h 5946329"/>
              <a:gd name="connsiteX3" fmla="*/ 0 w 4464050"/>
              <a:gd name="connsiteY3" fmla="*/ 5946329 h 5946329"/>
              <a:gd name="connsiteX4" fmla="*/ 0 w 4464050"/>
              <a:gd name="connsiteY4" fmla="*/ 1 h 5946329"/>
              <a:gd name="connsiteX0" fmla="*/ 0 w 4477051"/>
              <a:gd name="connsiteY0" fmla="*/ 1 h 5946329"/>
              <a:gd name="connsiteX1" fmla="*/ 4477051 w 4477051"/>
              <a:gd name="connsiteY1" fmla="*/ 0 h 5946329"/>
              <a:gd name="connsiteX2" fmla="*/ 4477051 w 4477051"/>
              <a:gd name="connsiteY2" fmla="*/ 5946329 h 5946329"/>
              <a:gd name="connsiteX3" fmla="*/ 13001 w 4477051"/>
              <a:gd name="connsiteY3" fmla="*/ 5946329 h 5946329"/>
              <a:gd name="connsiteX4" fmla="*/ 0 w 4477051"/>
              <a:gd name="connsiteY4" fmla="*/ 1 h 5946329"/>
              <a:gd name="connsiteX0" fmla="*/ 0 w 4494386"/>
              <a:gd name="connsiteY0" fmla="*/ 1 h 5946329"/>
              <a:gd name="connsiteX1" fmla="*/ 4494386 w 4494386"/>
              <a:gd name="connsiteY1" fmla="*/ 0 h 5946329"/>
              <a:gd name="connsiteX2" fmla="*/ 4494386 w 4494386"/>
              <a:gd name="connsiteY2" fmla="*/ 5946329 h 5946329"/>
              <a:gd name="connsiteX3" fmla="*/ 30336 w 4494386"/>
              <a:gd name="connsiteY3" fmla="*/ 5946329 h 5946329"/>
              <a:gd name="connsiteX4" fmla="*/ 0 w 4494386"/>
              <a:gd name="connsiteY4" fmla="*/ 1 h 5946329"/>
              <a:gd name="connsiteX0" fmla="*/ 0 w 4494386"/>
              <a:gd name="connsiteY0" fmla="*/ 1 h 5946329"/>
              <a:gd name="connsiteX1" fmla="*/ 4494386 w 4494386"/>
              <a:gd name="connsiteY1" fmla="*/ 0 h 5946329"/>
              <a:gd name="connsiteX2" fmla="*/ 4494386 w 4494386"/>
              <a:gd name="connsiteY2" fmla="*/ 5946329 h 5946329"/>
              <a:gd name="connsiteX3" fmla="*/ 4334 w 4494386"/>
              <a:gd name="connsiteY3" fmla="*/ 5946329 h 5946329"/>
              <a:gd name="connsiteX4" fmla="*/ 0 w 4494386"/>
              <a:gd name="connsiteY4" fmla="*/ 1 h 5946329"/>
              <a:gd name="connsiteX0" fmla="*/ 1251 w 4495637"/>
              <a:gd name="connsiteY0" fmla="*/ 1 h 5998333"/>
              <a:gd name="connsiteX1" fmla="*/ 4495637 w 4495637"/>
              <a:gd name="connsiteY1" fmla="*/ 0 h 5998333"/>
              <a:gd name="connsiteX2" fmla="*/ 4495637 w 4495637"/>
              <a:gd name="connsiteY2" fmla="*/ 5946329 h 5998333"/>
              <a:gd name="connsiteX3" fmla="*/ 1251 w 4495637"/>
              <a:gd name="connsiteY3" fmla="*/ 5998333 h 5998333"/>
              <a:gd name="connsiteX4" fmla="*/ 1251 w 4495637"/>
              <a:gd name="connsiteY4" fmla="*/ 1 h 5998333"/>
              <a:gd name="connsiteX0" fmla="*/ 1251 w 4504305"/>
              <a:gd name="connsiteY0" fmla="*/ 1 h 5998333"/>
              <a:gd name="connsiteX1" fmla="*/ 4495637 w 4504305"/>
              <a:gd name="connsiteY1" fmla="*/ 0 h 5998333"/>
              <a:gd name="connsiteX2" fmla="*/ 4504305 w 4504305"/>
              <a:gd name="connsiteY2" fmla="*/ 5998333 h 5998333"/>
              <a:gd name="connsiteX3" fmla="*/ 1251 w 4504305"/>
              <a:gd name="connsiteY3" fmla="*/ 5998333 h 5998333"/>
              <a:gd name="connsiteX4" fmla="*/ 1251 w 4504305"/>
              <a:gd name="connsiteY4" fmla="*/ 1 h 5998333"/>
              <a:gd name="connsiteX0" fmla="*/ 1251 w 4530307"/>
              <a:gd name="connsiteY0" fmla="*/ 1 h 5998333"/>
              <a:gd name="connsiteX1" fmla="*/ 4495637 w 4530307"/>
              <a:gd name="connsiteY1" fmla="*/ 0 h 5998333"/>
              <a:gd name="connsiteX2" fmla="*/ 4530307 w 4530307"/>
              <a:gd name="connsiteY2" fmla="*/ 5998333 h 5998333"/>
              <a:gd name="connsiteX3" fmla="*/ 1251 w 4530307"/>
              <a:gd name="connsiteY3" fmla="*/ 5998333 h 5998333"/>
              <a:gd name="connsiteX4" fmla="*/ 1251 w 4530307"/>
              <a:gd name="connsiteY4" fmla="*/ 1 h 5998333"/>
              <a:gd name="connsiteX0" fmla="*/ 1251 w 4530307"/>
              <a:gd name="connsiteY0" fmla="*/ 1 h 5998333"/>
              <a:gd name="connsiteX1" fmla="*/ 4517305 w 4530307"/>
              <a:gd name="connsiteY1" fmla="*/ 0 h 5998333"/>
              <a:gd name="connsiteX2" fmla="*/ 4530307 w 4530307"/>
              <a:gd name="connsiteY2" fmla="*/ 5998333 h 5998333"/>
              <a:gd name="connsiteX3" fmla="*/ 1251 w 4530307"/>
              <a:gd name="connsiteY3" fmla="*/ 5998333 h 5998333"/>
              <a:gd name="connsiteX4" fmla="*/ 1251 w 4530307"/>
              <a:gd name="connsiteY4" fmla="*/ 1 h 5998333"/>
              <a:gd name="connsiteX0" fmla="*/ 1251 w 4521640"/>
              <a:gd name="connsiteY0" fmla="*/ 1 h 5998333"/>
              <a:gd name="connsiteX1" fmla="*/ 4517305 w 4521640"/>
              <a:gd name="connsiteY1" fmla="*/ 0 h 5998333"/>
              <a:gd name="connsiteX2" fmla="*/ 4521640 w 4521640"/>
              <a:gd name="connsiteY2" fmla="*/ 5998333 h 5998333"/>
              <a:gd name="connsiteX3" fmla="*/ 1251 w 4521640"/>
              <a:gd name="connsiteY3" fmla="*/ 5998333 h 5998333"/>
              <a:gd name="connsiteX4" fmla="*/ 1251 w 4521640"/>
              <a:gd name="connsiteY4" fmla="*/ 1 h 5998333"/>
              <a:gd name="connsiteX0" fmla="*/ 1251 w 4517829"/>
              <a:gd name="connsiteY0" fmla="*/ 1 h 5998333"/>
              <a:gd name="connsiteX1" fmla="*/ 4517305 w 4517829"/>
              <a:gd name="connsiteY1" fmla="*/ 0 h 5998333"/>
              <a:gd name="connsiteX2" fmla="*/ 4512973 w 4517829"/>
              <a:gd name="connsiteY2" fmla="*/ 5998333 h 5998333"/>
              <a:gd name="connsiteX3" fmla="*/ 1251 w 4517829"/>
              <a:gd name="connsiteY3" fmla="*/ 5998333 h 5998333"/>
              <a:gd name="connsiteX4" fmla="*/ 1251 w 4517829"/>
              <a:gd name="connsiteY4" fmla="*/ 1 h 5998333"/>
              <a:gd name="connsiteX0" fmla="*/ 0 w 4516578"/>
              <a:gd name="connsiteY0" fmla="*/ 1 h 5998333"/>
              <a:gd name="connsiteX1" fmla="*/ 4516054 w 4516578"/>
              <a:gd name="connsiteY1" fmla="*/ 0 h 5998333"/>
              <a:gd name="connsiteX2" fmla="*/ 4511722 w 4516578"/>
              <a:gd name="connsiteY2" fmla="*/ 5998333 h 5998333"/>
              <a:gd name="connsiteX3" fmla="*/ 4334 w 4516578"/>
              <a:gd name="connsiteY3" fmla="*/ 5998333 h 5998333"/>
              <a:gd name="connsiteX4" fmla="*/ 0 w 4516578"/>
              <a:gd name="connsiteY4" fmla="*/ 1 h 5998333"/>
              <a:gd name="connsiteX0" fmla="*/ 0 w 4516888"/>
              <a:gd name="connsiteY0" fmla="*/ 1 h 5998333"/>
              <a:gd name="connsiteX1" fmla="*/ 4516054 w 4516888"/>
              <a:gd name="connsiteY1" fmla="*/ 0 h 5998333"/>
              <a:gd name="connsiteX2" fmla="*/ 4516055 w 4516888"/>
              <a:gd name="connsiteY2" fmla="*/ 5998333 h 5998333"/>
              <a:gd name="connsiteX3" fmla="*/ 4334 w 4516888"/>
              <a:gd name="connsiteY3" fmla="*/ 5998333 h 5998333"/>
              <a:gd name="connsiteX4" fmla="*/ 0 w 4516888"/>
              <a:gd name="connsiteY4" fmla="*/ 1 h 5998333"/>
              <a:gd name="connsiteX0" fmla="*/ 0 w 4516578"/>
              <a:gd name="connsiteY0" fmla="*/ 1 h 5998333"/>
              <a:gd name="connsiteX1" fmla="*/ 4516054 w 4516578"/>
              <a:gd name="connsiteY1" fmla="*/ 0 h 5998333"/>
              <a:gd name="connsiteX2" fmla="*/ 4511721 w 4516578"/>
              <a:gd name="connsiteY2" fmla="*/ 5998333 h 5998333"/>
              <a:gd name="connsiteX3" fmla="*/ 4334 w 4516578"/>
              <a:gd name="connsiteY3" fmla="*/ 5998333 h 5998333"/>
              <a:gd name="connsiteX4" fmla="*/ 0 w 4516578"/>
              <a:gd name="connsiteY4" fmla="*/ 1 h 5998333"/>
              <a:gd name="connsiteX0" fmla="*/ 0 w 4516578"/>
              <a:gd name="connsiteY0" fmla="*/ 0 h 5998332"/>
              <a:gd name="connsiteX1" fmla="*/ 4516054 w 4516578"/>
              <a:gd name="connsiteY1" fmla="*/ 4332 h 5998332"/>
              <a:gd name="connsiteX2" fmla="*/ 4511721 w 4516578"/>
              <a:gd name="connsiteY2" fmla="*/ 5998332 h 5998332"/>
              <a:gd name="connsiteX3" fmla="*/ 4334 w 4516578"/>
              <a:gd name="connsiteY3" fmla="*/ 5998332 h 5998332"/>
              <a:gd name="connsiteX4" fmla="*/ 0 w 4516578"/>
              <a:gd name="connsiteY4" fmla="*/ 0 h 5998332"/>
              <a:gd name="connsiteX0" fmla="*/ 0 w 4514331"/>
              <a:gd name="connsiteY0" fmla="*/ 0 h 5998332"/>
              <a:gd name="connsiteX1" fmla="*/ 4513673 w 4514331"/>
              <a:gd name="connsiteY1" fmla="*/ 4332 h 5998332"/>
              <a:gd name="connsiteX2" fmla="*/ 4511721 w 4514331"/>
              <a:gd name="connsiteY2" fmla="*/ 5998332 h 5998332"/>
              <a:gd name="connsiteX3" fmla="*/ 4334 w 4514331"/>
              <a:gd name="connsiteY3" fmla="*/ 5998332 h 5998332"/>
              <a:gd name="connsiteX4" fmla="*/ 0 w 4514331"/>
              <a:gd name="connsiteY4" fmla="*/ 0 h 5998332"/>
              <a:gd name="connsiteX0" fmla="*/ 0 w 4512178"/>
              <a:gd name="connsiteY0" fmla="*/ 0 h 5998332"/>
              <a:gd name="connsiteX1" fmla="*/ 4511292 w 4512178"/>
              <a:gd name="connsiteY1" fmla="*/ 4332 h 5998332"/>
              <a:gd name="connsiteX2" fmla="*/ 4511721 w 4512178"/>
              <a:gd name="connsiteY2" fmla="*/ 5998332 h 5998332"/>
              <a:gd name="connsiteX3" fmla="*/ 4334 w 4512178"/>
              <a:gd name="connsiteY3" fmla="*/ 5998332 h 5998332"/>
              <a:gd name="connsiteX4" fmla="*/ 0 w 4512178"/>
              <a:gd name="connsiteY4" fmla="*/ 0 h 5998332"/>
              <a:gd name="connsiteX0" fmla="*/ 0 w 4512178"/>
              <a:gd name="connsiteY0" fmla="*/ 0 h 5998332"/>
              <a:gd name="connsiteX1" fmla="*/ 4511292 w 4512178"/>
              <a:gd name="connsiteY1" fmla="*/ 4332 h 5998332"/>
              <a:gd name="connsiteX2" fmla="*/ 4511721 w 4512178"/>
              <a:gd name="connsiteY2" fmla="*/ 5998332 h 5998332"/>
              <a:gd name="connsiteX3" fmla="*/ 4334 w 4512178"/>
              <a:gd name="connsiteY3" fmla="*/ 5998332 h 5998332"/>
              <a:gd name="connsiteX4" fmla="*/ 0 w 4512178"/>
              <a:gd name="connsiteY4" fmla="*/ 0 h 5998332"/>
              <a:gd name="connsiteX0" fmla="*/ 0 w 4512178"/>
              <a:gd name="connsiteY0" fmla="*/ 834 h 5999166"/>
              <a:gd name="connsiteX1" fmla="*/ 4511292 w 4512178"/>
              <a:gd name="connsiteY1" fmla="*/ 0 h 5999166"/>
              <a:gd name="connsiteX2" fmla="*/ 4511721 w 4512178"/>
              <a:gd name="connsiteY2" fmla="*/ 5999166 h 5999166"/>
              <a:gd name="connsiteX3" fmla="*/ 4334 w 4512178"/>
              <a:gd name="connsiteY3" fmla="*/ 5999166 h 5999166"/>
              <a:gd name="connsiteX4" fmla="*/ 0 w 4512178"/>
              <a:gd name="connsiteY4" fmla="*/ 834 h 5999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2178" h="5999166">
                <a:moveTo>
                  <a:pt x="0" y="834"/>
                </a:moveTo>
                <a:lnTo>
                  <a:pt x="4511292" y="0"/>
                </a:lnTo>
                <a:cubicBezTo>
                  <a:pt x="4514181" y="1999444"/>
                  <a:pt x="4508832" y="3999722"/>
                  <a:pt x="4511721" y="5999166"/>
                </a:cubicBezTo>
                <a:lnTo>
                  <a:pt x="4334" y="5999166"/>
                </a:lnTo>
                <a:cubicBezTo>
                  <a:pt x="0" y="4017057"/>
                  <a:pt x="4334" y="1982943"/>
                  <a:pt x="0" y="834"/>
                </a:cubicBez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Tree>
    <p:extLst>
      <p:ext uri="{BB962C8B-B14F-4D97-AF65-F5344CB8AC3E}">
        <p14:creationId xmlns:p14="http://schemas.microsoft.com/office/powerpoint/2010/main" val="2718917804"/>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Mockup 38">
    <p:spTree>
      <p:nvGrpSpPr>
        <p:cNvPr id="1" name=""/>
        <p:cNvGrpSpPr/>
        <p:nvPr/>
      </p:nvGrpSpPr>
      <p:grpSpPr>
        <a:xfrm>
          <a:off x="0" y="0"/>
          <a:ext cx="0" cy="0"/>
          <a:chOff x="0" y="0"/>
          <a:chExt cx="0" cy="0"/>
        </a:xfrm>
      </p:grpSpPr>
      <p:sp>
        <p:nvSpPr>
          <p:cNvPr id="12" name="Espace réservé du texte 11"/>
          <p:cNvSpPr>
            <a:spLocks noGrp="1"/>
          </p:cNvSpPr>
          <p:nvPr>
            <p:ph type="body" sz="quarter" idx="10" hasCustomPrompt="1"/>
          </p:nvPr>
        </p:nvSpPr>
        <p:spPr>
          <a:xfrm>
            <a:off x="609561" y="346032"/>
            <a:ext cx="10972879"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609164" y="836712"/>
            <a:ext cx="10972879"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pic>
        <p:nvPicPr>
          <p:cNvPr id="6" name="Imag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11013" y="1714498"/>
            <a:ext cx="6705600" cy="4546817"/>
          </a:xfrm>
          <a:prstGeom prst="rect">
            <a:avLst/>
          </a:prstGeom>
        </p:spPr>
      </p:pic>
      <p:sp>
        <p:nvSpPr>
          <p:cNvPr id="3" name="Espace réservé pour une image  2"/>
          <p:cNvSpPr>
            <a:spLocks noGrp="1"/>
          </p:cNvSpPr>
          <p:nvPr>
            <p:ph type="pic" sz="quarter" idx="12"/>
          </p:nvPr>
        </p:nvSpPr>
        <p:spPr>
          <a:xfrm rot="20515797">
            <a:off x="6744456" y="1940232"/>
            <a:ext cx="3985807" cy="2892533"/>
          </a:xfrm>
          <a:custGeom>
            <a:avLst/>
            <a:gdLst>
              <a:gd name="connsiteX0" fmla="*/ 0 w 4394845"/>
              <a:gd name="connsiteY0" fmla="*/ 0 h 3941503"/>
              <a:gd name="connsiteX1" fmla="*/ 4394845 w 4394845"/>
              <a:gd name="connsiteY1" fmla="*/ 0 h 3941503"/>
              <a:gd name="connsiteX2" fmla="*/ 4394845 w 4394845"/>
              <a:gd name="connsiteY2" fmla="*/ 3941503 h 3941503"/>
              <a:gd name="connsiteX3" fmla="*/ 0 w 4394845"/>
              <a:gd name="connsiteY3" fmla="*/ 3941503 h 3941503"/>
              <a:gd name="connsiteX4" fmla="*/ 0 w 4394845"/>
              <a:gd name="connsiteY4" fmla="*/ 0 h 3941503"/>
              <a:gd name="connsiteX0" fmla="*/ 0 w 5123861"/>
              <a:gd name="connsiteY0" fmla="*/ 0 h 4260643"/>
              <a:gd name="connsiteX1" fmla="*/ 5123861 w 5123861"/>
              <a:gd name="connsiteY1" fmla="*/ 319140 h 4260643"/>
              <a:gd name="connsiteX2" fmla="*/ 5123861 w 5123861"/>
              <a:gd name="connsiteY2" fmla="*/ 4260643 h 4260643"/>
              <a:gd name="connsiteX3" fmla="*/ 729016 w 5123861"/>
              <a:gd name="connsiteY3" fmla="*/ 4260643 h 4260643"/>
              <a:gd name="connsiteX4" fmla="*/ 0 w 5123861"/>
              <a:gd name="connsiteY4" fmla="*/ 0 h 4260643"/>
              <a:gd name="connsiteX0" fmla="*/ 0 w 5123861"/>
              <a:gd name="connsiteY0" fmla="*/ 0 h 4260643"/>
              <a:gd name="connsiteX1" fmla="*/ 4979712 w 5123861"/>
              <a:gd name="connsiteY1" fmla="*/ 387258 h 4260643"/>
              <a:gd name="connsiteX2" fmla="*/ 5123861 w 5123861"/>
              <a:gd name="connsiteY2" fmla="*/ 4260643 h 4260643"/>
              <a:gd name="connsiteX3" fmla="*/ 729016 w 5123861"/>
              <a:gd name="connsiteY3" fmla="*/ 4260643 h 4260643"/>
              <a:gd name="connsiteX4" fmla="*/ 0 w 5123861"/>
              <a:gd name="connsiteY4" fmla="*/ 0 h 4260643"/>
              <a:gd name="connsiteX0" fmla="*/ 0 w 5131980"/>
              <a:gd name="connsiteY0" fmla="*/ 0 h 4256519"/>
              <a:gd name="connsiteX1" fmla="*/ 4987831 w 5131980"/>
              <a:gd name="connsiteY1" fmla="*/ 383134 h 4256519"/>
              <a:gd name="connsiteX2" fmla="*/ 5131980 w 5131980"/>
              <a:gd name="connsiteY2" fmla="*/ 4256519 h 4256519"/>
              <a:gd name="connsiteX3" fmla="*/ 737135 w 5131980"/>
              <a:gd name="connsiteY3" fmla="*/ 4256519 h 4256519"/>
              <a:gd name="connsiteX4" fmla="*/ 0 w 5131980"/>
              <a:gd name="connsiteY4" fmla="*/ 0 h 4256519"/>
              <a:gd name="connsiteX0" fmla="*/ 0 w 5131980"/>
              <a:gd name="connsiteY0" fmla="*/ 0 h 4342925"/>
              <a:gd name="connsiteX1" fmla="*/ 4987831 w 5131980"/>
              <a:gd name="connsiteY1" fmla="*/ 383134 h 4342925"/>
              <a:gd name="connsiteX2" fmla="*/ 5131980 w 5131980"/>
              <a:gd name="connsiteY2" fmla="*/ 4256519 h 4342925"/>
              <a:gd name="connsiteX3" fmla="*/ 918922 w 5131980"/>
              <a:gd name="connsiteY3" fmla="*/ 4342925 h 4342925"/>
              <a:gd name="connsiteX4" fmla="*/ 0 w 5131980"/>
              <a:gd name="connsiteY4" fmla="*/ 0 h 4342925"/>
              <a:gd name="connsiteX0" fmla="*/ 0 w 5982836"/>
              <a:gd name="connsiteY0" fmla="*/ 0 h 4342925"/>
              <a:gd name="connsiteX1" fmla="*/ 4987831 w 5982836"/>
              <a:gd name="connsiteY1" fmla="*/ 383134 h 4342925"/>
              <a:gd name="connsiteX2" fmla="*/ 5982836 w 5982836"/>
              <a:gd name="connsiteY2" fmla="*/ 4202228 h 4342925"/>
              <a:gd name="connsiteX3" fmla="*/ 918922 w 5982836"/>
              <a:gd name="connsiteY3" fmla="*/ 4342925 h 4342925"/>
              <a:gd name="connsiteX4" fmla="*/ 0 w 5982836"/>
              <a:gd name="connsiteY4" fmla="*/ 0 h 4342925"/>
              <a:gd name="connsiteX0" fmla="*/ 0 w 5982836"/>
              <a:gd name="connsiteY0" fmla="*/ 0 h 4342925"/>
              <a:gd name="connsiteX1" fmla="*/ 4873773 w 5982836"/>
              <a:gd name="connsiteY1" fmla="*/ 379787 h 4342925"/>
              <a:gd name="connsiteX2" fmla="*/ 5982836 w 5982836"/>
              <a:gd name="connsiteY2" fmla="*/ 4202228 h 4342925"/>
              <a:gd name="connsiteX3" fmla="*/ 918922 w 5982836"/>
              <a:gd name="connsiteY3" fmla="*/ 4342925 h 4342925"/>
              <a:gd name="connsiteX4" fmla="*/ 0 w 5982836"/>
              <a:gd name="connsiteY4" fmla="*/ 0 h 4342925"/>
              <a:gd name="connsiteX0" fmla="*/ 0 w 5984833"/>
              <a:gd name="connsiteY0" fmla="*/ 0 h 4342925"/>
              <a:gd name="connsiteX1" fmla="*/ 4873773 w 5984833"/>
              <a:gd name="connsiteY1" fmla="*/ 379787 h 4342925"/>
              <a:gd name="connsiteX2" fmla="*/ 5984833 w 5984833"/>
              <a:gd name="connsiteY2" fmla="*/ 4196107 h 4342925"/>
              <a:gd name="connsiteX3" fmla="*/ 918922 w 5984833"/>
              <a:gd name="connsiteY3" fmla="*/ 4342925 h 4342925"/>
              <a:gd name="connsiteX4" fmla="*/ 0 w 5984833"/>
              <a:gd name="connsiteY4" fmla="*/ 0 h 4342925"/>
              <a:gd name="connsiteX0" fmla="*/ 0 w 5970591"/>
              <a:gd name="connsiteY0" fmla="*/ 0 h 4342925"/>
              <a:gd name="connsiteX1" fmla="*/ 4873773 w 5970591"/>
              <a:gd name="connsiteY1" fmla="*/ 379787 h 4342925"/>
              <a:gd name="connsiteX2" fmla="*/ 5970591 w 5970591"/>
              <a:gd name="connsiteY2" fmla="*/ 4198234 h 4342925"/>
              <a:gd name="connsiteX3" fmla="*/ 918922 w 5970591"/>
              <a:gd name="connsiteY3" fmla="*/ 4342925 h 4342925"/>
              <a:gd name="connsiteX4" fmla="*/ 0 w 5970591"/>
              <a:gd name="connsiteY4" fmla="*/ 0 h 4342925"/>
              <a:gd name="connsiteX0" fmla="*/ 0 w 5978711"/>
              <a:gd name="connsiteY0" fmla="*/ 0 h 4342925"/>
              <a:gd name="connsiteX1" fmla="*/ 4873773 w 5978711"/>
              <a:gd name="connsiteY1" fmla="*/ 379787 h 4342925"/>
              <a:gd name="connsiteX2" fmla="*/ 5978711 w 5978711"/>
              <a:gd name="connsiteY2" fmla="*/ 4194109 h 4342925"/>
              <a:gd name="connsiteX3" fmla="*/ 918922 w 5978711"/>
              <a:gd name="connsiteY3" fmla="*/ 4342925 h 4342925"/>
              <a:gd name="connsiteX4" fmla="*/ 0 w 5978711"/>
              <a:gd name="connsiteY4" fmla="*/ 0 h 4342925"/>
              <a:gd name="connsiteX0" fmla="*/ 0 w 5978711"/>
              <a:gd name="connsiteY0" fmla="*/ 0 h 4342925"/>
              <a:gd name="connsiteX1" fmla="*/ 4867651 w 5978711"/>
              <a:gd name="connsiteY1" fmla="*/ 377789 h 4342925"/>
              <a:gd name="connsiteX2" fmla="*/ 5978711 w 5978711"/>
              <a:gd name="connsiteY2" fmla="*/ 4194109 h 4342925"/>
              <a:gd name="connsiteX3" fmla="*/ 918922 w 5978711"/>
              <a:gd name="connsiteY3" fmla="*/ 4342925 h 4342925"/>
              <a:gd name="connsiteX4" fmla="*/ 0 w 5978711"/>
              <a:gd name="connsiteY4" fmla="*/ 0 h 4342925"/>
              <a:gd name="connsiteX0" fmla="*/ 0 w 5978711"/>
              <a:gd name="connsiteY0" fmla="*/ 0 h 4338800"/>
              <a:gd name="connsiteX1" fmla="*/ 4867651 w 5978711"/>
              <a:gd name="connsiteY1" fmla="*/ 377789 h 4338800"/>
              <a:gd name="connsiteX2" fmla="*/ 5978711 w 5978711"/>
              <a:gd name="connsiteY2" fmla="*/ 4194109 h 4338800"/>
              <a:gd name="connsiteX3" fmla="*/ 927042 w 5978711"/>
              <a:gd name="connsiteY3" fmla="*/ 4338800 h 4338800"/>
              <a:gd name="connsiteX4" fmla="*/ 0 w 5978711"/>
              <a:gd name="connsiteY4" fmla="*/ 0 h 4338800"/>
              <a:gd name="connsiteX0" fmla="*/ 0 w 5978711"/>
              <a:gd name="connsiteY0" fmla="*/ 0 h 4338800"/>
              <a:gd name="connsiteX1" fmla="*/ 4865653 w 5978711"/>
              <a:gd name="connsiteY1" fmla="*/ 383910 h 4338800"/>
              <a:gd name="connsiteX2" fmla="*/ 5978711 w 5978711"/>
              <a:gd name="connsiteY2" fmla="*/ 4194109 h 4338800"/>
              <a:gd name="connsiteX3" fmla="*/ 927042 w 5978711"/>
              <a:gd name="connsiteY3" fmla="*/ 4338800 h 4338800"/>
              <a:gd name="connsiteX4" fmla="*/ 0 w 5978711"/>
              <a:gd name="connsiteY4" fmla="*/ 0 h 4338800"/>
              <a:gd name="connsiteX0" fmla="*/ 0 w 5978711"/>
              <a:gd name="connsiteY0" fmla="*/ 0 h 4338800"/>
              <a:gd name="connsiteX1" fmla="*/ 4867650 w 5978711"/>
              <a:gd name="connsiteY1" fmla="*/ 377788 h 4338800"/>
              <a:gd name="connsiteX2" fmla="*/ 5978711 w 5978711"/>
              <a:gd name="connsiteY2" fmla="*/ 4194109 h 4338800"/>
              <a:gd name="connsiteX3" fmla="*/ 927042 w 5978711"/>
              <a:gd name="connsiteY3" fmla="*/ 4338800 h 4338800"/>
              <a:gd name="connsiteX4" fmla="*/ 0 w 5978711"/>
              <a:gd name="connsiteY4" fmla="*/ 0 h 433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8711" h="4338800">
                <a:moveTo>
                  <a:pt x="0" y="0"/>
                </a:moveTo>
                <a:lnTo>
                  <a:pt x="4867650" y="377788"/>
                </a:lnTo>
                <a:lnTo>
                  <a:pt x="5978711" y="4194109"/>
                </a:lnTo>
                <a:lnTo>
                  <a:pt x="927042" y="4338800"/>
                </a:lnTo>
                <a:lnTo>
                  <a:pt x="0" y="0"/>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Tree>
    <p:extLst>
      <p:ext uri="{BB962C8B-B14F-4D97-AF65-F5344CB8AC3E}">
        <p14:creationId xmlns:p14="http://schemas.microsoft.com/office/powerpoint/2010/main" val="2631943783"/>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800432" y="232014"/>
            <a:ext cx="6727103" cy="734005"/>
          </a:xfrm>
        </p:spPr>
        <p:txBody>
          <a:bodyPr anchor="ctr">
            <a:normAutofit/>
          </a:bodyPr>
          <a:lstStyle>
            <a:lvl1pPr>
              <a:defRPr sz="3000" b="1">
                <a:solidFill>
                  <a:schemeClr val="bg1">
                    <a:lumMod val="95000"/>
                  </a:schemeClr>
                </a:solidFill>
              </a:defRPr>
            </a:lvl1pPr>
          </a:lstStyle>
          <a:p>
            <a:r>
              <a:rPr lang="en-US"/>
              <a:t>Slide’s Main Point</a:t>
            </a:r>
          </a:p>
        </p:txBody>
      </p:sp>
      <p:sp>
        <p:nvSpPr>
          <p:cNvPr id="9" name="Text Placeholder 2"/>
          <p:cNvSpPr>
            <a:spLocks noGrp="1"/>
          </p:cNvSpPr>
          <p:nvPr>
            <p:ph type="body" sz="quarter" idx="10"/>
          </p:nvPr>
        </p:nvSpPr>
        <p:spPr>
          <a:xfrm>
            <a:off x="4800600" y="1039762"/>
            <a:ext cx="6726238" cy="5361038"/>
          </a:xfrm>
        </p:spPr>
        <p:txBody>
          <a:bodyPr anchor="t">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251279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Mockup 39">
    <p:spTree>
      <p:nvGrpSpPr>
        <p:cNvPr id="1" name=""/>
        <p:cNvGrpSpPr/>
        <p:nvPr/>
      </p:nvGrpSpPr>
      <p:grpSpPr>
        <a:xfrm>
          <a:off x="0" y="0"/>
          <a:ext cx="0" cy="0"/>
          <a:chOff x="0" y="0"/>
          <a:chExt cx="0" cy="0"/>
        </a:xfrm>
      </p:grpSpPr>
      <p:sp>
        <p:nvSpPr>
          <p:cNvPr id="12" name="Espace réservé du texte 11"/>
          <p:cNvSpPr>
            <a:spLocks noGrp="1"/>
          </p:cNvSpPr>
          <p:nvPr>
            <p:ph type="body" sz="quarter" idx="10" hasCustomPrompt="1"/>
          </p:nvPr>
        </p:nvSpPr>
        <p:spPr>
          <a:xfrm>
            <a:off x="609561" y="346032"/>
            <a:ext cx="10972879"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609164" y="836712"/>
            <a:ext cx="10972879"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pic>
        <p:nvPicPr>
          <p:cNvPr id="6" name="Imag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37" y="1220755"/>
            <a:ext cx="5814305" cy="5181600"/>
          </a:xfrm>
          <a:prstGeom prst="rect">
            <a:avLst/>
          </a:prstGeom>
        </p:spPr>
      </p:pic>
      <p:sp>
        <p:nvSpPr>
          <p:cNvPr id="3" name="Espace réservé pour une image  2"/>
          <p:cNvSpPr>
            <a:spLocks noGrp="1"/>
          </p:cNvSpPr>
          <p:nvPr>
            <p:ph type="pic" sz="quarter" idx="12"/>
          </p:nvPr>
        </p:nvSpPr>
        <p:spPr>
          <a:xfrm rot="20588828">
            <a:off x="2228217" y="1280851"/>
            <a:ext cx="2536959" cy="3935183"/>
          </a:xfrm>
          <a:custGeom>
            <a:avLst/>
            <a:gdLst>
              <a:gd name="connsiteX0" fmla="*/ 0 w 2937214"/>
              <a:gd name="connsiteY0" fmla="*/ 0 h 5181532"/>
              <a:gd name="connsiteX1" fmla="*/ 2937214 w 2937214"/>
              <a:gd name="connsiteY1" fmla="*/ 0 h 5181532"/>
              <a:gd name="connsiteX2" fmla="*/ 2937214 w 2937214"/>
              <a:gd name="connsiteY2" fmla="*/ 5181532 h 5181532"/>
              <a:gd name="connsiteX3" fmla="*/ 0 w 2937214"/>
              <a:gd name="connsiteY3" fmla="*/ 5181532 h 5181532"/>
              <a:gd name="connsiteX4" fmla="*/ 0 w 2937214"/>
              <a:gd name="connsiteY4" fmla="*/ 0 h 5181532"/>
              <a:gd name="connsiteX0" fmla="*/ 0 w 3861576"/>
              <a:gd name="connsiteY0" fmla="*/ 0 h 5284107"/>
              <a:gd name="connsiteX1" fmla="*/ 2937214 w 3861576"/>
              <a:gd name="connsiteY1" fmla="*/ 0 h 5284107"/>
              <a:gd name="connsiteX2" fmla="*/ 3861576 w 3861576"/>
              <a:gd name="connsiteY2" fmla="*/ 5284107 h 5284107"/>
              <a:gd name="connsiteX3" fmla="*/ 0 w 3861576"/>
              <a:gd name="connsiteY3" fmla="*/ 5181532 h 5284107"/>
              <a:gd name="connsiteX4" fmla="*/ 0 w 3861576"/>
              <a:gd name="connsiteY4" fmla="*/ 0 h 5284107"/>
              <a:gd name="connsiteX0" fmla="*/ 0 w 3861576"/>
              <a:gd name="connsiteY0" fmla="*/ 0 h 5675816"/>
              <a:gd name="connsiteX1" fmla="*/ 2937214 w 3861576"/>
              <a:gd name="connsiteY1" fmla="*/ 0 h 5675816"/>
              <a:gd name="connsiteX2" fmla="*/ 3861576 w 3861576"/>
              <a:gd name="connsiteY2" fmla="*/ 5284107 h 5675816"/>
              <a:gd name="connsiteX3" fmla="*/ 955842 w 3861576"/>
              <a:gd name="connsiteY3" fmla="*/ 5675816 h 5675816"/>
              <a:gd name="connsiteX4" fmla="*/ 0 w 3861576"/>
              <a:gd name="connsiteY4" fmla="*/ 0 h 5675816"/>
              <a:gd name="connsiteX0" fmla="*/ 0 w 3861576"/>
              <a:gd name="connsiteY0" fmla="*/ 0 h 5675816"/>
              <a:gd name="connsiteX1" fmla="*/ 3146732 w 3861576"/>
              <a:gd name="connsiteY1" fmla="*/ 254554 h 5675816"/>
              <a:gd name="connsiteX2" fmla="*/ 3861576 w 3861576"/>
              <a:gd name="connsiteY2" fmla="*/ 5284107 h 5675816"/>
              <a:gd name="connsiteX3" fmla="*/ 955842 w 3861576"/>
              <a:gd name="connsiteY3" fmla="*/ 5675816 h 5675816"/>
              <a:gd name="connsiteX4" fmla="*/ 0 w 3861576"/>
              <a:gd name="connsiteY4" fmla="*/ 0 h 5675816"/>
              <a:gd name="connsiteX0" fmla="*/ 0 w 3753256"/>
              <a:gd name="connsiteY0" fmla="*/ 0 h 5943282"/>
              <a:gd name="connsiteX1" fmla="*/ 3038412 w 3753256"/>
              <a:gd name="connsiteY1" fmla="*/ 522020 h 5943282"/>
              <a:gd name="connsiteX2" fmla="*/ 3753256 w 3753256"/>
              <a:gd name="connsiteY2" fmla="*/ 5551573 h 5943282"/>
              <a:gd name="connsiteX3" fmla="*/ 847522 w 3753256"/>
              <a:gd name="connsiteY3" fmla="*/ 5943282 h 5943282"/>
              <a:gd name="connsiteX4" fmla="*/ 0 w 3753256"/>
              <a:gd name="connsiteY4" fmla="*/ 0 h 5943282"/>
              <a:gd name="connsiteX0" fmla="*/ 0 w 3786974"/>
              <a:gd name="connsiteY0" fmla="*/ 0 h 5967145"/>
              <a:gd name="connsiteX1" fmla="*/ 3072130 w 3786974"/>
              <a:gd name="connsiteY1" fmla="*/ 545883 h 5967145"/>
              <a:gd name="connsiteX2" fmla="*/ 3786974 w 3786974"/>
              <a:gd name="connsiteY2" fmla="*/ 5575436 h 5967145"/>
              <a:gd name="connsiteX3" fmla="*/ 881240 w 3786974"/>
              <a:gd name="connsiteY3" fmla="*/ 5967145 h 5967145"/>
              <a:gd name="connsiteX4" fmla="*/ 0 w 3786974"/>
              <a:gd name="connsiteY4" fmla="*/ 0 h 5967145"/>
              <a:gd name="connsiteX0" fmla="*/ 0 w 3786974"/>
              <a:gd name="connsiteY0" fmla="*/ 0 h 5967145"/>
              <a:gd name="connsiteX1" fmla="*/ 3069072 w 3786974"/>
              <a:gd name="connsiteY1" fmla="*/ 569456 h 5967145"/>
              <a:gd name="connsiteX2" fmla="*/ 3786974 w 3786974"/>
              <a:gd name="connsiteY2" fmla="*/ 5575436 h 5967145"/>
              <a:gd name="connsiteX3" fmla="*/ 881240 w 3786974"/>
              <a:gd name="connsiteY3" fmla="*/ 5967145 h 5967145"/>
              <a:gd name="connsiteX4" fmla="*/ 0 w 3786974"/>
              <a:gd name="connsiteY4" fmla="*/ 0 h 5967145"/>
              <a:gd name="connsiteX0" fmla="*/ 0 w 3787083"/>
              <a:gd name="connsiteY0" fmla="*/ 0 h 5926348"/>
              <a:gd name="connsiteX1" fmla="*/ 3069181 w 3787083"/>
              <a:gd name="connsiteY1" fmla="*/ 528659 h 5926348"/>
              <a:gd name="connsiteX2" fmla="*/ 3787083 w 3787083"/>
              <a:gd name="connsiteY2" fmla="*/ 5534639 h 5926348"/>
              <a:gd name="connsiteX3" fmla="*/ 881349 w 3787083"/>
              <a:gd name="connsiteY3" fmla="*/ 5926348 h 5926348"/>
              <a:gd name="connsiteX4" fmla="*/ 0 w 3787083"/>
              <a:gd name="connsiteY4" fmla="*/ 0 h 5926348"/>
              <a:gd name="connsiteX0" fmla="*/ 0 w 3787083"/>
              <a:gd name="connsiteY0" fmla="*/ 0 h 5926348"/>
              <a:gd name="connsiteX1" fmla="*/ 3060569 w 3787083"/>
              <a:gd name="connsiteY1" fmla="*/ 530134 h 5926348"/>
              <a:gd name="connsiteX2" fmla="*/ 3787083 w 3787083"/>
              <a:gd name="connsiteY2" fmla="*/ 5534639 h 5926348"/>
              <a:gd name="connsiteX3" fmla="*/ 881349 w 3787083"/>
              <a:gd name="connsiteY3" fmla="*/ 5926348 h 5926348"/>
              <a:gd name="connsiteX4" fmla="*/ 0 w 3787083"/>
              <a:gd name="connsiteY4" fmla="*/ 0 h 5926348"/>
              <a:gd name="connsiteX0" fmla="*/ 0 w 3787083"/>
              <a:gd name="connsiteY0" fmla="*/ 0 h 5920793"/>
              <a:gd name="connsiteX1" fmla="*/ 3060569 w 3787083"/>
              <a:gd name="connsiteY1" fmla="*/ 530134 h 5920793"/>
              <a:gd name="connsiteX2" fmla="*/ 3787083 w 3787083"/>
              <a:gd name="connsiteY2" fmla="*/ 5534639 h 5920793"/>
              <a:gd name="connsiteX3" fmla="*/ 903446 w 3787083"/>
              <a:gd name="connsiteY3" fmla="*/ 5920793 h 5920793"/>
              <a:gd name="connsiteX4" fmla="*/ 0 w 3787083"/>
              <a:gd name="connsiteY4" fmla="*/ 0 h 5920793"/>
              <a:gd name="connsiteX0" fmla="*/ 0 w 3770990"/>
              <a:gd name="connsiteY0" fmla="*/ 0 h 5920001"/>
              <a:gd name="connsiteX1" fmla="*/ 3044476 w 3770990"/>
              <a:gd name="connsiteY1" fmla="*/ 529342 h 5920001"/>
              <a:gd name="connsiteX2" fmla="*/ 3770990 w 3770990"/>
              <a:gd name="connsiteY2" fmla="*/ 5533847 h 5920001"/>
              <a:gd name="connsiteX3" fmla="*/ 887353 w 3770990"/>
              <a:gd name="connsiteY3" fmla="*/ 5920001 h 5920001"/>
              <a:gd name="connsiteX4" fmla="*/ 0 w 3770990"/>
              <a:gd name="connsiteY4" fmla="*/ 0 h 5920001"/>
              <a:gd name="connsiteX0" fmla="*/ 0 w 3770990"/>
              <a:gd name="connsiteY0" fmla="*/ 0 h 5906515"/>
              <a:gd name="connsiteX1" fmla="*/ 3044476 w 3770990"/>
              <a:gd name="connsiteY1" fmla="*/ 529342 h 5906515"/>
              <a:gd name="connsiteX2" fmla="*/ 3770990 w 3770990"/>
              <a:gd name="connsiteY2" fmla="*/ 5533847 h 5906515"/>
              <a:gd name="connsiteX3" fmla="*/ 883271 w 3770990"/>
              <a:gd name="connsiteY3" fmla="*/ 5906515 h 5906515"/>
              <a:gd name="connsiteX4" fmla="*/ 0 w 3770990"/>
              <a:gd name="connsiteY4" fmla="*/ 0 h 5906515"/>
              <a:gd name="connsiteX0" fmla="*/ 0 w 3803175"/>
              <a:gd name="connsiteY0" fmla="*/ 0 h 5906515"/>
              <a:gd name="connsiteX1" fmla="*/ 3044476 w 3803175"/>
              <a:gd name="connsiteY1" fmla="*/ 529342 h 5906515"/>
              <a:gd name="connsiteX2" fmla="*/ 3803175 w 3803175"/>
              <a:gd name="connsiteY2" fmla="*/ 5535431 h 5906515"/>
              <a:gd name="connsiteX3" fmla="*/ 883271 w 3803175"/>
              <a:gd name="connsiteY3" fmla="*/ 5906515 h 5906515"/>
              <a:gd name="connsiteX4" fmla="*/ 0 w 3803175"/>
              <a:gd name="connsiteY4" fmla="*/ 0 h 5906515"/>
              <a:gd name="connsiteX0" fmla="*/ 0 w 3803175"/>
              <a:gd name="connsiteY0" fmla="*/ 0 h 5906515"/>
              <a:gd name="connsiteX1" fmla="*/ 3051955 w 3803175"/>
              <a:gd name="connsiteY1" fmla="*/ 531608 h 5906515"/>
              <a:gd name="connsiteX2" fmla="*/ 3803175 w 3803175"/>
              <a:gd name="connsiteY2" fmla="*/ 5535431 h 5906515"/>
              <a:gd name="connsiteX3" fmla="*/ 883271 w 3803175"/>
              <a:gd name="connsiteY3" fmla="*/ 5906515 h 5906515"/>
              <a:gd name="connsiteX4" fmla="*/ 0 w 3803175"/>
              <a:gd name="connsiteY4" fmla="*/ 0 h 5906515"/>
              <a:gd name="connsiteX0" fmla="*/ 0 w 3803175"/>
              <a:gd name="connsiteY0" fmla="*/ 0 h 5906515"/>
              <a:gd name="connsiteX1" fmla="*/ 3060567 w 3803175"/>
              <a:gd name="connsiteY1" fmla="*/ 530134 h 5906515"/>
              <a:gd name="connsiteX2" fmla="*/ 3803175 w 3803175"/>
              <a:gd name="connsiteY2" fmla="*/ 5535431 h 5906515"/>
              <a:gd name="connsiteX3" fmla="*/ 883271 w 3803175"/>
              <a:gd name="connsiteY3" fmla="*/ 5906515 h 5906515"/>
              <a:gd name="connsiteX4" fmla="*/ 0 w 3803175"/>
              <a:gd name="connsiteY4" fmla="*/ 0 h 5906515"/>
              <a:gd name="connsiteX0" fmla="*/ 0 w 3803175"/>
              <a:gd name="connsiteY0" fmla="*/ 0 h 5906515"/>
              <a:gd name="connsiteX1" fmla="*/ 3056827 w 3803175"/>
              <a:gd name="connsiteY1" fmla="*/ 529001 h 5906515"/>
              <a:gd name="connsiteX2" fmla="*/ 3803175 w 3803175"/>
              <a:gd name="connsiteY2" fmla="*/ 5535431 h 5906515"/>
              <a:gd name="connsiteX3" fmla="*/ 883271 w 3803175"/>
              <a:gd name="connsiteY3" fmla="*/ 5906515 h 5906515"/>
              <a:gd name="connsiteX4" fmla="*/ 0 w 3803175"/>
              <a:gd name="connsiteY4" fmla="*/ 0 h 5906515"/>
              <a:gd name="connsiteX0" fmla="*/ 0 w 3808046"/>
              <a:gd name="connsiteY0" fmla="*/ 0 h 5906515"/>
              <a:gd name="connsiteX1" fmla="*/ 3056827 w 3808046"/>
              <a:gd name="connsiteY1" fmla="*/ 529001 h 5906515"/>
              <a:gd name="connsiteX2" fmla="*/ 3808046 w 3808046"/>
              <a:gd name="connsiteY2" fmla="*/ 5532825 h 5906515"/>
              <a:gd name="connsiteX3" fmla="*/ 883271 w 3808046"/>
              <a:gd name="connsiteY3" fmla="*/ 5906515 h 5906515"/>
              <a:gd name="connsiteX4" fmla="*/ 0 w 3808046"/>
              <a:gd name="connsiteY4" fmla="*/ 0 h 5906515"/>
              <a:gd name="connsiteX0" fmla="*/ 0 w 3808046"/>
              <a:gd name="connsiteY0" fmla="*/ 0 h 5906515"/>
              <a:gd name="connsiteX1" fmla="*/ 3053088 w 3808046"/>
              <a:gd name="connsiteY1" fmla="*/ 527868 h 5906515"/>
              <a:gd name="connsiteX2" fmla="*/ 3808046 w 3808046"/>
              <a:gd name="connsiteY2" fmla="*/ 5532825 h 5906515"/>
              <a:gd name="connsiteX3" fmla="*/ 883271 w 3808046"/>
              <a:gd name="connsiteY3" fmla="*/ 5906515 h 5906515"/>
              <a:gd name="connsiteX4" fmla="*/ 0 w 3808046"/>
              <a:gd name="connsiteY4" fmla="*/ 0 h 5906515"/>
              <a:gd name="connsiteX0" fmla="*/ 0 w 3804306"/>
              <a:gd name="connsiteY0" fmla="*/ 0 h 5906515"/>
              <a:gd name="connsiteX1" fmla="*/ 3053088 w 3804306"/>
              <a:gd name="connsiteY1" fmla="*/ 527868 h 5906515"/>
              <a:gd name="connsiteX2" fmla="*/ 3804306 w 3804306"/>
              <a:gd name="connsiteY2" fmla="*/ 5531693 h 5906515"/>
              <a:gd name="connsiteX3" fmla="*/ 883271 w 3804306"/>
              <a:gd name="connsiteY3" fmla="*/ 5906515 h 5906515"/>
              <a:gd name="connsiteX4" fmla="*/ 0 w 3804306"/>
              <a:gd name="connsiteY4" fmla="*/ 0 h 5906515"/>
              <a:gd name="connsiteX0" fmla="*/ 0 w 3804306"/>
              <a:gd name="connsiteY0" fmla="*/ 0 h 5906515"/>
              <a:gd name="connsiteX1" fmla="*/ 3051955 w 3804306"/>
              <a:gd name="connsiteY1" fmla="*/ 531608 h 5906515"/>
              <a:gd name="connsiteX2" fmla="*/ 3804306 w 3804306"/>
              <a:gd name="connsiteY2" fmla="*/ 5531693 h 5906515"/>
              <a:gd name="connsiteX3" fmla="*/ 883271 w 3804306"/>
              <a:gd name="connsiteY3" fmla="*/ 5906515 h 5906515"/>
              <a:gd name="connsiteX4" fmla="*/ 0 w 3804306"/>
              <a:gd name="connsiteY4" fmla="*/ 0 h 5906515"/>
              <a:gd name="connsiteX0" fmla="*/ 0 w 3805439"/>
              <a:gd name="connsiteY0" fmla="*/ 0 h 5902775"/>
              <a:gd name="connsiteX1" fmla="*/ 3053088 w 3805439"/>
              <a:gd name="connsiteY1" fmla="*/ 527868 h 5902775"/>
              <a:gd name="connsiteX2" fmla="*/ 3805439 w 3805439"/>
              <a:gd name="connsiteY2" fmla="*/ 5527953 h 5902775"/>
              <a:gd name="connsiteX3" fmla="*/ 884404 w 3805439"/>
              <a:gd name="connsiteY3" fmla="*/ 5902775 h 5902775"/>
              <a:gd name="connsiteX4" fmla="*/ 0 w 3805439"/>
              <a:gd name="connsiteY4" fmla="*/ 0 h 5902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5439" h="5902775">
                <a:moveTo>
                  <a:pt x="0" y="0"/>
                </a:moveTo>
                <a:lnTo>
                  <a:pt x="3053088" y="527868"/>
                </a:lnTo>
                <a:lnTo>
                  <a:pt x="3805439" y="5527953"/>
                </a:lnTo>
                <a:lnTo>
                  <a:pt x="884404" y="5902775"/>
                </a:lnTo>
                <a:lnTo>
                  <a:pt x="0" y="0"/>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dirty="0">
                <a:latin typeface="+mj-lt"/>
              </a:defRPr>
            </a:lvl1pPr>
          </a:lstStyle>
          <a:p>
            <a:pPr marL="0" lvl="0" indent="0" algn="ctr" defTabSz="609630">
              <a:lnSpc>
                <a:spcPct val="100000"/>
              </a:lnSpc>
              <a:spcBef>
                <a:spcPts val="667"/>
              </a:spcBef>
              <a:buFontTx/>
            </a:pPr>
            <a:endParaRPr lang="fr-FR"/>
          </a:p>
        </p:txBody>
      </p:sp>
    </p:spTree>
    <p:extLst>
      <p:ext uri="{BB962C8B-B14F-4D97-AF65-F5344CB8AC3E}">
        <p14:creationId xmlns:p14="http://schemas.microsoft.com/office/powerpoint/2010/main" val="3930396872"/>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Mockup 40">
    <p:spTree>
      <p:nvGrpSpPr>
        <p:cNvPr id="1" name=""/>
        <p:cNvGrpSpPr/>
        <p:nvPr/>
      </p:nvGrpSpPr>
      <p:grpSpPr>
        <a:xfrm>
          <a:off x="0" y="0"/>
          <a:ext cx="0" cy="0"/>
          <a:chOff x="0" y="0"/>
          <a:chExt cx="0" cy="0"/>
        </a:xfrm>
      </p:grpSpPr>
      <p:sp>
        <p:nvSpPr>
          <p:cNvPr id="12" name="Espace réservé du texte 11"/>
          <p:cNvSpPr>
            <a:spLocks noGrp="1"/>
          </p:cNvSpPr>
          <p:nvPr>
            <p:ph type="body" sz="quarter" idx="10" hasCustomPrompt="1"/>
          </p:nvPr>
        </p:nvSpPr>
        <p:spPr>
          <a:xfrm>
            <a:off x="609561" y="346032"/>
            <a:ext cx="10972879"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609164" y="836712"/>
            <a:ext cx="10972879"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pic>
        <p:nvPicPr>
          <p:cNvPr id="6" name="Imag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43200" y="1988840"/>
            <a:ext cx="6705600" cy="3393029"/>
          </a:xfrm>
          <a:prstGeom prst="rect">
            <a:avLst/>
          </a:prstGeom>
        </p:spPr>
      </p:pic>
      <p:sp>
        <p:nvSpPr>
          <p:cNvPr id="3" name="Espace réservé pour une image  2"/>
          <p:cNvSpPr>
            <a:spLocks noGrp="1"/>
          </p:cNvSpPr>
          <p:nvPr>
            <p:ph type="pic" sz="quarter" idx="12"/>
          </p:nvPr>
        </p:nvSpPr>
        <p:spPr>
          <a:xfrm rot="2067900">
            <a:off x="3922993" y="1528649"/>
            <a:ext cx="4371792" cy="3727587"/>
          </a:xfrm>
          <a:custGeom>
            <a:avLst/>
            <a:gdLst>
              <a:gd name="connsiteX0" fmla="*/ 0 w 2824340"/>
              <a:gd name="connsiteY0" fmla="*/ 0 h 2659184"/>
              <a:gd name="connsiteX1" fmla="*/ 2824340 w 2824340"/>
              <a:gd name="connsiteY1" fmla="*/ 0 h 2659184"/>
              <a:gd name="connsiteX2" fmla="*/ 2824340 w 2824340"/>
              <a:gd name="connsiteY2" fmla="*/ 2659184 h 2659184"/>
              <a:gd name="connsiteX3" fmla="*/ 0 w 2824340"/>
              <a:gd name="connsiteY3" fmla="*/ 2659184 h 2659184"/>
              <a:gd name="connsiteX4" fmla="*/ 0 w 2824340"/>
              <a:gd name="connsiteY4" fmla="*/ 0 h 2659184"/>
              <a:gd name="connsiteX0" fmla="*/ 0 w 4135390"/>
              <a:gd name="connsiteY0" fmla="*/ 708662 h 3367846"/>
              <a:gd name="connsiteX1" fmla="*/ 4135390 w 4135390"/>
              <a:gd name="connsiteY1" fmla="*/ 0 h 3367846"/>
              <a:gd name="connsiteX2" fmla="*/ 2824340 w 4135390"/>
              <a:gd name="connsiteY2" fmla="*/ 3367846 h 3367846"/>
              <a:gd name="connsiteX3" fmla="*/ 0 w 4135390"/>
              <a:gd name="connsiteY3" fmla="*/ 3367846 h 3367846"/>
              <a:gd name="connsiteX4" fmla="*/ 0 w 4135390"/>
              <a:gd name="connsiteY4" fmla="*/ 708662 h 3367846"/>
              <a:gd name="connsiteX0" fmla="*/ 198483 w 4135390"/>
              <a:gd name="connsiteY0" fmla="*/ 942117 h 3367846"/>
              <a:gd name="connsiteX1" fmla="*/ 4135390 w 4135390"/>
              <a:gd name="connsiteY1" fmla="*/ 0 h 3367846"/>
              <a:gd name="connsiteX2" fmla="*/ 2824340 w 4135390"/>
              <a:gd name="connsiteY2" fmla="*/ 3367846 h 3367846"/>
              <a:gd name="connsiteX3" fmla="*/ 0 w 4135390"/>
              <a:gd name="connsiteY3" fmla="*/ 3367846 h 3367846"/>
              <a:gd name="connsiteX4" fmla="*/ 198483 w 4135390"/>
              <a:gd name="connsiteY4" fmla="*/ 942117 h 3367846"/>
              <a:gd name="connsiteX0" fmla="*/ 2629028 w 6565935"/>
              <a:gd name="connsiteY0" fmla="*/ 942117 h 5584290"/>
              <a:gd name="connsiteX1" fmla="*/ 6565935 w 6565935"/>
              <a:gd name="connsiteY1" fmla="*/ 0 h 5584290"/>
              <a:gd name="connsiteX2" fmla="*/ 5254885 w 6565935"/>
              <a:gd name="connsiteY2" fmla="*/ 3367846 h 5584290"/>
              <a:gd name="connsiteX3" fmla="*/ 0 w 6565935"/>
              <a:gd name="connsiteY3" fmla="*/ 5584290 h 5584290"/>
              <a:gd name="connsiteX4" fmla="*/ 2629028 w 6565935"/>
              <a:gd name="connsiteY4" fmla="*/ 942117 h 5584290"/>
              <a:gd name="connsiteX0" fmla="*/ 2629028 w 6565935"/>
              <a:gd name="connsiteY0" fmla="*/ 942117 h 5584290"/>
              <a:gd name="connsiteX1" fmla="*/ 6565935 w 6565935"/>
              <a:gd name="connsiteY1" fmla="*/ 0 h 5584290"/>
              <a:gd name="connsiteX2" fmla="*/ 4101244 w 6565935"/>
              <a:gd name="connsiteY2" fmla="*/ 4937311 h 5584290"/>
              <a:gd name="connsiteX3" fmla="*/ 0 w 6565935"/>
              <a:gd name="connsiteY3" fmla="*/ 5584290 h 5584290"/>
              <a:gd name="connsiteX4" fmla="*/ 2629028 w 6565935"/>
              <a:gd name="connsiteY4" fmla="*/ 942117 h 5584290"/>
              <a:gd name="connsiteX0" fmla="*/ 2666408 w 6565935"/>
              <a:gd name="connsiteY0" fmla="*/ 903712 h 5584290"/>
              <a:gd name="connsiteX1" fmla="*/ 6565935 w 6565935"/>
              <a:gd name="connsiteY1" fmla="*/ 0 h 5584290"/>
              <a:gd name="connsiteX2" fmla="*/ 4101244 w 6565935"/>
              <a:gd name="connsiteY2" fmla="*/ 4937311 h 5584290"/>
              <a:gd name="connsiteX3" fmla="*/ 0 w 6565935"/>
              <a:gd name="connsiteY3" fmla="*/ 5584290 h 5584290"/>
              <a:gd name="connsiteX4" fmla="*/ 2666408 w 6565935"/>
              <a:gd name="connsiteY4" fmla="*/ 903712 h 5584290"/>
              <a:gd name="connsiteX0" fmla="*/ 2666408 w 6586387"/>
              <a:gd name="connsiteY0" fmla="*/ 924726 h 5605304"/>
              <a:gd name="connsiteX1" fmla="*/ 6586387 w 6586387"/>
              <a:gd name="connsiteY1" fmla="*/ 0 h 5605304"/>
              <a:gd name="connsiteX2" fmla="*/ 4101244 w 6586387"/>
              <a:gd name="connsiteY2" fmla="*/ 4958325 h 5605304"/>
              <a:gd name="connsiteX3" fmla="*/ 0 w 6586387"/>
              <a:gd name="connsiteY3" fmla="*/ 5605304 h 5605304"/>
              <a:gd name="connsiteX4" fmla="*/ 2666408 w 6586387"/>
              <a:gd name="connsiteY4" fmla="*/ 924726 h 5605304"/>
              <a:gd name="connsiteX0" fmla="*/ 2669942 w 6586387"/>
              <a:gd name="connsiteY0" fmla="*/ 950199 h 5605304"/>
              <a:gd name="connsiteX1" fmla="*/ 6586387 w 6586387"/>
              <a:gd name="connsiteY1" fmla="*/ 0 h 5605304"/>
              <a:gd name="connsiteX2" fmla="*/ 4101244 w 6586387"/>
              <a:gd name="connsiteY2" fmla="*/ 4958325 h 5605304"/>
              <a:gd name="connsiteX3" fmla="*/ 0 w 6586387"/>
              <a:gd name="connsiteY3" fmla="*/ 5605304 h 5605304"/>
              <a:gd name="connsiteX4" fmla="*/ 2669942 w 6586387"/>
              <a:gd name="connsiteY4" fmla="*/ 950199 h 5605304"/>
              <a:gd name="connsiteX0" fmla="*/ 2669942 w 6578391"/>
              <a:gd name="connsiteY0" fmla="*/ 951686 h 5606791"/>
              <a:gd name="connsiteX1" fmla="*/ 6578391 w 6578391"/>
              <a:gd name="connsiteY1" fmla="*/ 0 h 5606791"/>
              <a:gd name="connsiteX2" fmla="*/ 4101244 w 6578391"/>
              <a:gd name="connsiteY2" fmla="*/ 4959812 h 5606791"/>
              <a:gd name="connsiteX3" fmla="*/ 0 w 6578391"/>
              <a:gd name="connsiteY3" fmla="*/ 5606791 h 5606791"/>
              <a:gd name="connsiteX4" fmla="*/ 2669942 w 6578391"/>
              <a:gd name="connsiteY4" fmla="*/ 951686 h 5606791"/>
              <a:gd name="connsiteX0" fmla="*/ 2669942 w 6583132"/>
              <a:gd name="connsiteY0" fmla="*/ 954939 h 5610044"/>
              <a:gd name="connsiteX1" fmla="*/ 6583132 w 6583132"/>
              <a:gd name="connsiteY1" fmla="*/ 0 h 5610044"/>
              <a:gd name="connsiteX2" fmla="*/ 4101244 w 6583132"/>
              <a:gd name="connsiteY2" fmla="*/ 4963065 h 5610044"/>
              <a:gd name="connsiteX3" fmla="*/ 0 w 6583132"/>
              <a:gd name="connsiteY3" fmla="*/ 5610044 h 5610044"/>
              <a:gd name="connsiteX4" fmla="*/ 2669942 w 6583132"/>
              <a:gd name="connsiteY4" fmla="*/ 954939 h 5610044"/>
              <a:gd name="connsiteX0" fmla="*/ 2669942 w 6583132"/>
              <a:gd name="connsiteY0" fmla="*/ 954939 h 5610044"/>
              <a:gd name="connsiteX1" fmla="*/ 6583132 w 6583132"/>
              <a:gd name="connsiteY1" fmla="*/ 0 h 5610044"/>
              <a:gd name="connsiteX2" fmla="*/ 4116956 w 6583132"/>
              <a:gd name="connsiteY2" fmla="*/ 4945305 h 5610044"/>
              <a:gd name="connsiteX3" fmla="*/ 0 w 6583132"/>
              <a:gd name="connsiteY3" fmla="*/ 5610044 h 5610044"/>
              <a:gd name="connsiteX4" fmla="*/ 2669942 w 6583132"/>
              <a:gd name="connsiteY4" fmla="*/ 954939 h 5610044"/>
              <a:gd name="connsiteX0" fmla="*/ 2668455 w 6581645"/>
              <a:gd name="connsiteY0" fmla="*/ 954939 h 5602049"/>
              <a:gd name="connsiteX1" fmla="*/ 6581645 w 6581645"/>
              <a:gd name="connsiteY1" fmla="*/ 0 h 5602049"/>
              <a:gd name="connsiteX2" fmla="*/ 4115469 w 6581645"/>
              <a:gd name="connsiteY2" fmla="*/ 4945305 h 5602049"/>
              <a:gd name="connsiteX3" fmla="*/ 0 w 6581645"/>
              <a:gd name="connsiteY3" fmla="*/ 5602049 h 5602049"/>
              <a:gd name="connsiteX4" fmla="*/ 2668455 w 6581645"/>
              <a:gd name="connsiteY4" fmla="*/ 954939 h 5602049"/>
              <a:gd name="connsiteX0" fmla="*/ 2658971 w 6572161"/>
              <a:gd name="connsiteY0" fmla="*/ 954939 h 5595540"/>
              <a:gd name="connsiteX1" fmla="*/ 6572161 w 6572161"/>
              <a:gd name="connsiteY1" fmla="*/ 0 h 5595540"/>
              <a:gd name="connsiteX2" fmla="*/ 4105985 w 6572161"/>
              <a:gd name="connsiteY2" fmla="*/ 4945305 h 5595540"/>
              <a:gd name="connsiteX3" fmla="*/ 0 w 6572161"/>
              <a:gd name="connsiteY3" fmla="*/ 5595540 h 5595540"/>
              <a:gd name="connsiteX4" fmla="*/ 2658971 w 6572161"/>
              <a:gd name="connsiteY4" fmla="*/ 954939 h 5595540"/>
              <a:gd name="connsiteX0" fmla="*/ 2657623 w 6572161"/>
              <a:gd name="connsiteY0" fmla="*/ 952976 h 5595540"/>
              <a:gd name="connsiteX1" fmla="*/ 6572161 w 6572161"/>
              <a:gd name="connsiteY1" fmla="*/ 0 h 5595540"/>
              <a:gd name="connsiteX2" fmla="*/ 4105985 w 6572161"/>
              <a:gd name="connsiteY2" fmla="*/ 4945305 h 5595540"/>
              <a:gd name="connsiteX3" fmla="*/ 0 w 6572161"/>
              <a:gd name="connsiteY3" fmla="*/ 5595540 h 5595540"/>
              <a:gd name="connsiteX4" fmla="*/ 2657623 w 6572161"/>
              <a:gd name="connsiteY4" fmla="*/ 952976 h 5595540"/>
              <a:gd name="connsiteX0" fmla="*/ 2656276 w 6570814"/>
              <a:gd name="connsiteY0" fmla="*/ 952976 h 5597503"/>
              <a:gd name="connsiteX1" fmla="*/ 6570814 w 6570814"/>
              <a:gd name="connsiteY1" fmla="*/ 0 h 5597503"/>
              <a:gd name="connsiteX2" fmla="*/ 4104638 w 6570814"/>
              <a:gd name="connsiteY2" fmla="*/ 4945305 h 5597503"/>
              <a:gd name="connsiteX3" fmla="*/ 0 w 6570814"/>
              <a:gd name="connsiteY3" fmla="*/ 5597503 h 5597503"/>
              <a:gd name="connsiteX4" fmla="*/ 2656276 w 6570814"/>
              <a:gd name="connsiteY4" fmla="*/ 952976 h 5597503"/>
              <a:gd name="connsiteX0" fmla="*/ 2656276 w 6570814"/>
              <a:gd name="connsiteY0" fmla="*/ 952976 h 5597503"/>
              <a:gd name="connsiteX1" fmla="*/ 6570814 w 6570814"/>
              <a:gd name="connsiteY1" fmla="*/ 0 h 5597503"/>
              <a:gd name="connsiteX2" fmla="*/ 4093357 w 6570814"/>
              <a:gd name="connsiteY2" fmla="*/ 4941495 h 5597503"/>
              <a:gd name="connsiteX3" fmla="*/ 0 w 6570814"/>
              <a:gd name="connsiteY3" fmla="*/ 5597503 h 5597503"/>
              <a:gd name="connsiteX4" fmla="*/ 2656276 w 6570814"/>
              <a:gd name="connsiteY4" fmla="*/ 952976 h 5597503"/>
              <a:gd name="connsiteX0" fmla="*/ 2656276 w 6562961"/>
              <a:gd name="connsiteY0" fmla="*/ 947586 h 5592113"/>
              <a:gd name="connsiteX1" fmla="*/ 6562961 w 6562961"/>
              <a:gd name="connsiteY1" fmla="*/ 0 h 5592113"/>
              <a:gd name="connsiteX2" fmla="*/ 4093357 w 6562961"/>
              <a:gd name="connsiteY2" fmla="*/ 4936105 h 5592113"/>
              <a:gd name="connsiteX3" fmla="*/ 0 w 6562961"/>
              <a:gd name="connsiteY3" fmla="*/ 5592113 h 5592113"/>
              <a:gd name="connsiteX4" fmla="*/ 2656276 w 6562961"/>
              <a:gd name="connsiteY4" fmla="*/ 947586 h 5592113"/>
              <a:gd name="connsiteX0" fmla="*/ 2656276 w 6557688"/>
              <a:gd name="connsiteY0" fmla="*/ 946854 h 5591381"/>
              <a:gd name="connsiteX1" fmla="*/ 6557688 w 6557688"/>
              <a:gd name="connsiteY1" fmla="*/ 0 h 5591381"/>
              <a:gd name="connsiteX2" fmla="*/ 4093357 w 6557688"/>
              <a:gd name="connsiteY2" fmla="*/ 4935373 h 5591381"/>
              <a:gd name="connsiteX3" fmla="*/ 0 w 6557688"/>
              <a:gd name="connsiteY3" fmla="*/ 5591381 h 5591381"/>
              <a:gd name="connsiteX4" fmla="*/ 2656276 w 6557688"/>
              <a:gd name="connsiteY4" fmla="*/ 946854 h 5591381"/>
              <a:gd name="connsiteX0" fmla="*/ 2655044 w 6557688"/>
              <a:gd name="connsiteY0" fmla="*/ 953475 h 5591381"/>
              <a:gd name="connsiteX1" fmla="*/ 6557688 w 6557688"/>
              <a:gd name="connsiteY1" fmla="*/ 0 h 5591381"/>
              <a:gd name="connsiteX2" fmla="*/ 4093357 w 6557688"/>
              <a:gd name="connsiteY2" fmla="*/ 4935373 h 5591381"/>
              <a:gd name="connsiteX3" fmla="*/ 0 w 6557688"/>
              <a:gd name="connsiteY3" fmla="*/ 5591381 h 5591381"/>
              <a:gd name="connsiteX4" fmla="*/ 2655044 w 6557688"/>
              <a:gd name="connsiteY4" fmla="*/ 953475 h 5591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7688" h="5591381">
                <a:moveTo>
                  <a:pt x="2655044" y="953475"/>
                </a:moveTo>
                <a:lnTo>
                  <a:pt x="6557688" y="0"/>
                </a:lnTo>
                <a:lnTo>
                  <a:pt x="4093357" y="4935373"/>
                </a:lnTo>
                <a:lnTo>
                  <a:pt x="0" y="5591381"/>
                </a:lnTo>
                <a:lnTo>
                  <a:pt x="2655044" y="953475"/>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Tree>
    <p:extLst>
      <p:ext uri="{BB962C8B-B14F-4D97-AF65-F5344CB8AC3E}">
        <p14:creationId xmlns:p14="http://schemas.microsoft.com/office/powerpoint/2010/main" val="2584074621"/>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Mockup 41">
    <p:spTree>
      <p:nvGrpSpPr>
        <p:cNvPr id="1" name=""/>
        <p:cNvGrpSpPr/>
        <p:nvPr/>
      </p:nvGrpSpPr>
      <p:grpSpPr>
        <a:xfrm>
          <a:off x="0" y="0"/>
          <a:ext cx="0" cy="0"/>
          <a:chOff x="0" y="0"/>
          <a:chExt cx="0" cy="0"/>
        </a:xfrm>
      </p:grpSpPr>
      <p:sp>
        <p:nvSpPr>
          <p:cNvPr id="12" name="Espace réservé du texte 11"/>
          <p:cNvSpPr>
            <a:spLocks noGrp="1"/>
          </p:cNvSpPr>
          <p:nvPr>
            <p:ph type="body" sz="quarter" idx="10" hasCustomPrompt="1"/>
          </p:nvPr>
        </p:nvSpPr>
        <p:spPr>
          <a:xfrm>
            <a:off x="609561" y="346032"/>
            <a:ext cx="10972879"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609164" y="836712"/>
            <a:ext cx="10972879"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pic>
        <p:nvPicPr>
          <p:cNvPr id="6" name="Imag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7784" y="1241719"/>
            <a:ext cx="3305982" cy="5281809"/>
          </a:xfrm>
          <a:prstGeom prst="rect">
            <a:avLst/>
          </a:prstGeom>
        </p:spPr>
      </p:pic>
      <p:sp>
        <p:nvSpPr>
          <p:cNvPr id="3" name="Espace réservé pour une image  2"/>
          <p:cNvSpPr>
            <a:spLocks noGrp="1"/>
          </p:cNvSpPr>
          <p:nvPr>
            <p:ph type="pic" sz="quarter" idx="12"/>
          </p:nvPr>
        </p:nvSpPr>
        <p:spPr>
          <a:xfrm>
            <a:off x="865568" y="1626205"/>
            <a:ext cx="2754067" cy="3657587"/>
          </a:xfrm>
          <a:custGeom>
            <a:avLst/>
            <a:gdLst>
              <a:gd name="connsiteX0" fmla="*/ 0 w 4176191"/>
              <a:gd name="connsiteY0" fmla="*/ 0 h 5545162"/>
              <a:gd name="connsiteX1" fmla="*/ 4176191 w 4176191"/>
              <a:gd name="connsiteY1" fmla="*/ 0 h 5545162"/>
              <a:gd name="connsiteX2" fmla="*/ 4176191 w 4176191"/>
              <a:gd name="connsiteY2" fmla="*/ 5545162 h 5545162"/>
              <a:gd name="connsiteX3" fmla="*/ 0 w 4176191"/>
              <a:gd name="connsiteY3" fmla="*/ 5545162 h 5545162"/>
              <a:gd name="connsiteX4" fmla="*/ 0 w 4176191"/>
              <a:gd name="connsiteY4" fmla="*/ 0 h 5545162"/>
              <a:gd name="connsiteX0" fmla="*/ 0 w 4176191"/>
              <a:gd name="connsiteY0" fmla="*/ 0 h 5545162"/>
              <a:gd name="connsiteX1" fmla="*/ 4133737 w 4176191"/>
              <a:gd name="connsiteY1" fmla="*/ 3266 h 5545162"/>
              <a:gd name="connsiteX2" fmla="*/ 4176191 w 4176191"/>
              <a:gd name="connsiteY2" fmla="*/ 5545162 h 5545162"/>
              <a:gd name="connsiteX3" fmla="*/ 0 w 4176191"/>
              <a:gd name="connsiteY3" fmla="*/ 5545162 h 5545162"/>
              <a:gd name="connsiteX4" fmla="*/ 0 w 4176191"/>
              <a:gd name="connsiteY4" fmla="*/ 0 h 5545162"/>
              <a:gd name="connsiteX0" fmla="*/ 0 w 4133737"/>
              <a:gd name="connsiteY0" fmla="*/ 0 h 5545162"/>
              <a:gd name="connsiteX1" fmla="*/ 4133737 w 4133737"/>
              <a:gd name="connsiteY1" fmla="*/ 3266 h 5545162"/>
              <a:gd name="connsiteX2" fmla="*/ 4133737 w 4133737"/>
              <a:gd name="connsiteY2" fmla="*/ 5545162 h 5545162"/>
              <a:gd name="connsiteX3" fmla="*/ 0 w 4133737"/>
              <a:gd name="connsiteY3" fmla="*/ 5545162 h 5545162"/>
              <a:gd name="connsiteX4" fmla="*/ 0 w 4133737"/>
              <a:gd name="connsiteY4" fmla="*/ 0 h 5545162"/>
              <a:gd name="connsiteX0" fmla="*/ 0 w 4133737"/>
              <a:gd name="connsiteY0" fmla="*/ 0 h 5545162"/>
              <a:gd name="connsiteX1" fmla="*/ 4133737 w 4133737"/>
              <a:gd name="connsiteY1" fmla="*/ 32657 h 5545162"/>
              <a:gd name="connsiteX2" fmla="*/ 4133737 w 4133737"/>
              <a:gd name="connsiteY2" fmla="*/ 5545162 h 5545162"/>
              <a:gd name="connsiteX3" fmla="*/ 0 w 4133737"/>
              <a:gd name="connsiteY3" fmla="*/ 5545162 h 5545162"/>
              <a:gd name="connsiteX4" fmla="*/ 0 w 4133737"/>
              <a:gd name="connsiteY4" fmla="*/ 0 h 5545162"/>
              <a:gd name="connsiteX0" fmla="*/ 0 w 4133737"/>
              <a:gd name="connsiteY0" fmla="*/ 1 h 5512505"/>
              <a:gd name="connsiteX1" fmla="*/ 4133737 w 4133737"/>
              <a:gd name="connsiteY1" fmla="*/ 0 h 5512505"/>
              <a:gd name="connsiteX2" fmla="*/ 4133737 w 4133737"/>
              <a:gd name="connsiteY2" fmla="*/ 5512505 h 5512505"/>
              <a:gd name="connsiteX3" fmla="*/ 0 w 4133737"/>
              <a:gd name="connsiteY3" fmla="*/ 5512505 h 5512505"/>
              <a:gd name="connsiteX4" fmla="*/ 0 w 4133737"/>
              <a:gd name="connsiteY4" fmla="*/ 1 h 5512505"/>
              <a:gd name="connsiteX0" fmla="*/ 0 w 4133737"/>
              <a:gd name="connsiteY0" fmla="*/ 1 h 5512505"/>
              <a:gd name="connsiteX1" fmla="*/ 4133737 w 4133737"/>
              <a:gd name="connsiteY1" fmla="*/ 0 h 5512505"/>
              <a:gd name="connsiteX2" fmla="*/ 4133737 w 4133737"/>
              <a:gd name="connsiteY2" fmla="*/ 5512505 h 5512505"/>
              <a:gd name="connsiteX3" fmla="*/ 3266 w 4133737"/>
              <a:gd name="connsiteY3" fmla="*/ 5486379 h 5512505"/>
              <a:gd name="connsiteX4" fmla="*/ 0 w 4133737"/>
              <a:gd name="connsiteY4" fmla="*/ 1 h 5512505"/>
              <a:gd name="connsiteX0" fmla="*/ 0 w 4137003"/>
              <a:gd name="connsiteY0" fmla="*/ 1 h 5486380"/>
              <a:gd name="connsiteX1" fmla="*/ 4133737 w 4137003"/>
              <a:gd name="connsiteY1" fmla="*/ 0 h 5486380"/>
              <a:gd name="connsiteX2" fmla="*/ 4137003 w 4137003"/>
              <a:gd name="connsiteY2" fmla="*/ 5486380 h 5486380"/>
              <a:gd name="connsiteX3" fmla="*/ 3266 w 4137003"/>
              <a:gd name="connsiteY3" fmla="*/ 5486379 h 5486380"/>
              <a:gd name="connsiteX4" fmla="*/ 0 w 4137003"/>
              <a:gd name="connsiteY4" fmla="*/ 1 h 5486380"/>
              <a:gd name="connsiteX0" fmla="*/ 314 w 4134052"/>
              <a:gd name="connsiteY0" fmla="*/ 1 h 5486380"/>
              <a:gd name="connsiteX1" fmla="*/ 4130786 w 4134052"/>
              <a:gd name="connsiteY1" fmla="*/ 0 h 5486380"/>
              <a:gd name="connsiteX2" fmla="*/ 4134052 w 4134052"/>
              <a:gd name="connsiteY2" fmla="*/ 5486380 h 5486380"/>
              <a:gd name="connsiteX3" fmla="*/ 315 w 4134052"/>
              <a:gd name="connsiteY3" fmla="*/ 5486379 h 5486380"/>
              <a:gd name="connsiteX4" fmla="*/ 314 w 4134052"/>
              <a:gd name="connsiteY4" fmla="*/ 1 h 5486380"/>
              <a:gd name="connsiteX0" fmla="*/ 314 w 4131100"/>
              <a:gd name="connsiteY0" fmla="*/ 1 h 5486380"/>
              <a:gd name="connsiteX1" fmla="*/ 4130786 w 4131100"/>
              <a:gd name="connsiteY1" fmla="*/ 0 h 5486380"/>
              <a:gd name="connsiteX2" fmla="*/ 4130786 w 4131100"/>
              <a:gd name="connsiteY2" fmla="*/ 5486380 h 5486380"/>
              <a:gd name="connsiteX3" fmla="*/ 315 w 4131100"/>
              <a:gd name="connsiteY3" fmla="*/ 5486379 h 5486380"/>
              <a:gd name="connsiteX4" fmla="*/ 314 w 4131100"/>
              <a:gd name="connsiteY4" fmla="*/ 1 h 5486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1100" h="5486380">
                <a:moveTo>
                  <a:pt x="314" y="1"/>
                </a:moveTo>
                <a:lnTo>
                  <a:pt x="4130786" y="0"/>
                </a:lnTo>
                <a:cubicBezTo>
                  <a:pt x="4131875" y="1828793"/>
                  <a:pt x="4129697" y="3657587"/>
                  <a:pt x="4130786" y="5486380"/>
                </a:cubicBezTo>
                <a:lnTo>
                  <a:pt x="315" y="5486379"/>
                </a:lnTo>
                <a:cubicBezTo>
                  <a:pt x="-774" y="3657586"/>
                  <a:pt x="1403" y="1828794"/>
                  <a:pt x="314" y="1"/>
                </a:cubicBez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Tree>
    <p:extLst>
      <p:ext uri="{BB962C8B-B14F-4D97-AF65-F5344CB8AC3E}">
        <p14:creationId xmlns:p14="http://schemas.microsoft.com/office/powerpoint/2010/main" val="529741775"/>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Mockup 42">
    <p:spTree>
      <p:nvGrpSpPr>
        <p:cNvPr id="1" name=""/>
        <p:cNvGrpSpPr/>
        <p:nvPr/>
      </p:nvGrpSpPr>
      <p:grpSpPr>
        <a:xfrm>
          <a:off x="0" y="0"/>
          <a:ext cx="0" cy="0"/>
          <a:chOff x="0" y="0"/>
          <a:chExt cx="0" cy="0"/>
        </a:xfrm>
      </p:grpSpPr>
      <p:sp>
        <p:nvSpPr>
          <p:cNvPr id="12" name="Espace réservé du texte 11"/>
          <p:cNvSpPr>
            <a:spLocks noGrp="1"/>
          </p:cNvSpPr>
          <p:nvPr>
            <p:ph type="body" sz="quarter" idx="10" hasCustomPrompt="1"/>
          </p:nvPr>
        </p:nvSpPr>
        <p:spPr>
          <a:xfrm>
            <a:off x="609561" y="346032"/>
            <a:ext cx="10972879"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609164" y="836712"/>
            <a:ext cx="10972879"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pic>
        <p:nvPicPr>
          <p:cNvPr id="6" name="Imag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42803" y="2154657"/>
            <a:ext cx="6705600" cy="4058652"/>
          </a:xfrm>
          <a:prstGeom prst="rect">
            <a:avLst/>
          </a:prstGeom>
        </p:spPr>
      </p:pic>
      <p:sp>
        <p:nvSpPr>
          <p:cNvPr id="3" name="Espace réservé pour une image  2"/>
          <p:cNvSpPr>
            <a:spLocks noGrp="1"/>
          </p:cNvSpPr>
          <p:nvPr>
            <p:ph type="pic" sz="quarter" idx="12"/>
          </p:nvPr>
        </p:nvSpPr>
        <p:spPr>
          <a:xfrm>
            <a:off x="3887259" y="2420409"/>
            <a:ext cx="4368800" cy="2736850"/>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Tree>
    <p:extLst>
      <p:ext uri="{BB962C8B-B14F-4D97-AF65-F5344CB8AC3E}">
        <p14:creationId xmlns:p14="http://schemas.microsoft.com/office/powerpoint/2010/main" val="3504057188"/>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Mockup 43">
    <p:spTree>
      <p:nvGrpSpPr>
        <p:cNvPr id="1" name=""/>
        <p:cNvGrpSpPr/>
        <p:nvPr/>
      </p:nvGrpSpPr>
      <p:grpSpPr>
        <a:xfrm>
          <a:off x="0" y="0"/>
          <a:ext cx="0" cy="0"/>
          <a:chOff x="0" y="0"/>
          <a:chExt cx="0" cy="0"/>
        </a:xfrm>
      </p:grpSpPr>
      <p:pic>
        <p:nvPicPr>
          <p:cNvPr id="6" name="Imag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25402" y="2996758"/>
            <a:ext cx="4324152" cy="2617249"/>
          </a:xfrm>
          <a:prstGeom prst="rect">
            <a:avLst/>
          </a:prstGeom>
        </p:spPr>
      </p:pic>
      <p:sp>
        <p:nvSpPr>
          <p:cNvPr id="10" name="Espace réservé pour une image  9"/>
          <p:cNvSpPr>
            <a:spLocks noGrp="1"/>
          </p:cNvSpPr>
          <p:nvPr>
            <p:ph type="pic" sz="quarter" idx="12"/>
          </p:nvPr>
        </p:nvSpPr>
        <p:spPr>
          <a:xfrm>
            <a:off x="2039168" y="3140968"/>
            <a:ext cx="2856698" cy="1797533"/>
          </a:xfrm>
          <a:custGeom>
            <a:avLst/>
            <a:gdLst>
              <a:gd name="connsiteX0" fmla="*/ 0 w 4248471"/>
              <a:gd name="connsiteY0" fmla="*/ 0 h 2664296"/>
              <a:gd name="connsiteX1" fmla="*/ 4248471 w 4248471"/>
              <a:gd name="connsiteY1" fmla="*/ 0 h 2664296"/>
              <a:gd name="connsiteX2" fmla="*/ 4248471 w 4248471"/>
              <a:gd name="connsiteY2" fmla="*/ 2664296 h 2664296"/>
              <a:gd name="connsiteX3" fmla="*/ 0 w 4248471"/>
              <a:gd name="connsiteY3" fmla="*/ 2664296 h 2664296"/>
              <a:gd name="connsiteX4" fmla="*/ 0 w 4248471"/>
              <a:gd name="connsiteY4" fmla="*/ 0 h 2664296"/>
              <a:gd name="connsiteX0" fmla="*/ 0 w 4262187"/>
              <a:gd name="connsiteY0" fmla="*/ 0 h 2664296"/>
              <a:gd name="connsiteX1" fmla="*/ 4262187 w 4262187"/>
              <a:gd name="connsiteY1" fmla="*/ 0 h 2664296"/>
              <a:gd name="connsiteX2" fmla="*/ 4262187 w 4262187"/>
              <a:gd name="connsiteY2" fmla="*/ 2664296 h 2664296"/>
              <a:gd name="connsiteX3" fmla="*/ 13716 w 4262187"/>
              <a:gd name="connsiteY3" fmla="*/ 2664296 h 2664296"/>
              <a:gd name="connsiteX4" fmla="*/ 0 w 4262187"/>
              <a:gd name="connsiteY4" fmla="*/ 0 h 2664296"/>
              <a:gd name="connsiteX0" fmla="*/ 0 w 4280475"/>
              <a:gd name="connsiteY0" fmla="*/ 0 h 2664296"/>
              <a:gd name="connsiteX1" fmla="*/ 4280475 w 4280475"/>
              <a:gd name="connsiteY1" fmla="*/ 0 h 2664296"/>
              <a:gd name="connsiteX2" fmla="*/ 4280475 w 4280475"/>
              <a:gd name="connsiteY2" fmla="*/ 2664296 h 2664296"/>
              <a:gd name="connsiteX3" fmla="*/ 32004 w 4280475"/>
              <a:gd name="connsiteY3" fmla="*/ 2664296 h 2664296"/>
              <a:gd name="connsiteX4" fmla="*/ 0 w 4280475"/>
              <a:gd name="connsiteY4" fmla="*/ 0 h 2664296"/>
              <a:gd name="connsiteX0" fmla="*/ 0 w 4280475"/>
              <a:gd name="connsiteY0" fmla="*/ 0 h 2664296"/>
              <a:gd name="connsiteX1" fmla="*/ 4280475 w 4280475"/>
              <a:gd name="connsiteY1" fmla="*/ 0 h 2664296"/>
              <a:gd name="connsiteX2" fmla="*/ 4280475 w 4280475"/>
              <a:gd name="connsiteY2" fmla="*/ 2664296 h 2664296"/>
              <a:gd name="connsiteX3" fmla="*/ 22860 w 4280475"/>
              <a:gd name="connsiteY3" fmla="*/ 2664296 h 2664296"/>
              <a:gd name="connsiteX4" fmla="*/ 0 w 4280475"/>
              <a:gd name="connsiteY4" fmla="*/ 0 h 2664296"/>
              <a:gd name="connsiteX0" fmla="*/ 0 w 4280475"/>
              <a:gd name="connsiteY0" fmla="*/ 0 h 2664296"/>
              <a:gd name="connsiteX1" fmla="*/ 4280475 w 4280475"/>
              <a:gd name="connsiteY1" fmla="*/ 0 h 2664296"/>
              <a:gd name="connsiteX2" fmla="*/ 4280475 w 4280475"/>
              <a:gd name="connsiteY2" fmla="*/ 2664296 h 2664296"/>
              <a:gd name="connsiteX3" fmla="*/ 13716 w 4280475"/>
              <a:gd name="connsiteY3" fmla="*/ 2664296 h 2664296"/>
              <a:gd name="connsiteX4" fmla="*/ 0 w 4280475"/>
              <a:gd name="connsiteY4" fmla="*/ 0 h 2664296"/>
              <a:gd name="connsiteX0" fmla="*/ 0 w 4280475"/>
              <a:gd name="connsiteY0" fmla="*/ 0 h 2668868"/>
              <a:gd name="connsiteX1" fmla="*/ 4280475 w 4280475"/>
              <a:gd name="connsiteY1" fmla="*/ 0 h 2668868"/>
              <a:gd name="connsiteX2" fmla="*/ 4280475 w 4280475"/>
              <a:gd name="connsiteY2" fmla="*/ 2664296 h 2668868"/>
              <a:gd name="connsiteX3" fmla="*/ 4572 w 4280475"/>
              <a:gd name="connsiteY3" fmla="*/ 2668868 h 2668868"/>
              <a:gd name="connsiteX4" fmla="*/ 0 w 4280475"/>
              <a:gd name="connsiteY4" fmla="*/ 0 h 2668868"/>
              <a:gd name="connsiteX0" fmla="*/ 4572 w 4285047"/>
              <a:gd name="connsiteY0" fmla="*/ 0 h 2668868"/>
              <a:gd name="connsiteX1" fmla="*/ 4285047 w 4285047"/>
              <a:gd name="connsiteY1" fmla="*/ 0 h 2668868"/>
              <a:gd name="connsiteX2" fmla="*/ 4285047 w 4285047"/>
              <a:gd name="connsiteY2" fmla="*/ 2664296 h 2668868"/>
              <a:gd name="connsiteX3" fmla="*/ 0 w 4285047"/>
              <a:gd name="connsiteY3" fmla="*/ 2668868 h 2668868"/>
              <a:gd name="connsiteX4" fmla="*/ 4572 w 4285047"/>
              <a:gd name="connsiteY4" fmla="*/ 0 h 2668868"/>
              <a:gd name="connsiteX0" fmla="*/ 4572 w 4289619"/>
              <a:gd name="connsiteY0" fmla="*/ 0 h 2700872"/>
              <a:gd name="connsiteX1" fmla="*/ 4285047 w 4289619"/>
              <a:gd name="connsiteY1" fmla="*/ 0 h 2700872"/>
              <a:gd name="connsiteX2" fmla="*/ 4289619 w 4289619"/>
              <a:gd name="connsiteY2" fmla="*/ 2700872 h 2700872"/>
              <a:gd name="connsiteX3" fmla="*/ 0 w 4289619"/>
              <a:gd name="connsiteY3" fmla="*/ 2668868 h 2700872"/>
              <a:gd name="connsiteX4" fmla="*/ 4572 w 4289619"/>
              <a:gd name="connsiteY4" fmla="*/ 0 h 2700872"/>
              <a:gd name="connsiteX0" fmla="*/ 4572 w 4289619"/>
              <a:gd name="connsiteY0" fmla="*/ 0 h 2700872"/>
              <a:gd name="connsiteX1" fmla="*/ 4285047 w 4289619"/>
              <a:gd name="connsiteY1" fmla="*/ 0 h 2700872"/>
              <a:gd name="connsiteX2" fmla="*/ 4289619 w 4289619"/>
              <a:gd name="connsiteY2" fmla="*/ 2700872 h 2700872"/>
              <a:gd name="connsiteX3" fmla="*/ 0 w 4289619"/>
              <a:gd name="connsiteY3" fmla="*/ 2691728 h 2700872"/>
              <a:gd name="connsiteX4" fmla="*/ 4572 w 4289619"/>
              <a:gd name="connsiteY4" fmla="*/ 0 h 2700872"/>
              <a:gd name="connsiteX0" fmla="*/ 4572 w 4289619"/>
              <a:gd name="connsiteY0" fmla="*/ 0 h 2700872"/>
              <a:gd name="connsiteX1" fmla="*/ 4285047 w 4289619"/>
              <a:gd name="connsiteY1" fmla="*/ 0 h 2700872"/>
              <a:gd name="connsiteX2" fmla="*/ 4289619 w 4289619"/>
              <a:gd name="connsiteY2" fmla="*/ 2700872 h 2700872"/>
              <a:gd name="connsiteX3" fmla="*/ 0 w 4289619"/>
              <a:gd name="connsiteY3" fmla="*/ 2696300 h 2700872"/>
              <a:gd name="connsiteX4" fmla="*/ 4572 w 4289619"/>
              <a:gd name="connsiteY4" fmla="*/ 0 h 2700872"/>
              <a:gd name="connsiteX0" fmla="*/ 4572 w 4289619"/>
              <a:gd name="connsiteY0" fmla="*/ 0 h 2696300"/>
              <a:gd name="connsiteX1" fmla="*/ 4285047 w 4289619"/>
              <a:gd name="connsiteY1" fmla="*/ 0 h 2696300"/>
              <a:gd name="connsiteX2" fmla="*/ 4289619 w 4289619"/>
              <a:gd name="connsiteY2" fmla="*/ 2696300 h 2696300"/>
              <a:gd name="connsiteX3" fmla="*/ 0 w 4289619"/>
              <a:gd name="connsiteY3" fmla="*/ 2696300 h 2696300"/>
              <a:gd name="connsiteX4" fmla="*/ 4572 w 4289619"/>
              <a:gd name="connsiteY4" fmla="*/ 0 h 2696300"/>
              <a:gd name="connsiteX0" fmla="*/ 0 w 4289619"/>
              <a:gd name="connsiteY0" fmla="*/ 0 h 2696300"/>
              <a:gd name="connsiteX1" fmla="*/ 4285047 w 4289619"/>
              <a:gd name="connsiteY1" fmla="*/ 0 h 2696300"/>
              <a:gd name="connsiteX2" fmla="*/ 4289619 w 4289619"/>
              <a:gd name="connsiteY2" fmla="*/ 2696300 h 2696300"/>
              <a:gd name="connsiteX3" fmla="*/ 0 w 4289619"/>
              <a:gd name="connsiteY3" fmla="*/ 2696300 h 2696300"/>
              <a:gd name="connsiteX4" fmla="*/ 0 w 4289619"/>
              <a:gd name="connsiteY4" fmla="*/ 0 h 2696300"/>
              <a:gd name="connsiteX0" fmla="*/ 0 w 4285047"/>
              <a:gd name="connsiteY0" fmla="*/ 0 h 2696300"/>
              <a:gd name="connsiteX1" fmla="*/ 4285047 w 4285047"/>
              <a:gd name="connsiteY1" fmla="*/ 0 h 2696300"/>
              <a:gd name="connsiteX2" fmla="*/ 4285047 w 4285047"/>
              <a:gd name="connsiteY2" fmla="*/ 2696300 h 2696300"/>
              <a:gd name="connsiteX3" fmla="*/ 0 w 4285047"/>
              <a:gd name="connsiteY3" fmla="*/ 2696300 h 2696300"/>
              <a:gd name="connsiteX4" fmla="*/ 0 w 4285047"/>
              <a:gd name="connsiteY4" fmla="*/ 0 h 2696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5047" h="2696300">
                <a:moveTo>
                  <a:pt x="0" y="0"/>
                </a:moveTo>
                <a:lnTo>
                  <a:pt x="4285047" y="0"/>
                </a:lnTo>
                <a:lnTo>
                  <a:pt x="4285047" y="2696300"/>
                </a:lnTo>
                <a:lnTo>
                  <a:pt x="0" y="2696300"/>
                </a:lnTo>
                <a:lnTo>
                  <a:pt x="0" y="0"/>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pic>
        <p:nvPicPr>
          <p:cNvPr id="15" name="Imag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42446" y="2985202"/>
            <a:ext cx="4324152" cy="2617249"/>
          </a:xfrm>
          <a:prstGeom prst="rect">
            <a:avLst/>
          </a:prstGeom>
        </p:spPr>
      </p:pic>
      <p:sp>
        <p:nvSpPr>
          <p:cNvPr id="16" name="Espace réservé pour une image  9"/>
          <p:cNvSpPr>
            <a:spLocks noGrp="1"/>
          </p:cNvSpPr>
          <p:nvPr>
            <p:ph type="pic" sz="quarter" idx="13"/>
          </p:nvPr>
        </p:nvSpPr>
        <p:spPr>
          <a:xfrm>
            <a:off x="7256212" y="3129412"/>
            <a:ext cx="2856698" cy="1797533"/>
          </a:xfrm>
          <a:custGeom>
            <a:avLst/>
            <a:gdLst>
              <a:gd name="connsiteX0" fmla="*/ 0 w 4248471"/>
              <a:gd name="connsiteY0" fmla="*/ 0 h 2664296"/>
              <a:gd name="connsiteX1" fmla="*/ 4248471 w 4248471"/>
              <a:gd name="connsiteY1" fmla="*/ 0 h 2664296"/>
              <a:gd name="connsiteX2" fmla="*/ 4248471 w 4248471"/>
              <a:gd name="connsiteY2" fmla="*/ 2664296 h 2664296"/>
              <a:gd name="connsiteX3" fmla="*/ 0 w 4248471"/>
              <a:gd name="connsiteY3" fmla="*/ 2664296 h 2664296"/>
              <a:gd name="connsiteX4" fmla="*/ 0 w 4248471"/>
              <a:gd name="connsiteY4" fmla="*/ 0 h 2664296"/>
              <a:gd name="connsiteX0" fmla="*/ 0 w 4262187"/>
              <a:gd name="connsiteY0" fmla="*/ 0 h 2664296"/>
              <a:gd name="connsiteX1" fmla="*/ 4262187 w 4262187"/>
              <a:gd name="connsiteY1" fmla="*/ 0 h 2664296"/>
              <a:gd name="connsiteX2" fmla="*/ 4262187 w 4262187"/>
              <a:gd name="connsiteY2" fmla="*/ 2664296 h 2664296"/>
              <a:gd name="connsiteX3" fmla="*/ 13716 w 4262187"/>
              <a:gd name="connsiteY3" fmla="*/ 2664296 h 2664296"/>
              <a:gd name="connsiteX4" fmla="*/ 0 w 4262187"/>
              <a:gd name="connsiteY4" fmla="*/ 0 h 2664296"/>
              <a:gd name="connsiteX0" fmla="*/ 0 w 4280475"/>
              <a:gd name="connsiteY0" fmla="*/ 0 h 2664296"/>
              <a:gd name="connsiteX1" fmla="*/ 4280475 w 4280475"/>
              <a:gd name="connsiteY1" fmla="*/ 0 h 2664296"/>
              <a:gd name="connsiteX2" fmla="*/ 4280475 w 4280475"/>
              <a:gd name="connsiteY2" fmla="*/ 2664296 h 2664296"/>
              <a:gd name="connsiteX3" fmla="*/ 32004 w 4280475"/>
              <a:gd name="connsiteY3" fmla="*/ 2664296 h 2664296"/>
              <a:gd name="connsiteX4" fmla="*/ 0 w 4280475"/>
              <a:gd name="connsiteY4" fmla="*/ 0 h 2664296"/>
              <a:gd name="connsiteX0" fmla="*/ 0 w 4280475"/>
              <a:gd name="connsiteY0" fmla="*/ 0 h 2664296"/>
              <a:gd name="connsiteX1" fmla="*/ 4280475 w 4280475"/>
              <a:gd name="connsiteY1" fmla="*/ 0 h 2664296"/>
              <a:gd name="connsiteX2" fmla="*/ 4280475 w 4280475"/>
              <a:gd name="connsiteY2" fmla="*/ 2664296 h 2664296"/>
              <a:gd name="connsiteX3" fmla="*/ 22860 w 4280475"/>
              <a:gd name="connsiteY3" fmla="*/ 2664296 h 2664296"/>
              <a:gd name="connsiteX4" fmla="*/ 0 w 4280475"/>
              <a:gd name="connsiteY4" fmla="*/ 0 h 2664296"/>
              <a:gd name="connsiteX0" fmla="*/ 0 w 4280475"/>
              <a:gd name="connsiteY0" fmla="*/ 0 h 2664296"/>
              <a:gd name="connsiteX1" fmla="*/ 4280475 w 4280475"/>
              <a:gd name="connsiteY1" fmla="*/ 0 h 2664296"/>
              <a:gd name="connsiteX2" fmla="*/ 4280475 w 4280475"/>
              <a:gd name="connsiteY2" fmla="*/ 2664296 h 2664296"/>
              <a:gd name="connsiteX3" fmla="*/ 13716 w 4280475"/>
              <a:gd name="connsiteY3" fmla="*/ 2664296 h 2664296"/>
              <a:gd name="connsiteX4" fmla="*/ 0 w 4280475"/>
              <a:gd name="connsiteY4" fmla="*/ 0 h 2664296"/>
              <a:gd name="connsiteX0" fmla="*/ 0 w 4280475"/>
              <a:gd name="connsiteY0" fmla="*/ 0 h 2668868"/>
              <a:gd name="connsiteX1" fmla="*/ 4280475 w 4280475"/>
              <a:gd name="connsiteY1" fmla="*/ 0 h 2668868"/>
              <a:gd name="connsiteX2" fmla="*/ 4280475 w 4280475"/>
              <a:gd name="connsiteY2" fmla="*/ 2664296 h 2668868"/>
              <a:gd name="connsiteX3" fmla="*/ 4572 w 4280475"/>
              <a:gd name="connsiteY3" fmla="*/ 2668868 h 2668868"/>
              <a:gd name="connsiteX4" fmla="*/ 0 w 4280475"/>
              <a:gd name="connsiteY4" fmla="*/ 0 h 2668868"/>
              <a:gd name="connsiteX0" fmla="*/ 4572 w 4285047"/>
              <a:gd name="connsiteY0" fmla="*/ 0 h 2668868"/>
              <a:gd name="connsiteX1" fmla="*/ 4285047 w 4285047"/>
              <a:gd name="connsiteY1" fmla="*/ 0 h 2668868"/>
              <a:gd name="connsiteX2" fmla="*/ 4285047 w 4285047"/>
              <a:gd name="connsiteY2" fmla="*/ 2664296 h 2668868"/>
              <a:gd name="connsiteX3" fmla="*/ 0 w 4285047"/>
              <a:gd name="connsiteY3" fmla="*/ 2668868 h 2668868"/>
              <a:gd name="connsiteX4" fmla="*/ 4572 w 4285047"/>
              <a:gd name="connsiteY4" fmla="*/ 0 h 2668868"/>
              <a:gd name="connsiteX0" fmla="*/ 4572 w 4289619"/>
              <a:gd name="connsiteY0" fmla="*/ 0 h 2700872"/>
              <a:gd name="connsiteX1" fmla="*/ 4285047 w 4289619"/>
              <a:gd name="connsiteY1" fmla="*/ 0 h 2700872"/>
              <a:gd name="connsiteX2" fmla="*/ 4289619 w 4289619"/>
              <a:gd name="connsiteY2" fmla="*/ 2700872 h 2700872"/>
              <a:gd name="connsiteX3" fmla="*/ 0 w 4289619"/>
              <a:gd name="connsiteY3" fmla="*/ 2668868 h 2700872"/>
              <a:gd name="connsiteX4" fmla="*/ 4572 w 4289619"/>
              <a:gd name="connsiteY4" fmla="*/ 0 h 2700872"/>
              <a:gd name="connsiteX0" fmla="*/ 4572 w 4289619"/>
              <a:gd name="connsiteY0" fmla="*/ 0 h 2700872"/>
              <a:gd name="connsiteX1" fmla="*/ 4285047 w 4289619"/>
              <a:gd name="connsiteY1" fmla="*/ 0 h 2700872"/>
              <a:gd name="connsiteX2" fmla="*/ 4289619 w 4289619"/>
              <a:gd name="connsiteY2" fmla="*/ 2700872 h 2700872"/>
              <a:gd name="connsiteX3" fmla="*/ 0 w 4289619"/>
              <a:gd name="connsiteY3" fmla="*/ 2691728 h 2700872"/>
              <a:gd name="connsiteX4" fmla="*/ 4572 w 4289619"/>
              <a:gd name="connsiteY4" fmla="*/ 0 h 2700872"/>
              <a:gd name="connsiteX0" fmla="*/ 4572 w 4289619"/>
              <a:gd name="connsiteY0" fmla="*/ 0 h 2700872"/>
              <a:gd name="connsiteX1" fmla="*/ 4285047 w 4289619"/>
              <a:gd name="connsiteY1" fmla="*/ 0 h 2700872"/>
              <a:gd name="connsiteX2" fmla="*/ 4289619 w 4289619"/>
              <a:gd name="connsiteY2" fmla="*/ 2700872 h 2700872"/>
              <a:gd name="connsiteX3" fmla="*/ 0 w 4289619"/>
              <a:gd name="connsiteY3" fmla="*/ 2696300 h 2700872"/>
              <a:gd name="connsiteX4" fmla="*/ 4572 w 4289619"/>
              <a:gd name="connsiteY4" fmla="*/ 0 h 2700872"/>
              <a:gd name="connsiteX0" fmla="*/ 4572 w 4289619"/>
              <a:gd name="connsiteY0" fmla="*/ 0 h 2696300"/>
              <a:gd name="connsiteX1" fmla="*/ 4285047 w 4289619"/>
              <a:gd name="connsiteY1" fmla="*/ 0 h 2696300"/>
              <a:gd name="connsiteX2" fmla="*/ 4289619 w 4289619"/>
              <a:gd name="connsiteY2" fmla="*/ 2696300 h 2696300"/>
              <a:gd name="connsiteX3" fmla="*/ 0 w 4289619"/>
              <a:gd name="connsiteY3" fmla="*/ 2696300 h 2696300"/>
              <a:gd name="connsiteX4" fmla="*/ 4572 w 4289619"/>
              <a:gd name="connsiteY4" fmla="*/ 0 h 2696300"/>
              <a:gd name="connsiteX0" fmla="*/ 0 w 4289619"/>
              <a:gd name="connsiteY0" fmla="*/ 0 h 2696300"/>
              <a:gd name="connsiteX1" fmla="*/ 4285047 w 4289619"/>
              <a:gd name="connsiteY1" fmla="*/ 0 h 2696300"/>
              <a:gd name="connsiteX2" fmla="*/ 4289619 w 4289619"/>
              <a:gd name="connsiteY2" fmla="*/ 2696300 h 2696300"/>
              <a:gd name="connsiteX3" fmla="*/ 0 w 4289619"/>
              <a:gd name="connsiteY3" fmla="*/ 2696300 h 2696300"/>
              <a:gd name="connsiteX4" fmla="*/ 0 w 4289619"/>
              <a:gd name="connsiteY4" fmla="*/ 0 h 2696300"/>
              <a:gd name="connsiteX0" fmla="*/ 0 w 4285047"/>
              <a:gd name="connsiteY0" fmla="*/ 0 h 2696300"/>
              <a:gd name="connsiteX1" fmla="*/ 4285047 w 4285047"/>
              <a:gd name="connsiteY1" fmla="*/ 0 h 2696300"/>
              <a:gd name="connsiteX2" fmla="*/ 4285047 w 4285047"/>
              <a:gd name="connsiteY2" fmla="*/ 2696300 h 2696300"/>
              <a:gd name="connsiteX3" fmla="*/ 0 w 4285047"/>
              <a:gd name="connsiteY3" fmla="*/ 2696300 h 2696300"/>
              <a:gd name="connsiteX4" fmla="*/ 0 w 4285047"/>
              <a:gd name="connsiteY4" fmla="*/ 0 h 2696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5047" h="2696300">
                <a:moveTo>
                  <a:pt x="0" y="0"/>
                </a:moveTo>
                <a:lnTo>
                  <a:pt x="4285047" y="0"/>
                </a:lnTo>
                <a:lnTo>
                  <a:pt x="4285047" y="2696300"/>
                </a:lnTo>
                <a:lnTo>
                  <a:pt x="0" y="2696300"/>
                </a:lnTo>
                <a:lnTo>
                  <a:pt x="0" y="0"/>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
        <p:nvSpPr>
          <p:cNvPr id="12" name="Espace réservé du texte 11"/>
          <p:cNvSpPr>
            <a:spLocks noGrp="1"/>
          </p:cNvSpPr>
          <p:nvPr>
            <p:ph type="body" sz="quarter" idx="10" hasCustomPrompt="1"/>
          </p:nvPr>
        </p:nvSpPr>
        <p:spPr>
          <a:xfrm>
            <a:off x="2039168" y="740702"/>
            <a:ext cx="8073742" cy="463534"/>
          </a:xfrm>
        </p:spPr>
        <p:txBody>
          <a:bodyPr>
            <a:noAutofit/>
          </a:bodyPr>
          <a:lstStyle>
            <a:lvl1pPr marL="0" algn="ctr" defTabSz="1088548" rtl="0" eaLnBrk="1" latinLnBrk="0" hangingPunct="1">
              <a:defRPr lang="fr-FR" sz="2667" b="0" kern="1200" dirty="0">
                <a:solidFill>
                  <a:schemeClr val="tx1"/>
                </a:solidFill>
                <a:latin typeface="+mn-lt"/>
                <a:ea typeface="Roboto Bold" pitchFamily="2" charset="0"/>
                <a:cs typeface="Roboto Bold" pitchFamily="2" charset="0"/>
              </a:defRPr>
            </a:lvl1pPr>
          </a:lstStyle>
          <a:p>
            <a:pPr lvl="0"/>
            <a:r>
              <a:rPr lang="fr-FR"/>
              <a:t>Modifiez Les Styles Du Texte Du Masque</a:t>
            </a:r>
          </a:p>
        </p:txBody>
      </p:sp>
      <p:sp>
        <p:nvSpPr>
          <p:cNvPr id="8" name="Espace réservé pour une image  10"/>
          <p:cNvSpPr>
            <a:spLocks noGrp="1"/>
          </p:cNvSpPr>
          <p:nvPr>
            <p:ph type="pic" sz="quarter" idx="14"/>
          </p:nvPr>
        </p:nvSpPr>
        <p:spPr>
          <a:xfrm>
            <a:off x="3983567" y="2613026"/>
            <a:ext cx="4176183" cy="2591858"/>
          </a:xfrm>
          <a:prstGeom prst="rect">
            <a:avLst/>
          </a:pr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Tree>
    <p:extLst>
      <p:ext uri="{BB962C8B-B14F-4D97-AF65-F5344CB8AC3E}">
        <p14:creationId xmlns:p14="http://schemas.microsoft.com/office/powerpoint/2010/main" val="802191379"/>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Mockup 44">
    <p:spTree>
      <p:nvGrpSpPr>
        <p:cNvPr id="1" name=""/>
        <p:cNvGrpSpPr/>
        <p:nvPr/>
      </p:nvGrpSpPr>
      <p:grpSpPr>
        <a:xfrm>
          <a:off x="0" y="0"/>
          <a:ext cx="0" cy="0"/>
          <a:chOff x="0" y="0"/>
          <a:chExt cx="0" cy="0"/>
        </a:xfrm>
      </p:grpSpPr>
      <p:sp>
        <p:nvSpPr>
          <p:cNvPr id="12" name="Espace réservé du texte 11"/>
          <p:cNvSpPr>
            <a:spLocks noGrp="1"/>
          </p:cNvSpPr>
          <p:nvPr>
            <p:ph type="body" sz="quarter" idx="10" hasCustomPrompt="1"/>
          </p:nvPr>
        </p:nvSpPr>
        <p:spPr>
          <a:xfrm>
            <a:off x="609561" y="346032"/>
            <a:ext cx="10972879"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609164" y="836712"/>
            <a:ext cx="10972879"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pic>
        <p:nvPicPr>
          <p:cNvPr id="6" name="Imag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5360" y="2124406"/>
            <a:ext cx="5136571" cy="3108977"/>
          </a:xfrm>
          <a:prstGeom prst="rect">
            <a:avLst/>
          </a:prstGeom>
        </p:spPr>
      </p:pic>
      <p:sp>
        <p:nvSpPr>
          <p:cNvPr id="3" name="Espace réservé pour une image  2"/>
          <p:cNvSpPr>
            <a:spLocks noGrp="1"/>
          </p:cNvSpPr>
          <p:nvPr>
            <p:ph type="pic" sz="quarter" idx="12"/>
          </p:nvPr>
        </p:nvSpPr>
        <p:spPr>
          <a:xfrm>
            <a:off x="1199092" y="2325159"/>
            <a:ext cx="3361267" cy="2101515"/>
          </a:xfrm>
          <a:custGeom>
            <a:avLst/>
            <a:gdLst>
              <a:gd name="connsiteX0" fmla="*/ 0 w 5041900"/>
              <a:gd name="connsiteY0" fmla="*/ 0 h 3167930"/>
              <a:gd name="connsiteX1" fmla="*/ 5041900 w 5041900"/>
              <a:gd name="connsiteY1" fmla="*/ 0 h 3167930"/>
              <a:gd name="connsiteX2" fmla="*/ 5041900 w 5041900"/>
              <a:gd name="connsiteY2" fmla="*/ 3167930 h 3167930"/>
              <a:gd name="connsiteX3" fmla="*/ 0 w 5041900"/>
              <a:gd name="connsiteY3" fmla="*/ 3167930 h 3167930"/>
              <a:gd name="connsiteX4" fmla="*/ 0 w 5041900"/>
              <a:gd name="connsiteY4" fmla="*/ 0 h 3167930"/>
              <a:gd name="connsiteX0" fmla="*/ 0 w 5041900"/>
              <a:gd name="connsiteY0" fmla="*/ 0 h 3167930"/>
              <a:gd name="connsiteX1" fmla="*/ 5041900 w 5041900"/>
              <a:gd name="connsiteY1" fmla="*/ 0 h 3167930"/>
              <a:gd name="connsiteX2" fmla="*/ 5041900 w 5041900"/>
              <a:gd name="connsiteY2" fmla="*/ 3158535 h 3167930"/>
              <a:gd name="connsiteX3" fmla="*/ 0 w 5041900"/>
              <a:gd name="connsiteY3" fmla="*/ 3167930 h 3167930"/>
              <a:gd name="connsiteX4" fmla="*/ 0 w 5041900"/>
              <a:gd name="connsiteY4" fmla="*/ 0 h 3167930"/>
              <a:gd name="connsiteX0" fmla="*/ 0 w 5041900"/>
              <a:gd name="connsiteY0" fmla="*/ 0 h 3167930"/>
              <a:gd name="connsiteX1" fmla="*/ 5041900 w 5041900"/>
              <a:gd name="connsiteY1" fmla="*/ 0 h 3167930"/>
              <a:gd name="connsiteX2" fmla="*/ 5041900 w 5041900"/>
              <a:gd name="connsiteY2" fmla="*/ 3155404 h 3167930"/>
              <a:gd name="connsiteX3" fmla="*/ 0 w 5041900"/>
              <a:gd name="connsiteY3" fmla="*/ 3167930 h 3167930"/>
              <a:gd name="connsiteX4" fmla="*/ 0 w 5041900"/>
              <a:gd name="connsiteY4" fmla="*/ 0 h 3167930"/>
              <a:gd name="connsiteX0" fmla="*/ 0 w 5041900"/>
              <a:gd name="connsiteY0" fmla="*/ 0 h 3158536"/>
              <a:gd name="connsiteX1" fmla="*/ 5041900 w 5041900"/>
              <a:gd name="connsiteY1" fmla="*/ 0 h 3158536"/>
              <a:gd name="connsiteX2" fmla="*/ 5041900 w 5041900"/>
              <a:gd name="connsiteY2" fmla="*/ 3155404 h 3158536"/>
              <a:gd name="connsiteX3" fmla="*/ 0 w 5041900"/>
              <a:gd name="connsiteY3" fmla="*/ 3158536 h 3158536"/>
              <a:gd name="connsiteX4" fmla="*/ 0 w 5041900"/>
              <a:gd name="connsiteY4" fmla="*/ 0 h 3158536"/>
              <a:gd name="connsiteX0" fmla="*/ 0 w 5041900"/>
              <a:gd name="connsiteY0" fmla="*/ 0 h 3155404"/>
              <a:gd name="connsiteX1" fmla="*/ 5041900 w 5041900"/>
              <a:gd name="connsiteY1" fmla="*/ 0 h 3155404"/>
              <a:gd name="connsiteX2" fmla="*/ 5041900 w 5041900"/>
              <a:gd name="connsiteY2" fmla="*/ 3155404 h 3155404"/>
              <a:gd name="connsiteX3" fmla="*/ 0 w 5041900"/>
              <a:gd name="connsiteY3" fmla="*/ 3152273 h 3155404"/>
              <a:gd name="connsiteX4" fmla="*/ 0 w 5041900"/>
              <a:gd name="connsiteY4" fmla="*/ 0 h 3155404"/>
              <a:gd name="connsiteX0" fmla="*/ 0 w 5041900"/>
              <a:gd name="connsiteY0" fmla="*/ 0 h 3152273"/>
              <a:gd name="connsiteX1" fmla="*/ 5041900 w 5041900"/>
              <a:gd name="connsiteY1" fmla="*/ 0 h 3152273"/>
              <a:gd name="connsiteX2" fmla="*/ 5041900 w 5041900"/>
              <a:gd name="connsiteY2" fmla="*/ 3152273 h 3152273"/>
              <a:gd name="connsiteX3" fmla="*/ 0 w 5041900"/>
              <a:gd name="connsiteY3" fmla="*/ 3152273 h 3152273"/>
              <a:gd name="connsiteX4" fmla="*/ 0 w 5041900"/>
              <a:gd name="connsiteY4" fmla="*/ 0 h 3152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1900" h="3152273">
                <a:moveTo>
                  <a:pt x="0" y="0"/>
                </a:moveTo>
                <a:lnTo>
                  <a:pt x="5041900" y="0"/>
                </a:lnTo>
                <a:lnTo>
                  <a:pt x="5041900" y="3152273"/>
                </a:lnTo>
                <a:lnTo>
                  <a:pt x="0" y="3152273"/>
                </a:lnTo>
                <a:lnTo>
                  <a:pt x="0" y="0"/>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dirty="0">
                <a:latin typeface="+mj-lt"/>
              </a:defRPr>
            </a:lvl1pPr>
          </a:lstStyle>
          <a:p>
            <a:pPr marL="0" lvl="0" indent="0" algn="ctr" defTabSz="609630">
              <a:lnSpc>
                <a:spcPct val="100000"/>
              </a:lnSpc>
              <a:spcBef>
                <a:spcPts val="667"/>
              </a:spcBef>
              <a:buFontTx/>
            </a:pPr>
            <a:endParaRPr lang="fr-FR"/>
          </a:p>
        </p:txBody>
      </p:sp>
      <p:pic>
        <p:nvPicPr>
          <p:cNvPr id="10" name="Imag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82408" y="2124406"/>
            <a:ext cx="5136571" cy="3108977"/>
          </a:xfrm>
          <a:prstGeom prst="rect">
            <a:avLst/>
          </a:prstGeom>
        </p:spPr>
      </p:pic>
      <p:sp>
        <p:nvSpPr>
          <p:cNvPr id="11" name="Espace réservé pour une image  2"/>
          <p:cNvSpPr>
            <a:spLocks noGrp="1"/>
          </p:cNvSpPr>
          <p:nvPr>
            <p:ph type="pic" sz="quarter" idx="13"/>
          </p:nvPr>
        </p:nvSpPr>
        <p:spPr>
          <a:xfrm>
            <a:off x="7746140" y="2325159"/>
            <a:ext cx="3361267" cy="2101515"/>
          </a:xfrm>
          <a:custGeom>
            <a:avLst/>
            <a:gdLst>
              <a:gd name="connsiteX0" fmla="*/ 0 w 5041900"/>
              <a:gd name="connsiteY0" fmla="*/ 0 h 3167930"/>
              <a:gd name="connsiteX1" fmla="*/ 5041900 w 5041900"/>
              <a:gd name="connsiteY1" fmla="*/ 0 h 3167930"/>
              <a:gd name="connsiteX2" fmla="*/ 5041900 w 5041900"/>
              <a:gd name="connsiteY2" fmla="*/ 3167930 h 3167930"/>
              <a:gd name="connsiteX3" fmla="*/ 0 w 5041900"/>
              <a:gd name="connsiteY3" fmla="*/ 3167930 h 3167930"/>
              <a:gd name="connsiteX4" fmla="*/ 0 w 5041900"/>
              <a:gd name="connsiteY4" fmla="*/ 0 h 3167930"/>
              <a:gd name="connsiteX0" fmla="*/ 0 w 5041900"/>
              <a:gd name="connsiteY0" fmla="*/ 0 h 3167930"/>
              <a:gd name="connsiteX1" fmla="*/ 5041900 w 5041900"/>
              <a:gd name="connsiteY1" fmla="*/ 0 h 3167930"/>
              <a:gd name="connsiteX2" fmla="*/ 5041900 w 5041900"/>
              <a:gd name="connsiteY2" fmla="*/ 3158535 h 3167930"/>
              <a:gd name="connsiteX3" fmla="*/ 0 w 5041900"/>
              <a:gd name="connsiteY3" fmla="*/ 3167930 h 3167930"/>
              <a:gd name="connsiteX4" fmla="*/ 0 w 5041900"/>
              <a:gd name="connsiteY4" fmla="*/ 0 h 3167930"/>
              <a:gd name="connsiteX0" fmla="*/ 0 w 5041900"/>
              <a:gd name="connsiteY0" fmla="*/ 0 h 3167930"/>
              <a:gd name="connsiteX1" fmla="*/ 5041900 w 5041900"/>
              <a:gd name="connsiteY1" fmla="*/ 0 h 3167930"/>
              <a:gd name="connsiteX2" fmla="*/ 5041900 w 5041900"/>
              <a:gd name="connsiteY2" fmla="*/ 3155404 h 3167930"/>
              <a:gd name="connsiteX3" fmla="*/ 0 w 5041900"/>
              <a:gd name="connsiteY3" fmla="*/ 3167930 h 3167930"/>
              <a:gd name="connsiteX4" fmla="*/ 0 w 5041900"/>
              <a:gd name="connsiteY4" fmla="*/ 0 h 3167930"/>
              <a:gd name="connsiteX0" fmla="*/ 0 w 5041900"/>
              <a:gd name="connsiteY0" fmla="*/ 0 h 3158536"/>
              <a:gd name="connsiteX1" fmla="*/ 5041900 w 5041900"/>
              <a:gd name="connsiteY1" fmla="*/ 0 h 3158536"/>
              <a:gd name="connsiteX2" fmla="*/ 5041900 w 5041900"/>
              <a:gd name="connsiteY2" fmla="*/ 3155404 h 3158536"/>
              <a:gd name="connsiteX3" fmla="*/ 0 w 5041900"/>
              <a:gd name="connsiteY3" fmla="*/ 3158536 h 3158536"/>
              <a:gd name="connsiteX4" fmla="*/ 0 w 5041900"/>
              <a:gd name="connsiteY4" fmla="*/ 0 h 3158536"/>
              <a:gd name="connsiteX0" fmla="*/ 0 w 5041900"/>
              <a:gd name="connsiteY0" fmla="*/ 0 h 3155404"/>
              <a:gd name="connsiteX1" fmla="*/ 5041900 w 5041900"/>
              <a:gd name="connsiteY1" fmla="*/ 0 h 3155404"/>
              <a:gd name="connsiteX2" fmla="*/ 5041900 w 5041900"/>
              <a:gd name="connsiteY2" fmla="*/ 3155404 h 3155404"/>
              <a:gd name="connsiteX3" fmla="*/ 0 w 5041900"/>
              <a:gd name="connsiteY3" fmla="*/ 3152273 h 3155404"/>
              <a:gd name="connsiteX4" fmla="*/ 0 w 5041900"/>
              <a:gd name="connsiteY4" fmla="*/ 0 h 3155404"/>
              <a:gd name="connsiteX0" fmla="*/ 0 w 5041900"/>
              <a:gd name="connsiteY0" fmla="*/ 0 h 3152273"/>
              <a:gd name="connsiteX1" fmla="*/ 5041900 w 5041900"/>
              <a:gd name="connsiteY1" fmla="*/ 0 h 3152273"/>
              <a:gd name="connsiteX2" fmla="*/ 5041900 w 5041900"/>
              <a:gd name="connsiteY2" fmla="*/ 3152273 h 3152273"/>
              <a:gd name="connsiteX3" fmla="*/ 0 w 5041900"/>
              <a:gd name="connsiteY3" fmla="*/ 3152273 h 3152273"/>
              <a:gd name="connsiteX4" fmla="*/ 0 w 5041900"/>
              <a:gd name="connsiteY4" fmla="*/ 0 h 3152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1900" h="3152273">
                <a:moveTo>
                  <a:pt x="0" y="0"/>
                </a:moveTo>
                <a:lnTo>
                  <a:pt x="5041900" y="0"/>
                </a:lnTo>
                <a:lnTo>
                  <a:pt x="5041900" y="3152273"/>
                </a:lnTo>
                <a:lnTo>
                  <a:pt x="0" y="3152273"/>
                </a:lnTo>
                <a:lnTo>
                  <a:pt x="0" y="0"/>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dirty="0">
                <a:latin typeface="+mj-lt"/>
              </a:defRPr>
            </a:lvl1pPr>
          </a:lstStyle>
          <a:p>
            <a:pPr marL="0" lvl="0" indent="0" algn="ctr" defTabSz="609630">
              <a:lnSpc>
                <a:spcPct val="100000"/>
              </a:lnSpc>
              <a:spcBef>
                <a:spcPts val="667"/>
              </a:spcBef>
              <a:buFontTx/>
            </a:pPr>
            <a:endParaRPr lang="fr-FR"/>
          </a:p>
        </p:txBody>
      </p:sp>
    </p:spTree>
    <p:extLst>
      <p:ext uri="{BB962C8B-B14F-4D97-AF65-F5344CB8AC3E}">
        <p14:creationId xmlns:p14="http://schemas.microsoft.com/office/powerpoint/2010/main" val="1373334686"/>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Mockup 45">
    <p:spTree>
      <p:nvGrpSpPr>
        <p:cNvPr id="1" name=""/>
        <p:cNvGrpSpPr/>
        <p:nvPr/>
      </p:nvGrpSpPr>
      <p:grpSpPr>
        <a:xfrm>
          <a:off x="0" y="0"/>
          <a:ext cx="0" cy="0"/>
          <a:chOff x="0" y="0"/>
          <a:chExt cx="0" cy="0"/>
        </a:xfrm>
      </p:grpSpPr>
      <p:sp>
        <p:nvSpPr>
          <p:cNvPr id="12" name="Espace réservé du texte 11"/>
          <p:cNvSpPr>
            <a:spLocks noGrp="1"/>
          </p:cNvSpPr>
          <p:nvPr>
            <p:ph type="body" sz="quarter" idx="10" hasCustomPrompt="1"/>
          </p:nvPr>
        </p:nvSpPr>
        <p:spPr>
          <a:xfrm>
            <a:off x="609561" y="346032"/>
            <a:ext cx="10972879"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609164" y="836712"/>
            <a:ext cx="10972879"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5360" y="2124406"/>
            <a:ext cx="5136571" cy="3108977"/>
          </a:xfrm>
          <a:prstGeom prst="rect">
            <a:avLst/>
          </a:prstGeom>
        </p:spPr>
      </p:pic>
      <p:sp>
        <p:nvSpPr>
          <p:cNvPr id="10" name="Espace réservé pour une image  2"/>
          <p:cNvSpPr>
            <a:spLocks noGrp="1"/>
          </p:cNvSpPr>
          <p:nvPr>
            <p:ph type="pic" sz="quarter" idx="12"/>
          </p:nvPr>
        </p:nvSpPr>
        <p:spPr>
          <a:xfrm>
            <a:off x="1199092" y="2325159"/>
            <a:ext cx="3361267" cy="2101515"/>
          </a:xfrm>
          <a:custGeom>
            <a:avLst/>
            <a:gdLst>
              <a:gd name="connsiteX0" fmla="*/ 0 w 5041900"/>
              <a:gd name="connsiteY0" fmla="*/ 0 h 3167930"/>
              <a:gd name="connsiteX1" fmla="*/ 5041900 w 5041900"/>
              <a:gd name="connsiteY1" fmla="*/ 0 h 3167930"/>
              <a:gd name="connsiteX2" fmla="*/ 5041900 w 5041900"/>
              <a:gd name="connsiteY2" fmla="*/ 3167930 h 3167930"/>
              <a:gd name="connsiteX3" fmla="*/ 0 w 5041900"/>
              <a:gd name="connsiteY3" fmla="*/ 3167930 h 3167930"/>
              <a:gd name="connsiteX4" fmla="*/ 0 w 5041900"/>
              <a:gd name="connsiteY4" fmla="*/ 0 h 3167930"/>
              <a:gd name="connsiteX0" fmla="*/ 0 w 5041900"/>
              <a:gd name="connsiteY0" fmla="*/ 0 h 3167930"/>
              <a:gd name="connsiteX1" fmla="*/ 5041900 w 5041900"/>
              <a:gd name="connsiteY1" fmla="*/ 0 h 3167930"/>
              <a:gd name="connsiteX2" fmla="*/ 5041900 w 5041900"/>
              <a:gd name="connsiteY2" fmla="*/ 3158535 h 3167930"/>
              <a:gd name="connsiteX3" fmla="*/ 0 w 5041900"/>
              <a:gd name="connsiteY3" fmla="*/ 3167930 h 3167930"/>
              <a:gd name="connsiteX4" fmla="*/ 0 w 5041900"/>
              <a:gd name="connsiteY4" fmla="*/ 0 h 3167930"/>
              <a:gd name="connsiteX0" fmla="*/ 0 w 5041900"/>
              <a:gd name="connsiteY0" fmla="*/ 0 h 3167930"/>
              <a:gd name="connsiteX1" fmla="*/ 5041900 w 5041900"/>
              <a:gd name="connsiteY1" fmla="*/ 0 h 3167930"/>
              <a:gd name="connsiteX2" fmla="*/ 5041900 w 5041900"/>
              <a:gd name="connsiteY2" fmla="*/ 3155404 h 3167930"/>
              <a:gd name="connsiteX3" fmla="*/ 0 w 5041900"/>
              <a:gd name="connsiteY3" fmla="*/ 3167930 h 3167930"/>
              <a:gd name="connsiteX4" fmla="*/ 0 w 5041900"/>
              <a:gd name="connsiteY4" fmla="*/ 0 h 3167930"/>
              <a:gd name="connsiteX0" fmla="*/ 0 w 5041900"/>
              <a:gd name="connsiteY0" fmla="*/ 0 h 3158536"/>
              <a:gd name="connsiteX1" fmla="*/ 5041900 w 5041900"/>
              <a:gd name="connsiteY1" fmla="*/ 0 h 3158536"/>
              <a:gd name="connsiteX2" fmla="*/ 5041900 w 5041900"/>
              <a:gd name="connsiteY2" fmla="*/ 3155404 h 3158536"/>
              <a:gd name="connsiteX3" fmla="*/ 0 w 5041900"/>
              <a:gd name="connsiteY3" fmla="*/ 3158536 h 3158536"/>
              <a:gd name="connsiteX4" fmla="*/ 0 w 5041900"/>
              <a:gd name="connsiteY4" fmla="*/ 0 h 3158536"/>
              <a:gd name="connsiteX0" fmla="*/ 0 w 5041900"/>
              <a:gd name="connsiteY0" fmla="*/ 0 h 3155404"/>
              <a:gd name="connsiteX1" fmla="*/ 5041900 w 5041900"/>
              <a:gd name="connsiteY1" fmla="*/ 0 h 3155404"/>
              <a:gd name="connsiteX2" fmla="*/ 5041900 w 5041900"/>
              <a:gd name="connsiteY2" fmla="*/ 3155404 h 3155404"/>
              <a:gd name="connsiteX3" fmla="*/ 0 w 5041900"/>
              <a:gd name="connsiteY3" fmla="*/ 3152273 h 3155404"/>
              <a:gd name="connsiteX4" fmla="*/ 0 w 5041900"/>
              <a:gd name="connsiteY4" fmla="*/ 0 h 3155404"/>
              <a:gd name="connsiteX0" fmla="*/ 0 w 5041900"/>
              <a:gd name="connsiteY0" fmla="*/ 0 h 3152273"/>
              <a:gd name="connsiteX1" fmla="*/ 5041900 w 5041900"/>
              <a:gd name="connsiteY1" fmla="*/ 0 h 3152273"/>
              <a:gd name="connsiteX2" fmla="*/ 5041900 w 5041900"/>
              <a:gd name="connsiteY2" fmla="*/ 3152273 h 3152273"/>
              <a:gd name="connsiteX3" fmla="*/ 0 w 5041900"/>
              <a:gd name="connsiteY3" fmla="*/ 3152273 h 3152273"/>
              <a:gd name="connsiteX4" fmla="*/ 0 w 5041900"/>
              <a:gd name="connsiteY4" fmla="*/ 0 h 3152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1900" h="3152273">
                <a:moveTo>
                  <a:pt x="0" y="0"/>
                </a:moveTo>
                <a:lnTo>
                  <a:pt x="5041900" y="0"/>
                </a:lnTo>
                <a:lnTo>
                  <a:pt x="5041900" y="3152273"/>
                </a:lnTo>
                <a:lnTo>
                  <a:pt x="0" y="3152273"/>
                </a:lnTo>
                <a:lnTo>
                  <a:pt x="0" y="0"/>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dirty="0">
                <a:latin typeface="+mj-lt"/>
              </a:defRPr>
            </a:lvl1pPr>
          </a:lstStyle>
          <a:p>
            <a:pPr marL="0" lvl="0" indent="0" algn="ctr" defTabSz="609630">
              <a:lnSpc>
                <a:spcPct val="100000"/>
              </a:lnSpc>
              <a:spcBef>
                <a:spcPts val="667"/>
              </a:spcBef>
              <a:buFontTx/>
            </a:pPr>
            <a:endParaRPr lang="fr-FR"/>
          </a:p>
        </p:txBody>
      </p:sp>
    </p:spTree>
    <p:extLst>
      <p:ext uri="{BB962C8B-B14F-4D97-AF65-F5344CB8AC3E}">
        <p14:creationId xmlns:p14="http://schemas.microsoft.com/office/powerpoint/2010/main" val="1634340130"/>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Mockup 46">
    <p:spTree>
      <p:nvGrpSpPr>
        <p:cNvPr id="1" name=""/>
        <p:cNvGrpSpPr/>
        <p:nvPr/>
      </p:nvGrpSpPr>
      <p:grpSpPr>
        <a:xfrm>
          <a:off x="0" y="0"/>
          <a:ext cx="0" cy="0"/>
          <a:chOff x="0" y="0"/>
          <a:chExt cx="0" cy="0"/>
        </a:xfrm>
      </p:grpSpPr>
      <p:sp>
        <p:nvSpPr>
          <p:cNvPr id="12" name="Espace réservé du texte 11"/>
          <p:cNvSpPr>
            <a:spLocks noGrp="1"/>
          </p:cNvSpPr>
          <p:nvPr>
            <p:ph type="body" sz="quarter" idx="10" hasCustomPrompt="1"/>
          </p:nvPr>
        </p:nvSpPr>
        <p:spPr>
          <a:xfrm>
            <a:off x="609561" y="346032"/>
            <a:ext cx="10972879"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609164" y="836712"/>
            <a:ext cx="10972879"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pic>
        <p:nvPicPr>
          <p:cNvPr id="6" name="Imag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82408" y="2124406"/>
            <a:ext cx="5136571" cy="3108977"/>
          </a:xfrm>
          <a:prstGeom prst="rect">
            <a:avLst/>
          </a:prstGeom>
        </p:spPr>
      </p:pic>
      <p:sp>
        <p:nvSpPr>
          <p:cNvPr id="7" name="Espace réservé pour une image  2"/>
          <p:cNvSpPr>
            <a:spLocks noGrp="1"/>
          </p:cNvSpPr>
          <p:nvPr>
            <p:ph type="pic" sz="quarter" idx="13"/>
          </p:nvPr>
        </p:nvSpPr>
        <p:spPr>
          <a:xfrm>
            <a:off x="7746140" y="2325159"/>
            <a:ext cx="3361267" cy="2101515"/>
          </a:xfrm>
          <a:custGeom>
            <a:avLst/>
            <a:gdLst>
              <a:gd name="connsiteX0" fmla="*/ 0 w 5041900"/>
              <a:gd name="connsiteY0" fmla="*/ 0 h 3167930"/>
              <a:gd name="connsiteX1" fmla="*/ 5041900 w 5041900"/>
              <a:gd name="connsiteY1" fmla="*/ 0 h 3167930"/>
              <a:gd name="connsiteX2" fmla="*/ 5041900 w 5041900"/>
              <a:gd name="connsiteY2" fmla="*/ 3167930 h 3167930"/>
              <a:gd name="connsiteX3" fmla="*/ 0 w 5041900"/>
              <a:gd name="connsiteY3" fmla="*/ 3167930 h 3167930"/>
              <a:gd name="connsiteX4" fmla="*/ 0 w 5041900"/>
              <a:gd name="connsiteY4" fmla="*/ 0 h 3167930"/>
              <a:gd name="connsiteX0" fmla="*/ 0 w 5041900"/>
              <a:gd name="connsiteY0" fmla="*/ 0 h 3167930"/>
              <a:gd name="connsiteX1" fmla="*/ 5041900 w 5041900"/>
              <a:gd name="connsiteY1" fmla="*/ 0 h 3167930"/>
              <a:gd name="connsiteX2" fmla="*/ 5041900 w 5041900"/>
              <a:gd name="connsiteY2" fmla="*/ 3158535 h 3167930"/>
              <a:gd name="connsiteX3" fmla="*/ 0 w 5041900"/>
              <a:gd name="connsiteY3" fmla="*/ 3167930 h 3167930"/>
              <a:gd name="connsiteX4" fmla="*/ 0 w 5041900"/>
              <a:gd name="connsiteY4" fmla="*/ 0 h 3167930"/>
              <a:gd name="connsiteX0" fmla="*/ 0 w 5041900"/>
              <a:gd name="connsiteY0" fmla="*/ 0 h 3167930"/>
              <a:gd name="connsiteX1" fmla="*/ 5041900 w 5041900"/>
              <a:gd name="connsiteY1" fmla="*/ 0 h 3167930"/>
              <a:gd name="connsiteX2" fmla="*/ 5041900 w 5041900"/>
              <a:gd name="connsiteY2" fmla="*/ 3155404 h 3167930"/>
              <a:gd name="connsiteX3" fmla="*/ 0 w 5041900"/>
              <a:gd name="connsiteY3" fmla="*/ 3167930 h 3167930"/>
              <a:gd name="connsiteX4" fmla="*/ 0 w 5041900"/>
              <a:gd name="connsiteY4" fmla="*/ 0 h 3167930"/>
              <a:gd name="connsiteX0" fmla="*/ 0 w 5041900"/>
              <a:gd name="connsiteY0" fmla="*/ 0 h 3158536"/>
              <a:gd name="connsiteX1" fmla="*/ 5041900 w 5041900"/>
              <a:gd name="connsiteY1" fmla="*/ 0 h 3158536"/>
              <a:gd name="connsiteX2" fmla="*/ 5041900 w 5041900"/>
              <a:gd name="connsiteY2" fmla="*/ 3155404 h 3158536"/>
              <a:gd name="connsiteX3" fmla="*/ 0 w 5041900"/>
              <a:gd name="connsiteY3" fmla="*/ 3158536 h 3158536"/>
              <a:gd name="connsiteX4" fmla="*/ 0 w 5041900"/>
              <a:gd name="connsiteY4" fmla="*/ 0 h 3158536"/>
              <a:gd name="connsiteX0" fmla="*/ 0 w 5041900"/>
              <a:gd name="connsiteY0" fmla="*/ 0 h 3155404"/>
              <a:gd name="connsiteX1" fmla="*/ 5041900 w 5041900"/>
              <a:gd name="connsiteY1" fmla="*/ 0 h 3155404"/>
              <a:gd name="connsiteX2" fmla="*/ 5041900 w 5041900"/>
              <a:gd name="connsiteY2" fmla="*/ 3155404 h 3155404"/>
              <a:gd name="connsiteX3" fmla="*/ 0 w 5041900"/>
              <a:gd name="connsiteY3" fmla="*/ 3152273 h 3155404"/>
              <a:gd name="connsiteX4" fmla="*/ 0 w 5041900"/>
              <a:gd name="connsiteY4" fmla="*/ 0 h 3155404"/>
              <a:gd name="connsiteX0" fmla="*/ 0 w 5041900"/>
              <a:gd name="connsiteY0" fmla="*/ 0 h 3152273"/>
              <a:gd name="connsiteX1" fmla="*/ 5041900 w 5041900"/>
              <a:gd name="connsiteY1" fmla="*/ 0 h 3152273"/>
              <a:gd name="connsiteX2" fmla="*/ 5041900 w 5041900"/>
              <a:gd name="connsiteY2" fmla="*/ 3152273 h 3152273"/>
              <a:gd name="connsiteX3" fmla="*/ 0 w 5041900"/>
              <a:gd name="connsiteY3" fmla="*/ 3152273 h 3152273"/>
              <a:gd name="connsiteX4" fmla="*/ 0 w 5041900"/>
              <a:gd name="connsiteY4" fmla="*/ 0 h 3152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1900" h="3152273">
                <a:moveTo>
                  <a:pt x="0" y="0"/>
                </a:moveTo>
                <a:lnTo>
                  <a:pt x="5041900" y="0"/>
                </a:lnTo>
                <a:lnTo>
                  <a:pt x="5041900" y="3152273"/>
                </a:lnTo>
                <a:lnTo>
                  <a:pt x="0" y="3152273"/>
                </a:lnTo>
                <a:lnTo>
                  <a:pt x="0" y="0"/>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dirty="0">
                <a:latin typeface="+mj-lt"/>
              </a:defRPr>
            </a:lvl1pPr>
          </a:lstStyle>
          <a:p>
            <a:pPr marL="0" lvl="0" indent="0" algn="ctr" defTabSz="609630">
              <a:lnSpc>
                <a:spcPct val="100000"/>
              </a:lnSpc>
              <a:spcBef>
                <a:spcPts val="667"/>
              </a:spcBef>
              <a:buFontTx/>
            </a:pPr>
            <a:endParaRPr lang="fr-FR"/>
          </a:p>
        </p:txBody>
      </p:sp>
    </p:spTree>
    <p:extLst>
      <p:ext uri="{BB962C8B-B14F-4D97-AF65-F5344CB8AC3E}">
        <p14:creationId xmlns:p14="http://schemas.microsoft.com/office/powerpoint/2010/main" val="1111132259"/>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Mockup 47">
    <p:spTree>
      <p:nvGrpSpPr>
        <p:cNvPr id="1" name=""/>
        <p:cNvGrpSpPr/>
        <p:nvPr/>
      </p:nvGrpSpPr>
      <p:grpSpPr>
        <a:xfrm>
          <a:off x="0" y="0"/>
          <a:ext cx="0" cy="0"/>
          <a:chOff x="0" y="0"/>
          <a:chExt cx="0" cy="0"/>
        </a:xfrm>
      </p:grpSpPr>
      <p:sp>
        <p:nvSpPr>
          <p:cNvPr id="12" name="Espace réservé du texte 11"/>
          <p:cNvSpPr>
            <a:spLocks noGrp="1"/>
          </p:cNvSpPr>
          <p:nvPr>
            <p:ph type="body" sz="quarter" idx="10" hasCustomPrompt="1"/>
          </p:nvPr>
        </p:nvSpPr>
        <p:spPr>
          <a:xfrm>
            <a:off x="609561" y="346032"/>
            <a:ext cx="10972879"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609164" y="836712"/>
            <a:ext cx="10972879"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pic>
        <p:nvPicPr>
          <p:cNvPr id="6" name="Imag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57276" y="1300246"/>
            <a:ext cx="5232095" cy="5181600"/>
          </a:xfrm>
          <a:prstGeom prst="rect">
            <a:avLst/>
          </a:prstGeom>
        </p:spPr>
      </p:pic>
      <p:sp>
        <p:nvSpPr>
          <p:cNvPr id="3" name="Espace réservé pour une image  2"/>
          <p:cNvSpPr>
            <a:spLocks noGrp="1"/>
          </p:cNvSpPr>
          <p:nvPr>
            <p:ph type="pic" sz="quarter" idx="12"/>
          </p:nvPr>
        </p:nvSpPr>
        <p:spPr>
          <a:xfrm>
            <a:off x="8399992" y="1604797"/>
            <a:ext cx="3789379" cy="3504836"/>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Tree>
    <p:extLst>
      <p:ext uri="{BB962C8B-B14F-4D97-AF65-F5344CB8AC3E}">
        <p14:creationId xmlns:p14="http://schemas.microsoft.com/office/powerpoint/2010/main" val="2727920876"/>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Mockup 48">
    <p:spTree>
      <p:nvGrpSpPr>
        <p:cNvPr id="1" name=""/>
        <p:cNvGrpSpPr/>
        <p:nvPr/>
      </p:nvGrpSpPr>
      <p:grpSpPr>
        <a:xfrm>
          <a:off x="0" y="0"/>
          <a:ext cx="0" cy="0"/>
          <a:chOff x="0" y="0"/>
          <a:chExt cx="0" cy="0"/>
        </a:xfrm>
      </p:grpSpPr>
      <p:sp>
        <p:nvSpPr>
          <p:cNvPr id="3" name="Espace réservé pour une image  2"/>
          <p:cNvSpPr>
            <a:spLocks noGrp="1"/>
          </p:cNvSpPr>
          <p:nvPr>
            <p:ph type="pic" sz="quarter" idx="13"/>
          </p:nvPr>
        </p:nvSpPr>
        <p:spPr>
          <a:xfrm>
            <a:off x="-4085" y="0"/>
            <a:ext cx="12196085" cy="6481847"/>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
        <p:nvSpPr>
          <p:cNvPr id="12" name="Espace réservé du texte 11"/>
          <p:cNvSpPr>
            <a:spLocks noGrp="1"/>
          </p:cNvSpPr>
          <p:nvPr>
            <p:ph type="body" sz="quarter" idx="10" hasCustomPrompt="1"/>
          </p:nvPr>
        </p:nvSpPr>
        <p:spPr>
          <a:xfrm>
            <a:off x="609561" y="346032"/>
            <a:ext cx="10972879"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609164" y="836712"/>
            <a:ext cx="10972879"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sp>
        <p:nvSpPr>
          <p:cNvPr id="7" name="Espace réservé pour une image  6"/>
          <p:cNvSpPr>
            <a:spLocks noGrp="1"/>
          </p:cNvSpPr>
          <p:nvPr>
            <p:ph type="pic" sz="quarter" idx="12"/>
          </p:nvPr>
        </p:nvSpPr>
        <p:spPr>
          <a:xfrm>
            <a:off x="-4085" y="1604434"/>
            <a:ext cx="3699785" cy="3524707"/>
          </a:xfrm>
          <a:custGeom>
            <a:avLst/>
            <a:gdLst>
              <a:gd name="connsiteX0" fmla="*/ 0 w 5543550"/>
              <a:gd name="connsiteY0" fmla="*/ 0 h 5257800"/>
              <a:gd name="connsiteX1" fmla="*/ 5543550 w 5543550"/>
              <a:gd name="connsiteY1" fmla="*/ 0 h 5257800"/>
              <a:gd name="connsiteX2" fmla="*/ 5543550 w 5543550"/>
              <a:gd name="connsiteY2" fmla="*/ 5257800 h 5257800"/>
              <a:gd name="connsiteX3" fmla="*/ 0 w 5543550"/>
              <a:gd name="connsiteY3" fmla="*/ 5257800 h 5257800"/>
              <a:gd name="connsiteX4" fmla="*/ 0 w 5543550"/>
              <a:gd name="connsiteY4" fmla="*/ 0 h 5257800"/>
              <a:gd name="connsiteX0" fmla="*/ 0 w 5543550"/>
              <a:gd name="connsiteY0" fmla="*/ 0 h 5265115"/>
              <a:gd name="connsiteX1" fmla="*/ 5543550 w 5543550"/>
              <a:gd name="connsiteY1" fmla="*/ 0 h 5265115"/>
              <a:gd name="connsiteX2" fmla="*/ 5543550 w 5543550"/>
              <a:gd name="connsiteY2" fmla="*/ 5265115 h 5265115"/>
              <a:gd name="connsiteX3" fmla="*/ 0 w 5543550"/>
              <a:gd name="connsiteY3" fmla="*/ 5257800 h 5265115"/>
              <a:gd name="connsiteX4" fmla="*/ 0 w 5543550"/>
              <a:gd name="connsiteY4" fmla="*/ 0 h 5265115"/>
              <a:gd name="connsiteX0" fmla="*/ 0 w 5543550"/>
              <a:gd name="connsiteY0" fmla="*/ 0 h 5265115"/>
              <a:gd name="connsiteX1" fmla="*/ 5543550 w 5543550"/>
              <a:gd name="connsiteY1" fmla="*/ 0 h 5265115"/>
              <a:gd name="connsiteX2" fmla="*/ 5543550 w 5543550"/>
              <a:gd name="connsiteY2" fmla="*/ 5265115 h 5265115"/>
              <a:gd name="connsiteX3" fmla="*/ 0 w 5543550"/>
              <a:gd name="connsiteY3" fmla="*/ 5265115 h 5265115"/>
              <a:gd name="connsiteX4" fmla="*/ 0 w 5543550"/>
              <a:gd name="connsiteY4" fmla="*/ 0 h 5265115"/>
              <a:gd name="connsiteX0" fmla="*/ 0 w 5543550"/>
              <a:gd name="connsiteY0" fmla="*/ 0 h 5279745"/>
              <a:gd name="connsiteX1" fmla="*/ 5543550 w 5543550"/>
              <a:gd name="connsiteY1" fmla="*/ 0 h 5279745"/>
              <a:gd name="connsiteX2" fmla="*/ 5543550 w 5543550"/>
              <a:gd name="connsiteY2" fmla="*/ 5279745 h 5279745"/>
              <a:gd name="connsiteX3" fmla="*/ 0 w 5543550"/>
              <a:gd name="connsiteY3" fmla="*/ 5265115 h 5279745"/>
              <a:gd name="connsiteX4" fmla="*/ 0 w 5543550"/>
              <a:gd name="connsiteY4" fmla="*/ 0 h 5279745"/>
              <a:gd name="connsiteX0" fmla="*/ 0 w 5543550"/>
              <a:gd name="connsiteY0" fmla="*/ 0 h 5287060"/>
              <a:gd name="connsiteX1" fmla="*/ 5543550 w 5543550"/>
              <a:gd name="connsiteY1" fmla="*/ 0 h 5287060"/>
              <a:gd name="connsiteX2" fmla="*/ 5543550 w 5543550"/>
              <a:gd name="connsiteY2" fmla="*/ 5279745 h 5287060"/>
              <a:gd name="connsiteX3" fmla="*/ 0 w 5543550"/>
              <a:gd name="connsiteY3" fmla="*/ 5287060 h 5287060"/>
              <a:gd name="connsiteX4" fmla="*/ 0 w 5543550"/>
              <a:gd name="connsiteY4" fmla="*/ 0 h 5287060"/>
              <a:gd name="connsiteX0" fmla="*/ 0 w 5543550"/>
              <a:gd name="connsiteY0" fmla="*/ 0 h 5287060"/>
              <a:gd name="connsiteX1" fmla="*/ 5543550 w 5543550"/>
              <a:gd name="connsiteY1" fmla="*/ 0 h 5287060"/>
              <a:gd name="connsiteX2" fmla="*/ 5543550 w 5543550"/>
              <a:gd name="connsiteY2" fmla="*/ 5287060 h 5287060"/>
              <a:gd name="connsiteX3" fmla="*/ 0 w 5543550"/>
              <a:gd name="connsiteY3" fmla="*/ 5287060 h 5287060"/>
              <a:gd name="connsiteX4" fmla="*/ 0 w 5543550"/>
              <a:gd name="connsiteY4" fmla="*/ 0 h 5287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3550" h="5287060">
                <a:moveTo>
                  <a:pt x="0" y="0"/>
                </a:moveTo>
                <a:lnTo>
                  <a:pt x="5543550" y="0"/>
                </a:lnTo>
                <a:lnTo>
                  <a:pt x="5543550" y="5287060"/>
                </a:lnTo>
                <a:lnTo>
                  <a:pt x="0" y="5287060"/>
                </a:lnTo>
                <a:lnTo>
                  <a:pt x="0" y="0"/>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Tree>
    <p:extLst>
      <p:ext uri="{BB962C8B-B14F-4D97-AF65-F5344CB8AC3E}">
        <p14:creationId xmlns:p14="http://schemas.microsoft.com/office/powerpoint/2010/main" val="3722193625"/>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664464" y="232014"/>
            <a:ext cx="6955536" cy="734005"/>
          </a:xfrm>
        </p:spPr>
        <p:txBody>
          <a:bodyPr anchor="ctr">
            <a:normAutofit/>
          </a:bodyPr>
          <a:lstStyle>
            <a:lvl1pPr>
              <a:defRPr sz="3000" b="1">
                <a:solidFill>
                  <a:schemeClr val="tx1"/>
                </a:solidFill>
              </a:defRPr>
            </a:lvl1pPr>
          </a:lstStyle>
          <a:p>
            <a:r>
              <a:rPr lang="en-US"/>
              <a:t>Slide’s Main Point</a:t>
            </a:r>
          </a:p>
        </p:txBody>
      </p:sp>
      <p:sp>
        <p:nvSpPr>
          <p:cNvPr id="9" name="Text Placeholder 2"/>
          <p:cNvSpPr>
            <a:spLocks noGrp="1"/>
          </p:cNvSpPr>
          <p:nvPr>
            <p:ph type="body" sz="quarter" idx="10"/>
          </p:nvPr>
        </p:nvSpPr>
        <p:spPr>
          <a:xfrm>
            <a:off x="665163" y="1039762"/>
            <a:ext cx="7640637" cy="5361038"/>
          </a:xfrm>
        </p:spPr>
        <p:txBody>
          <a:bodyPr anchor="t">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riangle 3">
            <a:extLst>
              <a:ext uri="{FF2B5EF4-FFF2-40B4-BE49-F238E27FC236}">
                <a16:creationId xmlns:a16="http://schemas.microsoft.com/office/drawing/2014/main" id="{FA2BF99A-54F1-1245-8089-EE44893B24CE}"/>
              </a:ext>
            </a:extLst>
          </p:cNvPr>
          <p:cNvSpPr>
            <a:spLocks/>
          </p:cNvSpPr>
          <p:nvPr userDrawn="1"/>
        </p:nvSpPr>
        <p:spPr>
          <a:xfrm flipV="1">
            <a:off x="8001000" y="0"/>
            <a:ext cx="4191000" cy="4191000"/>
          </a:xfrm>
          <a:prstGeom prst="triangle">
            <a:avLst>
              <a:gd name="adj" fmla="val 100000"/>
            </a:avLst>
          </a:prstGeom>
          <a:blipFill dpi="0" rotWithShape="0">
            <a:blip r:embed="rId3" cstate="screen">
              <a:extLst>
                <a:ext uri="{28A0092B-C50C-407E-A947-70E740481C1C}">
                  <a14:useLocalDpi xmlns:a14="http://schemas.microsoft.com/office/drawing/2010/main"/>
                </a:ext>
              </a:extLst>
            </a:blip>
            <a:srcRect/>
            <a:stretch>
              <a:fillRect l="-76364" t="-16364" r="-4144" b="-397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656020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Mockup 49">
    <p:spTree>
      <p:nvGrpSpPr>
        <p:cNvPr id="1" name=""/>
        <p:cNvGrpSpPr/>
        <p:nvPr/>
      </p:nvGrpSpPr>
      <p:grpSpPr>
        <a:xfrm>
          <a:off x="0" y="0"/>
          <a:ext cx="0" cy="0"/>
          <a:chOff x="0" y="0"/>
          <a:chExt cx="0" cy="0"/>
        </a:xfrm>
      </p:grpSpPr>
      <p:sp>
        <p:nvSpPr>
          <p:cNvPr id="12" name="Espace réservé du texte 11"/>
          <p:cNvSpPr>
            <a:spLocks noGrp="1"/>
          </p:cNvSpPr>
          <p:nvPr>
            <p:ph type="body" sz="quarter" idx="10" hasCustomPrompt="1"/>
          </p:nvPr>
        </p:nvSpPr>
        <p:spPr>
          <a:xfrm>
            <a:off x="609561" y="346032"/>
            <a:ext cx="10972879"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609164" y="836712"/>
            <a:ext cx="10972879"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pic>
        <p:nvPicPr>
          <p:cNvPr id="6" name="Imag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42803" y="1508787"/>
            <a:ext cx="6705600" cy="4583395"/>
          </a:xfrm>
          <a:prstGeom prst="rect">
            <a:avLst/>
          </a:prstGeom>
        </p:spPr>
      </p:pic>
      <p:sp>
        <p:nvSpPr>
          <p:cNvPr id="3" name="Espace réservé pour une image  2"/>
          <p:cNvSpPr>
            <a:spLocks noGrp="1"/>
          </p:cNvSpPr>
          <p:nvPr>
            <p:ph type="pic" sz="quarter" idx="12"/>
          </p:nvPr>
        </p:nvSpPr>
        <p:spPr>
          <a:xfrm>
            <a:off x="3551767" y="1748367"/>
            <a:ext cx="5088467" cy="3216275"/>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Tree>
    <p:extLst>
      <p:ext uri="{BB962C8B-B14F-4D97-AF65-F5344CB8AC3E}">
        <p14:creationId xmlns:p14="http://schemas.microsoft.com/office/powerpoint/2010/main" val="2639830085"/>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Mockup 50">
    <p:spTree>
      <p:nvGrpSpPr>
        <p:cNvPr id="1" name=""/>
        <p:cNvGrpSpPr/>
        <p:nvPr/>
      </p:nvGrpSpPr>
      <p:grpSpPr>
        <a:xfrm>
          <a:off x="0" y="0"/>
          <a:ext cx="0" cy="0"/>
          <a:chOff x="0" y="0"/>
          <a:chExt cx="0" cy="0"/>
        </a:xfrm>
      </p:grpSpPr>
      <p:sp>
        <p:nvSpPr>
          <p:cNvPr id="12" name="Espace réservé du texte 11"/>
          <p:cNvSpPr>
            <a:spLocks noGrp="1"/>
          </p:cNvSpPr>
          <p:nvPr>
            <p:ph type="body" sz="quarter" idx="10" hasCustomPrompt="1"/>
          </p:nvPr>
        </p:nvSpPr>
        <p:spPr>
          <a:xfrm>
            <a:off x="609561" y="346032"/>
            <a:ext cx="10972879"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609164" y="836712"/>
            <a:ext cx="10972879"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pic>
        <p:nvPicPr>
          <p:cNvPr id="6" name="Imag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99626" y="1700742"/>
            <a:ext cx="5165357" cy="3530613"/>
          </a:xfrm>
          <a:prstGeom prst="rect">
            <a:avLst/>
          </a:prstGeom>
        </p:spPr>
      </p:pic>
      <p:sp>
        <p:nvSpPr>
          <p:cNvPr id="16" name="Espace réservé pour une image  15"/>
          <p:cNvSpPr>
            <a:spLocks noGrp="1"/>
          </p:cNvSpPr>
          <p:nvPr>
            <p:ph type="pic" sz="quarter" idx="12"/>
          </p:nvPr>
        </p:nvSpPr>
        <p:spPr>
          <a:xfrm>
            <a:off x="7400376" y="1892830"/>
            <a:ext cx="3972633" cy="2475453"/>
          </a:xfrm>
          <a:custGeom>
            <a:avLst/>
            <a:gdLst>
              <a:gd name="connsiteX0" fmla="*/ 0 w 5976192"/>
              <a:gd name="connsiteY0" fmla="*/ 0 h 3671614"/>
              <a:gd name="connsiteX1" fmla="*/ 5976192 w 5976192"/>
              <a:gd name="connsiteY1" fmla="*/ 0 h 3671614"/>
              <a:gd name="connsiteX2" fmla="*/ 5976192 w 5976192"/>
              <a:gd name="connsiteY2" fmla="*/ 3671614 h 3671614"/>
              <a:gd name="connsiteX3" fmla="*/ 0 w 5976192"/>
              <a:gd name="connsiteY3" fmla="*/ 3671614 h 3671614"/>
              <a:gd name="connsiteX4" fmla="*/ 0 w 5976192"/>
              <a:gd name="connsiteY4" fmla="*/ 0 h 3671614"/>
              <a:gd name="connsiteX0" fmla="*/ 5937 w 5982129"/>
              <a:gd name="connsiteY0" fmla="*/ 0 h 3719115"/>
              <a:gd name="connsiteX1" fmla="*/ 5982129 w 5982129"/>
              <a:gd name="connsiteY1" fmla="*/ 0 h 3719115"/>
              <a:gd name="connsiteX2" fmla="*/ 5982129 w 5982129"/>
              <a:gd name="connsiteY2" fmla="*/ 3671614 h 3719115"/>
              <a:gd name="connsiteX3" fmla="*/ 0 w 5982129"/>
              <a:gd name="connsiteY3" fmla="*/ 3719115 h 3719115"/>
              <a:gd name="connsiteX4" fmla="*/ 5937 w 5982129"/>
              <a:gd name="connsiteY4" fmla="*/ 0 h 3719115"/>
              <a:gd name="connsiteX0" fmla="*/ 0 w 5976192"/>
              <a:gd name="connsiteY0" fmla="*/ 0 h 3713177"/>
              <a:gd name="connsiteX1" fmla="*/ 5976192 w 5976192"/>
              <a:gd name="connsiteY1" fmla="*/ 0 h 3713177"/>
              <a:gd name="connsiteX2" fmla="*/ 5976192 w 5976192"/>
              <a:gd name="connsiteY2" fmla="*/ 3671614 h 3713177"/>
              <a:gd name="connsiteX3" fmla="*/ 1 w 5976192"/>
              <a:gd name="connsiteY3" fmla="*/ 3713177 h 3713177"/>
              <a:gd name="connsiteX4" fmla="*/ 0 w 5976192"/>
              <a:gd name="connsiteY4" fmla="*/ 0 h 3713177"/>
              <a:gd name="connsiteX0" fmla="*/ 0 w 5976192"/>
              <a:gd name="connsiteY0" fmla="*/ 0 h 3713177"/>
              <a:gd name="connsiteX1" fmla="*/ 5976192 w 5976192"/>
              <a:gd name="connsiteY1" fmla="*/ 0 h 3713177"/>
              <a:gd name="connsiteX2" fmla="*/ 5976192 w 5976192"/>
              <a:gd name="connsiteY2" fmla="*/ 3701303 h 3713177"/>
              <a:gd name="connsiteX3" fmla="*/ 1 w 5976192"/>
              <a:gd name="connsiteY3" fmla="*/ 3713177 h 3713177"/>
              <a:gd name="connsiteX4" fmla="*/ 0 w 5976192"/>
              <a:gd name="connsiteY4" fmla="*/ 0 h 3713177"/>
              <a:gd name="connsiteX0" fmla="*/ 0 w 5976192"/>
              <a:gd name="connsiteY0" fmla="*/ 0 h 3713177"/>
              <a:gd name="connsiteX1" fmla="*/ 5976192 w 5976192"/>
              <a:gd name="connsiteY1" fmla="*/ 0 h 3713177"/>
              <a:gd name="connsiteX2" fmla="*/ 5976192 w 5976192"/>
              <a:gd name="connsiteY2" fmla="*/ 3707241 h 3713177"/>
              <a:gd name="connsiteX3" fmla="*/ 1 w 5976192"/>
              <a:gd name="connsiteY3" fmla="*/ 3713177 h 3713177"/>
              <a:gd name="connsiteX4" fmla="*/ 0 w 5976192"/>
              <a:gd name="connsiteY4" fmla="*/ 0 h 3713177"/>
              <a:gd name="connsiteX0" fmla="*/ 0 w 5976192"/>
              <a:gd name="connsiteY0" fmla="*/ 0 h 3713179"/>
              <a:gd name="connsiteX1" fmla="*/ 5976192 w 5976192"/>
              <a:gd name="connsiteY1" fmla="*/ 0 h 3713179"/>
              <a:gd name="connsiteX2" fmla="*/ 5970254 w 5976192"/>
              <a:gd name="connsiteY2" fmla="*/ 3713179 h 3713179"/>
              <a:gd name="connsiteX3" fmla="*/ 1 w 5976192"/>
              <a:gd name="connsiteY3" fmla="*/ 3713177 h 3713179"/>
              <a:gd name="connsiteX4" fmla="*/ 0 w 5976192"/>
              <a:gd name="connsiteY4" fmla="*/ 0 h 3713179"/>
              <a:gd name="connsiteX0" fmla="*/ 0 w 5970825"/>
              <a:gd name="connsiteY0" fmla="*/ 0 h 3713179"/>
              <a:gd name="connsiteX1" fmla="*/ 5970254 w 5970825"/>
              <a:gd name="connsiteY1" fmla="*/ 0 h 3713179"/>
              <a:gd name="connsiteX2" fmla="*/ 5970254 w 5970825"/>
              <a:gd name="connsiteY2" fmla="*/ 3713179 h 3713179"/>
              <a:gd name="connsiteX3" fmla="*/ 1 w 5970825"/>
              <a:gd name="connsiteY3" fmla="*/ 3713177 h 3713179"/>
              <a:gd name="connsiteX4" fmla="*/ 0 w 5970825"/>
              <a:gd name="connsiteY4" fmla="*/ 0 h 3713179"/>
              <a:gd name="connsiteX0" fmla="*/ 0 w 5970825"/>
              <a:gd name="connsiteY0" fmla="*/ 0 h 3713179"/>
              <a:gd name="connsiteX1" fmla="*/ 5970254 w 5970825"/>
              <a:gd name="connsiteY1" fmla="*/ 0 h 3713179"/>
              <a:gd name="connsiteX2" fmla="*/ 5970254 w 5970825"/>
              <a:gd name="connsiteY2" fmla="*/ 3713179 h 3713179"/>
              <a:gd name="connsiteX3" fmla="*/ 17814 w 5970825"/>
              <a:gd name="connsiteY3" fmla="*/ 3713177 h 3713179"/>
              <a:gd name="connsiteX4" fmla="*/ 0 w 5970825"/>
              <a:gd name="connsiteY4" fmla="*/ 0 h 3713179"/>
              <a:gd name="connsiteX0" fmla="*/ 0 w 5958950"/>
              <a:gd name="connsiteY0" fmla="*/ 0 h 3713179"/>
              <a:gd name="connsiteX1" fmla="*/ 5958379 w 5958950"/>
              <a:gd name="connsiteY1" fmla="*/ 0 h 3713179"/>
              <a:gd name="connsiteX2" fmla="*/ 5958379 w 5958950"/>
              <a:gd name="connsiteY2" fmla="*/ 3713179 h 3713179"/>
              <a:gd name="connsiteX3" fmla="*/ 5939 w 5958950"/>
              <a:gd name="connsiteY3" fmla="*/ 3713177 h 3713179"/>
              <a:gd name="connsiteX4" fmla="*/ 0 w 5958950"/>
              <a:gd name="connsiteY4" fmla="*/ 0 h 3713179"/>
              <a:gd name="connsiteX0" fmla="*/ 0 w 5958950"/>
              <a:gd name="connsiteY0" fmla="*/ 0 h 3713179"/>
              <a:gd name="connsiteX1" fmla="*/ 5958379 w 5958950"/>
              <a:gd name="connsiteY1" fmla="*/ 0 h 3713179"/>
              <a:gd name="connsiteX2" fmla="*/ 5958379 w 5958950"/>
              <a:gd name="connsiteY2" fmla="*/ 3713179 h 3713179"/>
              <a:gd name="connsiteX3" fmla="*/ 1 w 5958950"/>
              <a:gd name="connsiteY3" fmla="*/ 3713177 h 3713179"/>
              <a:gd name="connsiteX4" fmla="*/ 0 w 5958950"/>
              <a:gd name="connsiteY4" fmla="*/ 0 h 3713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8950" h="3713179">
                <a:moveTo>
                  <a:pt x="0" y="0"/>
                </a:moveTo>
                <a:lnTo>
                  <a:pt x="5958379" y="0"/>
                </a:lnTo>
                <a:cubicBezTo>
                  <a:pt x="5956400" y="1237726"/>
                  <a:pt x="5960358" y="2475453"/>
                  <a:pt x="5958379" y="3713179"/>
                </a:cubicBezTo>
                <a:lnTo>
                  <a:pt x="1" y="3713177"/>
                </a:lnTo>
                <a:cubicBezTo>
                  <a:pt x="1" y="2475451"/>
                  <a:pt x="0" y="1237726"/>
                  <a:pt x="0" y="0"/>
                </a:cubicBez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dirty="0">
                <a:latin typeface="+mj-lt"/>
              </a:defRPr>
            </a:lvl1pPr>
          </a:lstStyle>
          <a:p>
            <a:pPr marL="0" lvl="0" indent="0" algn="ctr" defTabSz="609630">
              <a:lnSpc>
                <a:spcPct val="100000"/>
              </a:lnSpc>
              <a:spcBef>
                <a:spcPts val="667"/>
              </a:spcBef>
              <a:buFontTx/>
            </a:pPr>
            <a:endParaRPr lang="fr-FR"/>
          </a:p>
        </p:txBody>
      </p:sp>
    </p:spTree>
    <p:extLst>
      <p:ext uri="{BB962C8B-B14F-4D97-AF65-F5344CB8AC3E}">
        <p14:creationId xmlns:p14="http://schemas.microsoft.com/office/powerpoint/2010/main" val="3850577812"/>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Mockup 51">
    <p:spTree>
      <p:nvGrpSpPr>
        <p:cNvPr id="1" name=""/>
        <p:cNvGrpSpPr/>
        <p:nvPr/>
      </p:nvGrpSpPr>
      <p:grpSpPr>
        <a:xfrm>
          <a:off x="0" y="0"/>
          <a:ext cx="0" cy="0"/>
          <a:chOff x="0" y="0"/>
          <a:chExt cx="0" cy="0"/>
        </a:xfrm>
      </p:grpSpPr>
      <p:sp>
        <p:nvSpPr>
          <p:cNvPr id="6" name="Rectangle 5"/>
          <p:cNvSpPr/>
          <p:nvPr userDrawn="1"/>
        </p:nvSpPr>
        <p:spPr bwMode="auto">
          <a:xfrm>
            <a:off x="0" y="-6672"/>
            <a:ext cx="12192000" cy="3435672"/>
          </a:xfrm>
          <a:prstGeom prst="rect">
            <a:avLst/>
          </a:prstGeom>
          <a:solidFill>
            <a:schemeClr val="tx2"/>
          </a:solidFill>
          <a:ln>
            <a:noFill/>
          </a:ln>
        </p:spPr>
        <p:txBody>
          <a:bodyPr vert="horz" wrap="square" lIns="60960" tIns="30480" rIns="60960" bIns="30480" numCol="1" rtlCol="0" anchor="t" anchorCtr="0" compatLnSpc="1">
            <a:prstTxWarp prst="textNoShape">
              <a:avLst/>
            </a:prstTxWarp>
          </a:bodyPr>
          <a:lstStyle/>
          <a:p>
            <a:pPr algn="ctr"/>
            <a:endParaRPr lang="fr-FR" sz="1200"/>
          </a:p>
        </p:txBody>
      </p:sp>
      <p:sp>
        <p:nvSpPr>
          <p:cNvPr id="12" name="Espace réservé du texte 11"/>
          <p:cNvSpPr>
            <a:spLocks noGrp="1"/>
          </p:cNvSpPr>
          <p:nvPr>
            <p:ph type="body" sz="quarter" idx="10" hasCustomPrompt="1"/>
          </p:nvPr>
        </p:nvSpPr>
        <p:spPr>
          <a:xfrm>
            <a:off x="609561" y="346032"/>
            <a:ext cx="10972879" cy="463534"/>
          </a:xfrm>
        </p:spPr>
        <p:txBody>
          <a:bodyPr>
            <a:noAutofit/>
          </a:bodyPr>
          <a:lstStyle>
            <a:lvl1pPr marL="0" algn="ctr" defTabSz="1088548" rtl="0" eaLnBrk="1" latinLnBrk="0" hangingPunct="1">
              <a:defRPr lang="fr-FR" sz="2933" b="0" kern="1200" dirty="0">
                <a:solidFill>
                  <a:schemeClr val="bg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609164" y="836712"/>
            <a:ext cx="10972879" cy="463534"/>
          </a:xfrm>
        </p:spPr>
        <p:txBody>
          <a:bodyPr>
            <a:noAutofit/>
          </a:bodyPr>
          <a:lstStyle>
            <a:lvl1pPr marL="0" algn="ctr" defTabSz="1088548" rtl="0" eaLnBrk="1" latinLnBrk="0" hangingPunct="1">
              <a:defRPr lang="fr-FR" sz="1600" b="0" kern="1200" dirty="0">
                <a:solidFill>
                  <a:schemeClr val="bg1"/>
                </a:solidFill>
                <a:latin typeface="Roboto" pitchFamily="2" charset="0"/>
                <a:ea typeface="Roboto" pitchFamily="2" charset="0"/>
                <a:cs typeface="Roboto" pitchFamily="2" charset="0"/>
              </a:defRPr>
            </a:lvl1pPr>
          </a:lstStyle>
          <a:p>
            <a:pPr lvl="0"/>
            <a:r>
              <a:rPr lang="fr-FR"/>
              <a:t>Modifiez les styles du texte du masque</a:t>
            </a:r>
          </a:p>
        </p:txBody>
      </p:sp>
      <p:pic>
        <p:nvPicPr>
          <p:cNvPr id="9" name="Imag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3339" y="1700742"/>
            <a:ext cx="5165357" cy="3530613"/>
          </a:xfrm>
          <a:prstGeom prst="rect">
            <a:avLst/>
          </a:prstGeom>
        </p:spPr>
      </p:pic>
      <p:sp>
        <p:nvSpPr>
          <p:cNvPr id="10" name="Espace réservé pour une image  15"/>
          <p:cNvSpPr>
            <a:spLocks noGrp="1"/>
          </p:cNvSpPr>
          <p:nvPr>
            <p:ph type="pic" sz="quarter" idx="12"/>
          </p:nvPr>
        </p:nvSpPr>
        <p:spPr>
          <a:xfrm>
            <a:off x="744089" y="1892830"/>
            <a:ext cx="3972633" cy="2475453"/>
          </a:xfrm>
          <a:custGeom>
            <a:avLst/>
            <a:gdLst>
              <a:gd name="connsiteX0" fmla="*/ 0 w 5976192"/>
              <a:gd name="connsiteY0" fmla="*/ 0 h 3671614"/>
              <a:gd name="connsiteX1" fmla="*/ 5976192 w 5976192"/>
              <a:gd name="connsiteY1" fmla="*/ 0 h 3671614"/>
              <a:gd name="connsiteX2" fmla="*/ 5976192 w 5976192"/>
              <a:gd name="connsiteY2" fmla="*/ 3671614 h 3671614"/>
              <a:gd name="connsiteX3" fmla="*/ 0 w 5976192"/>
              <a:gd name="connsiteY3" fmla="*/ 3671614 h 3671614"/>
              <a:gd name="connsiteX4" fmla="*/ 0 w 5976192"/>
              <a:gd name="connsiteY4" fmla="*/ 0 h 3671614"/>
              <a:gd name="connsiteX0" fmla="*/ 5937 w 5982129"/>
              <a:gd name="connsiteY0" fmla="*/ 0 h 3719115"/>
              <a:gd name="connsiteX1" fmla="*/ 5982129 w 5982129"/>
              <a:gd name="connsiteY1" fmla="*/ 0 h 3719115"/>
              <a:gd name="connsiteX2" fmla="*/ 5982129 w 5982129"/>
              <a:gd name="connsiteY2" fmla="*/ 3671614 h 3719115"/>
              <a:gd name="connsiteX3" fmla="*/ 0 w 5982129"/>
              <a:gd name="connsiteY3" fmla="*/ 3719115 h 3719115"/>
              <a:gd name="connsiteX4" fmla="*/ 5937 w 5982129"/>
              <a:gd name="connsiteY4" fmla="*/ 0 h 3719115"/>
              <a:gd name="connsiteX0" fmla="*/ 0 w 5976192"/>
              <a:gd name="connsiteY0" fmla="*/ 0 h 3713177"/>
              <a:gd name="connsiteX1" fmla="*/ 5976192 w 5976192"/>
              <a:gd name="connsiteY1" fmla="*/ 0 h 3713177"/>
              <a:gd name="connsiteX2" fmla="*/ 5976192 w 5976192"/>
              <a:gd name="connsiteY2" fmla="*/ 3671614 h 3713177"/>
              <a:gd name="connsiteX3" fmla="*/ 1 w 5976192"/>
              <a:gd name="connsiteY3" fmla="*/ 3713177 h 3713177"/>
              <a:gd name="connsiteX4" fmla="*/ 0 w 5976192"/>
              <a:gd name="connsiteY4" fmla="*/ 0 h 3713177"/>
              <a:gd name="connsiteX0" fmla="*/ 0 w 5976192"/>
              <a:gd name="connsiteY0" fmla="*/ 0 h 3713177"/>
              <a:gd name="connsiteX1" fmla="*/ 5976192 w 5976192"/>
              <a:gd name="connsiteY1" fmla="*/ 0 h 3713177"/>
              <a:gd name="connsiteX2" fmla="*/ 5976192 w 5976192"/>
              <a:gd name="connsiteY2" fmla="*/ 3701303 h 3713177"/>
              <a:gd name="connsiteX3" fmla="*/ 1 w 5976192"/>
              <a:gd name="connsiteY3" fmla="*/ 3713177 h 3713177"/>
              <a:gd name="connsiteX4" fmla="*/ 0 w 5976192"/>
              <a:gd name="connsiteY4" fmla="*/ 0 h 3713177"/>
              <a:gd name="connsiteX0" fmla="*/ 0 w 5976192"/>
              <a:gd name="connsiteY0" fmla="*/ 0 h 3713177"/>
              <a:gd name="connsiteX1" fmla="*/ 5976192 w 5976192"/>
              <a:gd name="connsiteY1" fmla="*/ 0 h 3713177"/>
              <a:gd name="connsiteX2" fmla="*/ 5976192 w 5976192"/>
              <a:gd name="connsiteY2" fmla="*/ 3707241 h 3713177"/>
              <a:gd name="connsiteX3" fmla="*/ 1 w 5976192"/>
              <a:gd name="connsiteY3" fmla="*/ 3713177 h 3713177"/>
              <a:gd name="connsiteX4" fmla="*/ 0 w 5976192"/>
              <a:gd name="connsiteY4" fmla="*/ 0 h 3713177"/>
              <a:gd name="connsiteX0" fmla="*/ 0 w 5976192"/>
              <a:gd name="connsiteY0" fmla="*/ 0 h 3713179"/>
              <a:gd name="connsiteX1" fmla="*/ 5976192 w 5976192"/>
              <a:gd name="connsiteY1" fmla="*/ 0 h 3713179"/>
              <a:gd name="connsiteX2" fmla="*/ 5970254 w 5976192"/>
              <a:gd name="connsiteY2" fmla="*/ 3713179 h 3713179"/>
              <a:gd name="connsiteX3" fmla="*/ 1 w 5976192"/>
              <a:gd name="connsiteY3" fmla="*/ 3713177 h 3713179"/>
              <a:gd name="connsiteX4" fmla="*/ 0 w 5976192"/>
              <a:gd name="connsiteY4" fmla="*/ 0 h 3713179"/>
              <a:gd name="connsiteX0" fmla="*/ 0 w 5970825"/>
              <a:gd name="connsiteY0" fmla="*/ 0 h 3713179"/>
              <a:gd name="connsiteX1" fmla="*/ 5970254 w 5970825"/>
              <a:gd name="connsiteY1" fmla="*/ 0 h 3713179"/>
              <a:gd name="connsiteX2" fmla="*/ 5970254 w 5970825"/>
              <a:gd name="connsiteY2" fmla="*/ 3713179 h 3713179"/>
              <a:gd name="connsiteX3" fmla="*/ 1 w 5970825"/>
              <a:gd name="connsiteY3" fmla="*/ 3713177 h 3713179"/>
              <a:gd name="connsiteX4" fmla="*/ 0 w 5970825"/>
              <a:gd name="connsiteY4" fmla="*/ 0 h 3713179"/>
              <a:gd name="connsiteX0" fmla="*/ 0 w 5970825"/>
              <a:gd name="connsiteY0" fmla="*/ 0 h 3713179"/>
              <a:gd name="connsiteX1" fmla="*/ 5970254 w 5970825"/>
              <a:gd name="connsiteY1" fmla="*/ 0 h 3713179"/>
              <a:gd name="connsiteX2" fmla="*/ 5970254 w 5970825"/>
              <a:gd name="connsiteY2" fmla="*/ 3713179 h 3713179"/>
              <a:gd name="connsiteX3" fmla="*/ 17814 w 5970825"/>
              <a:gd name="connsiteY3" fmla="*/ 3713177 h 3713179"/>
              <a:gd name="connsiteX4" fmla="*/ 0 w 5970825"/>
              <a:gd name="connsiteY4" fmla="*/ 0 h 3713179"/>
              <a:gd name="connsiteX0" fmla="*/ 0 w 5958950"/>
              <a:gd name="connsiteY0" fmla="*/ 0 h 3713179"/>
              <a:gd name="connsiteX1" fmla="*/ 5958379 w 5958950"/>
              <a:gd name="connsiteY1" fmla="*/ 0 h 3713179"/>
              <a:gd name="connsiteX2" fmla="*/ 5958379 w 5958950"/>
              <a:gd name="connsiteY2" fmla="*/ 3713179 h 3713179"/>
              <a:gd name="connsiteX3" fmla="*/ 5939 w 5958950"/>
              <a:gd name="connsiteY3" fmla="*/ 3713177 h 3713179"/>
              <a:gd name="connsiteX4" fmla="*/ 0 w 5958950"/>
              <a:gd name="connsiteY4" fmla="*/ 0 h 3713179"/>
              <a:gd name="connsiteX0" fmla="*/ 0 w 5958950"/>
              <a:gd name="connsiteY0" fmla="*/ 0 h 3713179"/>
              <a:gd name="connsiteX1" fmla="*/ 5958379 w 5958950"/>
              <a:gd name="connsiteY1" fmla="*/ 0 h 3713179"/>
              <a:gd name="connsiteX2" fmla="*/ 5958379 w 5958950"/>
              <a:gd name="connsiteY2" fmla="*/ 3713179 h 3713179"/>
              <a:gd name="connsiteX3" fmla="*/ 1 w 5958950"/>
              <a:gd name="connsiteY3" fmla="*/ 3713177 h 3713179"/>
              <a:gd name="connsiteX4" fmla="*/ 0 w 5958950"/>
              <a:gd name="connsiteY4" fmla="*/ 0 h 3713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8950" h="3713179">
                <a:moveTo>
                  <a:pt x="0" y="0"/>
                </a:moveTo>
                <a:lnTo>
                  <a:pt x="5958379" y="0"/>
                </a:lnTo>
                <a:cubicBezTo>
                  <a:pt x="5956400" y="1237726"/>
                  <a:pt x="5960358" y="2475453"/>
                  <a:pt x="5958379" y="3713179"/>
                </a:cubicBezTo>
                <a:lnTo>
                  <a:pt x="1" y="3713177"/>
                </a:lnTo>
                <a:cubicBezTo>
                  <a:pt x="1" y="2475451"/>
                  <a:pt x="0" y="1237726"/>
                  <a:pt x="0" y="0"/>
                </a:cubicBez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dirty="0">
                <a:latin typeface="+mj-lt"/>
              </a:defRPr>
            </a:lvl1pPr>
          </a:lstStyle>
          <a:p>
            <a:pPr marL="0" lvl="0" indent="0" algn="ctr" defTabSz="609630">
              <a:lnSpc>
                <a:spcPct val="100000"/>
              </a:lnSpc>
              <a:spcBef>
                <a:spcPts val="667"/>
              </a:spcBef>
              <a:buFontTx/>
            </a:pPr>
            <a:endParaRPr lang="fr-FR"/>
          </a:p>
        </p:txBody>
      </p:sp>
    </p:spTree>
    <p:extLst>
      <p:ext uri="{BB962C8B-B14F-4D97-AF65-F5344CB8AC3E}">
        <p14:creationId xmlns:p14="http://schemas.microsoft.com/office/powerpoint/2010/main" val="390579389"/>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Mockup 52">
    <p:spTree>
      <p:nvGrpSpPr>
        <p:cNvPr id="1" name=""/>
        <p:cNvGrpSpPr/>
        <p:nvPr/>
      </p:nvGrpSpPr>
      <p:grpSpPr>
        <a:xfrm>
          <a:off x="0" y="0"/>
          <a:ext cx="0" cy="0"/>
          <a:chOff x="0" y="0"/>
          <a:chExt cx="0" cy="0"/>
        </a:xfrm>
      </p:grpSpPr>
      <p:sp>
        <p:nvSpPr>
          <p:cNvPr id="8" name="Rectangle 7"/>
          <p:cNvSpPr/>
          <p:nvPr userDrawn="1"/>
        </p:nvSpPr>
        <p:spPr bwMode="auto">
          <a:xfrm>
            <a:off x="0" y="3959195"/>
            <a:ext cx="12192000" cy="2494141"/>
          </a:xfrm>
          <a:prstGeom prst="rect">
            <a:avLst/>
          </a:prstGeom>
          <a:solidFill>
            <a:schemeClr val="tx2"/>
          </a:solidFill>
          <a:ln>
            <a:noFill/>
          </a:ln>
        </p:spPr>
        <p:txBody>
          <a:bodyPr vert="horz" wrap="square" lIns="60960" tIns="30480" rIns="60960" bIns="30480" numCol="1" rtlCol="0" anchor="t" anchorCtr="0" compatLnSpc="1">
            <a:prstTxWarp prst="textNoShape">
              <a:avLst/>
            </a:prstTxWarp>
          </a:bodyPr>
          <a:lstStyle/>
          <a:p>
            <a:pPr algn="ctr"/>
            <a:endParaRPr lang="fr-FR" sz="1200"/>
          </a:p>
        </p:txBody>
      </p:sp>
      <p:sp>
        <p:nvSpPr>
          <p:cNvPr id="12" name="Espace réservé du texte 11"/>
          <p:cNvSpPr>
            <a:spLocks noGrp="1"/>
          </p:cNvSpPr>
          <p:nvPr>
            <p:ph type="body" sz="quarter" idx="10" hasCustomPrompt="1"/>
          </p:nvPr>
        </p:nvSpPr>
        <p:spPr>
          <a:xfrm>
            <a:off x="609561" y="346032"/>
            <a:ext cx="10972879"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609164" y="836712"/>
            <a:ext cx="10972879"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sp>
        <p:nvSpPr>
          <p:cNvPr id="3" name="Espace réservé pour une image  2"/>
          <p:cNvSpPr>
            <a:spLocks noGrp="1"/>
          </p:cNvSpPr>
          <p:nvPr>
            <p:ph type="pic" sz="quarter" idx="12"/>
          </p:nvPr>
        </p:nvSpPr>
        <p:spPr>
          <a:xfrm>
            <a:off x="4127500" y="1893359"/>
            <a:ext cx="3937000" cy="2447925"/>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
        <p:nvSpPr>
          <p:cNvPr id="14" name="Espace réservé pour une image  13"/>
          <p:cNvSpPr>
            <a:spLocks noGrp="1"/>
          </p:cNvSpPr>
          <p:nvPr>
            <p:ph type="pic" sz="quarter" idx="13"/>
          </p:nvPr>
        </p:nvSpPr>
        <p:spPr>
          <a:xfrm>
            <a:off x="7392085" y="3444532"/>
            <a:ext cx="2541098" cy="1588059"/>
          </a:xfrm>
          <a:custGeom>
            <a:avLst/>
            <a:gdLst>
              <a:gd name="connsiteX0" fmla="*/ 0 w 3816350"/>
              <a:gd name="connsiteY0" fmla="*/ 0 h 2376264"/>
              <a:gd name="connsiteX1" fmla="*/ 3816350 w 3816350"/>
              <a:gd name="connsiteY1" fmla="*/ 0 h 2376264"/>
              <a:gd name="connsiteX2" fmla="*/ 3816350 w 3816350"/>
              <a:gd name="connsiteY2" fmla="*/ 2376264 h 2376264"/>
              <a:gd name="connsiteX3" fmla="*/ 0 w 3816350"/>
              <a:gd name="connsiteY3" fmla="*/ 2376264 h 2376264"/>
              <a:gd name="connsiteX4" fmla="*/ 0 w 3816350"/>
              <a:gd name="connsiteY4" fmla="*/ 0 h 2376264"/>
              <a:gd name="connsiteX0" fmla="*/ 0 w 3816350"/>
              <a:gd name="connsiteY0" fmla="*/ 0 h 2376264"/>
              <a:gd name="connsiteX1" fmla="*/ 3810526 w 3816350"/>
              <a:gd name="connsiteY1" fmla="*/ 23297 h 2376264"/>
              <a:gd name="connsiteX2" fmla="*/ 3816350 w 3816350"/>
              <a:gd name="connsiteY2" fmla="*/ 2376264 h 2376264"/>
              <a:gd name="connsiteX3" fmla="*/ 0 w 3816350"/>
              <a:gd name="connsiteY3" fmla="*/ 2376264 h 2376264"/>
              <a:gd name="connsiteX4" fmla="*/ 0 w 3816350"/>
              <a:gd name="connsiteY4" fmla="*/ 0 h 2376264"/>
              <a:gd name="connsiteX0" fmla="*/ 0 w 3816350"/>
              <a:gd name="connsiteY0" fmla="*/ 0 h 2352967"/>
              <a:gd name="connsiteX1" fmla="*/ 3810526 w 3816350"/>
              <a:gd name="connsiteY1" fmla="*/ 0 h 2352967"/>
              <a:gd name="connsiteX2" fmla="*/ 3816350 w 3816350"/>
              <a:gd name="connsiteY2" fmla="*/ 2352967 h 2352967"/>
              <a:gd name="connsiteX3" fmla="*/ 0 w 3816350"/>
              <a:gd name="connsiteY3" fmla="*/ 2352967 h 2352967"/>
              <a:gd name="connsiteX4" fmla="*/ 0 w 3816350"/>
              <a:gd name="connsiteY4" fmla="*/ 0 h 2352967"/>
              <a:gd name="connsiteX0" fmla="*/ 0 w 3811086"/>
              <a:gd name="connsiteY0" fmla="*/ 0 h 2370440"/>
              <a:gd name="connsiteX1" fmla="*/ 3810526 w 3811086"/>
              <a:gd name="connsiteY1" fmla="*/ 0 h 2370440"/>
              <a:gd name="connsiteX2" fmla="*/ 3810525 w 3811086"/>
              <a:gd name="connsiteY2" fmla="*/ 2370440 h 2370440"/>
              <a:gd name="connsiteX3" fmla="*/ 0 w 3811086"/>
              <a:gd name="connsiteY3" fmla="*/ 2352967 h 2370440"/>
              <a:gd name="connsiteX4" fmla="*/ 0 w 3811086"/>
              <a:gd name="connsiteY4" fmla="*/ 0 h 2370440"/>
              <a:gd name="connsiteX0" fmla="*/ 5824 w 3816910"/>
              <a:gd name="connsiteY0" fmla="*/ 0 h 2382088"/>
              <a:gd name="connsiteX1" fmla="*/ 3816350 w 3816910"/>
              <a:gd name="connsiteY1" fmla="*/ 0 h 2382088"/>
              <a:gd name="connsiteX2" fmla="*/ 3816349 w 3816910"/>
              <a:gd name="connsiteY2" fmla="*/ 2370440 h 2382088"/>
              <a:gd name="connsiteX3" fmla="*/ 0 w 3816910"/>
              <a:gd name="connsiteY3" fmla="*/ 2382088 h 2382088"/>
              <a:gd name="connsiteX4" fmla="*/ 5824 w 3816910"/>
              <a:gd name="connsiteY4" fmla="*/ 0 h 2382088"/>
              <a:gd name="connsiteX0" fmla="*/ 5824 w 3816910"/>
              <a:gd name="connsiteY0" fmla="*/ 0 h 2382088"/>
              <a:gd name="connsiteX1" fmla="*/ 3816350 w 3816910"/>
              <a:gd name="connsiteY1" fmla="*/ 0 h 2382088"/>
              <a:gd name="connsiteX2" fmla="*/ 3816349 w 3816910"/>
              <a:gd name="connsiteY2" fmla="*/ 2382088 h 2382088"/>
              <a:gd name="connsiteX3" fmla="*/ 0 w 3816910"/>
              <a:gd name="connsiteY3" fmla="*/ 2382088 h 2382088"/>
              <a:gd name="connsiteX4" fmla="*/ 5824 w 3816910"/>
              <a:gd name="connsiteY4" fmla="*/ 0 h 2382088"/>
              <a:gd name="connsiteX0" fmla="*/ 561 w 3811647"/>
              <a:gd name="connsiteY0" fmla="*/ 0 h 2382088"/>
              <a:gd name="connsiteX1" fmla="*/ 3811087 w 3811647"/>
              <a:gd name="connsiteY1" fmla="*/ 0 h 2382088"/>
              <a:gd name="connsiteX2" fmla="*/ 3811086 w 3811647"/>
              <a:gd name="connsiteY2" fmla="*/ 2382088 h 2382088"/>
              <a:gd name="connsiteX3" fmla="*/ 561 w 3811647"/>
              <a:gd name="connsiteY3" fmla="*/ 2382088 h 2382088"/>
              <a:gd name="connsiteX4" fmla="*/ 561 w 3811647"/>
              <a:gd name="connsiteY4" fmla="*/ 0 h 23820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1647" h="2382088">
                <a:moveTo>
                  <a:pt x="561" y="0"/>
                </a:moveTo>
                <a:lnTo>
                  <a:pt x="3811087" y="0"/>
                </a:lnTo>
                <a:cubicBezTo>
                  <a:pt x="3813028" y="784322"/>
                  <a:pt x="3809145" y="1597766"/>
                  <a:pt x="3811086" y="2382088"/>
                </a:cubicBezTo>
                <a:lnTo>
                  <a:pt x="561" y="2382088"/>
                </a:lnTo>
                <a:cubicBezTo>
                  <a:pt x="2502" y="1588059"/>
                  <a:pt x="-1380" y="794029"/>
                  <a:pt x="561" y="0"/>
                </a:cubicBez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
        <p:nvSpPr>
          <p:cNvPr id="19" name="Espace réservé pour une image  18"/>
          <p:cNvSpPr>
            <a:spLocks noGrp="1"/>
          </p:cNvSpPr>
          <p:nvPr>
            <p:ph type="pic" sz="quarter" idx="14"/>
          </p:nvPr>
        </p:nvSpPr>
        <p:spPr>
          <a:xfrm>
            <a:off x="3126347" y="3476625"/>
            <a:ext cx="1241751" cy="1651035"/>
          </a:xfrm>
          <a:custGeom>
            <a:avLst/>
            <a:gdLst>
              <a:gd name="connsiteX0" fmla="*/ 0 w 1872109"/>
              <a:gd name="connsiteY0" fmla="*/ 0 h 2448842"/>
              <a:gd name="connsiteX1" fmla="*/ 1872109 w 1872109"/>
              <a:gd name="connsiteY1" fmla="*/ 0 h 2448842"/>
              <a:gd name="connsiteX2" fmla="*/ 1872109 w 1872109"/>
              <a:gd name="connsiteY2" fmla="*/ 2448842 h 2448842"/>
              <a:gd name="connsiteX3" fmla="*/ 0 w 1872109"/>
              <a:gd name="connsiteY3" fmla="*/ 2448842 h 2448842"/>
              <a:gd name="connsiteX4" fmla="*/ 0 w 1872109"/>
              <a:gd name="connsiteY4" fmla="*/ 0 h 2448842"/>
              <a:gd name="connsiteX0" fmla="*/ 11083 w 1872109"/>
              <a:gd name="connsiteY0" fmla="*/ 0 h 2448842"/>
              <a:gd name="connsiteX1" fmla="*/ 1872109 w 1872109"/>
              <a:gd name="connsiteY1" fmla="*/ 0 h 2448842"/>
              <a:gd name="connsiteX2" fmla="*/ 1872109 w 1872109"/>
              <a:gd name="connsiteY2" fmla="*/ 2448842 h 2448842"/>
              <a:gd name="connsiteX3" fmla="*/ 0 w 1872109"/>
              <a:gd name="connsiteY3" fmla="*/ 2448842 h 2448842"/>
              <a:gd name="connsiteX4" fmla="*/ 11083 w 1872109"/>
              <a:gd name="connsiteY4" fmla="*/ 0 h 2448842"/>
              <a:gd name="connsiteX0" fmla="*/ 5541 w 1866567"/>
              <a:gd name="connsiteY0" fmla="*/ 0 h 2448842"/>
              <a:gd name="connsiteX1" fmla="*/ 1866567 w 1866567"/>
              <a:gd name="connsiteY1" fmla="*/ 0 h 2448842"/>
              <a:gd name="connsiteX2" fmla="*/ 1866567 w 1866567"/>
              <a:gd name="connsiteY2" fmla="*/ 2448842 h 2448842"/>
              <a:gd name="connsiteX3" fmla="*/ 0 w 1866567"/>
              <a:gd name="connsiteY3" fmla="*/ 2448842 h 2448842"/>
              <a:gd name="connsiteX4" fmla="*/ 5541 w 1866567"/>
              <a:gd name="connsiteY4" fmla="*/ 0 h 2448842"/>
              <a:gd name="connsiteX0" fmla="*/ 1067 w 1862093"/>
              <a:gd name="connsiteY0" fmla="*/ 0 h 2448842"/>
              <a:gd name="connsiteX1" fmla="*/ 1862093 w 1862093"/>
              <a:gd name="connsiteY1" fmla="*/ 0 h 2448842"/>
              <a:gd name="connsiteX2" fmla="*/ 1862093 w 1862093"/>
              <a:gd name="connsiteY2" fmla="*/ 2448842 h 2448842"/>
              <a:gd name="connsiteX3" fmla="*/ 1068 w 1862093"/>
              <a:gd name="connsiteY3" fmla="*/ 2448842 h 2448842"/>
              <a:gd name="connsiteX4" fmla="*/ 1067 w 1862093"/>
              <a:gd name="connsiteY4" fmla="*/ 0 h 2448842"/>
              <a:gd name="connsiteX0" fmla="*/ 1067 w 1867635"/>
              <a:gd name="connsiteY0" fmla="*/ 0 h 2459926"/>
              <a:gd name="connsiteX1" fmla="*/ 1862093 w 1867635"/>
              <a:gd name="connsiteY1" fmla="*/ 0 h 2459926"/>
              <a:gd name="connsiteX2" fmla="*/ 1867635 w 1867635"/>
              <a:gd name="connsiteY2" fmla="*/ 2459926 h 2459926"/>
              <a:gd name="connsiteX3" fmla="*/ 1068 w 1867635"/>
              <a:gd name="connsiteY3" fmla="*/ 2448842 h 2459926"/>
              <a:gd name="connsiteX4" fmla="*/ 1067 w 1867635"/>
              <a:gd name="connsiteY4" fmla="*/ 0 h 2459926"/>
              <a:gd name="connsiteX0" fmla="*/ 1067 w 1867635"/>
              <a:gd name="connsiteY0" fmla="*/ 0 h 2459926"/>
              <a:gd name="connsiteX1" fmla="*/ 1862093 w 1867635"/>
              <a:gd name="connsiteY1" fmla="*/ 0 h 2459926"/>
              <a:gd name="connsiteX2" fmla="*/ 1867635 w 1867635"/>
              <a:gd name="connsiteY2" fmla="*/ 2459926 h 2459926"/>
              <a:gd name="connsiteX3" fmla="*/ 1068 w 1867635"/>
              <a:gd name="connsiteY3" fmla="*/ 2454383 h 2459926"/>
              <a:gd name="connsiteX4" fmla="*/ 1067 w 1867635"/>
              <a:gd name="connsiteY4" fmla="*/ 0 h 2459926"/>
              <a:gd name="connsiteX0" fmla="*/ 1067 w 1867635"/>
              <a:gd name="connsiteY0" fmla="*/ 0 h 2459926"/>
              <a:gd name="connsiteX1" fmla="*/ 1862093 w 1867635"/>
              <a:gd name="connsiteY1" fmla="*/ 0 h 2459926"/>
              <a:gd name="connsiteX2" fmla="*/ 1867635 w 1867635"/>
              <a:gd name="connsiteY2" fmla="*/ 2459926 h 2459926"/>
              <a:gd name="connsiteX3" fmla="*/ 1068 w 1867635"/>
              <a:gd name="connsiteY3" fmla="*/ 2459925 h 2459926"/>
              <a:gd name="connsiteX4" fmla="*/ 1067 w 1867635"/>
              <a:gd name="connsiteY4" fmla="*/ 0 h 2459926"/>
              <a:gd name="connsiteX0" fmla="*/ 1067 w 1867635"/>
              <a:gd name="connsiteY0" fmla="*/ 0 h 2476552"/>
              <a:gd name="connsiteX1" fmla="*/ 1862093 w 1867635"/>
              <a:gd name="connsiteY1" fmla="*/ 0 h 2476552"/>
              <a:gd name="connsiteX2" fmla="*/ 1867635 w 1867635"/>
              <a:gd name="connsiteY2" fmla="*/ 2476552 h 2476552"/>
              <a:gd name="connsiteX3" fmla="*/ 1068 w 1867635"/>
              <a:gd name="connsiteY3" fmla="*/ 2459925 h 2476552"/>
              <a:gd name="connsiteX4" fmla="*/ 1067 w 1867635"/>
              <a:gd name="connsiteY4" fmla="*/ 0 h 2476552"/>
              <a:gd name="connsiteX0" fmla="*/ 1067 w 1862338"/>
              <a:gd name="connsiteY0" fmla="*/ 0 h 2476552"/>
              <a:gd name="connsiteX1" fmla="*/ 1862093 w 1862338"/>
              <a:gd name="connsiteY1" fmla="*/ 0 h 2476552"/>
              <a:gd name="connsiteX2" fmla="*/ 1856551 w 1862338"/>
              <a:gd name="connsiteY2" fmla="*/ 2476552 h 2476552"/>
              <a:gd name="connsiteX3" fmla="*/ 1068 w 1862338"/>
              <a:gd name="connsiteY3" fmla="*/ 2459925 h 2476552"/>
              <a:gd name="connsiteX4" fmla="*/ 1067 w 1862338"/>
              <a:gd name="connsiteY4" fmla="*/ 0 h 2476552"/>
              <a:gd name="connsiteX0" fmla="*/ 1067 w 1862338"/>
              <a:gd name="connsiteY0" fmla="*/ 0 h 2476552"/>
              <a:gd name="connsiteX1" fmla="*/ 1862093 w 1862338"/>
              <a:gd name="connsiteY1" fmla="*/ 0 h 2476552"/>
              <a:gd name="connsiteX2" fmla="*/ 1856551 w 1862338"/>
              <a:gd name="connsiteY2" fmla="*/ 2476552 h 2476552"/>
              <a:gd name="connsiteX3" fmla="*/ 1068 w 1862338"/>
              <a:gd name="connsiteY3" fmla="*/ 2459925 h 2476552"/>
              <a:gd name="connsiteX4" fmla="*/ 1067 w 1862338"/>
              <a:gd name="connsiteY4" fmla="*/ 0 h 2476552"/>
              <a:gd name="connsiteX0" fmla="*/ 1067 w 1862338"/>
              <a:gd name="connsiteY0" fmla="*/ 0 h 2476552"/>
              <a:gd name="connsiteX1" fmla="*/ 1862093 w 1862338"/>
              <a:gd name="connsiteY1" fmla="*/ 0 h 2476552"/>
              <a:gd name="connsiteX2" fmla="*/ 1856551 w 1862338"/>
              <a:gd name="connsiteY2" fmla="*/ 2476552 h 2476552"/>
              <a:gd name="connsiteX3" fmla="*/ 1068 w 1862338"/>
              <a:gd name="connsiteY3" fmla="*/ 2465467 h 2476552"/>
              <a:gd name="connsiteX4" fmla="*/ 1067 w 1862338"/>
              <a:gd name="connsiteY4" fmla="*/ 0 h 2476552"/>
              <a:gd name="connsiteX0" fmla="*/ 1067 w 1862338"/>
              <a:gd name="connsiteY0" fmla="*/ 0 h 2476552"/>
              <a:gd name="connsiteX1" fmla="*/ 1862093 w 1862338"/>
              <a:gd name="connsiteY1" fmla="*/ 0 h 2476552"/>
              <a:gd name="connsiteX2" fmla="*/ 1856551 w 1862338"/>
              <a:gd name="connsiteY2" fmla="*/ 2476552 h 2476552"/>
              <a:gd name="connsiteX3" fmla="*/ 1068 w 1862338"/>
              <a:gd name="connsiteY3" fmla="*/ 2471009 h 2476552"/>
              <a:gd name="connsiteX4" fmla="*/ 1067 w 1862338"/>
              <a:gd name="connsiteY4" fmla="*/ 0 h 2476552"/>
              <a:gd name="connsiteX0" fmla="*/ 5541 w 1866812"/>
              <a:gd name="connsiteY0" fmla="*/ 0 h 2476552"/>
              <a:gd name="connsiteX1" fmla="*/ 1866567 w 1866812"/>
              <a:gd name="connsiteY1" fmla="*/ 0 h 2476552"/>
              <a:gd name="connsiteX2" fmla="*/ 1861025 w 1866812"/>
              <a:gd name="connsiteY2" fmla="*/ 2476552 h 2476552"/>
              <a:gd name="connsiteX3" fmla="*/ 0 w 1866812"/>
              <a:gd name="connsiteY3" fmla="*/ 2476551 h 2476552"/>
              <a:gd name="connsiteX4" fmla="*/ 5541 w 1866812"/>
              <a:gd name="connsiteY4" fmla="*/ 0 h 2476552"/>
              <a:gd name="connsiteX0" fmla="*/ 1067 w 1862338"/>
              <a:gd name="connsiteY0" fmla="*/ 0 h 2476552"/>
              <a:gd name="connsiteX1" fmla="*/ 1862093 w 1862338"/>
              <a:gd name="connsiteY1" fmla="*/ 0 h 2476552"/>
              <a:gd name="connsiteX2" fmla="*/ 1856551 w 1862338"/>
              <a:gd name="connsiteY2" fmla="*/ 2476552 h 2476552"/>
              <a:gd name="connsiteX3" fmla="*/ 1068 w 1862338"/>
              <a:gd name="connsiteY3" fmla="*/ 2476551 h 2476552"/>
              <a:gd name="connsiteX4" fmla="*/ 1067 w 1862338"/>
              <a:gd name="connsiteY4" fmla="*/ 0 h 2476552"/>
              <a:gd name="connsiteX0" fmla="*/ 1067 w 1862626"/>
              <a:gd name="connsiteY0" fmla="*/ 0 h 2476552"/>
              <a:gd name="connsiteX1" fmla="*/ 1862093 w 1862626"/>
              <a:gd name="connsiteY1" fmla="*/ 0 h 2476552"/>
              <a:gd name="connsiteX2" fmla="*/ 1862093 w 1862626"/>
              <a:gd name="connsiteY2" fmla="*/ 2476552 h 2476552"/>
              <a:gd name="connsiteX3" fmla="*/ 1068 w 1862626"/>
              <a:gd name="connsiteY3" fmla="*/ 2476551 h 2476552"/>
              <a:gd name="connsiteX4" fmla="*/ 1067 w 1862626"/>
              <a:gd name="connsiteY4" fmla="*/ 0 h 2476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2626" h="2476552">
                <a:moveTo>
                  <a:pt x="1067" y="0"/>
                </a:moveTo>
                <a:lnTo>
                  <a:pt x="1862093" y="0"/>
                </a:lnTo>
                <a:cubicBezTo>
                  <a:pt x="1863940" y="819975"/>
                  <a:pt x="1860246" y="1656577"/>
                  <a:pt x="1862093" y="2476552"/>
                </a:cubicBezTo>
                <a:lnTo>
                  <a:pt x="1068" y="2476551"/>
                </a:lnTo>
                <a:cubicBezTo>
                  <a:pt x="4762" y="1660270"/>
                  <a:pt x="-2627" y="816281"/>
                  <a:pt x="1067" y="0"/>
                </a:cubicBez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
        <p:nvSpPr>
          <p:cNvPr id="22" name="Espace réservé pour une image  21"/>
          <p:cNvSpPr>
            <a:spLocks noGrp="1"/>
          </p:cNvSpPr>
          <p:nvPr>
            <p:ph type="pic" sz="quarter" idx="15"/>
          </p:nvPr>
        </p:nvSpPr>
        <p:spPr>
          <a:xfrm>
            <a:off x="4560358" y="3959196"/>
            <a:ext cx="621522" cy="1122851"/>
          </a:xfrm>
          <a:custGeom>
            <a:avLst/>
            <a:gdLst>
              <a:gd name="connsiteX0" fmla="*/ 0 w 935037"/>
              <a:gd name="connsiteY0" fmla="*/ 0 h 1728118"/>
              <a:gd name="connsiteX1" fmla="*/ 935037 w 935037"/>
              <a:gd name="connsiteY1" fmla="*/ 0 h 1728118"/>
              <a:gd name="connsiteX2" fmla="*/ 935037 w 935037"/>
              <a:gd name="connsiteY2" fmla="*/ 1728118 h 1728118"/>
              <a:gd name="connsiteX3" fmla="*/ 0 w 935037"/>
              <a:gd name="connsiteY3" fmla="*/ 1728118 h 1728118"/>
              <a:gd name="connsiteX4" fmla="*/ 0 w 935037"/>
              <a:gd name="connsiteY4" fmla="*/ 0 h 1728118"/>
              <a:gd name="connsiteX0" fmla="*/ 0 w 935037"/>
              <a:gd name="connsiteY0" fmla="*/ 0 h 1728118"/>
              <a:gd name="connsiteX1" fmla="*/ 935037 w 935037"/>
              <a:gd name="connsiteY1" fmla="*/ 0 h 1728118"/>
              <a:gd name="connsiteX2" fmla="*/ 935037 w 935037"/>
              <a:gd name="connsiteY2" fmla="*/ 1687409 h 1728118"/>
              <a:gd name="connsiteX3" fmla="*/ 0 w 935037"/>
              <a:gd name="connsiteY3" fmla="*/ 1728118 h 1728118"/>
              <a:gd name="connsiteX4" fmla="*/ 0 w 935037"/>
              <a:gd name="connsiteY4" fmla="*/ 0 h 1728118"/>
              <a:gd name="connsiteX0" fmla="*/ 0 w 935037"/>
              <a:gd name="connsiteY0" fmla="*/ 0 h 1690540"/>
              <a:gd name="connsiteX1" fmla="*/ 935037 w 935037"/>
              <a:gd name="connsiteY1" fmla="*/ 0 h 1690540"/>
              <a:gd name="connsiteX2" fmla="*/ 935037 w 935037"/>
              <a:gd name="connsiteY2" fmla="*/ 1687409 h 1690540"/>
              <a:gd name="connsiteX3" fmla="*/ 0 w 935037"/>
              <a:gd name="connsiteY3" fmla="*/ 1690540 h 1690540"/>
              <a:gd name="connsiteX4" fmla="*/ 0 w 935037"/>
              <a:gd name="connsiteY4" fmla="*/ 0 h 1690540"/>
              <a:gd name="connsiteX0" fmla="*/ 0 w 935037"/>
              <a:gd name="connsiteY0" fmla="*/ 0 h 1687409"/>
              <a:gd name="connsiteX1" fmla="*/ 935037 w 935037"/>
              <a:gd name="connsiteY1" fmla="*/ 0 h 1687409"/>
              <a:gd name="connsiteX2" fmla="*/ 935037 w 935037"/>
              <a:gd name="connsiteY2" fmla="*/ 1687409 h 1687409"/>
              <a:gd name="connsiteX3" fmla="*/ 0 w 935037"/>
              <a:gd name="connsiteY3" fmla="*/ 1687409 h 1687409"/>
              <a:gd name="connsiteX4" fmla="*/ 0 w 935037"/>
              <a:gd name="connsiteY4" fmla="*/ 0 h 1687409"/>
              <a:gd name="connsiteX0" fmla="*/ 0 w 935037"/>
              <a:gd name="connsiteY0" fmla="*/ 0 h 1687409"/>
              <a:gd name="connsiteX1" fmla="*/ 935037 w 935037"/>
              <a:gd name="connsiteY1" fmla="*/ 6263 h 1687409"/>
              <a:gd name="connsiteX2" fmla="*/ 935037 w 935037"/>
              <a:gd name="connsiteY2" fmla="*/ 1687409 h 1687409"/>
              <a:gd name="connsiteX3" fmla="*/ 0 w 935037"/>
              <a:gd name="connsiteY3" fmla="*/ 1687409 h 1687409"/>
              <a:gd name="connsiteX4" fmla="*/ 0 w 935037"/>
              <a:gd name="connsiteY4" fmla="*/ 0 h 1687409"/>
              <a:gd name="connsiteX0" fmla="*/ 0 w 935037"/>
              <a:gd name="connsiteY0" fmla="*/ 3132 h 1681146"/>
              <a:gd name="connsiteX1" fmla="*/ 935037 w 935037"/>
              <a:gd name="connsiteY1" fmla="*/ 0 h 1681146"/>
              <a:gd name="connsiteX2" fmla="*/ 935037 w 935037"/>
              <a:gd name="connsiteY2" fmla="*/ 1681146 h 1681146"/>
              <a:gd name="connsiteX3" fmla="*/ 0 w 935037"/>
              <a:gd name="connsiteY3" fmla="*/ 1681146 h 1681146"/>
              <a:gd name="connsiteX4" fmla="*/ 0 w 935037"/>
              <a:gd name="connsiteY4" fmla="*/ 3132 h 1681146"/>
              <a:gd name="connsiteX0" fmla="*/ 0 w 935037"/>
              <a:gd name="connsiteY0" fmla="*/ 0 h 1684277"/>
              <a:gd name="connsiteX1" fmla="*/ 935037 w 935037"/>
              <a:gd name="connsiteY1" fmla="*/ 3131 h 1684277"/>
              <a:gd name="connsiteX2" fmla="*/ 935037 w 935037"/>
              <a:gd name="connsiteY2" fmla="*/ 1684277 h 1684277"/>
              <a:gd name="connsiteX3" fmla="*/ 0 w 935037"/>
              <a:gd name="connsiteY3" fmla="*/ 1684277 h 1684277"/>
              <a:gd name="connsiteX4" fmla="*/ 0 w 935037"/>
              <a:gd name="connsiteY4" fmla="*/ 0 h 1684277"/>
              <a:gd name="connsiteX0" fmla="*/ 0 w 935037"/>
              <a:gd name="connsiteY0" fmla="*/ 3132 h 1687409"/>
              <a:gd name="connsiteX1" fmla="*/ 935037 w 935037"/>
              <a:gd name="connsiteY1" fmla="*/ 0 h 1687409"/>
              <a:gd name="connsiteX2" fmla="*/ 935037 w 935037"/>
              <a:gd name="connsiteY2" fmla="*/ 1687409 h 1687409"/>
              <a:gd name="connsiteX3" fmla="*/ 0 w 935037"/>
              <a:gd name="connsiteY3" fmla="*/ 1687409 h 1687409"/>
              <a:gd name="connsiteX4" fmla="*/ 0 w 935037"/>
              <a:gd name="connsiteY4" fmla="*/ 3132 h 1687409"/>
              <a:gd name="connsiteX0" fmla="*/ 0 w 935037"/>
              <a:gd name="connsiteY0" fmla="*/ 0 h 1684277"/>
              <a:gd name="connsiteX1" fmla="*/ 931906 w 935037"/>
              <a:gd name="connsiteY1" fmla="*/ 3131 h 1684277"/>
              <a:gd name="connsiteX2" fmla="*/ 935037 w 935037"/>
              <a:gd name="connsiteY2" fmla="*/ 1684277 h 1684277"/>
              <a:gd name="connsiteX3" fmla="*/ 0 w 935037"/>
              <a:gd name="connsiteY3" fmla="*/ 1684277 h 1684277"/>
              <a:gd name="connsiteX4" fmla="*/ 0 w 935037"/>
              <a:gd name="connsiteY4" fmla="*/ 0 h 1684277"/>
              <a:gd name="connsiteX0" fmla="*/ 0 w 935037"/>
              <a:gd name="connsiteY0" fmla="*/ 0 h 1684277"/>
              <a:gd name="connsiteX1" fmla="*/ 931906 w 935037"/>
              <a:gd name="connsiteY1" fmla="*/ 3131 h 1684277"/>
              <a:gd name="connsiteX2" fmla="*/ 935037 w 935037"/>
              <a:gd name="connsiteY2" fmla="*/ 1684277 h 1684277"/>
              <a:gd name="connsiteX3" fmla="*/ 0 w 935037"/>
              <a:gd name="connsiteY3" fmla="*/ 1684277 h 1684277"/>
              <a:gd name="connsiteX4" fmla="*/ 0 w 935037"/>
              <a:gd name="connsiteY4" fmla="*/ 0 h 1684277"/>
              <a:gd name="connsiteX0" fmla="*/ 0 w 935037"/>
              <a:gd name="connsiteY0" fmla="*/ 0 h 1684277"/>
              <a:gd name="connsiteX1" fmla="*/ 931906 w 935037"/>
              <a:gd name="connsiteY1" fmla="*/ 0 h 1684277"/>
              <a:gd name="connsiteX2" fmla="*/ 935037 w 935037"/>
              <a:gd name="connsiteY2" fmla="*/ 1684277 h 1684277"/>
              <a:gd name="connsiteX3" fmla="*/ 0 w 935037"/>
              <a:gd name="connsiteY3" fmla="*/ 1684277 h 1684277"/>
              <a:gd name="connsiteX4" fmla="*/ 0 w 935037"/>
              <a:gd name="connsiteY4" fmla="*/ 0 h 1684277"/>
              <a:gd name="connsiteX0" fmla="*/ 0 w 932207"/>
              <a:gd name="connsiteY0" fmla="*/ 0 h 1684277"/>
              <a:gd name="connsiteX1" fmla="*/ 931906 w 932207"/>
              <a:gd name="connsiteY1" fmla="*/ 0 h 1684277"/>
              <a:gd name="connsiteX2" fmla="*/ 931905 w 932207"/>
              <a:gd name="connsiteY2" fmla="*/ 1684277 h 1684277"/>
              <a:gd name="connsiteX3" fmla="*/ 0 w 932207"/>
              <a:gd name="connsiteY3" fmla="*/ 1684277 h 1684277"/>
              <a:gd name="connsiteX4" fmla="*/ 0 w 932207"/>
              <a:gd name="connsiteY4" fmla="*/ 0 h 1684277"/>
              <a:gd name="connsiteX0" fmla="*/ 0 w 941299"/>
              <a:gd name="connsiteY0" fmla="*/ 0 h 1684277"/>
              <a:gd name="connsiteX1" fmla="*/ 931906 w 941299"/>
              <a:gd name="connsiteY1" fmla="*/ 0 h 1684277"/>
              <a:gd name="connsiteX2" fmla="*/ 941299 w 941299"/>
              <a:gd name="connsiteY2" fmla="*/ 1684277 h 1684277"/>
              <a:gd name="connsiteX3" fmla="*/ 0 w 941299"/>
              <a:gd name="connsiteY3" fmla="*/ 1684277 h 1684277"/>
              <a:gd name="connsiteX4" fmla="*/ 0 w 941299"/>
              <a:gd name="connsiteY4" fmla="*/ 0 h 1684277"/>
              <a:gd name="connsiteX0" fmla="*/ 0 w 938168"/>
              <a:gd name="connsiteY0" fmla="*/ 0 h 1684277"/>
              <a:gd name="connsiteX1" fmla="*/ 931906 w 938168"/>
              <a:gd name="connsiteY1" fmla="*/ 0 h 1684277"/>
              <a:gd name="connsiteX2" fmla="*/ 938168 w 938168"/>
              <a:gd name="connsiteY2" fmla="*/ 1681145 h 1684277"/>
              <a:gd name="connsiteX3" fmla="*/ 0 w 938168"/>
              <a:gd name="connsiteY3" fmla="*/ 1684277 h 1684277"/>
              <a:gd name="connsiteX4" fmla="*/ 0 w 938168"/>
              <a:gd name="connsiteY4" fmla="*/ 0 h 1684277"/>
              <a:gd name="connsiteX0" fmla="*/ 0 w 935037"/>
              <a:gd name="connsiteY0" fmla="*/ 0 h 1684277"/>
              <a:gd name="connsiteX1" fmla="*/ 931906 w 935037"/>
              <a:gd name="connsiteY1" fmla="*/ 0 h 1684277"/>
              <a:gd name="connsiteX2" fmla="*/ 935037 w 935037"/>
              <a:gd name="connsiteY2" fmla="*/ 1681145 h 1684277"/>
              <a:gd name="connsiteX3" fmla="*/ 0 w 935037"/>
              <a:gd name="connsiteY3" fmla="*/ 1684277 h 1684277"/>
              <a:gd name="connsiteX4" fmla="*/ 0 w 935037"/>
              <a:gd name="connsiteY4" fmla="*/ 0 h 1684277"/>
              <a:gd name="connsiteX0" fmla="*/ 0 w 932207"/>
              <a:gd name="connsiteY0" fmla="*/ 0 h 1684277"/>
              <a:gd name="connsiteX1" fmla="*/ 931906 w 932207"/>
              <a:gd name="connsiteY1" fmla="*/ 0 h 1684277"/>
              <a:gd name="connsiteX2" fmla="*/ 931905 w 932207"/>
              <a:gd name="connsiteY2" fmla="*/ 1681145 h 1684277"/>
              <a:gd name="connsiteX3" fmla="*/ 0 w 932207"/>
              <a:gd name="connsiteY3" fmla="*/ 1684277 h 1684277"/>
              <a:gd name="connsiteX4" fmla="*/ 0 w 932207"/>
              <a:gd name="connsiteY4" fmla="*/ 0 h 1684277"/>
              <a:gd name="connsiteX0" fmla="*/ 0 w 932207"/>
              <a:gd name="connsiteY0" fmla="*/ 0 h 1684277"/>
              <a:gd name="connsiteX1" fmla="*/ 931906 w 932207"/>
              <a:gd name="connsiteY1" fmla="*/ 0 h 1684277"/>
              <a:gd name="connsiteX2" fmla="*/ 931905 w 932207"/>
              <a:gd name="connsiteY2" fmla="*/ 1681145 h 1684277"/>
              <a:gd name="connsiteX3" fmla="*/ 0 w 932207"/>
              <a:gd name="connsiteY3" fmla="*/ 1684277 h 1684277"/>
              <a:gd name="connsiteX4" fmla="*/ 0 w 932207"/>
              <a:gd name="connsiteY4" fmla="*/ 0 h 1684277"/>
              <a:gd name="connsiteX0" fmla="*/ 0 w 932044"/>
              <a:gd name="connsiteY0" fmla="*/ 0 h 1684277"/>
              <a:gd name="connsiteX1" fmla="*/ 931906 w 932044"/>
              <a:gd name="connsiteY1" fmla="*/ 0 h 1684277"/>
              <a:gd name="connsiteX2" fmla="*/ 928774 w 932044"/>
              <a:gd name="connsiteY2" fmla="*/ 1681145 h 1684277"/>
              <a:gd name="connsiteX3" fmla="*/ 0 w 932044"/>
              <a:gd name="connsiteY3" fmla="*/ 1684277 h 1684277"/>
              <a:gd name="connsiteX4" fmla="*/ 0 w 932044"/>
              <a:gd name="connsiteY4" fmla="*/ 0 h 1684277"/>
              <a:gd name="connsiteX0" fmla="*/ 0 w 932044"/>
              <a:gd name="connsiteY0" fmla="*/ 0 h 1687408"/>
              <a:gd name="connsiteX1" fmla="*/ 931906 w 932044"/>
              <a:gd name="connsiteY1" fmla="*/ 0 h 1687408"/>
              <a:gd name="connsiteX2" fmla="*/ 928774 w 932044"/>
              <a:gd name="connsiteY2" fmla="*/ 1687408 h 1687408"/>
              <a:gd name="connsiteX3" fmla="*/ 0 w 932044"/>
              <a:gd name="connsiteY3" fmla="*/ 1684277 h 1687408"/>
              <a:gd name="connsiteX4" fmla="*/ 0 w 932044"/>
              <a:gd name="connsiteY4" fmla="*/ 0 h 1687408"/>
              <a:gd name="connsiteX0" fmla="*/ 0 w 932044"/>
              <a:gd name="connsiteY0" fmla="*/ 0 h 1684277"/>
              <a:gd name="connsiteX1" fmla="*/ 931906 w 932044"/>
              <a:gd name="connsiteY1" fmla="*/ 0 h 1684277"/>
              <a:gd name="connsiteX2" fmla="*/ 928774 w 932044"/>
              <a:gd name="connsiteY2" fmla="*/ 1684277 h 1684277"/>
              <a:gd name="connsiteX3" fmla="*/ 0 w 932044"/>
              <a:gd name="connsiteY3" fmla="*/ 1684277 h 1684277"/>
              <a:gd name="connsiteX4" fmla="*/ 0 w 932044"/>
              <a:gd name="connsiteY4" fmla="*/ 0 h 1684277"/>
              <a:gd name="connsiteX0" fmla="*/ 0 w 932207"/>
              <a:gd name="connsiteY0" fmla="*/ 0 h 1684277"/>
              <a:gd name="connsiteX1" fmla="*/ 931906 w 932207"/>
              <a:gd name="connsiteY1" fmla="*/ 0 h 1684277"/>
              <a:gd name="connsiteX2" fmla="*/ 931906 w 932207"/>
              <a:gd name="connsiteY2" fmla="*/ 1684277 h 1684277"/>
              <a:gd name="connsiteX3" fmla="*/ 0 w 932207"/>
              <a:gd name="connsiteY3" fmla="*/ 1684277 h 1684277"/>
              <a:gd name="connsiteX4" fmla="*/ 0 w 932207"/>
              <a:gd name="connsiteY4" fmla="*/ 0 h 1684277"/>
              <a:gd name="connsiteX0" fmla="*/ 0 w 935038"/>
              <a:gd name="connsiteY0" fmla="*/ 0 h 1684277"/>
              <a:gd name="connsiteX1" fmla="*/ 931906 w 935038"/>
              <a:gd name="connsiteY1" fmla="*/ 0 h 1684277"/>
              <a:gd name="connsiteX2" fmla="*/ 935038 w 935038"/>
              <a:gd name="connsiteY2" fmla="*/ 1684277 h 1684277"/>
              <a:gd name="connsiteX3" fmla="*/ 0 w 935038"/>
              <a:gd name="connsiteY3" fmla="*/ 1684277 h 1684277"/>
              <a:gd name="connsiteX4" fmla="*/ 0 w 935038"/>
              <a:gd name="connsiteY4" fmla="*/ 0 h 1684277"/>
              <a:gd name="connsiteX0" fmla="*/ 0 w 935038"/>
              <a:gd name="connsiteY0" fmla="*/ 0 h 1687031"/>
              <a:gd name="connsiteX1" fmla="*/ 931906 w 935038"/>
              <a:gd name="connsiteY1" fmla="*/ 0 h 1687031"/>
              <a:gd name="connsiteX2" fmla="*/ 935038 w 935038"/>
              <a:gd name="connsiteY2" fmla="*/ 1687031 h 1687031"/>
              <a:gd name="connsiteX3" fmla="*/ 0 w 935038"/>
              <a:gd name="connsiteY3" fmla="*/ 1684277 h 1687031"/>
              <a:gd name="connsiteX4" fmla="*/ 0 w 935038"/>
              <a:gd name="connsiteY4" fmla="*/ 0 h 1687031"/>
              <a:gd name="connsiteX0" fmla="*/ 0 w 932283"/>
              <a:gd name="connsiteY0" fmla="*/ 0 h 1687031"/>
              <a:gd name="connsiteX1" fmla="*/ 931906 w 932283"/>
              <a:gd name="connsiteY1" fmla="*/ 0 h 1687031"/>
              <a:gd name="connsiteX2" fmla="*/ 932283 w 932283"/>
              <a:gd name="connsiteY2" fmla="*/ 1687031 h 1687031"/>
              <a:gd name="connsiteX3" fmla="*/ 0 w 932283"/>
              <a:gd name="connsiteY3" fmla="*/ 1684277 h 1687031"/>
              <a:gd name="connsiteX4" fmla="*/ 0 w 932283"/>
              <a:gd name="connsiteY4" fmla="*/ 0 h 1687031"/>
              <a:gd name="connsiteX0" fmla="*/ 0 w 932283"/>
              <a:gd name="connsiteY0" fmla="*/ 0 h 1684277"/>
              <a:gd name="connsiteX1" fmla="*/ 931906 w 932283"/>
              <a:gd name="connsiteY1" fmla="*/ 0 h 1684277"/>
              <a:gd name="connsiteX2" fmla="*/ 932283 w 932283"/>
              <a:gd name="connsiteY2" fmla="*/ 1684277 h 1684277"/>
              <a:gd name="connsiteX3" fmla="*/ 0 w 932283"/>
              <a:gd name="connsiteY3" fmla="*/ 1684277 h 1684277"/>
              <a:gd name="connsiteX4" fmla="*/ 0 w 932283"/>
              <a:gd name="connsiteY4" fmla="*/ 0 h 1684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2283" h="1684277">
                <a:moveTo>
                  <a:pt x="0" y="0"/>
                </a:moveTo>
                <a:lnTo>
                  <a:pt x="931906" y="0"/>
                </a:lnTo>
                <a:cubicBezTo>
                  <a:pt x="932950" y="560382"/>
                  <a:pt x="931239" y="1123895"/>
                  <a:pt x="932283" y="1684277"/>
                </a:cubicBezTo>
                <a:lnTo>
                  <a:pt x="0" y="1684277"/>
                </a:lnTo>
                <a:lnTo>
                  <a:pt x="0" y="0"/>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133">
                <a:latin typeface="+mj-lt"/>
              </a:defRPr>
            </a:lvl1pPr>
          </a:lstStyle>
          <a:p>
            <a:pPr marL="0" lvl="0" indent="0" algn="ctr" defTabSz="609630">
              <a:lnSpc>
                <a:spcPct val="100000"/>
              </a:lnSpc>
              <a:spcBef>
                <a:spcPts val="667"/>
              </a:spcBef>
              <a:buFontTx/>
            </a:pPr>
            <a:endParaRPr lang="fr-FR"/>
          </a:p>
        </p:txBody>
      </p:sp>
    </p:spTree>
    <p:extLst>
      <p:ext uri="{BB962C8B-B14F-4D97-AF65-F5344CB8AC3E}">
        <p14:creationId xmlns:p14="http://schemas.microsoft.com/office/powerpoint/2010/main" val="2682684134"/>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Mockup 53">
    <p:spTree>
      <p:nvGrpSpPr>
        <p:cNvPr id="1" name=""/>
        <p:cNvGrpSpPr/>
        <p:nvPr/>
      </p:nvGrpSpPr>
      <p:grpSpPr>
        <a:xfrm>
          <a:off x="0" y="0"/>
          <a:ext cx="0" cy="0"/>
          <a:chOff x="0" y="0"/>
          <a:chExt cx="0" cy="0"/>
        </a:xfrm>
      </p:grpSpPr>
      <p:sp>
        <p:nvSpPr>
          <p:cNvPr id="12" name="Espace réservé du texte 11"/>
          <p:cNvSpPr>
            <a:spLocks noGrp="1"/>
          </p:cNvSpPr>
          <p:nvPr>
            <p:ph type="body" sz="quarter" idx="10" hasCustomPrompt="1"/>
          </p:nvPr>
        </p:nvSpPr>
        <p:spPr>
          <a:xfrm>
            <a:off x="609561" y="346032"/>
            <a:ext cx="10972879"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609164" y="836712"/>
            <a:ext cx="10972879"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pic>
        <p:nvPicPr>
          <p:cNvPr id="6" name="Imag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37417" y="1172749"/>
            <a:ext cx="4778850" cy="5500088"/>
          </a:xfrm>
          <a:prstGeom prst="rect">
            <a:avLst/>
          </a:prstGeom>
        </p:spPr>
      </p:pic>
      <p:sp>
        <p:nvSpPr>
          <p:cNvPr id="3" name="Espace réservé pour une image  2"/>
          <p:cNvSpPr>
            <a:spLocks noGrp="1"/>
          </p:cNvSpPr>
          <p:nvPr>
            <p:ph type="pic" sz="quarter" idx="12"/>
          </p:nvPr>
        </p:nvSpPr>
        <p:spPr>
          <a:xfrm>
            <a:off x="6995448" y="1404534"/>
            <a:ext cx="4311121" cy="3386297"/>
          </a:xfrm>
          <a:custGeom>
            <a:avLst/>
            <a:gdLst>
              <a:gd name="connsiteX0" fmla="*/ 0 w 2376488"/>
              <a:gd name="connsiteY0" fmla="*/ 0 h 2376488"/>
              <a:gd name="connsiteX1" fmla="*/ 2376488 w 2376488"/>
              <a:gd name="connsiteY1" fmla="*/ 0 h 2376488"/>
              <a:gd name="connsiteX2" fmla="*/ 2376488 w 2376488"/>
              <a:gd name="connsiteY2" fmla="*/ 2376488 h 2376488"/>
              <a:gd name="connsiteX3" fmla="*/ 0 w 2376488"/>
              <a:gd name="connsiteY3" fmla="*/ 2376488 h 2376488"/>
              <a:gd name="connsiteX4" fmla="*/ 0 w 2376488"/>
              <a:gd name="connsiteY4" fmla="*/ 0 h 2376488"/>
              <a:gd name="connsiteX0" fmla="*/ 211015 w 2587503"/>
              <a:gd name="connsiteY0" fmla="*/ 0 h 2391561"/>
              <a:gd name="connsiteX1" fmla="*/ 2587503 w 2587503"/>
              <a:gd name="connsiteY1" fmla="*/ 0 h 2391561"/>
              <a:gd name="connsiteX2" fmla="*/ 2587503 w 2587503"/>
              <a:gd name="connsiteY2" fmla="*/ 2376488 h 2391561"/>
              <a:gd name="connsiteX3" fmla="*/ 0 w 2587503"/>
              <a:gd name="connsiteY3" fmla="*/ 2391561 h 2391561"/>
              <a:gd name="connsiteX4" fmla="*/ 211015 w 2587503"/>
              <a:gd name="connsiteY4" fmla="*/ 0 h 2391561"/>
              <a:gd name="connsiteX0" fmla="*/ 341644 w 2718132"/>
              <a:gd name="connsiteY0" fmla="*/ 0 h 3522000"/>
              <a:gd name="connsiteX1" fmla="*/ 2718132 w 2718132"/>
              <a:gd name="connsiteY1" fmla="*/ 0 h 3522000"/>
              <a:gd name="connsiteX2" fmla="*/ 2718132 w 2718132"/>
              <a:gd name="connsiteY2" fmla="*/ 2376488 h 3522000"/>
              <a:gd name="connsiteX3" fmla="*/ 0 w 2718132"/>
              <a:gd name="connsiteY3" fmla="*/ 3522000 h 3522000"/>
              <a:gd name="connsiteX4" fmla="*/ 341644 w 2718132"/>
              <a:gd name="connsiteY4" fmla="*/ 0 h 3522000"/>
              <a:gd name="connsiteX0" fmla="*/ 341644 w 3461710"/>
              <a:gd name="connsiteY0" fmla="*/ 0 h 3522000"/>
              <a:gd name="connsiteX1" fmla="*/ 2718132 w 3461710"/>
              <a:gd name="connsiteY1" fmla="*/ 0 h 3522000"/>
              <a:gd name="connsiteX2" fmla="*/ 3461710 w 3461710"/>
              <a:gd name="connsiteY2" fmla="*/ 3220550 h 3522000"/>
              <a:gd name="connsiteX3" fmla="*/ 0 w 3461710"/>
              <a:gd name="connsiteY3" fmla="*/ 3522000 h 3522000"/>
              <a:gd name="connsiteX4" fmla="*/ 341644 w 3461710"/>
              <a:gd name="connsiteY4" fmla="*/ 0 h 3522000"/>
              <a:gd name="connsiteX0" fmla="*/ 341644 w 5692444"/>
              <a:gd name="connsiteY0" fmla="*/ 1301262 h 4823262"/>
              <a:gd name="connsiteX1" fmla="*/ 5692444 w 5692444"/>
              <a:gd name="connsiteY1" fmla="*/ 0 h 4823262"/>
              <a:gd name="connsiteX2" fmla="*/ 3461710 w 5692444"/>
              <a:gd name="connsiteY2" fmla="*/ 4521812 h 4823262"/>
              <a:gd name="connsiteX3" fmla="*/ 0 w 5692444"/>
              <a:gd name="connsiteY3" fmla="*/ 4823262 h 4823262"/>
              <a:gd name="connsiteX4" fmla="*/ 341644 w 5692444"/>
              <a:gd name="connsiteY4" fmla="*/ 1301262 h 4823262"/>
              <a:gd name="connsiteX0" fmla="*/ 341644 w 6430998"/>
              <a:gd name="connsiteY0" fmla="*/ 1497204 h 5019204"/>
              <a:gd name="connsiteX1" fmla="*/ 6430998 w 6430998"/>
              <a:gd name="connsiteY1" fmla="*/ 0 h 5019204"/>
              <a:gd name="connsiteX2" fmla="*/ 3461710 w 6430998"/>
              <a:gd name="connsiteY2" fmla="*/ 4717754 h 5019204"/>
              <a:gd name="connsiteX3" fmla="*/ 0 w 6430998"/>
              <a:gd name="connsiteY3" fmla="*/ 5019204 h 5019204"/>
              <a:gd name="connsiteX4" fmla="*/ 341644 w 6430998"/>
              <a:gd name="connsiteY4" fmla="*/ 1497204 h 5019204"/>
              <a:gd name="connsiteX0" fmla="*/ 341644 w 6430998"/>
              <a:gd name="connsiteY0" fmla="*/ 1497204 h 5019204"/>
              <a:gd name="connsiteX1" fmla="*/ 6430998 w 6430998"/>
              <a:gd name="connsiteY1" fmla="*/ 0 h 5019204"/>
              <a:gd name="connsiteX2" fmla="*/ 6124523 w 6430998"/>
              <a:gd name="connsiteY2" fmla="*/ 4486642 h 5019204"/>
              <a:gd name="connsiteX3" fmla="*/ 0 w 6430998"/>
              <a:gd name="connsiteY3" fmla="*/ 5019204 h 5019204"/>
              <a:gd name="connsiteX4" fmla="*/ 341644 w 6430998"/>
              <a:gd name="connsiteY4" fmla="*/ 1497204 h 5019204"/>
              <a:gd name="connsiteX0" fmla="*/ 341644 w 6430998"/>
              <a:gd name="connsiteY0" fmla="*/ 1497204 h 5019204"/>
              <a:gd name="connsiteX1" fmla="*/ 6430998 w 6430998"/>
              <a:gd name="connsiteY1" fmla="*/ 0 h 5019204"/>
              <a:gd name="connsiteX2" fmla="*/ 6119498 w 6430998"/>
              <a:gd name="connsiteY2" fmla="*/ 4501714 h 5019204"/>
              <a:gd name="connsiteX3" fmla="*/ 0 w 6430998"/>
              <a:gd name="connsiteY3" fmla="*/ 5019204 h 5019204"/>
              <a:gd name="connsiteX4" fmla="*/ 341644 w 6430998"/>
              <a:gd name="connsiteY4" fmla="*/ 1497204 h 5019204"/>
              <a:gd name="connsiteX0" fmla="*/ 341644 w 6415926"/>
              <a:gd name="connsiteY0" fmla="*/ 1497204 h 5019204"/>
              <a:gd name="connsiteX1" fmla="*/ 6415926 w 6415926"/>
              <a:gd name="connsiteY1" fmla="*/ 0 h 5019204"/>
              <a:gd name="connsiteX2" fmla="*/ 6119498 w 6415926"/>
              <a:gd name="connsiteY2" fmla="*/ 4501714 h 5019204"/>
              <a:gd name="connsiteX3" fmla="*/ 0 w 6415926"/>
              <a:gd name="connsiteY3" fmla="*/ 5019204 h 5019204"/>
              <a:gd name="connsiteX4" fmla="*/ 341644 w 6415926"/>
              <a:gd name="connsiteY4" fmla="*/ 1497204 h 5019204"/>
              <a:gd name="connsiteX0" fmla="*/ 351693 w 6425975"/>
              <a:gd name="connsiteY0" fmla="*/ 1497204 h 5019204"/>
              <a:gd name="connsiteX1" fmla="*/ 6425975 w 6425975"/>
              <a:gd name="connsiteY1" fmla="*/ 0 h 5019204"/>
              <a:gd name="connsiteX2" fmla="*/ 6129547 w 6425975"/>
              <a:gd name="connsiteY2" fmla="*/ 4501714 h 5019204"/>
              <a:gd name="connsiteX3" fmla="*/ 0 w 6425975"/>
              <a:gd name="connsiteY3" fmla="*/ 5019204 h 5019204"/>
              <a:gd name="connsiteX4" fmla="*/ 351693 w 6425975"/>
              <a:gd name="connsiteY4" fmla="*/ 1497204 h 5019204"/>
              <a:gd name="connsiteX0" fmla="*/ 356717 w 6430999"/>
              <a:gd name="connsiteY0" fmla="*/ 1497204 h 5034276"/>
              <a:gd name="connsiteX1" fmla="*/ 6430999 w 6430999"/>
              <a:gd name="connsiteY1" fmla="*/ 0 h 5034276"/>
              <a:gd name="connsiteX2" fmla="*/ 6134571 w 6430999"/>
              <a:gd name="connsiteY2" fmla="*/ 4501714 h 5034276"/>
              <a:gd name="connsiteX3" fmla="*/ 0 w 6430999"/>
              <a:gd name="connsiteY3" fmla="*/ 5034276 h 5034276"/>
              <a:gd name="connsiteX4" fmla="*/ 356717 w 6430999"/>
              <a:gd name="connsiteY4" fmla="*/ 1497204 h 5034276"/>
              <a:gd name="connsiteX0" fmla="*/ 356717 w 6430999"/>
              <a:gd name="connsiteY0" fmla="*/ 1492180 h 5034276"/>
              <a:gd name="connsiteX1" fmla="*/ 6430999 w 6430999"/>
              <a:gd name="connsiteY1" fmla="*/ 0 h 5034276"/>
              <a:gd name="connsiteX2" fmla="*/ 6134571 w 6430999"/>
              <a:gd name="connsiteY2" fmla="*/ 4501714 h 5034276"/>
              <a:gd name="connsiteX3" fmla="*/ 0 w 6430999"/>
              <a:gd name="connsiteY3" fmla="*/ 5034276 h 5034276"/>
              <a:gd name="connsiteX4" fmla="*/ 356717 w 6430999"/>
              <a:gd name="connsiteY4" fmla="*/ 1492180 h 5034276"/>
              <a:gd name="connsiteX0" fmla="*/ 356717 w 6430999"/>
              <a:gd name="connsiteY0" fmla="*/ 1492180 h 5034276"/>
              <a:gd name="connsiteX1" fmla="*/ 6430999 w 6430999"/>
              <a:gd name="connsiteY1" fmla="*/ 0 h 5034276"/>
              <a:gd name="connsiteX2" fmla="*/ 6134571 w 6430999"/>
              <a:gd name="connsiteY2" fmla="*/ 4501714 h 5034276"/>
              <a:gd name="connsiteX3" fmla="*/ 0 w 6430999"/>
              <a:gd name="connsiteY3" fmla="*/ 5034276 h 5034276"/>
              <a:gd name="connsiteX4" fmla="*/ 356717 w 6430999"/>
              <a:gd name="connsiteY4" fmla="*/ 1492180 h 5034276"/>
              <a:gd name="connsiteX0" fmla="*/ 356717 w 6430999"/>
              <a:gd name="connsiteY0" fmla="*/ 1492180 h 5034276"/>
              <a:gd name="connsiteX1" fmla="*/ 6430999 w 6430999"/>
              <a:gd name="connsiteY1" fmla="*/ 0 h 5034276"/>
              <a:gd name="connsiteX2" fmla="*/ 6119498 w 6430999"/>
              <a:gd name="connsiteY2" fmla="*/ 4511763 h 5034276"/>
              <a:gd name="connsiteX3" fmla="*/ 0 w 6430999"/>
              <a:gd name="connsiteY3" fmla="*/ 5034276 h 5034276"/>
              <a:gd name="connsiteX4" fmla="*/ 356717 w 6430999"/>
              <a:gd name="connsiteY4" fmla="*/ 1492180 h 5034276"/>
              <a:gd name="connsiteX0" fmla="*/ 356717 w 6430999"/>
              <a:gd name="connsiteY0" fmla="*/ 1497205 h 5039301"/>
              <a:gd name="connsiteX1" fmla="*/ 6430999 w 6430999"/>
              <a:gd name="connsiteY1" fmla="*/ 0 h 5039301"/>
              <a:gd name="connsiteX2" fmla="*/ 6119498 w 6430999"/>
              <a:gd name="connsiteY2" fmla="*/ 4516788 h 5039301"/>
              <a:gd name="connsiteX3" fmla="*/ 0 w 6430999"/>
              <a:gd name="connsiteY3" fmla="*/ 5039301 h 5039301"/>
              <a:gd name="connsiteX4" fmla="*/ 356717 w 6430999"/>
              <a:gd name="connsiteY4" fmla="*/ 1497205 h 5039301"/>
              <a:gd name="connsiteX0" fmla="*/ 356717 w 6430999"/>
              <a:gd name="connsiteY0" fmla="*/ 1497205 h 5039301"/>
              <a:gd name="connsiteX1" fmla="*/ 6430999 w 6430999"/>
              <a:gd name="connsiteY1" fmla="*/ 0 h 5039301"/>
              <a:gd name="connsiteX2" fmla="*/ 6128418 w 6430999"/>
              <a:gd name="connsiteY2" fmla="*/ 4516788 h 5039301"/>
              <a:gd name="connsiteX3" fmla="*/ 0 w 6430999"/>
              <a:gd name="connsiteY3" fmla="*/ 5039301 h 5039301"/>
              <a:gd name="connsiteX4" fmla="*/ 356717 w 6430999"/>
              <a:gd name="connsiteY4" fmla="*/ 1497205 h 5039301"/>
              <a:gd name="connsiteX0" fmla="*/ 356717 w 6430999"/>
              <a:gd name="connsiteY0" fmla="*/ 1515047 h 5057143"/>
              <a:gd name="connsiteX1" fmla="*/ 6430999 w 6430999"/>
              <a:gd name="connsiteY1" fmla="*/ 0 h 5057143"/>
              <a:gd name="connsiteX2" fmla="*/ 6128418 w 6430999"/>
              <a:gd name="connsiteY2" fmla="*/ 4534630 h 5057143"/>
              <a:gd name="connsiteX3" fmla="*/ 0 w 6430999"/>
              <a:gd name="connsiteY3" fmla="*/ 5057143 h 5057143"/>
              <a:gd name="connsiteX4" fmla="*/ 356717 w 6430999"/>
              <a:gd name="connsiteY4" fmla="*/ 1515047 h 5057143"/>
              <a:gd name="connsiteX0" fmla="*/ 356717 w 6430999"/>
              <a:gd name="connsiteY0" fmla="*/ 1532889 h 5074985"/>
              <a:gd name="connsiteX1" fmla="*/ 6430999 w 6430999"/>
              <a:gd name="connsiteY1" fmla="*/ 0 h 5074985"/>
              <a:gd name="connsiteX2" fmla="*/ 6128418 w 6430999"/>
              <a:gd name="connsiteY2" fmla="*/ 4552472 h 5074985"/>
              <a:gd name="connsiteX3" fmla="*/ 0 w 6430999"/>
              <a:gd name="connsiteY3" fmla="*/ 5074985 h 5074985"/>
              <a:gd name="connsiteX4" fmla="*/ 356717 w 6430999"/>
              <a:gd name="connsiteY4" fmla="*/ 1532889 h 5074985"/>
              <a:gd name="connsiteX0" fmla="*/ 356717 w 6430999"/>
              <a:gd name="connsiteY0" fmla="*/ 1532889 h 5074985"/>
              <a:gd name="connsiteX1" fmla="*/ 6430999 w 6430999"/>
              <a:gd name="connsiteY1" fmla="*/ 0 h 5074985"/>
              <a:gd name="connsiteX2" fmla="*/ 6128418 w 6430999"/>
              <a:gd name="connsiteY2" fmla="*/ 4570314 h 5074985"/>
              <a:gd name="connsiteX3" fmla="*/ 0 w 6430999"/>
              <a:gd name="connsiteY3" fmla="*/ 5074985 h 5074985"/>
              <a:gd name="connsiteX4" fmla="*/ 356717 w 6430999"/>
              <a:gd name="connsiteY4" fmla="*/ 1532889 h 5074985"/>
              <a:gd name="connsiteX0" fmla="*/ 379019 w 6453301"/>
              <a:gd name="connsiteY0" fmla="*/ 1532889 h 5092827"/>
              <a:gd name="connsiteX1" fmla="*/ 6453301 w 6453301"/>
              <a:gd name="connsiteY1" fmla="*/ 0 h 5092827"/>
              <a:gd name="connsiteX2" fmla="*/ 6150720 w 6453301"/>
              <a:gd name="connsiteY2" fmla="*/ 4570314 h 5092827"/>
              <a:gd name="connsiteX3" fmla="*/ 0 w 6453301"/>
              <a:gd name="connsiteY3" fmla="*/ 5092827 h 5092827"/>
              <a:gd name="connsiteX4" fmla="*/ 379019 w 6453301"/>
              <a:gd name="connsiteY4" fmla="*/ 1532889 h 5092827"/>
              <a:gd name="connsiteX0" fmla="*/ 365637 w 6453301"/>
              <a:gd name="connsiteY0" fmla="*/ 1523968 h 5092827"/>
              <a:gd name="connsiteX1" fmla="*/ 6453301 w 6453301"/>
              <a:gd name="connsiteY1" fmla="*/ 0 h 5092827"/>
              <a:gd name="connsiteX2" fmla="*/ 6150720 w 6453301"/>
              <a:gd name="connsiteY2" fmla="*/ 4570314 h 5092827"/>
              <a:gd name="connsiteX3" fmla="*/ 0 w 6453301"/>
              <a:gd name="connsiteY3" fmla="*/ 5092827 h 5092827"/>
              <a:gd name="connsiteX4" fmla="*/ 365637 w 6453301"/>
              <a:gd name="connsiteY4" fmla="*/ 1523968 h 5092827"/>
              <a:gd name="connsiteX0" fmla="*/ 365637 w 6457761"/>
              <a:gd name="connsiteY0" fmla="*/ 1515047 h 5083906"/>
              <a:gd name="connsiteX1" fmla="*/ 6457761 w 6457761"/>
              <a:gd name="connsiteY1" fmla="*/ 0 h 5083906"/>
              <a:gd name="connsiteX2" fmla="*/ 6150720 w 6457761"/>
              <a:gd name="connsiteY2" fmla="*/ 4561393 h 5083906"/>
              <a:gd name="connsiteX3" fmla="*/ 0 w 6457761"/>
              <a:gd name="connsiteY3" fmla="*/ 5083906 h 5083906"/>
              <a:gd name="connsiteX4" fmla="*/ 365637 w 6457761"/>
              <a:gd name="connsiteY4" fmla="*/ 1515047 h 5083906"/>
              <a:gd name="connsiteX0" fmla="*/ 365637 w 6466682"/>
              <a:gd name="connsiteY0" fmla="*/ 1510587 h 5079446"/>
              <a:gd name="connsiteX1" fmla="*/ 6466682 w 6466682"/>
              <a:gd name="connsiteY1" fmla="*/ 0 h 5079446"/>
              <a:gd name="connsiteX2" fmla="*/ 6150720 w 6466682"/>
              <a:gd name="connsiteY2" fmla="*/ 4556933 h 5079446"/>
              <a:gd name="connsiteX3" fmla="*/ 0 w 6466682"/>
              <a:gd name="connsiteY3" fmla="*/ 5079446 h 5079446"/>
              <a:gd name="connsiteX4" fmla="*/ 365637 w 6466682"/>
              <a:gd name="connsiteY4" fmla="*/ 1510587 h 5079446"/>
              <a:gd name="connsiteX0" fmla="*/ 365637 w 6466682"/>
              <a:gd name="connsiteY0" fmla="*/ 1510587 h 5079446"/>
              <a:gd name="connsiteX1" fmla="*/ 6466682 w 6466682"/>
              <a:gd name="connsiteY1" fmla="*/ 0 h 5079446"/>
              <a:gd name="connsiteX2" fmla="*/ 6150720 w 6466682"/>
              <a:gd name="connsiteY2" fmla="*/ 4552472 h 5079446"/>
              <a:gd name="connsiteX3" fmla="*/ 0 w 6466682"/>
              <a:gd name="connsiteY3" fmla="*/ 5079446 h 5079446"/>
              <a:gd name="connsiteX4" fmla="*/ 365637 w 6466682"/>
              <a:gd name="connsiteY4" fmla="*/ 1510587 h 5079446"/>
              <a:gd name="connsiteX0" fmla="*/ 365637 w 6466682"/>
              <a:gd name="connsiteY0" fmla="*/ 1510587 h 5079446"/>
              <a:gd name="connsiteX1" fmla="*/ 6466682 w 6466682"/>
              <a:gd name="connsiteY1" fmla="*/ 0 h 5079446"/>
              <a:gd name="connsiteX2" fmla="*/ 6159640 w 6466682"/>
              <a:gd name="connsiteY2" fmla="*/ 4548011 h 5079446"/>
              <a:gd name="connsiteX3" fmla="*/ 0 w 6466682"/>
              <a:gd name="connsiteY3" fmla="*/ 5079446 h 5079446"/>
              <a:gd name="connsiteX4" fmla="*/ 365637 w 6466682"/>
              <a:gd name="connsiteY4" fmla="*/ 1510587 h 5079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6682" h="5079446">
                <a:moveTo>
                  <a:pt x="365637" y="1510587"/>
                </a:moveTo>
                <a:lnTo>
                  <a:pt x="6466682" y="0"/>
                </a:lnTo>
                <a:lnTo>
                  <a:pt x="6159640" y="4548011"/>
                </a:lnTo>
                <a:lnTo>
                  <a:pt x="0" y="5079446"/>
                </a:lnTo>
                <a:lnTo>
                  <a:pt x="365637" y="1510587"/>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Tree>
    <p:extLst>
      <p:ext uri="{BB962C8B-B14F-4D97-AF65-F5344CB8AC3E}">
        <p14:creationId xmlns:p14="http://schemas.microsoft.com/office/powerpoint/2010/main" val="1741293349"/>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Mockup 54">
    <p:spTree>
      <p:nvGrpSpPr>
        <p:cNvPr id="1" name=""/>
        <p:cNvGrpSpPr/>
        <p:nvPr/>
      </p:nvGrpSpPr>
      <p:grpSpPr>
        <a:xfrm>
          <a:off x="0" y="0"/>
          <a:ext cx="0" cy="0"/>
          <a:chOff x="0" y="0"/>
          <a:chExt cx="0" cy="0"/>
        </a:xfrm>
      </p:grpSpPr>
      <p:sp>
        <p:nvSpPr>
          <p:cNvPr id="9" name="Rectangle 25"/>
          <p:cNvSpPr/>
          <p:nvPr userDrawn="1"/>
        </p:nvSpPr>
        <p:spPr bwMode="auto">
          <a:xfrm>
            <a:off x="-11724" y="2049377"/>
            <a:ext cx="12203723" cy="4405523"/>
          </a:xfrm>
          <a:custGeom>
            <a:avLst/>
            <a:gdLst>
              <a:gd name="connsiteX0" fmla="*/ 0 w 18288000"/>
              <a:gd name="connsiteY0" fmla="*/ 0 h 6608284"/>
              <a:gd name="connsiteX1" fmla="*/ 18288000 w 18288000"/>
              <a:gd name="connsiteY1" fmla="*/ 0 h 6608284"/>
              <a:gd name="connsiteX2" fmla="*/ 18288000 w 18288000"/>
              <a:gd name="connsiteY2" fmla="*/ 6608284 h 6608284"/>
              <a:gd name="connsiteX3" fmla="*/ 0 w 18288000"/>
              <a:gd name="connsiteY3" fmla="*/ 6608284 h 6608284"/>
              <a:gd name="connsiteX4" fmla="*/ 0 w 18288000"/>
              <a:gd name="connsiteY4" fmla="*/ 0 h 6608284"/>
              <a:gd name="connsiteX0" fmla="*/ 17585 w 18305585"/>
              <a:gd name="connsiteY0" fmla="*/ 0 h 6608284"/>
              <a:gd name="connsiteX1" fmla="*/ 18305585 w 18305585"/>
              <a:gd name="connsiteY1" fmla="*/ 0 h 6608284"/>
              <a:gd name="connsiteX2" fmla="*/ 18305585 w 18305585"/>
              <a:gd name="connsiteY2" fmla="*/ 6608284 h 6608284"/>
              <a:gd name="connsiteX3" fmla="*/ 17585 w 18305585"/>
              <a:gd name="connsiteY3" fmla="*/ 6608284 h 6608284"/>
              <a:gd name="connsiteX4" fmla="*/ 0 w 18305585"/>
              <a:gd name="connsiteY4" fmla="*/ 1761703 h 6608284"/>
              <a:gd name="connsiteX5" fmla="*/ 17585 w 18305585"/>
              <a:gd name="connsiteY5" fmla="*/ 0 h 6608284"/>
              <a:gd name="connsiteX0" fmla="*/ 0 w 18305585"/>
              <a:gd name="connsiteY0" fmla="*/ 1761703 h 6608284"/>
              <a:gd name="connsiteX1" fmla="*/ 18305585 w 18305585"/>
              <a:gd name="connsiteY1" fmla="*/ 0 h 6608284"/>
              <a:gd name="connsiteX2" fmla="*/ 18305585 w 18305585"/>
              <a:gd name="connsiteY2" fmla="*/ 6608284 h 6608284"/>
              <a:gd name="connsiteX3" fmla="*/ 17585 w 18305585"/>
              <a:gd name="connsiteY3" fmla="*/ 6608284 h 6608284"/>
              <a:gd name="connsiteX4" fmla="*/ 0 w 18305585"/>
              <a:gd name="connsiteY4" fmla="*/ 1761703 h 6608284"/>
              <a:gd name="connsiteX0" fmla="*/ 0 w 18305585"/>
              <a:gd name="connsiteY0" fmla="*/ 1761703 h 6608284"/>
              <a:gd name="connsiteX1" fmla="*/ 18305585 w 18305585"/>
              <a:gd name="connsiteY1" fmla="*/ 0 h 6608284"/>
              <a:gd name="connsiteX2" fmla="*/ 18305585 w 18305585"/>
              <a:gd name="connsiteY2" fmla="*/ 6608284 h 6608284"/>
              <a:gd name="connsiteX3" fmla="*/ 17585 w 18305585"/>
              <a:gd name="connsiteY3" fmla="*/ 6608284 h 6608284"/>
              <a:gd name="connsiteX4" fmla="*/ 0 w 18305585"/>
              <a:gd name="connsiteY4" fmla="*/ 1761703 h 6608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305585" h="6608284">
                <a:moveTo>
                  <a:pt x="0" y="1761703"/>
                </a:moveTo>
                <a:lnTo>
                  <a:pt x="18305585" y="0"/>
                </a:lnTo>
                <a:lnTo>
                  <a:pt x="18305585" y="6608284"/>
                </a:lnTo>
                <a:lnTo>
                  <a:pt x="17585" y="6608284"/>
                </a:lnTo>
                <a:cubicBezTo>
                  <a:pt x="11723" y="4992757"/>
                  <a:pt x="5862" y="3377230"/>
                  <a:pt x="0" y="1761703"/>
                </a:cubicBezTo>
                <a:close/>
              </a:path>
            </a:pathLst>
          </a:custGeom>
          <a:solidFill>
            <a:schemeClr val="tx2"/>
          </a:solidFill>
          <a:ln>
            <a:noFill/>
          </a:ln>
        </p:spPr>
        <p:txBody>
          <a:bodyPr vert="horz" wrap="square" lIns="60960" tIns="30480" rIns="60960" bIns="30480" numCol="1" rtlCol="0" anchor="t" anchorCtr="0" compatLnSpc="1">
            <a:prstTxWarp prst="textNoShape">
              <a:avLst/>
            </a:prstTxWarp>
          </a:bodyPr>
          <a:lstStyle/>
          <a:p>
            <a:pPr algn="ctr"/>
            <a:endParaRPr lang="fr-FR" sz="1200"/>
          </a:p>
        </p:txBody>
      </p:sp>
      <p:pic>
        <p:nvPicPr>
          <p:cNvPr id="7" name="Imag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15754" y="1172749"/>
            <a:ext cx="4778850" cy="5500088"/>
          </a:xfrm>
          <a:prstGeom prst="rect">
            <a:avLst/>
          </a:prstGeom>
        </p:spPr>
      </p:pic>
      <p:sp>
        <p:nvSpPr>
          <p:cNvPr id="12" name="Espace réservé du texte 11"/>
          <p:cNvSpPr>
            <a:spLocks noGrp="1"/>
          </p:cNvSpPr>
          <p:nvPr>
            <p:ph type="body" sz="quarter" idx="10" hasCustomPrompt="1"/>
          </p:nvPr>
        </p:nvSpPr>
        <p:spPr>
          <a:xfrm>
            <a:off x="609561" y="346032"/>
            <a:ext cx="10972879"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609164" y="836712"/>
            <a:ext cx="10972879"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sp>
        <p:nvSpPr>
          <p:cNvPr id="3" name="Espace réservé pour une image  2"/>
          <p:cNvSpPr>
            <a:spLocks noGrp="1"/>
          </p:cNvSpPr>
          <p:nvPr>
            <p:ph type="pic" sz="quarter" idx="12"/>
          </p:nvPr>
        </p:nvSpPr>
        <p:spPr>
          <a:xfrm>
            <a:off x="914728" y="1401942"/>
            <a:ext cx="4326219" cy="3402899"/>
          </a:xfrm>
          <a:custGeom>
            <a:avLst/>
            <a:gdLst>
              <a:gd name="connsiteX0" fmla="*/ 0 w 2376488"/>
              <a:gd name="connsiteY0" fmla="*/ 0 h 2376488"/>
              <a:gd name="connsiteX1" fmla="*/ 2376488 w 2376488"/>
              <a:gd name="connsiteY1" fmla="*/ 0 h 2376488"/>
              <a:gd name="connsiteX2" fmla="*/ 2376488 w 2376488"/>
              <a:gd name="connsiteY2" fmla="*/ 2376488 h 2376488"/>
              <a:gd name="connsiteX3" fmla="*/ 0 w 2376488"/>
              <a:gd name="connsiteY3" fmla="*/ 2376488 h 2376488"/>
              <a:gd name="connsiteX4" fmla="*/ 0 w 2376488"/>
              <a:gd name="connsiteY4" fmla="*/ 0 h 2376488"/>
              <a:gd name="connsiteX0" fmla="*/ 211015 w 2587503"/>
              <a:gd name="connsiteY0" fmla="*/ 0 h 2391561"/>
              <a:gd name="connsiteX1" fmla="*/ 2587503 w 2587503"/>
              <a:gd name="connsiteY1" fmla="*/ 0 h 2391561"/>
              <a:gd name="connsiteX2" fmla="*/ 2587503 w 2587503"/>
              <a:gd name="connsiteY2" fmla="*/ 2376488 h 2391561"/>
              <a:gd name="connsiteX3" fmla="*/ 0 w 2587503"/>
              <a:gd name="connsiteY3" fmla="*/ 2391561 h 2391561"/>
              <a:gd name="connsiteX4" fmla="*/ 211015 w 2587503"/>
              <a:gd name="connsiteY4" fmla="*/ 0 h 2391561"/>
              <a:gd name="connsiteX0" fmla="*/ 341644 w 2718132"/>
              <a:gd name="connsiteY0" fmla="*/ 0 h 3522000"/>
              <a:gd name="connsiteX1" fmla="*/ 2718132 w 2718132"/>
              <a:gd name="connsiteY1" fmla="*/ 0 h 3522000"/>
              <a:gd name="connsiteX2" fmla="*/ 2718132 w 2718132"/>
              <a:gd name="connsiteY2" fmla="*/ 2376488 h 3522000"/>
              <a:gd name="connsiteX3" fmla="*/ 0 w 2718132"/>
              <a:gd name="connsiteY3" fmla="*/ 3522000 h 3522000"/>
              <a:gd name="connsiteX4" fmla="*/ 341644 w 2718132"/>
              <a:gd name="connsiteY4" fmla="*/ 0 h 3522000"/>
              <a:gd name="connsiteX0" fmla="*/ 341644 w 3461710"/>
              <a:gd name="connsiteY0" fmla="*/ 0 h 3522000"/>
              <a:gd name="connsiteX1" fmla="*/ 2718132 w 3461710"/>
              <a:gd name="connsiteY1" fmla="*/ 0 h 3522000"/>
              <a:gd name="connsiteX2" fmla="*/ 3461710 w 3461710"/>
              <a:gd name="connsiteY2" fmla="*/ 3220550 h 3522000"/>
              <a:gd name="connsiteX3" fmla="*/ 0 w 3461710"/>
              <a:gd name="connsiteY3" fmla="*/ 3522000 h 3522000"/>
              <a:gd name="connsiteX4" fmla="*/ 341644 w 3461710"/>
              <a:gd name="connsiteY4" fmla="*/ 0 h 3522000"/>
              <a:gd name="connsiteX0" fmla="*/ 341644 w 5692444"/>
              <a:gd name="connsiteY0" fmla="*/ 1301262 h 4823262"/>
              <a:gd name="connsiteX1" fmla="*/ 5692444 w 5692444"/>
              <a:gd name="connsiteY1" fmla="*/ 0 h 4823262"/>
              <a:gd name="connsiteX2" fmla="*/ 3461710 w 5692444"/>
              <a:gd name="connsiteY2" fmla="*/ 4521812 h 4823262"/>
              <a:gd name="connsiteX3" fmla="*/ 0 w 5692444"/>
              <a:gd name="connsiteY3" fmla="*/ 4823262 h 4823262"/>
              <a:gd name="connsiteX4" fmla="*/ 341644 w 5692444"/>
              <a:gd name="connsiteY4" fmla="*/ 1301262 h 4823262"/>
              <a:gd name="connsiteX0" fmla="*/ 341644 w 6430998"/>
              <a:gd name="connsiteY0" fmla="*/ 1497204 h 5019204"/>
              <a:gd name="connsiteX1" fmla="*/ 6430998 w 6430998"/>
              <a:gd name="connsiteY1" fmla="*/ 0 h 5019204"/>
              <a:gd name="connsiteX2" fmla="*/ 3461710 w 6430998"/>
              <a:gd name="connsiteY2" fmla="*/ 4717754 h 5019204"/>
              <a:gd name="connsiteX3" fmla="*/ 0 w 6430998"/>
              <a:gd name="connsiteY3" fmla="*/ 5019204 h 5019204"/>
              <a:gd name="connsiteX4" fmla="*/ 341644 w 6430998"/>
              <a:gd name="connsiteY4" fmla="*/ 1497204 h 5019204"/>
              <a:gd name="connsiteX0" fmla="*/ 341644 w 6430998"/>
              <a:gd name="connsiteY0" fmla="*/ 1497204 h 5019204"/>
              <a:gd name="connsiteX1" fmla="*/ 6430998 w 6430998"/>
              <a:gd name="connsiteY1" fmla="*/ 0 h 5019204"/>
              <a:gd name="connsiteX2" fmla="*/ 6124523 w 6430998"/>
              <a:gd name="connsiteY2" fmla="*/ 4486642 h 5019204"/>
              <a:gd name="connsiteX3" fmla="*/ 0 w 6430998"/>
              <a:gd name="connsiteY3" fmla="*/ 5019204 h 5019204"/>
              <a:gd name="connsiteX4" fmla="*/ 341644 w 6430998"/>
              <a:gd name="connsiteY4" fmla="*/ 1497204 h 5019204"/>
              <a:gd name="connsiteX0" fmla="*/ 341644 w 6430998"/>
              <a:gd name="connsiteY0" fmla="*/ 1497204 h 5019204"/>
              <a:gd name="connsiteX1" fmla="*/ 6430998 w 6430998"/>
              <a:gd name="connsiteY1" fmla="*/ 0 h 5019204"/>
              <a:gd name="connsiteX2" fmla="*/ 6119498 w 6430998"/>
              <a:gd name="connsiteY2" fmla="*/ 4501714 h 5019204"/>
              <a:gd name="connsiteX3" fmla="*/ 0 w 6430998"/>
              <a:gd name="connsiteY3" fmla="*/ 5019204 h 5019204"/>
              <a:gd name="connsiteX4" fmla="*/ 341644 w 6430998"/>
              <a:gd name="connsiteY4" fmla="*/ 1497204 h 5019204"/>
              <a:gd name="connsiteX0" fmla="*/ 341644 w 6415926"/>
              <a:gd name="connsiteY0" fmla="*/ 1497204 h 5019204"/>
              <a:gd name="connsiteX1" fmla="*/ 6415926 w 6415926"/>
              <a:gd name="connsiteY1" fmla="*/ 0 h 5019204"/>
              <a:gd name="connsiteX2" fmla="*/ 6119498 w 6415926"/>
              <a:gd name="connsiteY2" fmla="*/ 4501714 h 5019204"/>
              <a:gd name="connsiteX3" fmla="*/ 0 w 6415926"/>
              <a:gd name="connsiteY3" fmla="*/ 5019204 h 5019204"/>
              <a:gd name="connsiteX4" fmla="*/ 341644 w 6415926"/>
              <a:gd name="connsiteY4" fmla="*/ 1497204 h 5019204"/>
              <a:gd name="connsiteX0" fmla="*/ 351693 w 6425975"/>
              <a:gd name="connsiteY0" fmla="*/ 1497204 h 5019204"/>
              <a:gd name="connsiteX1" fmla="*/ 6425975 w 6425975"/>
              <a:gd name="connsiteY1" fmla="*/ 0 h 5019204"/>
              <a:gd name="connsiteX2" fmla="*/ 6129547 w 6425975"/>
              <a:gd name="connsiteY2" fmla="*/ 4501714 h 5019204"/>
              <a:gd name="connsiteX3" fmla="*/ 0 w 6425975"/>
              <a:gd name="connsiteY3" fmla="*/ 5019204 h 5019204"/>
              <a:gd name="connsiteX4" fmla="*/ 351693 w 6425975"/>
              <a:gd name="connsiteY4" fmla="*/ 1497204 h 5019204"/>
              <a:gd name="connsiteX0" fmla="*/ 356717 w 6430999"/>
              <a:gd name="connsiteY0" fmla="*/ 1497204 h 5034276"/>
              <a:gd name="connsiteX1" fmla="*/ 6430999 w 6430999"/>
              <a:gd name="connsiteY1" fmla="*/ 0 h 5034276"/>
              <a:gd name="connsiteX2" fmla="*/ 6134571 w 6430999"/>
              <a:gd name="connsiteY2" fmla="*/ 4501714 h 5034276"/>
              <a:gd name="connsiteX3" fmla="*/ 0 w 6430999"/>
              <a:gd name="connsiteY3" fmla="*/ 5034276 h 5034276"/>
              <a:gd name="connsiteX4" fmla="*/ 356717 w 6430999"/>
              <a:gd name="connsiteY4" fmla="*/ 1497204 h 5034276"/>
              <a:gd name="connsiteX0" fmla="*/ 356717 w 6430999"/>
              <a:gd name="connsiteY0" fmla="*/ 1492180 h 5034276"/>
              <a:gd name="connsiteX1" fmla="*/ 6430999 w 6430999"/>
              <a:gd name="connsiteY1" fmla="*/ 0 h 5034276"/>
              <a:gd name="connsiteX2" fmla="*/ 6134571 w 6430999"/>
              <a:gd name="connsiteY2" fmla="*/ 4501714 h 5034276"/>
              <a:gd name="connsiteX3" fmla="*/ 0 w 6430999"/>
              <a:gd name="connsiteY3" fmla="*/ 5034276 h 5034276"/>
              <a:gd name="connsiteX4" fmla="*/ 356717 w 6430999"/>
              <a:gd name="connsiteY4" fmla="*/ 1492180 h 5034276"/>
              <a:gd name="connsiteX0" fmla="*/ 356717 w 6430999"/>
              <a:gd name="connsiteY0" fmla="*/ 1492180 h 5034276"/>
              <a:gd name="connsiteX1" fmla="*/ 6430999 w 6430999"/>
              <a:gd name="connsiteY1" fmla="*/ 0 h 5034276"/>
              <a:gd name="connsiteX2" fmla="*/ 6134571 w 6430999"/>
              <a:gd name="connsiteY2" fmla="*/ 4501714 h 5034276"/>
              <a:gd name="connsiteX3" fmla="*/ 0 w 6430999"/>
              <a:gd name="connsiteY3" fmla="*/ 5034276 h 5034276"/>
              <a:gd name="connsiteX4" fmla="*/ 356717 w 6430999"/>
              <a:gd name="connsiteY4" fmla="*/ 1492180 h 5034276"/>
              <a:gd name="connsiteX0" fmla="*/ 356717 w 6430999"/>
              <a:gd name="connsiteY0" fmla="*/ 1492180 h 5034276"/>
              <a:gd name="connsiteX1" fmla="*/ 6430999 w 6430999"/>
              <a:gd name="connsiteY1" fmla="*/ 0 h 5034276"/>
              <a:gd name="connsiteX2" fmla="*/ 6119498 w 6430999"/>
              <a:gd name="connsiteY2" fmla="*/ 4511763 h 5034276"/>
              <a:gd name="connsiteX3" fmla="*/ 0 w 6430999"/>
              <a:gd name="connsiteY3" fmla="*/ 5034276 h 5034276"/>
              <a:gd name="connsiteX4" fmla="*/ 356717 w 6430999"/>
              <a:gd name="connsiteY4" fmla="*/ 1492180 h 5034276"/>
              <a:gd name="connsiteX0" fmla="*/ 356717 w 6430999"/>
              <a:gd name="connsiteY0" fmla="*/ 1497205 h 5039301"/>
              <a:gd name="connsiteX1" fmla="*/ 6430999 w 6430999"/>
              <a:gd name="connsiteY1" fmla="*/ 0 h 5039301"/>
              <a:gd name="connsiteX2" fmla="*/ 6119498 w 6430999"/>
              <a:gd name="connsiteY2" fmla="*/ 4516788 h 5039301"/>
              <a:gd name="connsiteX3" fmla="*/ 0 w 6430999"/>
              <a:gd name="connsiteY3" fmla="*/ 5039301 h 5039301"/>
              <a:gd name="connsiteX4" fmla="*/ 356717 w 6430999"/>
              <a:gd name="connsiteY4" fmla="*/ 1497205 h 5039301"/>
              <a:gd name="connsiteX0" fmla="*/ 356717 w 6430999"/>
              <a:gd name="connsiteY0" fmla="*/ 1497205 h 5039301"/>
              <a:gd name="connsiteX1" fmla="*/ 6430999 w 6430999"/>
              <a:gd name="connsiteY1" fmla="*/ 0 h 5039301"/>
              <a:gd name="connsiteX2" fmla="*/ 6128418 w 6430999"/>
              <a:gd name="connsiteY2" fmla="*/ 4516788 h 5039301"/>
              <a:gd name="connsiteX3" fmla="*/ 0 w 6430999"/>
              <a:gd name="connsiteY3" fmla="*/ 5039301 h 5039301"/>
              <a:gd name="connsiteX4" fmla="*/ 356717 w 6430999"/>
              <a:gd name="connsiteY4" fmla="*/ 1497205 h 5039301"/>
              <a:gd name="connsiteX0" fmla="*/ 356717 w 6430999"/>
              <a:gd name="connsiteY0" fmla="*/ 1515047 h 5057143"/>
              <a:gd name="connsiteX1" fmla="*/ 6430999 w 6430999"/>
              <a:gd name="connsiteY1" fmla="*/ 0 h 5057143"/>
              <a:gd name="connsiteX2" fmla="*/ 6128418 w 6430999"/>
              <a:gd name="connsiteY2" fmla="*/ 4534630 h 5057143"/>
              <a:gd name="connsiteX3" fmla="*/ 0 w 6430999"/>
              <a:gd name="connsiteY3" fmla="*/ 5057143 h 5057143"/>
              <a:gd name="connsiteX4" fmla="*/ 356717 w 6430999"/>
              <a:gd name="connsiteY4" fmla="*/ 1515047 h 5057143"/>
              <a:gd name="connsiteX0" fmla="*/ 356717 w 6430999"/>
              <a:gd name="connsiteY0" fmla="*/ 1532889 h 5074985"/>
              <a:gd name="connsiteX1" fmla="*/ 6430999 w 6430999"/>
              <a:gd name="connsiteY1" fmla="*/ 0 h 5074985"/>
              <a:gd name="connsiteX2" fmla="*/ 6128418 w 6430999"/>
              <a:gd name="connsiteY2" fmla="*/ 4552472 h 5074985"/>
              <a:gd name="connsiteX3" fmla="*/ 0 w 6430999"/>
              <a:gd name="connsiteY3" fmla="*/ 5074985 h 5074985"/>
              <a:gd name="connsiteX4" fmla="*/ 356717 w 6430999"/>
              <a:gd name="connsiteY4" fmla="*/ 1532889 h 5074985"/>
              <a:gd name="connsiteX0" fmla="*/ 356717 w 6430999"/>
              <a:gd name="connsiteY0" fmla="*/ 1532889 h 5074985"/>
              <a:gd name="connsiteX1" fmla="*/ 6430999 w 6430999"/>
              <a:gd name="connsiteY1" fmla="*/ 0 h 5074985"/>
              <a:gd name="connsiteX2" fmla="*/ 6128418 w 6430999"/>
              <a:gd name="connsiteY2" fmla="*/ 4570314 h 5074985"/>
              <a:gd name="connsiteX3" fmla="*/ 0 w 6430999"/>
              <a:gd name="connsiteY3" fmla="*/ 5074985 h 5074985"/>
              <a:gd name="connsiteX4" fmla="*/ 356717 w 6430999"/>
              <a:gd name="connsiteY4" fmla="*/ 1532889 h 5074985"/>
              <a:gd name="connsiteX0" fmla="*/ 379019 w 6453301"/>
              <a:gd name="connsiteY0" fmla="*/ 1532889 h 5092827"/>
              <a:gd name="connsiteX1" fmla="*/ 6453301 w 6453301"/>
              <a:gd name="connsiteY1" fmla="*/ 0 h 5092827"/>
              <a:gd name="connsiteX2" fmla="*/ 6150720 w 6453301"/>
              <a:gd name="connsiteY2" fmla="*/ 4570314 h 5092827"/>
              <a:gd name="connsiteX3" fmla="*/ 0 w 6453301"/>
              <a:gd name="connsiteY3" fmla="*/ 5092827 h 5092827"/>
              <a:gd name="connsiteX4" fmla="*/ 379019 w 6453301"/>
              <a:gd name="connsiteY4" fmla="*/ 1532889 h 5092827"/>
              <a:gd name="connsiteX0" fmla="*/ 365637 w 6453301"/>
              <a:gd name="connsiteY0" fmla="*/ 1523968 h 5092827"/>
              <a:gd name="connsiteX1" fmla="*/ 6453301 w 6453301"/>
              <a:gd name="connsiteY1" fmla="*/ 0 h 5092827"/>
              <a:gd name="connsiteX2" fmla="*/ 6150720 w 6453301"/>
              <a:gd name="connsiteY2" fmla="*/ 4570314 h 5092827"/>
              <a:gd name="connsiteX3" fmla="*/ 0 w 6453301"/>
              <a:gd name="connsiteY3" fmla="*/ 5092827 h 5092827"/>
              <a:gd name="connsiteX4" fmla="*/ 365637 w 6453301"/>
              <a:gd name="connsiteY4" fmla="*/ 1523968 h 5092827"/>
              <a:gd name="connsiteX0" fmla="*/ 365637 w 6457761"/>
              <a:gd name="connsiteY0" fmla="*/ 1515047 h 5083906"/>
              <a:gd name="connsiteX1" fmla="*/ 6457761 w 6457761"/>
              <a:gd name="connsiteY1" fmla="*/ 0 h 5083906"/>
              <a:gd name="connsiteX2" fmla="*/ 6150720 w 6457761"/>
              <a:gd name="connsiteY2" fmla="*/ 4561393 h 5083906"/>
              <a:gd name="connsiteX3" fmla="*/ 0 w 6457761"/>
              <a:gd name="connsiteY3" fmla="*/ 5083906 h 5083906"/>
              <a:gd name="connsiteX4" fmla="*/ 365637 w 6457761"/>
              <a:gd name="connsiteY4" fmla="*/ 1515047 h 5083906"/>
              <a:gd name="connsiteX0" fmla="*/ 365637 w 6466682"/>
              <a:gd name="connsiteY0" fmla="*/ 1510587 h 5079446"/>
              <a:gd name="connsiteX1" fmla="*/ 6466682 w 6466682"/>
              <a:gd name="connsiteY1" fmla="*/ 0 h 5079446"/>
              <a:gd name="connsiteX2" fmla="*/ 6150720 w 6466682"/>
              <a:gd name="connsiteY2" fmla="*/ 4556933 h 5079446"/>
              <a:gd name="connsiteX3" fmla="*/ 0 w 6466682"/>
              <a:gd name="connsiteY3" fmla="*/ 5079446 h 5079446"/>
              <a:gd name="connsiteX4" fmla="*/ 365637 w 6466682"/>
              <a:gd name="connsiteY4" fmla="*/ 1510587 h 5079446"/>
              <a:gd name="connsiteX0" fmla="*/ 365637 w 6466682"/>
              <a:gd name="connsiteY0" fmla="*/ 1510587 h 5079446"/>
              <a:gd name="connsiteX1" fmla="*/ 6466682 w 6466682"/>
              <a:gd name="connsiteY1" fmla="*/ 0 h 5079446"/>
              <a:gd name="connsiteX2" fmla="*/ 6150720 w 6466682"/>
              <a:gd name="connsiteY2" fmla="*/ 4552472 h 5079446"/>
              <a:gd name="connsiteX3" fmla="*/ 0 w 6466682"/>
              <a:gd name="connsiteY3" fmla="*/ 5079446 h 5079446"/>
              <a:gd name="connsiteX4" fmla="*/ 365637 w 6466682"/>
              <a:gd name="connsiteY4" fmla="*/ 1510587 h 5079446"/>
              <a:gd name="connsiteX0" fmla="*/ 365637 w 6466682"/>
              <a:gd name="connsiteY0" fmla="*/ 1510587 h 5079446"/>
              <a:gd name="connsiteX1" fmla="*/ 6466682 w 6466682"/>
              <a:gd name="connsiteY1" fmla="*/ 0 h 5079446"/>
              <a:gd name="connsiteX2" fmla="*/ 6159640 w 6466682"/>
              <a:gd name="connsiteY2" fmla="*/ 4548011 h 5079446"/>
              <a:gd name="connsiteX3" fmla="*/ 0 w 6466682"/>
              <a:gd name="connsiteY3" fmla="*/ 5079446 h 5079446"/>
              <a:gd name="connsiteX4" fmla="*/ 365637 w 6466682"/>
              <a:gd name="connsiteY4" fmla="*/ 1510587 h 5079446"/>
              <a:gd name="connsiteX0" fmla="*/ 0 w 6710645"/>
              <a:gd name="connsiteY0" fmla="*/ 34212 h 5079446"/>
              <a:gd name="connsiteX1" fmla="*/ 6710645 w 6710645"/>
              <a:gd name="connsiteY1" fmla="*/ 0 h 5079446"/>
              <a:gd name="connsiteX2" fmla="*/ 6403603 w 6710645"/>
              <a:gd name="connsiteY2" fmla="*/ 4548011 h 5079446"/>
              <a:gd name="connsiteX3" fmla="*/ 243963 w 6710645"/>
              <a:gd name="connsiteY3" fmla="*/ 5079446 h 5079446"/>
              <a:gd name="connsiteX4" fmla="*/ 0 w 6710645"/>
              <a:gd name="connsiteY4" fmla="*/ 34212 h 5079446"/>
              <a:gd name="connsiteX0" fmla="*/ 0 w 6710645"/>
              <a:gd name="connsiteY0" fmla="*/ 34212 h 4593671"/>
              <a:gd name="connsiteX1" fmla="*/ 6710645 w 6710645"/>
              <a:gd name="connsiteY1" fmla="*/ 0 h 4593671"/>
              <a:gd name="connsiteX2" fmla="*/ 6403603 w 6710645"/>
              <a:gd name="connsiteY2" fmla="*/ 4548011 h 4593671"/>
              <a:gd name="connsiteX3" fmla="*/ 272538 w 6710645"/>
              <a:gd name="connsiteY3" fmla="*/ 4593671 h 4593671"/>
              <a:gd name="connsiteX4" fmla="*/ 0 w 6710645"/>
              <a:gd name="connsiteY4" fmla="*/ 34212 h 4593671"/>
              <a:gd name="connsiteX0" fmla="*/ 0 w 6710645"/>
              <a:gd name="connsiteY0" fmla="*/ 34212 h 5090936"/>
              <a:gd name="connsiteX1" fmla="*/ 6710645 w 6710645"/>
              <a:gd name="connsiteY1" fmla="*/ 0 h 5090936"/>
              <a:gd name="connsiteX2" fmla="*/ 6508378 w 6710645"/>
              <a:gd name="connsiteY2" fmla="*/ 5090936 h 5090936"/>
              <a:gd name="connsiteX3" fmla="*/ 272538 w 6710645"/>
              <a:gd name="connsiteY3" fmla="*/ 4593671 h 5090936"/>
              <a:gd name="connsiteX4" fmla="*/ 0 w 6710645"/>
              <a:gd name="connsiteY4" fmla="*/ 34212 h 5090936"/>
              <a:gd name="connsiteX0" fmla="*/ 0 w 6508378"/>
              <a:gd name="connsiteY0" fmla="*/ 0 h 5056724"/>
              <a:gd name="connsiteX1" fmla="*/ 6091520 w 6508378"/>
              <a:gd name="connsiteY1" fmla="*/ 1461213 h 5056724"/>
              <a:gd name="connsiteX2" fmla="*/ 6508378 w 6508378"/>
              <a:gd name="connsiteY2" fmla="*/ 5056724 h 5056724"/>
              <a:gd name="connsiteX3" fmla="*/ 272538 w 6508378"/>
              <a:gd name="connsiteY3" fmla="*/ 4559459 h 5056724"/>
              <a:gd name="connsiteX4" fmla="*/ 0 w 6508378"/>
              <a:gd name="connsiteY4" fmla="*/ 0 h 5056724"/>
              <a:gd name="connsiteX0" fmla="*/ 0 w 6517903"/>
              <a:gd name="connsiteY0" fmla="*/ 0 h 5075774"/>
              <a:gd name="connsiteX1" fmla="*/ 6101045 w 6517903"/>
              <a:gd name="connsiteY1" fmla="*/ 1480263 h 5075774"/>
              <a:gd name="connsiteX2" fmla="*/ 6517903 w 6517903"/>
              <a:gd name="connsiteY2" fmla="*/ 5075774 h 5075774"/>
              <a:gd name="connsiteX3" fmla="*/ 282063 w 6517903"/>
              <a:gd name="connsiteY3" fmla="*/ 4578509 h 5075774"/>
              <a:gd name="connsiteX4" fmla="*/ 0 w 6517903"/>
              <a:gd name="connsiteY4" fmla="*/ 0 h 5075774"/>
              <a:gd name="connsiteX0" fmla="*/ 0 w 6517903"/>
              <a:gd name="connsiteY0" fmla="*/ 0 h 5075774"/>
              <a:gd name="connsiteX1" fmla="*/ 6101045 w 6517903"/>
              <a:gd name="connsiteY1" fmla="*/ 1499313 h 5075774"/>
              <a:gd name="connsiteX2" fmla="*/ 6517903 w 6517903"/>
              <a:gd name="connsiteY2" fmla="*/ 5075774 h 5075774"/>
              <a:gd name="connsiteX3" fmla="*/ 282063 w 6517903"/>
              <a:gd name="connsiteY3" fmla="*/ 4578509 h 5075774"/>
              <a:gd name="connsiteX4" fmla="*/ 0 w 6517903"/>
              <a:gd name="connsiteY4" fmla="*/ 0 h 5075774"/>
              <a:gd name="connsiteX0" fmla="*/ 0 w 6527428"/>
              <a:gd name="connsiteY0" fmla="*/ 0 h 5085299"/>
              <a:gd name="connsiteX1" fmla="*/ 6110570 w 6527428"/>
              <a:gd name="connsiteY1" fmla="*/ 1508838 h 5085299"/>
              <a:gd name="connsiteX2" fmla="*/ 6527428 w 6527428"/>
              <a:gd name="connsiteY2" fmla="*/ 5085299 h 5085299"/>
              <a:gd name="connsiteX3" fmla="*/ 291588 w 6527428"/>
              <a:gd name="connsiteY3" fmla="*/ 4588034 h 5085299"/>
              <a:gd name="connsiteX4" fmla="*/ 0 w 6527428"/>
              <a:gd name="connsiteY4" fmla="*/ 0 h 5085299"/>
              <a:gd name="connsiteX0" fmla="*/ 0 w 6527428"/>
              <a:gd name="connsiteY0" fmla="*/ 0 h 5085299"/>
              <a:gd name="connsiteX1" fmla="*/ 6110570 w 6527428"/>
              <a:gd name="connsiteY1" fmla="*/ 1508838 h 5085299"/>
              <a:gd name="connsiteX2" fmla="*/ 6527428 w 6527428"/>
              <a:gd name="connsiteY2" fmla="*/ 5085299 h 5085299"/>
              <a:gd name="connsiteX3" fmla="*/ 282063 w 6527428"/>
              <a:gd name="connsiteY3" fmla="*/ 4559459 h 5085299"/>
              <a:gd name="connsiteX4" fmla="*/ 0 w 6527428"/>
              <a:gd name="connsiteY4" fmla="*/ 0 h 5085299"/>
              <a:gd name="connsiteX0" fmla="*/ 0 w 6498853"/>
              <a:gd name="connsiteY0" fmla="*/ 0 h 5085299"/>
              <a:gd name="connsiteX1" fmla="*/ 6110570 w 6498853"/>
              <a:gd name="connsiteY1" fmla="*/ 1508838 h 5085299"/>
              <a:gd name="connsiteX2" fmla="*/ 6498853 w 6498853"/>
              <a:gd name="connsiteY2" fmla="*/ 5085299 h 5085299"/>
              <a:gd name="connsiteX3" fmla="*/ 282063 w 6498853"/>
              <a:gd name="connsiteY3" fmla="*/ 4559459 h 5085299"/>
              <a:gd name="connsiteX4" fmla="*/ 0 w 6498853"/>
              <a:gd name="connsiteY4" fmla="*/ 0 h 5085299"/>
              <a:gd name="connsiteX0" fmla="*/ 0 w 6489328"/>
              <a:gd name="connsiteY0" fmla="*/ 0 h 5094824"/>
              <a:gd name="connsiteX1" fmla="*/ 6110570 w 6489328"/>
              <a:gd name="connsiteY1" fmla="*/ 1508838 h 5094824"/>
              <a:gd name="connsiteX2" fmla="*/ 6489328 w 6489328"/>
              <a:gd name="connsiteY2" fmla="*/ 5094824 h 5094824"/>
              <a:gd name="connsiteX3" fmla="*/ 282063 w 6489328"/>
              <a:gd name="connsiteY3" fmla="*/ 4559459 h 5094824"/>
              <a:gd name="connsiteX4" fmla="*/ 0 w 6489328"/>
              <a:gd name="connsiteY4" fmla="*/ 0 h 5094824"/>
              <a:gd name="connsiteX0" fmla="*/ 0 w 6489328"/>
              <a:gd name="connsiteY0" fmla="*/ 0 h 5094824"/>
              <a:gd name="connsiteX1" fmla="*/ 6101045 w 6489328"/>
              <a:gd name="connsiteY1" fmla="*/ 1499313 h 5094824"/>
              <a:gd name="connsiteX2" fmla="*/ 6489328 w 6489328"/>
              <a:gd name="connsiteY2" fmla="*/ 5094824 h 5094824"/>
              <a:gd name="connsiteX3" fmla="*/ 282063 w 6489328"/>
              <a:gd name="connsiteY3" fmla="*/ 4559459 h 5094824"/>
              <a:gd name="connsiteX4" fmla="*/ 0 w 6489328"/>
              <a:gd name="connsiteY4" fmla="*/ 0 h 5094824"/>
              <a:gd name="connsiteX0" fmla="*/ 0 w 6489328"/>
              <a:gd name="connsiteY0" fmla="*/ 0 h 5104349"/>
              <a:gd name="connsiteX1" fmla="*/ 6101045 w 6489328"/>
              <a:gd name="connsiteY1" fmla="*/ 1508838 h 5104349"/>
              <a:gd name="connsiteX2" fmla="*/ 6489328 w 6489328"/>
              <a:gd name="connsiteY2" fmla="*/ 5104349 h 5104349"/>
              <a:gd name="connsiteX3" fmla="*/ 282063 w 6489328"/>
              <a:gd name="connsiteY3" fmla="*/ 4568984 h 5104349"/>
              <a:gd name="connsiteX4" fmla="*/ 0 w 6489328"/>
              <a:gd name="connsiteY4" fmla="*/ 0 h 5104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9328" h="5104349">
                <a:moveTo>
                  <a:pt x="0" y="0"/>
                </a:moveTo>
                <a:lnTo>
                  <a:pt x="6101045" y="1508838"/>
                </a:lnTo>
                <a:lnTo>
                  <a:pt x="6489328" y="5104349"/>
                </a:lnTo>
                <a:lnTo>
                  <a:pt x="282063" y="4568984"/>
                </a:lnTo>
                <a:lnTo>
                  <a:pt x="0" y="0"/>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Tree>
    <p:extLst>
      <p:ext uri="{BB962C8B-B14F-4D97-AF65-F5344CB8AC3E}">
        <p14:creationId xmlns:p14="http://schemas.microsoft.com/office/powerpoint/2010/main" val="844115049"/>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Mockup 55">
    <p:spTree>
      <p:nvGrpSpPr>
        <p:cNvPr id="1" name=""/>
        <p:cNvGrpSpPr/>
        <p:nvPr/>
      </p:nvGrpSpPr>
      <p:grpSpPr>
        <a:xfrm>
          <a:off x="0" y="0"/>
          <a:ext cx="0" cy="0"/>
          <a:chOff x="0" y="0"/>
          <a:chExt cx="0" cy="0"/>
        </a:xfrm>
      </p:grpSpPr>
      <p:sp>
        <p:nvSpPr>
          <p:cNvPr id="80" name="Freeform 16"/>
          <p:cNvSpPr>
            <a:spLocks/>
          </p:cNvSpPr>
          <p:nvPr userDrawn="1"/>
        </p:nvSpPr>
        <p:spPr bwMode="auto">
          <a:xfrm>
            <a:off x="1769953" y="2785521"/>
            <a:ext cx="2678391" cy="531752"/>
          </a:xfrm>
          <a:custGeom>
            <a:avLst/>
            <a:gdLst>
              <a:gd name="T0" fmla="*/ 1875 w 3002"/>
              <a:gd name="T1" fmla="*/ 0 h 596"/>
              <a:gd name="T2" fmla="*/ 0 w 3002"/>
              <a:gd name="T3" fmla="*/ 487 h 596"/>
              <a:gd name="T4" fmla="*/ 1122 w 3002"/>
              <a:gd name="T5" fmla="*/ 596 h 596"/>
              <a:gd name="T6" fmla="*/ 3002 w 3002"/>
              <a:gd name="T7" fmla="*/ 106 h 596"/>
              <a:gd name="T8" fmla="*/ 1875 w 3002"/>
              <a:gd name="T9" fmla="*/ 0 h 596"/>
            </a:gdLst>
            <a:ahLst/>
            <a:cxnLst>
              <a:cxn ang="0">
                <a:pos x="T0" y="T1"/>
              </a:cxn>
              <a:cxn ang="0">
                <a:pos x="T2" y="T3"/>
              </a:cxn>
              <a:cxn ang="0">
                <a:pos x="T4" y="T5"/>
              </a:cxn>
              <a:cxn ang="0">
                <a:pos x="T6" y="T7"/>
              </a:cxn>
              <a:cxn ang="0">
                <a:pos x="T8" y="T9"/>
              </a:cxn>
            </a:cxnLst>
            <a:rect l="0" t="0" r="r" b="b"/>
            <a:pathLst>
              <a:path w="3002" h="596">
                <a:moveTo>
                  <a:pt x="1875" y="0"/>
                </a:moveTo>
                <a:lnTo>
                  <a:pt x="0" y="487"/>
                </a:lnTo>
                <a:lnTo>
                  <a:pt x="1122" y="596"/>
                </a:lnTo>
                <a:lnTo>
                  <a:pt x="3002" y="106"/>
                </a:lnTo>
                <a:lnTo>
                  <a:pt x="1875" y="0"/>
                </a:lnTo>
                <a:close/>
              </a:path>
            </a:pathLst>
          </a:custGeom>
          <a:solidFill>
            <a:schemeClr val="accent2"/>
          </a:solidFill>
          <a:ln>
            <a:noFill/>
          </a:ln>
        </p:spPr>
        <p:txBody>
          <a:bodyPr vert="horz" wrap="square" lIns="60960" tIns="30480" rIns="60960" bIns="30480" numCol="1" anchor="t" anchorCtr="0" compatLnSpc="1">
            <a:prstTxWarp prst="textNoShape">
              <a:avLst/>
            </a:prstTxWarp>
          </a:bodyPr>
          <a:lstStyle/>
          <a:p>
            <a:endParaRPr lang="fr-FR" sz="1200"/>
          </a:p>
        </p:txBody>
      </p:sp>
      <p:sp>
        <p:nvSpPr>
          <p:cNvPr id="81" name="Freeform 18"/>
          <p:cNvSpPr>
            <a:spLocks/>
          </p:cNvSpPr>
          <p:nvPr userDrawn="1"/>
        </p:nvSpPr>
        <p:spPr bwMode="auto">
          <a:xfrm>
            <a:off x="1780661" y="3840997"/>
            <a:ext cx="2678391" cy="532645"/>
          </a:xfrm>
          <a:custGeom>
            <a:avLst/>
            <a:gdLst>
              <a:gd name="T0" fmla="*/ 1873 w 3002"/>
              <a:gd name="T1" fmla="*/ 0 h 597"/>
              <a:gd name="T2" fmla="*/ 0 w 3002"/>
              <a:gd name="T3" fmla="*/ 490 h 597"/>
              <a:gd name="T4" fmla="*/ 1120 w 3002"/>
              <a:gd name="T5" fmla="*/ 597 h 597"/>
              <a:gd name="T6" fmla="*/ 3002 w 3002"/>
              <a:gd name="T7" fmla="*/ 109 h 597"/>
              <a:gd name="T8" fmla="*/ 1873 w 3002"/>
              <a:gd name="T9" fmla="*/ 0 h 597"/>
            </a:gdLst>
            <a:ahLst/>
            <a:cxnLst>
              <a:cxn ang="0">
                <a:pos x="T0" y="T1"/>
              </a:cxn>
              <a:cxn ang="0">
                <a:pos x="T2" y="T3"/>
              </a:cxn>
              <a:cxn ang="0">
                <a:pos x="T4" y="T5"/>
              </a:cxn>
              <a:cxn ang="0">
                <a:pos x="T6" y="T7"/>
              </a:cxn>
              <a:cxn ang="0">
                <a:pos x="T8" y="T9"/>
              </a:cxn>
            </a:cxnLst>
            <a:rect l="0" t="0" r="r" b="b"/>
            <a:pathLst>
              <a:path w="3002" h="597">
                <a:moveTo>
                  <a:pt x="1873" y="0"/>
                </a:moveTo>
                <a:lnTo>
                  <a:pt x="0" y="490"/>
                </a:lnTo>
                <a:lnTo>
                  <a:pt x="1120" y="597"/>
                </a:lnTo>
                <a:lnTo>
                  <a:pt x="3002" y="109"/>
                </a:lnTo>
                <a:lnTo>
                  <a:pt x="1873" y="0"/>
                </a:lnTo>
                <a:close/>
              </a:path>
            </a:pathLst>
          </a:custGeom>
          <a:solidFill>
            <a:schemeClr val="accent2"/>
          </a:solidFill>
          <a:ln>
            <a:noFill/>
          </a:ln>
        </p:spPr>
        <p:txBody>
          <a:bodyPr vert="horz" wrap="square" lIns="60960" tIns="30480" rIns="60960" bIns="30480" numCol="1" anchor="t" anchorCtr="0" compatLnSpc="1">
            <a:prstTxWarp prst="textNoShape">
              <a:avLst/>
            </a:prstTxWarp>
          </a:bodyPr>
          <a:lstStyle/>
          <a:p>
            <a:endParaRPr lang="fr-FR" sz="1200"/>
          </a:p>
        </p:txBody>
      </p:sp>
      <p:sp>
        <p:nvSpPr>
          <p:cNvPr id="12" name="Espace réservé du texte 11"/>
          <p:cNvSpPr>
            <a:spLocks noGrp="1"/>
          </p:cNvSpPr>
          <p:nvPr>
            <p:ph type="body" sz="quarter" idx="10" hasCustomPrompt="1"/>
          </p:nvPr>
        </p:nvSpPr>
        <p:spPr>
          <a:xfrm>
            <a:off x="609561" y="346032"/>
            <a:ext cx="10972879"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609164" y="836712"/>
            <a:ext cx="10972879"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pic>
        <p:nvPicPr>
          <p:cNvPr id="6" name="Imag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71532" y="1536583"/>
            <a:ext cx="2519966" cy="4332716"/>
          </a:xfrm>
          <a:prstGeom prst="rect">
            <a:avLst/>
          </a:prstGeom>
        </p:spPr>
      </p:pic>
      <p:sp>
        <p:nvSpPr>
          <p:cNvPr id="17" name="Espace réservé pour une image  16"/>
          <p:cNvSpPr>
            <a:spLocks noGrp="1"/>
          </p:cNvSpPr>
          <p:nvPr>
            <p:ph type="pic" sz="quarter" idx="12"/>
          </p:nvPr>
        </p:nvSpPr>
        <p:spPr>
          <a:xfrm>
            <a:off x="2207569" y="1988610"/>
            <a:ext cx="1793428" cy="3175285"/>
          </a:xfrm>
          <a:custGeom>
            <a:avLst/>
            <a:gdLst>
              <a:gd name="connsiteX0" fmla="*/ 0 w 2664123"/>
              <a:gd name="connsiteY0" fmla="*/ 0 h 288925"/>
              <a:gd name="connsiteX1" fmla="*/ 2664123 w 2664123"/>
              <a:gd name="connsiteY1" fmla="*/ 0 h 288925"/>
              <a:gd name="connsiteX2" fmla="*/ 2664123 w 2664123"/>
              <a:gd name="connsiteY2" fmla="*/ 288925 h 288925"/>
              <a:gd name="connsiteX3" fmla="*/ 0 w 2664123"/>
              <a:gd name="connsiteY3" fmla="*/ 288925 h 288925"/>
              <a:gd name="connsiteX4" fmla="*/ 0 w 2664123"/>
              <a:gd name="connsiteY4" fmla="*/ 0 h 288925"/>
              <a:gd name="connsiteX0" fmla="*/ 0 w 2690142"/>
              <a:gd name="connsiteY0" fmla="*/ 0 h 292642"/>
              <a:gd name="connsiteX1" fmla="*/ 2664123 w 2690142"/>
              <a:gd name="connsiteY1" fmla="*/ 0 h 292642"/>
              <a:gd name="connsiteX2" fmla="*/ 2690142 w 2690142"/>
              <a:gd name="connsiteY2" fmla="*/ 292642 h 292642"/>
              <a:gd name="connsiteX3" fmla="*/ 0 w 2690142"/>
              <a:gd name="connsiteY3" fmla="*/ 288925 h 292642"/>
              <a:gd name="connsiteX4" fmla="*/ 0 w 2690142"/>
              <a:gd name="connsiteY4" fmla="*/ 0 h 292642"/>
              <a:gd name="connsiteX0" fmla="*/ 0 w 2690142"/>
              <a:gd name="connsiteY0" fmla="*/ 0 h 292642"/>
              <a:gd name="connsiteX1" fmla="*/ 2690142 w 2690142"/>
              <a:gd name="connsiteY1" fmla="*/ 0 h 292642"/>
              <a:gd name="connsiteX2" fmla="*/ 2690142 w 2690142"/>
              <a:gd name="connsiteY2" fmla="*/ 292642 h 292642"/>
              <a:gd name="connsiteX3" fmla="*/ 0 w 2690142"/>
              <a:gd name="connsiteY3" fmla="*/ 288925 h 292642"/>
              <a:gd name="connsiteX4" fmla="*/ 0 w 2690142"/>
              <a:gd name="connsiteY4" fmla="*/ 0 h 292642"/>
              <a:gd name="connsiteX0" fmla="*/ 0 w 2690142"/>
              <a:gd name="connsiteY0" fmla="*/ 0 h 293256"/>
              <a:gd name="connsiteX1" fmla="*/ 2690142 w 2690142"/>
              <a:gd name="connsiteY1" fmla="*/ 0 h 293256"/>
              <a:gd name="connsiteX2" fmla="*/ 2690142 w 2690142"/>
              <a:gd name="connsiteY2" fmla="*/ 292642 h 293256"/>
              <a:gd name="connsiteX3" fmla="*/ 0 w 2690142"/>
              <a:gd name="connsiteY3" fmla="*/ 293256 h 293256"/>
              <a:gd name="connsiteX4" fmla="*/ 0 w 2690142"/>
              <a:gd name="connsiteY4" fmla="*/ 0 h 293256"/>
              <a:gd name="connsiteX0" fmla="*/ 0 w 2690142"/>
              <a:gd name="connsiteY0" fmla="*/ 0 h 293261"/>
              <a:gd name="connsiteX1" fmla="*/ 2690142 w 2690142"/>
              <a:gd name="connsiteY1" fmla="*/ 0 h 293261"/>
              <a:gd name="connsiteX2" fmla="*/ 2690142 w 2690142"/>
              <a:gd name="connsiteY2" fmla="*/ 293261 h 293261"/>
              <a:gd name="connsiteX3" fmla="*/ 0 w 2690142"/>
              <a:gd name="connsiteY3" fmla="*/ 293256 h 293261"/>
              <a:gd name="connsiteX4" fmla="*/ 0 w 2690142"/>
              <a:gd name="connsiteY4" fmla="*/ 0 h 293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0142" h="293261">
                <a:moveTo>
                  <a:pt x="0" y="0"/>
                </a:moveTo>
                <a:lnTo>
                  <a:pt x="2690142" y="0"/>
                </a:lnTo>
                <a:lnTo>
                  <a:pt x="2690142" y="293261"/>
                </a:lnTo>
                <a:lnTo>
                  <a:pt x="0" y="293256"/>
                </a:lnTo>
                <a:lnTo>
                  <a:pt x="0" y="0"/>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Tree>
    <p:extLst>
      <p:ext uri="{BB962C8B-B14F-4D97-AF65-F5344CB8AC3E}">
        <p14:creationId xmlns:p14="http://schemas.microsoft.com/office/powerpoint/2010/main" val="2353899800"/>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Mockup 56">
    <p:spTree>
      <p:nvGrpSpPr>
        <p:cNvPr id="1" name=""/>
        <p:cNvGrpSpPr/>
        <p:nvPr/>
      </p:nvGrpSpPr>
      <p:grpSpPr>
        <a:xfrm>
          <a:off x="0" y="0"/>
          <a:ext cx="0" cy="0"/>
          <a:chOff x="0" y="0"/>
          <a:chExt cx="0" cy="0"/>
        </a:xfrm>
      </p:grpSpPr>
      <p:sp>
        <p:nvSpPr>
          <p:cNvPr id="12" name="Espace réservé du texte 11"/>
          <p:cNvSpPr>
            <a:spLocks noGrp="1"/>
          </p:cNvSpPr>
          <p:nvPr>
            <p:ph type="body" sz="quarter" idx="10" hasCustomPrompt="1"/>
          </p:nvPr>
        </p:nvSpPr>
        <p:spPr>
          <a:xfrm>
            <a:off x="609561" y="346032"/>
            <a:ext cx="10972879"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609164" y="836712"/>
            <a:ext cx="10972879"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pic>
        <p:nvPicPr>
          <p:cNvPr id="6" name="Imag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80726" y="1936490"/>
            <a:ext cx="5430549" cy="3985698"/>
          </a:xfrm>
          <a:prstGeom prst="rect">
            <a:avLst/>
          </a:prstGeom>
        </p:spPr>
      </p:pic>
      <p:sp>
        <p:nvSpPr>
          <p:cNvPr id="3" name="Espace réservé pour une image  2"/>
          <p:cNvSpPr>
            <a:spLocks noGrp="1"/>
          </p:cNvSpPr>
          <p:nvPr>
            <p:ph type="pic" sz="quarter" idx="12"/>
          </p:nvPr>
        </p:nvSpPr>
        <p:spPr>
          <a:xfrm>
            <a:off x="4032250" y="2132542"/>
            <a:ext cx="4127500" cy="3072341"/>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Tree>
    <p:extLst>
      <p:ext uri="{BB962C8B-B14F-4D97-AF65-F5344CB8AC3E}">
        <p14:creationId xmlns:p14="http://schemas.microsoft.com/office/powerpoint/2010/main" val="3068544280"/>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Mockup 57">
    <p:spTree>
      <p:nvGrpSpPr>
        <p:cNvPr id="1" name=""/>
        <p:cNvGrpSpPr/>
        <p:nvPr/>
      </p:nvGrpSpPr>
      <p:grpSpPr>
        <a:xfrm>
          <a:off x="0" y="0"/>
          <a:ext cx="0" cy="0"/>
          <a:chOff x="0" y="0"/>
          <a:chExt cx="0" cy="0"/>
        </a:xfrm>
      </p:grpSpPr>
      <p:sp>
        <p:nvSpPr>
          <p:cNvPr id="12" name="Espace réservé du texte 11"/>
          <p:cNvSpPr>
            <a:spLocks noGrp="1"/>
          </p:cNvSpPr>
          <p:nvPr>
            <p:ph type="body" sz="quarter" idx="10" hasCustomPrompt="1"/>
          </p:nvPr>
        </p:nvSpPr>
        <p:spPr>
          <a:xfrm>
            <a:off x="609561" y="346032"/>
            <a:ext cx="10972879"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609164" y="836712"/>
            <a:ext cx="10972879"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pic>
        <p:nvPicPr>
          <p:cNvPr id="6" name="Imag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81409" y="1936490"/>
            <a:ext cx="5430549" cy="3985698"/>
          </a:xfrm>
          <a:prstGeom prst="rect">
            <a:avLst/>
          </a:prstGeom>
        </p:spPr>
      </p:pic>
      <p:sp>
        <p:nvSpPr>
          <p:cNvPr id="3" name="Espace réservé pour une image  2"/>
          <p:cNvSpPr>
            <a:spLocks noGrp="1"/>
          </p:cNvSpPr>
          <p:nvPr>
            <p:ph type="pic" sz="quarter" idx="12"/>
          </p:nvPr>
        </p:nvSpPr>
        <p:spPr>
          <a:xfrm>
            <a:off x="932933" y="2132542"/>
            <a:ext cx="4127500" cy="3072341"/>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Tree>
    <p:extLst>
      <p:ext uri="{BB962C8B-B14F-4D97-AF65-F5344CB8AC3E}">
        <p14:creationId xmlns:p14="http://schemas.microsoft.com/office/powerpoint/2010/main" val="2048288745"/>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About Us 01">
    <p:spTree>
      <p:nvGrpSpPr>
        <p:cNvPr id="1" name=""/>
        <p:cNvGrpSpPr/>
        <p:nvPr/>
      </p:nvGrpSpPr>
      <p:grpSpPr>
        <a:xfrm>
          <a:off x="0" y="0"/>
          <a:ext cx="0" cy="0"/>
          <a:chOff x="0" y="0"/>
          <a:chExt cx="0" cy="0"/>
        </a:xfrm>
      </p:grpSpPr>
      <p:sp>
        <p:nvSpPr>
          <p:cNvPr id="8" name="Espace réservé pour une image  7"/>
          <p:cNvSpPr>
            <a:spLocks noGrp="1"/>
          </p:cNvSpPr>
          <p:nvPr>
            <p:ph type="pic" sz="quarter" idx="10"/>
          </p:nvPr>
        </p:nvSpPr>
        <p:spPr>
          <a:xfrm>
            <a:off x="3407702" y="0"/>
            <a:ext cx="5232581" cy="3429000"/>
          </a:xfrm>
          <a:custGeom>
            <a:avLst/>
            <a:gdLst>
              <a:gd name="connsiteX0" fmla="*/ 0 w 8954242"/>
              <a:gd name="connsiteY0" fmla="*/ 0 h 5143500"/>
              <a:gd name="connsiteX1" fmla="*/ 8954242 w 8954242"/>
              <a:gd name="connsiteY1" fmla="*/ 0 h 5143500"/>
              <a:gd name="connsiteX2" fmla="*/ 8954242 w 8954242"/>
              <a:gd name="connsiteY2" fmla="*/ 5143500 h 5143500"/>
              <a:gd name="connsiteX3" fmla="*/ 0 w 8954242"/>
              <a:gd name="connsiteY3" fmla="*/ 5143500 h 5143500"/>
            </a:gdLst>
            <a:ahLst/>
            <a:cxnLst>
              <a:cxn ang="0">
                <a:pos x="connsiteX0" y="connsiteY0"/>
              </a:cxn>
              <a:cxn ang="0">
                <a:pos x="connsiteX1" y="connsiteY1"/>
              </a:cxn>
              <a:cxn ang="0">
                <a:pos x="connsiteX2" y="connsiteY2"/>
              </a:cxn>
              <a:cxn ang="0">
                <a:pos x="connsiteX3" y="connsiteY3"/>
              </a:cxn>
            </a:cxnLst>
            <a:rect l="l" t="t" r="r" b="b"/>
            <a:pathLst>
              <a:path w="8954242" h="5143500">
                <a:moveTo>
                  <a:pt x="0" y="0"/>
                </a:moveTo>
                <a:lnTo>
                  <a:pt x="8954242" y="0"/>
                </a:lnTo>
                <a:lnTo>
                  <a:pt x="8954242" y="5143500"/>
                </a:lnTo>
                <a:lnTo>
                  <a:pt x="0" y="5143500"/>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
        <p:nvSpPr>
          <p:cNvPr id="3" name="Espace réservé du contenu 2"/>
          <p:cNvSpPr>
            <a:spLocks noGrp="1"/>
          </p:cNvSpPr>
          <p:nvPr>
            <p:ph idx="1" hasCustomPrompt="1"/>
          </p:nvPr>
        </p:nvSpPr>
        <p:spPr>
          <a:xfrm>
            <a:off x="609601" y="4773150"/>
            <a:ext cx="10972800" cy="1353014"/>
          </a:xfrm>
          <a:noFill/>
        </p:spPr>
        <p:txBody>
          <a:bodyPr>
            <a:normAutofit/>
          </a:bodyPr>
          <a:lstStyle>
            <a:lvl1pPr marL="0" indent="0" algn="just">
              <a:lnSpc>
                <a:spcPct val="100000"/>
              </a:lnSpc>
              <a:buFont typeface="Arial" pitchFamily="34" charset="0"/>
              <a:buNone/>
              <a:defRPr sz="1333" b="0">
                <a:solidFill>
                  <a:schemeClr val="tx1"/>
                </a:solidFill>
                <a:latin typeface="Roboto Light" pitchFamily="2" charset="0"/>
                <a:ea typeface="Roboto Light" pitchFamily="2" charset="0"/>
              </a:defRPr>
            </a:lvl1pPr>
            <a:lvl2pPr marL="0" indent="0" algn="l">
              <a:buNone/>
              <a:defRPr sz="1500">
                <a:solidFill>
                  <a:srgbClr val="3B3B3B"/>
                </a:solidFill>
              </a:defRPr>
            </a:lvl2pPr>
            <a:lvl3pPr marL="0" indent="0" algn="l">
              <a:buNone/>
              <a:defRPr>
                <a:solidFill>
                  <a:srgbClr val="3B3B3B"/>
                </a:solidFill>
              </a:defRPr>
            </a:lvl3pPr>
            <a:lvl4pPr marL="0" indent="0" algn="l">
              <a:buNone/>
              <a:defRPr>
                <a:solidFill>
                  <a:srgbClr val="3B3B3B"/>
                </a:solidFill>
              </a:defRPr>
            </a:lvl4pPr>
            <a:lvl5pPr marL="0" indent="0" algn="l">
              <a:buNone/>
              <a:defRPr>
                <a:solidFill>
                  <a:srgbClr val="3B3B3B"/>
                </a:solidFill>
              </a:defRPr>
            </a:lvl5pPr>
          </a:lstStyle>
          <a:p>
            <a:pPr lvl="0"/>
            <a:r>
              <a:rPr lang="fr-FR"/>
              <a:t>Cliquez pour modifier les styles du texte du masque</a:t>
            </a:r>
          </a:p>
        </p:txBody>
      </p:sp>
    </p:spTree>
    <p:extLst>
      <p:ext uri="{BB962C8B-B14F-4D97-AF65-F5344CB8AC3E}">
        <p14:creationId xmlns:p14="http://schemas.microsoft.com/office/powerpoint/2010/main" val="2987780253"/>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ent Slid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648201" y="232014"/>
            <a:ext cx="7238300" cy="734005"/>
          </a:xfrm>
        </p:spPr>
        <p:txBody>
          <a:bodyPr anchor="ctr">
            <a:normAutofit/>
          </a:bodyPr>
          <a:lstStyle>
            <a:lvl1pPr>
              <a:defRPr sz="3000" b="1">
                <a:solidFill>
                  <a:schemeClr val="tx1"/>
                </a:solidFill>
              </a:defRPr>
            </a:lvl1pPr>
          </a:lstStyle>
          <a:p>
            <a:r>
              <a:rPr lang="en-US"/>
              <a:t>Slide’s Main Point</a:t>
            </a:r>
          </a:p>
        </p:txBody>
      </p:sp>
      <p:sp>
        <p:nvSpPr>
          <p:cNvPr id="9" name="Text Placeholder 2"/>
          <p:cNvSpPr>
            <a:spLocks noGrp="1"/>
          </p:cNvSpPr>
          <p:nvPr>
            <p:ph type="body" sz="quarter" idx="10"/>
          </p:nvPr>
        </p:nvSpPr>
        <p:spPr>
          <a:xfrm>
            <a:off x="4648901" y="1039762"/>
            <a:ext cx="7238300" cy="5361038"/>
          </a:xfrm>
        </p:spPr>
        <p:txBody>
          <a:bodyPr anchor="t">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riangle 3">
            <a:extLst>
              <a:ext uri="{FF2B5EF4-FFF2-40B4-BE49-F238E27FC236}">
                <a16:creationId xmlns:a16="http://schemas.microsoft.com/office/drawing/2014/main" id="{FA2BF99A-54F1-1245-8089-EE44893B24CE}"/>
              </a:ext>
            </a:extLst>
          </p:cNvPr>
          <p:cNvSpPr>
            <a:spLocks/>
          </p:cNvSpPr>
          <p:nvPr userDrawn="1"/>
        </p:nvSpPr>
        <p:spPr>
          <a:xfrm rot="10800000" flipV="1">
            <a:off x="0" y="2514600"/>
            <a:ext cx="4343400" cy="4343400"/>
          </a:xfrm>
          <a:prstGeom prst="triangle">
            <a:avLst>
              <a:gd name="adj" fmla="val 100000"/>
            </a:avLst>
          </a:prstGeom>
          <a:blipFill dpi="0" rotWithShape="0">
            <a:blip r:embed="rId3" cstate="screen">
              <a:extLst>
                <a:ext uri="{28A0092B-C50C-407E-A947-70E740481C1C}">
                  <a14:useLocalDpi xmlns:a14="http://schemas.microsoft.com/office/drawing/2010/main"/>
                </a:ext>
              </a:extLst>
            </a:blip>
            <a:srcRect/>
            <a:stretch>
              <a:fillRect l="-33333" t="-16959" r="-4210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326360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About Us 02">
    <p:spTree>
      <p:nvGrpSpPr>
        <p:cNvPr id="1" name=""/>
        <p:cNvGrpSpPr/>
        <p:nvPr/>
      </p:nvGrpSpPr>
      <p:grpSpPr>
        <a:xfrm>
          <a:off x="0" y="0"/>
          <a:ext cx="0" cy="0"/>
          <a:chOff x="0" y="0"/>
          <a:chExt cx="0" cy="0"/>
        </a:xfrm>
      </p:grpSpPr>
      <p:sp>
        <p:nvSpPr>
          <p:cNvPr id="12" name="Espace réservé du texte 11"/>
          <p:cNvSpPr>
            <a:spLocks noGrp="1"/>
          </p:cNvSpPr>
          <p:nvPr>
            <p:ph type="body" sz="quarter" idx="10" hasCustomPrompt="1"/>
          </p:nvPr>
        </p:nvSpPr>
        <p:spPr>
          <a:xfrm>
            <a:off x="609561" y="346032"/>
            <a:ext cx="10972879"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609164" y="836712"/>
            <a:ext cx="10972879"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sp>
        <p:nvSpPr>
          <p:cNvPr id="13" name="Espace réservé pour une image  12"/>
          <p:cNvSpPr>
            <a:spLocks noGrp="1"/>
          </p:cNvSpPr>
          <p:nvPr>
            <p:ph type="pic" sz="quarter" idx="12"/>
          </p:nvPr>
        </p:nvSpPr>
        <p:spPr>
          <a:xfrm>
            <a:off x="609164" y="1653117"/>
            <a:ext cx="4478725" cy="2783995"/>
          </a:xfrm>
          <a:custGeom>
            <a:avLst/>
            <a:gdLst>
              <a:gd name="connsiteX0" fmla="*/ 0 w 2951161"/>
              <a:gd name="connsiteY0" fmla="*/ 0 h 5040089"/>
              <a:gd name="connsiteX1" fmla="*/ 2951161 w 2951161"/>
              <a:gd name="connsiteY1" fmla="*/ 0 h 5040089"/>
              <a:gd name="connsiteX2" fmla="*/ 2951161 w 2951161"/>
              <a:gd name="connsiteY2" fmla="*/ 5040089 h 5040089"/>
              <a:gd name="connsiteX3" fmla="*/ 0 w 2951161"/>
              <a:gd name="connsiteY3" fmla="*/ 5040089 h 5040089"/>
            </a:gdLst>
            <a:ahLst/>
            <a:cxnLst>
              <a:cxn ang="0">
                <a:pos x="connsiteX0" y="connsiteY0"/>
              </a:cxn>
              <a:cxn ang="0">
                <a:pos x="connsiteX1" y="connsiteY1"/>
              </a:cxn>
              <a:cxn ang="0">
                <a:pos x="connsiteX2" y="connsiteY2"/>
              </a:cxn>
              <a:cxn ang="0">
                <a:pos x="connsiteX3" y="connsiteY3"/>
              </a:cxn>
            </a:cxnLst>
            <a:rect l="l" t="t" r="r" b="b"/>
            <a:pathLst>
              <a:path w="2951161" h="5040089">
                <a:moveTo>
                  <a:pt x="0" y="0"/>
                </a:moveTo>
                <a:lnTo>
                  <a:pt x="2951161" y="0"/>
                </a:lnTo>
                <a:lnTo>
                  <a:pt x="2951161" y="5040089"/>
                </a:lnTo>
                <a:lnTo>
                  <a:pt x="0" y="5040089"/>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
        <p:nvSpPr>
          <p:cNvPr id="6" name="Espace réservé du contenu 2"/>
          <p:cNvSpPr>
            <a:spLocks noGrp="1"/>
          </p:cNvSpPr>
          <p:nvPr>
            <p:ph idx="1" hasCustomPrompt="1"/>
          </p:nvPr>
        </p:nvSpPr>
        <p:spPr>
          <a:xfrm>
            <a:off x="609601" y="4773150"/>
            <a:ext cx="10972800" cy="1353014"/>
          </a:xfrm>
          <a:noFill/>
        </p:spPr>
        <p:txBody>
          <a:bodyPr>
            <a:normAutofit/>
          </a:bodyPr>
          <a:lstStyle>
            <a:lvl1pPr marL="0" indent="0" algn="just">
              <a:lnSpc>
                <a:spcPct val="100000"/>
              </a:lnSpc>
              <a:buFont typeface="Arial" pitchFamily="34" charset="0"/>
              <a:buNone/>
              <a:defRPr sz="1333" b="0">
                <a:solidFill>
                  <a:schemeClr val="tx1"/>
                </a:solidFill>
                <a:latin typeface="Roboto Light" pitchFamily="2" charset="0"/>
                <a:ea typeface="Roboto Light" pitchFamily="2" charset="0"/>
              </a:defRPr>
            </a:lvl1pPr>
            <a:lvl2pPr marL="0" indent="0" algn="l">
              <a:buNone/>
              <a:defRPr sz="1500">
                <a:solidFill>
                  <a:srgbClr val="3B3B3B"/>
                </a:solidFill>
              </a:defRPr>
            </a:lvl2pPr>
            <a:lvl3pPr marL="0" indent="0" algn="l">
              <a:buNone/>
              <a:defRPr>
                <a:solidFill>
                  <a:srgbClr val="3B3B3B"/>
                </a:solidFill>
              </a:defRPr>
            </a:lvl3pPr>
            <a:lvl4pPr marL="0" indent="0" algn="l">
              <a:buNone/>
              <a:defRPr>
                <a:solidFill>
                  <a:srgbClr val="3B3B3B"/>
                </a:solidFill>
              </a:defRPr>
            </a:lvl4pPr>
            <a:lvl5pPr marL="0" indent="0" algn="l">
              <a:buNone/>
              <a:defRPr>
                <a:solidFill>
                  <a:srgbClr val="3B3B3B"/>
                </a:solidFill>
              </a:defRPr>
            </a:lvl5pPr>
          </a:lstStyle>
          <a:p>
            <a:pPr lvl="0"/>
            <a:r>
              <a:rPr lang="fr-FR"/>
              <a:t>Cliquez pour modifier les styles du texte du masque</a:t>
            </a:r>
          </a:p>
        </p:txBody>
      </p:sp>
    </p:spTree>
    <p:extLst>
      <p:ext uri="{BB962C8B-B14F-4D97-AF65-F5344CB8AC3E}">
        <p14:creationId xmlns:p14="http://schemas.microsoft.com/office/powerpoint/2010/main" val="1030580488"/>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About Us 03">
    <p:spTree>
      <p:nvGrpSpPr>
        <p:cNvPr id="1" name=""/>
        <p:cNvGrpSpPr/>
        <p:nvPr/>
      </p:nvGrpSpPr>
      <p:grpSpPr>
        <a:xfrm>
          <a:off x="0" y="0"/>
          <a:ext cx="0" cy="0"/>
          <a:chOff x="0" y="0"/>
          <a:chExt cx="0" cy="0"/>
        </a:xfrm>
      </p:grpSpPr>
      <p:sp>
        <p:nvSpPr>
          <p:cNvPr id="11" name="Espace réservé pour une image  10"/>
          <p:cNvSpPr>
            <a:spLocks noGrp="1"/>
          </p:cNvSpPr>
          <p:nvPr>
            <p:ph type="pic" sz="quarter" idx="12"/>
          </p:nvPr>
        </p:nvSpPr>
        <p:spPr>
          <a:xfrm>
            <a:off x="-12515" y="0"/>
            <a:ext cx="6108515" cy="6453336"/>
          </a:xfrm>
          <a:custGeom>
            <a:avLst/>
            <a:gdLst>
              <a:gd name="connsiteX0" fmla="*/ 0 w 5130325"/>
              <a:gd name="connsiteY0" fmla="*/ 0 h 9680004"/>
              <a:gd name="connsiteX1" fmla="*/ 5130325 w 5130325"/>
              <a:gd name="connsiteY1" fmla="*/ 0 h 9680004"/>
              <a:gd name="connsiteX2" fmla="*/ 5130325 w 5130325"/>
              <a:gd name="connsiteY2" fmla="*/ 9680004 h 9680004"/>
              <a:gd name="connsiteX3" fmla="*/ 0 w 5130325"/>
              <a:gd name="connsiteY3" fmla="*/ 9680004 h 9680004"/>
            </a:gdLst>
            <a:ahLst/>
            <a:cxnLst>
              <a:cxn ang="0">
                <a:pos x="connsiteX0" y="connsiteY0"/>
              </a:cxn>
              <a:cxn ang="0">
                <a:pos x="connsiteX1" y="connsiteY1"/>
              </a:cxn>
              <a:cxn ang="0">
                <a:pos x="connsiteX2" y="connsiteY2"/>
              </a:cxn>
              <a:cxn ang="0">
                <a:pos x="connsiteX3" y="connsiteY3"/>
              </a:cxn>
            </a:cxnLst>
            <a:rect l="l" t="t" r="r" b="b"/>
            <a:pathLst>
              <a:path w="5130325" h="9680004">
                <a:moveTo>
                  <a:pt x="0" y="0"/>
                </a:moveTo>
                <a:lnTo>
                  <a:pt x="5130325" y="0"/>
                </a:lnTo>
                <a:lnTo>
                  <a:pt x="5130325" y="9680004"/>
                </a:lnTo>
                <a:lnTo>
                  <a:pt x="0" y="9680004"/>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
        <p:nvSpPr>
          <p:cNvPr id="12" name="Espace réservé du texte 11"/>
          <p:cNvSpPr>
            <a:spLocks noGrp="1"/>
          </p:cNvSpPr>
          <p:nvPr>
            <p:ph type="body" sz="quarter" idx="10" hasCustomPrompt="1"/>
          </p:nvPr>
        </p:nvSpPr>
        <p:spPr>
          <a:xfrm>
            <a:off x="6720069" y="346032"/>
            <a:ext cx="4862371"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6719672" y="836712"/>
            <a:ext cx="4862371"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sp>
        <p:nvSpPr>
          <p:cNvPr id="6" name="Espace réservé du contenu 2"/>
          <p:cNvSpPr>
            <a:spLocks noGrp="1"/>
          </p:cNvSpPr>
          <p:nvPr>
            <p:ph idx="1" hasCustomPrompt="1"/>
          </p:nvPr>
        </p:nvSpPr>
        <p:spPr>
          <a:xfrm>
            <a:off x="6720070" y="1700809"/>
            <a:ext cx="4861973" cy="4425355"/>
          </a:xfrm>
          <a:noFill/>
        </p:spPr>
        <p:txBody>
          <a:bodyPr>
            <a:normAutofit/>
          </a:bodyPr>
          <a:lstStyle>
            <a:lvl1pPr marL="0" indent="0" algn="just">
              <a:lnSpc>
                <a:spcPct val="100000"/>
              </a:lnSpc>
              <a:buFont typeface="Arial" pitchFamily="34" charset="0"/>
              <a:buNone/>
              <a:defRPr sz="1333" b="0">
                <a:solidFill>
                  <a:schemeClr val="tx1"/>
                </a:solidFill>
                <a:latin typeface="Roboto Light" pitchFamily="2" charset="0"/>
                <a:ea typeface="Roboto Light" pitchFamily="2" charset="0"/>
              </a:defRPr>
            </a:lvl1pPr>
            <a:lvl2pPr marL="0" indent="0" algn="l">
              <a:buNone/>
              <a:defRPr sz="1500">
                <a:solidFill>
                  <a:srgbClr val="3B3B3B"/>
                </a:solidFill>
              </a:defRPr>
            </a:lvl2pPr>
            <a:lvl3pPr marL="0" indent="0" algn="l">
              <a:buNone/>
              <a:defRPr>
                <a:solidFill>
                  <a:srgbClr val="3B3B3B"/>
                </a:solidFill>
              </a:defRPr>
            </a:lvl3pPr>
            <a:lvl4pPr marL="0" indent="0" algn="l">
              <a:buNone/>
              <a:defRPr>
                <a:solidFill>
                  <a:srgbClr val="3B3B3B"/>
                </a:solidFill>
              </a:defRPr>
            </a:lvl4pPr>
            <a:lvl5pPr marL="0" indent="0" algn="l">
              <a:buNone/>
              <a:defRPr>
                <a:solidFill>
                  <a:srgbClr val="3B3B3B"/>
                </a:solidFill>
              </a:defRPr>
            </a:lvl5pPr>
          </a:lstStyle>
          <a:p>
            <a:pPr lvl="0"/>
            <a:r>
              <a:rPr lang="fr-FR"/>
              <a:t>Cliquez pour modifier les styles du texte du masque</a:t>
            </a:r>
          </a:p>
        </p:txBody>
      </p:sp>
    </p:spTree>
    <p:extLst>
      <p:ext uri="{BB962C8B-B14F-4D97-AF65-F5344CB8AC3E}">
        <p14:creationId xmlns:p14="http://schemas.microsoft.com/office/powerpoint/2010/main" val="3336566263"/>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About Us 04">
    <p:spTree>
      <p:nvGrpSpPr>
        <p:cNvPr id="1" name=""/>
        <p:cNvGrpSpPr/>
        <p:nvPr/>
      </p:nvGrpSpPr>
      <p:grpSpPr>
        <a:xfrm>
          <a:off x="0" y="0"/>
          <a:ext cx="0" cy="0"/>
          <a:chOff x="0" y="0"/>
          <a:chExt cx="0" cy="0"/>
        </a:xfrm>
      </p:grpSpPr>
      <p:sp>
        <p:nvSpPr>
          <p:cNvPr id="9" name="Espace réservé pour une image  8"/>
          <p:cNvSpPr>
            <a:spLocks noGrp="1"/>
          </p:cNvSpPr>
          <p:nvPr>
            <p:ph type="pic" sz="quarter" idx="12"/>
          </p:nvPr>
        </p:nvSpPr>
        <p:spPr>
          <a:xfrm>
            <a:off x="7728182" y="0"/>
            <a:ext cx="4474465" cy="6453336"/>
          </a:xfrm>
          <a:custGeom>
            <a:avLst/>
            <a:gdLst>
              <a:gd name="connsiteX0" fmla="*/ 0 w 6711698"/>
              <a:gd name="connsiteY0" fmla="*/ 0 h 9680004"/>
              <a:gd name="connsiteX1" fmla="*/ 6711698 w 6711698"/>
              <a:gd name="connsiteY1" fmla="*/ 0 h 9680004"/>
              <a:gd name="connsiteX2" fmla="*/ 6711698 w 6711698"/>
              <a:gd name="connsiteY2" fmla="*/ 9680004 h 9680004"/>
              <a:gd name="connsiteX3" fmla="*/ 0 w 6711698"/>
              <a:gd name="connsiteY3" fmla="*/ 9680004 h 9680004"/>
            </a:gdLst>
            <a:ahLst/>
            <a:cxnLst>
              <a:cxn ang="0">
                <a:pos x="connsiteX0" y="connsiteY0"/>
              </a:cxn>
              <a:cxn ang="0">
                <a:pos x="connsiteX1" y="connsiteY1"/>
              </a:cxn>
              <a:cxn ang="0">
                <a:pos x="connsiteX2" y="connsiteY2"/>
              </a:cxn>
              <a:cxn ang="0">
                <a:pos x="connsiteX3" y="connsiteY3"/>
              </a:cxn>
            </a:cxnLst>
            <a:rect l="l" t="t" r="r" b="b"/>
            <a:pathLst>
              <a:path w="6711698" h="9680004">
                <a:moveTo>
                  <a:pt x="0" y="0"/>
                </a:moveTo>
                <a:lnTo>
                  <a:pt x="6711698" y="0"/>
                </a:lnTo>
                <a:lnTo>
                  <a:pt x="6711698" y="9680004"/>
                </a:lnTo>
                <a:lnTo>
                  <a:pt x="0" y="9680004"/>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
        <p:nvSpPr>
          <p:cNvPr id="12" name="Espace réservé du texte 11"/>
          <p:cNvSpPr>
            <a:spLocks noGrp="1"/>
          </p:cNvSpPr>
          <p:nvPr>
            <p:ph type="body" sz="quarter" idx="10" hasCustomPrompt="1"/>
          </p:nvPr>
        </p:nvSpPr>
        <p:spPr>
          <a:xfrm>
            <a:off x="609561" y="346032"/>
            <a:ext cx="6542557"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609164" y="836712"/>
            <a:ext cx="6542557"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sp>
        <p:nvSpPr>
          <p:cNvPr id="6" name="Espace réservé du contenu 2"/>
          <p:cNvSpPr>
            <a:spLocks noGrp="1"/>
          </p:cNvSpPr>
          <p:nvPr>
            <p:ph idx="1" hasCustomPrompt="1"/>
          </p:nvPr>
        </p:nvSpPr>
        <p:spPr>
          <a:xfrm>
            <a:off x="609601" y="3429001"/>
            <a:ext cx="6542119" cy="2697163"/>
          </a:xfrm>
          <a:noFill/>
        </p:spPr>
        <p:txBody>
          <a:bodyPr>
            <a:normAutofit/>
          </a:bodyPr>
          <a:lstStyle>
            <a:lvl1pPr marL="0" indent="0" algn="just">
              <a:lnSpc>
                <a:spcPct val="100000"/>
              </a:lnSpc>
              <a:buFont typeface="Arial" pitchFamily="34" charset="0"/>
              <a:buNone/>
              <a:defRPr sz="1333" b="0">
                <a:solidFill>
                  <a:schemeClr val="tx1"/>
                </a:solidFill>
                <a:latin typeface="Roboto Light" pitchFamily="2" charset="0"/>
                <a:ea typeface="Roboto Light" pitchFamily="2" charset="0"/>
              </a:defRPr>
            </a:lvl1pPr>
            <a:lvl2pPr marL="0" indent="0" algn="l">
              <a:buNone/>
              <a:defRPr sz="1500">
                <a:solidFill>
                  <a:srgbClr val="3B3B3B"/>
                </a:solidFill>
              </a:defRPr>
            </a:lvl2pPr>
            <a:lvl3pPr marL="0" indent="0" algn="l">
              <a:buNone/>
              <a:defRPr>
                <a:solidFill>
                  <a:srgbClr val="3B3B3B"/>
                </a:solidFill>
              </a:defRPr>
            </a:lvl3pPr>
            <a:lvl4pPr marL="0" indent="0" algn="l">
              <a:buNone/>
              <a:defRPr>
                <a:solidFill>
                  <a:srgbClr val="3B3B3B"/>
                </a:solidFill>
              </a:defRPr>
            </a:lvl4pPr>
            <a:lvl5pPr marL="0" indent="0" algn="l">
              <a:buNone/>
              <a:defRPr>
                <a:solidFill>
                  <a:srgbClr val="3B3B3B"/>
                </a:solidFill>
              </a:defRPr>
            </a:lvl5pPr>
          </a:lstStyle>
          <a:p>
            <a:pPr lvl="0"/>
            <a:r>
              <a:rPr lang="fr-FR"/>
              <a:t>Cliquez pour modifier les styles du texte du masque</a:t>
            </a:r>
          </a:p>
        </p:txBody>
      </p:sp>
    </p:spTree>
    <p:extLst>
      <p:ext uri="{BB962C8B-B14F-4D97-AF65-F5344CB8AC3E}">
        <p14:creationId xmlns:p14="http://schemas.microsoft.com/office/powerpoint/2010/main" val="2667723952"/>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About Us 05">
    <p:spTree>
      <p:nvGrpSpPr>
        <p:cNvPr id="1" name=""/>
        <p:cNvGrpSpPr/>
        <p:nvPr/>
      </p:nvGrpSpPr>
      <p:grpSpPr>
        <a:xfrm>
          <a:off x="0" y="0"/>
          <a:ext cx="0" cy="0"/>
          <a:chOff x="0" y="0"/>
          <a:chExt cx="0" cy="0"/>
        </a:xfrm>
      </p:grpSpPr>
      <p:sp>
        <p:nvSpPr>
          <p:cNvPr id="7" name="Espace réservé pour une image  6"/>
          <p:cNvSpPr>
            <a:spLocks noGrp="1"/>
          </p:cNvSpPr>
          <p:nvPr>
            <p:ph type="pic" sz="quarter" idx="12"/>
          </p:nvPr>
        </p:nvSpPr>
        <p:spPr>
          <a:xfrm>
            <a:off x="0" y="1653116"/>
            <a:ext cx="12192000" cy="3120033"/>
          </a:xfrm>
          <a:custGeom>
            <a:avLst/>
            <a:gdLst>
              <a:gd name="connsiteX0" fmla="*/ 0 w 18288000"/>
              <a:gd name="connsiteY0" fmla="*/ 0 h 4078850"/>
              <a:gd name="connsiteX1" fmla="*/ 18288000 w 18288000"/>
              <a:gd name="connsiteY1" fmla="*/ 0 h 4078850"/>
              <a:gd name="connsiteX2" fmla="*/ 18288000 w 18288000"/>
              <a:gd name="connsiteY2" fmla="*/ 4078850 h 4078850"/>
              <a:gd name="connsiteX3" fmla="*/ 0 w 18288000"/>
              <a:gd name="connsiteY3" fmla="*/ 4078850 h 4078850"/>
            </a:gdLst>
            <a:ahLst/>
            <a:cxnLst>
              <a:cxn ang="0">
                <a:pos x="connsiteX0" y="connsiteY0"/>
              </a:cxn>
              <a:cxn ang="0">
                <a:pos x="connsiteX1" y="connsiteY1"/>
              </a:cxn>
              <a:cxn ang="0">
                <a:pos x="connsiteX2" y="connsiteY2"/>
              </a:cxn>
              <a:cxn ang="0">
                <a:pos x="connsiteX3" y="connsiteY3"/>
              </a:cxn>
            </a:cxnLst>
            <a:rect l="l" t="t" r="r" b="b"/>
            <a:pathLst>
              <a:path w="18288000" h="4078850">
                <a:moveTo>
                  <a:pt x="0" y="0"/>
                </a:moveTo>
                <a:lnTo>
                  <a:pt x="18288000" y="0"/>
                </a:lnTo>
                <a:lnTo>
                  <a:pt x="18288000" y="4078850"/>
                </a:lnTo>
                <a:lnTo>
                  <a:pt x="0" y="4078850"/>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
        <p:nvSpPr>
          <p:cNvPr id="12" name="Espace réservé du texte 11"/>
          <p:cNvSpPr>
            <a:spLocks noGrp="1"/>
          </p:cNvSpPr>
          <p:nvPr>
            <p:ph type="body" sz="quarter" idx="10" hasCustomPrompt="1"/>
          </p:nvPr>
        </p:nvSpPr>
        <p:spPr>
          <a:xfrm>
            <a:off x="609561" y="346032"/>
            <a:ext cx="10972879"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609164" y="836712"/>
            <a:ext cx="10972879"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sp>
        <p:nvSpPr>
          <p:cNvPr id="6" name="Espace réservé du contenu 2"/>
          <p:cNvSpPr>
            <a:spLocks noGrp="1"/>
          </p:cNvSpPr>
          <p:nvPr>
            <p:ph idx="1" hasCustomPrompt="1"/>
          </p:nvPr>
        </p:nvSpPr>
        <p:spPr>
          <a:xfrm>
            <a:off x="609601" y="5013177"/>
            <a:ext cx="10972800" cy="1112987"/>
          </a:xfrm>
          <a:noFill/>
        </p:spPr>
        <p:txBody>
          <a:bodyPr>
            <a:normAutofit/>
          </a:bodyPr>
          <a:lstStyle>
            <a:lvl1pPr marL="0" indent="0" algn="just">
              <a:lnSpc>
                <a:spcPct val="100000"/>
              </a:lnSpc>
              <a:buFont typeface="Arial" pitchFamily="34" charset="0"/>
              <a:buNone/>
              <a:defRPr sz="1333" b="0">
                <a:solidFill>
                  <a:schemeClr val="tx1"/>
                </a:solidFill>
                <a:latin typeface="Roboto Light" pitchFamily="2" charset="0"/>
                <a:ea typeface="Roboto Light" pitchFamily="2" charset="0"/>
              </a:defRPr>
            </a:lvl1pPr>
            <a:lvl2pPr marL="0" indent="0" algn="l">
              <a:buNone/>
              <a:defRPr sz="1500">
                <a:solidFill>
                  <a:srgbClr val="3B3B3B"/>
                </a:solidFill>
              </a:defRPr>
            </a:lvl2pPr>
            <a:lvl3pPr marL="0" indent="0" algn="l">
              <a:buNone/>
              <a:defRPr>
                <a:solidFill>
                  <a:srgbClr val="3B3B3B"/>
                </a:solidFill>
              </a:defRPr>
            </a:lvl3pPr>
            <a:lvl4pPr marL="0" indent="0" algn="l">
              <a:buNone/>
              <a:defRPr>
                <a:solidFill>
                  <a:srgbClr val="3B3B3B"/>
                </a:solidFill>
              </a:defRPr>
            </a:lvl4pPr>
            <a:lvl5pPr marL="0" indent="0" algn="l">
              <a:buNone/>
              <a:defRPr>
                <a:solidFill>
                  <a:srgbClr val="3B3B3B"/>
                </a:solidFill>
              </a:defRPr>
            </a:lvl5pPr>
          </a:lstStyle>
          <a:p>
            <a:pPr lvl="0"/>
            <a:r>
              <a:rPr lang="fr-FR"/>
              <a:t>Cliquez pour modifier les styles du texte du masque</a:t>
            </a:r>
          </a:p>
        </p:txBody>
      </p:sp>
    </p:spTree>
    <p:extLst>
      <p:ext uri="{BB962C8B-B14F-4D97-AF65-F5344CB8AC3E}">
        <p14:creationId xmlns:p14="http://schemas.microsoft.com/office/powerpoint/2010/main" val="2486750510"/>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About Us 06">
    <p:spTree>
      <p:nvGrpSpPr>
        <p:cNvPr id="1" name=""/>
        <p:cNvGrpSpPr/>
        <p:nvPr/>
      </p:nvGrpSpPr>
      <p:grpSpPr>
        <a:xfrm>
          <a:off x="0" y="0"/>
          <a:ext cx="0" cy="0"/>
          <a:chOff x="0" y="0"/>
          <a:chExt cx="0" cy="0"/>
        </a:xfrm>
      </p:grpSpPr>
      <p:sp>
        <p:nvSpPr>
          <p:cNvPr id="7" name="Espace réservé pour une image  6"/>
          <p:cNvSpPr>
            <a:spLocks noGrp="1"/>
          </p:cNvSpPr>
          <p:nvPr>
            <p:ph type="pic" sz="quarter" idx="12"/>
          </p:nvPr>
        </p:nvSpPr>
        <p:spPr>
          <a:xfrm>
            <a:off x="0" y="3407960"/>
            <a:ext cx="12192000" cy="3044957"/>
          </a:xfrm>
          <a:custGeom>
            <a:avLst/>
            <a:gdLst>
              <a:gd name="connsiteX0" fmla="*/ 0 w 18288000"/>
              <a:gd name="connsiteY0" fmla="*/ 0 h 4567436"/>
              <a:gd name="connsiteX1" fmla="*/ 18288000 w 18288000"/>
              <a:gd name="connsiteY1" fmla="*/ 0 h 4567436"/>
              <a:gd name="connsiteX2" fmla="*/ 18288000 w 18288000"/>
              <a:gd name="connsiteY2" fmla="*/ 4567436 h 4567436"/>
              <a:gd name="connsiteX3" fmla="*/ 0 w 18288000"/>
              <a:gd name="connsiteY3" fmla="*/ 4567436 h 4567436"/>
            </a:gdLst>
            <a:ahLst/>
            <a:cxnLst>
              <a:cxn ang="0">
                <a:pos x="connsiteX0" y="connsiteY0"/>
              </a:cxn>
              <a:cxn ang="0">
                <a:pos x="connsiteX1" y="connsiteY1"/>
              </a:cxn>
              <a:cxn ang="0">
                <a:pos x="connsiteX2" y="connsiteY2"/>
              </a:cxn>
              <a:cxn ang="0">
                <a:pos x="connsiteX3" y="connsiteY3"/>
              </a:cxn>
            </a:cxnLst>
            <a:rect l="l" t="t" r="r" b="b"/>
            <a:pathLst>
              <a:path w="18288000" h="4567436">
                <a:moveTo>
                  <a:pt x="0" y="0"/>
                </a:moveTo>
                <a:lnTo>
                  <a:pt x="18288000" y="0"/>
                </a:lnTo>
                <a:lnTo>
                  <a:pt x="18288000" y="4567436"/>
                </a:lnTo>
                <a:lnTo>
                  <a:pt x="0" y="4567436"/>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
        <p:nvSpPr>
          <p:cNvPr id="12" name="Espace réservé du texte 11"/>
          <p:cNvSpPr>
            <a:spLocks noGrp="1"/>
          </p:cNvSpPr>
          <p:nvPr>
            <p:ph type="body" sz="quarter" idx="10" hasCustomPrompt="1"/>
          </p:nvPr>
        </p:nvSpPr>
        <p:spPr>
          <a:xfrm>
            <a:off x="609561" y="346032"/>
            <a:ext cx="10972879"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609164" y="836712"/>
            <a:ext cx="10972879"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sp>
        <p:nvSpPr>
          <p:cNvPr id="6" name="Espace réservé du contenu 2"/>
          <p:cNvSpPr>
            <a:spLocks noGrp="1"/>
          </p:cNvSpPr>
          <p:nvPr>
            <p:ph idx="1" hasCustomPrompt="1"/>
          </p:nvPr>
        </p:nvSpPr>
        <p:spPr>
          <a:xfrm>
            <a:off x="609601" y="1509577"/>
            <a:ext cx="10972800" cy="1689052"/>
          </a:xfrm>
          <a:noFill/>
        </p:spPr>
        <p:txBody>
          <a:bodyPr>
            <a:normAutofit/>
          </a:bodyPr>
          <a:lstStyle>
            <a:lvl1pPr marL="0" indent="0" algn="just">
              <a:lnSpc>
                <a:spcPct val="100000"/>
              </a:lnSpc>
              <a:buFont typeface="Arial" pitchFamily="34" charset="0"/>
              <a:buNone/>
              <a:defRPr sz="1333" b="0">
                <a:solidFill>
                  <a:schemeClr val="tx1"/>
                </a:solidFill>
                <a:latin typeface="Roboto Light" pitchFamily="2" charset="0"/>
                <a:ea typeface="Roboto Light" pitchFamily="2" charset="0"/>
              </a:defRPr>
            </a:lvl1pPr>
            <a:lvl2pPr marL="0" indent="0" algn="l">
              <a:buNone/>
              <a:defRPr sz="1500">
                <a:solidFill>
                  <a:srgbClr val="3B3B3B"/>
                </a:solidFill>
              </a:defRPr>
            </a:lvl2pPr>
            <a:lvl3pPr marL="0" indent="0" algn="l">
              <a:buNone/>
              <a:defRPr>
                <a:solidFill>
                  <a:srgbClr val="3B3B3B"/>
                </a:solidFill>
              </a:defRPr>
            </a:lvl3pPr>
            <a:lvl4pPr marL="0" indent="0" algn="l">
              <a:buNone/>
              <a:defRPr>
                <a:solidFill>
                  <a:srgbClr val="3B3B3B"/>
                </a:solidFill>
              </a:defRPr>
            </a:lvl4pPr>
            <a:lvl5pPr marL="0" indent="0" algn="l">
              <a:buNone/>
              <a:defRPr>
                <a:solidFill>
                  <a:srgbClr val="3B3B3B"/>
                </a:solidFill>
              </a:defRPr>
            </a:lvl5pPr>
          </a:lstStyle>
          <a:p>
            <a:pPr lvl="0"/>
            <a:r>
              <a:rPr lang="fr-FR"/>
              <a:t>Cliquez pour modifier les styles du texte du masque</a:t>
            </a:r>
          </a:p>
        </p:txBody>
      </p:sp>
    </p:spTree>
    <p:extLst>
      <p:ext uri="{BB962C8B-B14F-4D97-AF65-F5344CB8AC3E}">
        <p14:creationId xmlns:p14="http://schemas.microsoft.com/office/powerpoint/2010/main" val="1542343898"/>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About Us 07">
    <p:spTree>
      <p:nvGrpSpPr>
        <p:cNvPr id="1" name=""/>
        <p:cNvGrpSpPr/>
        <p:nvPr/>
      </p:nvGrpSpPr>
      <p:grpSpPr>
        <a:xfrm>
          <a:off x="0" y="0"/>
          <a:ext cx="0" cy="0"/>
          <a:chOff x="0" y="0"/>
          <a:chExt cx="0" cy="0"/>
        </a:xfrm>
      </p:grpSpPr>
      <p:sp>
        <p:nvSpPr>
          <p:cNvPr id="8" name="Espace réservé pour une image  7"/>
          <p:cNvSpPr>
            <a:spLocks noGrp="1"/>
          </p:cNvSpPr>
          <p:nvPr>
            <p:ph type="pic" sz="quarter" idx="12"/>
          </p:nvPr>
        </p:nvSpPr>
        <p:spPr>
          <a:xfrm>
            <a:off x="0" y="0"/>
            <a:ext cx="12192000" cy="3044957"/>
          </a:xfrm>
          <a:custGeom>
            <a:avLst/>
            <a:gdLst>
              <a:gd name="connsiteX0" fmla="*/ 0 w 18288000"/>
              <a:gd name="connsiteY0" fmla="*/ 0 h 4567436"/>
              <a:gd name="connsiteX1" fmla="*/ 18288000 w 18288000"/>
              <a:gd name="connsiteY1" fmla="*/ 0 h 4567436"/>
              <a:gd name="connsiteX2" fmla="*/ 18288000 w 18288000"/>
              <a:gd name="connsiteY2" fmla="*/ 4567436 h 4567436"/>
              <a:gd name="connsiteX3" fmla="*/ 0 w 18288000"/>
              <a:gd name="connsiteY3" fmla="*/ 4567436 h 4567436"/>
            </a:gdLst>
            <a:ahLst/>
            <a:cxnLst>
              <a:cxn ang="0">
                <a:pos x="connsiteX0" y="connsiteY0"/>
              </a:cxn>
              <a:cxn ang="0">
                <a:pos x="connsiteX1" y="connsiteY1"/>
              </a:cxn>
              <a:cxn ang="0">
                <a:pos x="connsiteX2" y="connsiteY2"/>
              </a:cxn>
              <a:cxn ang="0">
                <a:pos x="connsiteX3" y="connsiteY3"/>
              </a:cxn>
            </a:cxnLst>
            <a:rect l="l" t="t" r="r" b="b"/>
            <a:pathLst>
              <a:path w="18288000" h="4567436">
                <a:moveTo>
                  <a:pt x="0" y="0"/>
                </a:moveTo>
                <a:lnTo>
                  <a:pt x="18288000" y="0"/>
                </a:lnTo>
                <a:lnTo>
                  <a:pt x="18288000" y="4567436"/>
                </a:lnTo>
                <a:lnTo>
                  <a:pt x="0" y="4567436"/>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
        <p:nvSpPr>
          <p:cNvPr id="12" name="Espace réservé du texte 11"/>
          <p:cNvSpPr>
            <a:spLocks noGrp="1"/>
          </p:cNvSpPr>
          <p:nvPr>
            <p:ph type="body" sz="quarter" idx="10" hasCustomPrompt="1"/>
          </p:nvPr>
        </p:nvSpPr>
        <p:spPr>
          <a:xfrm>
            <a:off x="609561" y="3197233"/>
            <a:ext cx="10972879"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609164" y="3687914"/>
            <a:ext cx="10972879"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sp>
        <p:nvSpPr>
          <p:cNvPr id="6" name="Espace réservé du contenu 2"/>
          <p:cNvSpPr>
            <a:spLocks noGrp="1"/>
          </p:cNvSpPr>
          <p:nvPr>
            <p:ph idx="1" hasCustomPrompt="1"/>
          </p:nvPr>
        </p:nvSpPr>
        <p:spPr>
          <a:xfrm>
            <a:off x="609601" y="4437112"/>
            <a:ext cx="10972800" cy="1689052"/>
          </a:xfrm>
          <a:noFill/>
        </p:spPr>
        <p:txBody>
          <a:bodyPr>
            <a:normAutofit/>
          </a:bodyPr>
          <a:lstStyle>
            <a:lvl1pPr marL="0" indent="0" algn="just">
              <a:lnSpc>
                <a:spcPct val="100000"/>
              </a:lnSpc>
              <a:buFont typeface="Arial" pitchFamily="34" charset="0"/>
              <a:buNone/>
              <a:defRPr sz="1333" b="0">
                <a:solidFill>
                  <a:schemeClr val="tx1"/>
                </a:solidFill>
                <a:latin typeface="Roboto Light" pitchFamily="2" charset="0"/>
                <a:ea typeface="Roboto Light" pitchFamily="2" charset="0"/>
              </a:defRPr>
            </a:lvl1pPr>
            <a:lvl2pPr marL="0" indent="0" algn="l">
              <a:buNone/>
              <a:defRPr sz="1500">
                <a:solidFill>
                  <a:srgbClr val="3B3B3B"/>
                </a:solidFill>
              </a:defRPr>
            </a:lvl2pPr>
            <a:lvl3pPr marL="0" indent="0" algn="l">
              <a:buNone/>
              <a:defRPr>
                <a:solidFill>
                  <a:srgbClr val="3B3B3B"/>
                </a:solidFill>
              </a:defRPr>
            </a:lvl3pPr>
            <a:lvl4pPr marL="0" indent="0" algn="l">
              <a:buNone/>
              <a:defRPr>
                <a:solidFill>
                  <a:srgbClr val="3B3B3B"/>
                </a:solidFill>
              </a:defRPr>
            </a:lvl4pPr>
            <a:lvl5pPr marL="0" indent="0" algn="l">
              <a:buNone/>
              <a:defRPr>
                <a:solidFill>
                  <a:srgbClr val="3B3B3B"/>
                </a:solidFill>
              </a:defRPr>
            </a:lvl5pPr>
          </a:lstStyle>
          <a:p>
            <a:pPr lvl="0"/>
            <a:r>
              <a:rPr lang="fr-FR"/>
              <a:t>Cliquez pour modifier les styles du texte du masque</a:t>
            </a:r>
          </a:p>
        </p:txBody>
      </p:sp>
    </p:spTree>
    <p:extLst>
      <p:ext uri="{BB962C8B-B14F-4D97-AF65-F5344CB8AC3E}">
        <p14:creationId xmlns:p14="http://schemas.microsoft.com/office/powerpoint/2010/main" val="2914158074"/>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About Us 08">
    <p:spTree>
      <p:nvGrpSpPr>
        <p:cNvPr id="1" name=""/>
        <p:cNvGrpSpPr/>
        <p:nvPr/>
      </p:nvGrpSpPr>
      <p:grpSpPr>
        <a:xfrm>
          <a:off x="0" y="0"/>
          <a:ext cx="0" cy="0"/>
          <a:chOff x="0" y="0"/>
          <a:chExt cx="0" cy="0"/>
        </a:xfrm>
      </p:grpSpPr>
      <p:sp>
        <p:nvSpPr>
          <p:cNvPr id="9" name="Espace réservé pour une image  8"/>
          <p:cNvSpPr>
            <a:spLocks noGrp="1"/>
          </p:cNvSpPr>
          <p:nvPr>
            <p:ph type="pic" sz="quarter" idx="12"/>
          </p:nvPr>
        </p:nvSpPr>
        <p:spPr>
          <a:xfrm>
            <a:off x="0" y="0"/>
            <a:ext cx="12192000" cy="3024336"/>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
        <p:nvSpPr>
          <p:cNvPr id="3" name="Espace réservé du contenu 2"/>
          <p:cNvSpPr>
            <a:spLocks noGrp="1"/>
          </p:cNvSpPr>
          <p:nvPr>
            <p:ph idx="1" hasCustomPrompt="1"/>
          </p:nvPr>
        </p:nvSpPr>
        <p:spPr>
          <a:xfrm>
            <a:off x="609601" y="1796820"/>
            <a:ext cx="10972800" cy="816090"/>
          </a:xfrm>
          <a:noFill/>
        </p:spPr>
        <p:txBody>
          <a:bodyPr>
            <a:normAutofit/>
          </a:bodyPr>
          <a:lstStyle>
            <a:lvl1pPr marL="0" indent="0" algn="just">
              <a:lnSpc>
                <a:spcPct val="100000"/>
              </a:lnSpc>
              <a:buFont typeface="Arial" pitchFamily="34" charset="0"/>
              <a:buNone/>
              <a:defRPr sz="1333" b="0">
                <a:solidFill>
                  <a:schemeClr val="bg1"/>
                </a:solidFill>
                <a:latin typeface="Roboto Light" pitchFamily="2" charset="0"/>
                <a:ea typeface="Roboto Light" pitchFamily="2" charset="0"/>
              </a:defRPr>
            </a:lvl1pPr>
            <a:lvl2pPr marL="0" indent="0" algn="l">
              <a:buNone/>
              <a:defRPr sz="1500">
                <a:solidFill>
                  <a:srgbClr val="3B3B3B"/>
                </a:solidFill>
              </a:defRPr>
            </a:lvl2pPr>
            <a:lvl3pPr marL="0" indent="0" algn="l">
              <a:buNone/>
              <a:defRPr>
                <a:solidFill>
                  <a:srgbClr val="3B3B3B"/>
                </a:solidFill>
              </a:defRPr>
            </a:lvl3pPr>
            <a:lvl4pPr marL="0" indent="0" algn="l">
              <a:buNone/>
              <a:defRPr>
                <a:solidFill>
                  <a:srgbClr val="3B3B3B"/>
                </a:solidFill>
              </a:defRPr>
            </a:lvl4pPr>
            <a:lvl5pPr marL="0" indent="0" algn="l">
              <a:buNone/>
              <a:defRPr>
                <a:solidFill>
                  <a:srgbClr val="3B3B3B"/>
                </a:solidFill>
              </a:defRPr>
            </a:lvl5pPr>
          </a:lstStyle>
          <a:p>
            <a:pPr lvl="0"/>
            <a:r>
              <a:rPr lang="fr-FR"/>
              <a:t>Cliquez pour modifier les styles du texte du masque</a:t>
            </a:r>
          </a:p>
        </p:txBody>
      </p:sp>
      <p:sp>
        <p:nvSpPr>
          <p:cNvPr id="12" name="Espace réservé du texte 11"/>
          <p:cNvSpPr>
            <a:spLocks noGrp="1"/>
          </p:cNvSpPr>
          <p:nvPr>
            <p:ph type="body" sz="quarter" idx="10" hasCustomPrompt="1"/>
          </p:nvPr>
        </p:nvSpPr>
        <p:spPr>
          <a:xfrm>
            <a:off x="609561" y="346032"/>
            <a:ext cx="10972879" cy="463534"/>
          </a:xfrm>
        </p:spPr>
        <p:txBody>
          <a:bodyPr>
            <a:noAutofit/>
          </a:bodyPr>
          <a:lstStyle>
            <a:lvl1pPr marL="0" algn="ctr" defTabSz="1088548" rtl="0" eaLnBrk="1" latinLnBrk="0" hangingPunct="1">
              <a:defRPr lang="fr-FR" sz="2933" b="0" kern="1200" dirty="0">
                <a:solidFill>
                  <a:schemeClr val="bg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609164" y="836712"/>
            <a:ext cx="10972879" cy="463534"/>
          </a:xfrm>
        </p:spPr>
        <p:txBody>
          <a:bodyPr>
            <a:noAutofit/>
          </a:bodyPr>
          <a:lstStyle>
            <a:lvl1pPr marL="0" algn="ctr" defTabSz="1088548" rtl="0" eaLnBrk="1" latinLnBrk="0" hangingPunct="1">
              <a:defRPr lang="fr-FR" sz="1600" b="0" kern="1200" dirty="0">
                <a:solidFill>
                  <a:schemeClr val="bg1"/>
                </a:solidFill>
                <a:latin typeface="Roboto" pitchFamily="2" charset="0"/>
                <a:ea typeface="Roboto" pitchFamily="2" charset="0"/>
                <a:cs typeface="Roboto" pitchFamily="2" charset="0"/>
              </a:defRPr>
            </a:lvl1pPr>
          </a:lstStyle>
          <a:p>
            <a:pPr lvl="0"/>
            <a:r>
              <a:rPr lang="fr-FR"/>
              <a:t>Modifiez les styles du texte du masque</a:t>
            </a:r>
          </a:p>
        </p:txBody>
      </p:sp>
    </p:spTree>
    <p:extLst>
      <p:ext uri="{BB962C8B-B14F-4D97-AF65-F5344CB8AC3E}">
        <p14:creationId xmlns:p14="http://schemas.microsoft.com/office/powerpoint/2010/main" val="1928665495"/>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About Us 09">
    <p:spTree>
      <p:nvGrpSpPr>
        <p:cNvPr id="1" name=""/>
        <p:cNvGrpSpPr/>
        <p:nvPr/>
      </p:nvGrpSpPr>
      <p:grpSpPr>
        <a:xfrm>
          <a:off x="0" y="0"/>
          <a:ext cx="0" cy="0"/>
          <a:chOff x="0" y="0"/>
          <a:chExt cx="0" cy="0"/>
        </a:xfrm>
      </p:grpSpPr>
      <p:sp>
        <p:nvSpPr>
          <p:cNvPr id="9" name="Espace réservé pour une image  8"/>
          <p:cNvSpPr>
            <a:spLocks noGrp="1"/>
          </p:cNvSpPr>
          <p:nvPr>
            <p:ph type="pic" sz="quarter" idx="12"/>
          </p:nvPr>
        </p:nvSpPr>
        <p:spPr>
          <a:xfrm>
            <a:off x="0" y="1652803"/>
            <a:ext cx="12192000" cy="3456136"/>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
        <p:nvSpPr>
          <p:cNvPr id="3" name="Espace réservé du contenu 2"/>
          <p:cNvSpPr>
            <a:spLocks noGrp="1"/>
          </p:cNvSpPr>
          <p:nvPr>
            <p:ph idx="1" hasCustomPrompt="1"/>
          </p:nvPr>
        </p:nvSpPr>
        <p:spPr>
          <a:xfrm>
            <a:off x="609601" y="5349214"/>
            <a:ext cx="10972800" cy="816090"/>
          </a:xfrm>
          <a:noFill/>
        </p:spPr>
        <p:txBody>
          <a:bodyPr>
            <a:normAutofit/>
          </a:bodyPr>
          <a:lstStyle>
            <a:lvl1pPr marL="0" indent="0" algn="just">
              <a:lnSpc>
                <a:spcPct val="100000"/>
              </a:lnSpc>
              <a:buFont typeface="Arial" pitchFamily="34" charset="0"/>
              <a:buNone/>
              <a:defRPr sz="1333" b="0">
                <a:solidFill>
                  <a:schemeClr val="tx1"/>
                </a:solidFill>
                <a:latin typeface="Roboto Light" pitchFamily="2" charset="0"/>
                <a:ea typeface="Roboto Light" pitchFamily="2" charset="0"/>
              </a:defRPr>
            </a:lvl1pPr>
            <a:lvl2pPr marL="0" indent="0" algn="l">
              <a:buNone/>
              <a:defRPr sz="1500">
                <a:solidFill>
                  <a:srgbClr val="3B3B3B"/>
                </a:solidFill>
              </a:defRPr>
            </a:lvl2pPr>
            <a:lvl3pPr marL="0" indent="0" algn="l">
              <a:buNone/>
              <a:defRPr>
                <a:solidFill>
                  <a:srgbClr val="3B3B3B"/>
                </a:solidFill>
              </a:defRPr>
            </a:lvl3pPr>
            <a:lvl4pPr marL="0" indent="0" algn="l">
              <a:buNone/>
              <a:defRPr>
                <a:solidFill>
                  <a:srgbClr val="3B3B3B"/>
                </a:solidFill>
              </a:defRPr>
            </a:lvl4pPr>
            <a:lvl5pPr marL="0" indent="0" algn="l">
              <a:buNone/>
              <a:defRPr>
                <a:solidFill>
                  <a:srgbClr val="3B3B3B"/>
                </a:solidFill>
              </a:defRPr>
            </a:lvl5pPr>
          </a:lstStyle>
          <a:p>
            <a:pPr lvl="0"/>
            <a:r>
              <a:rPr lang="fr-FR"/>
              <a:t>Cliquez pour modifier les styles du texte du masque</a:t>
            </a:r>
          </a:p>
        </p:txBody>
      </p:sp>
      <p:sp>
        <p:nvSpPr>
          <p:cNvPr id="12" name="Espace réservé du texte 11"/>
          <p:cNvSpPr>
            <a:spLocks noGrp="1"/>
          </p:cNvSpPr>
          <p:nvPr>
            <p:ph type="body" sz="quarter" idx="10" hasCustomPrompt="1"/>
          </p:nvPr>
        </p:nvSpPr>
        <p:spPr>
          <a:xfrm>
            <a:off x="609561" y="346032"/>
            <a:ext cx="10972879"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609164" y="836712"/>
            <a:ext cx="10972879"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spTree>
    <p:extLst>
      <p:ext uri="{BB962C8B-B14F-4D97-AF65-F5344CB8AC3E}">
        <p14:creationId xmlns:p14="http://schemas.microsoft.com/office/powerpoint/2010/main" val="2955578231"/>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About Us 10">
    <p:spTree>
      <p:nvGrpSpPr>
        <p:cNvPr id="1" name=""/>
        <p:cNvGrpSpPr/>
        <p:nvPr/>
      </p:nvGrpSpPr>
      <p:grpSpPr>
        <a:xfrm>
          <a:off x="0" y="0"/>
          <a:ext cx="0" cy="0"/>
          <a:chOff x="0" y="0"/>
          <a:chExt cx="0" cy="0"/>
        </a:xfrm>
      </p:grpSpPr>
      <p:sp>
        <p:nvSpPr>
          <p:cNvPr id="4" name="Espace réservé pour une image  3"/>
          <p:cNvSpPr>
            <a:spLocks noGrp="1"/>
          </p:cNvSpPr>
          <p:nvPr>
            <p:ph type="pic" sz="quarter" idx="12"/>
          </p:nvPr>
        </p:nvSpPr>
        <p:spPr>
          <a:xfrm>
            <a:off x="4127782" y="0"/>
            <a:ext cx="3888432" cy="6501342"/>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
        <p:nvSpPr>
          <p:cNvPr id="12" name="Espace réservé du texte 11"/>
          <p:cNvSpPr>
            <a:spLocks noGrp="1"/>
          </p:cNvSpPr>
          <p:nvPr>
            <p:ph type="body" sz="quarter" idx="10" hasCustomPrompt="1"/>
          </p:nvPr>
        </p:nvSpPr>
        <p:spPr>
          <a:xfrm>
            <a:off x="4127782" y="346032"/>
            <a:ext cx="3888433" cy="463534"/>
          </a:xfrm>
        </p:spPr>
        <p:txBody>
          <a:bodyPr>
            <a:noAutofit/>
          </a:bodyPr>
          <a:lstStyle>
            <a:lvl1pPr marL="0" algn="ctr" defTabSz="1088548" rtl="0" eaLnBrk="1" latinLnBrk="0" hangingPunct="1">
              <a:defRPr lang="fr-FR" sz="2933" b="0" kern="1200" dirty="0">
                <a:solidFill>
                  <a:schemeClr val="bg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4127384" y="836712"/>
            <a:ext cx="3888433" cy="463534"/>
          </a:xfrm>
        </p:spPr>
        <p:txBody>
          <a:bodyPr>
            <a:noAutofit/>
          </a:bodyPr>
          <a:lstStyle>
            <a:lvl1pPr marL="0" algn="ctr" defTabSz="1088548" rtl="0" eaLnBrk="1" latinLnBrk="0" hangingPunct="1">
              <a:defRPr lang="fr-FR" sz="1600" b="0" kern="1200" dirty="0">
                <a:solidFill>
                  <a:schemeClr val="bg1"/>
                </a:solidFill>
                <a:latin typeface="Roboto" pitchFamily="2" charset="0"/>
                <a:ea typeface="Roboto" pitchFamily="2" charset="0"/>
                <a:cs typeface="Roboto" pitchFamily="2" charset="0"/>
              </a:defRPr>
            </a:lvl1pPr>
          </a:lstStyle>
          <a:p>
            <a:pPr lvl="0"/>
            <a:r>
              <a:rPr lang="fr-FR"/>
              <a:t>Modifiez les styles du texte du masque</a:t>
            </a:r>
          </a:p>
        </p:txBody>
      </p:sp>
    </p:spTree>
    <p:extLst>
      <p:ext uri="{BB962C8B-B14F-4D97-AF65-F5344CB8AC3E}">
        <p14:creationId xmlns:p14="http://schemas.microsoft.com/office/powerpoint/2010/main" val="3696899048"/>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estimonials 01">
    <p:spTree>
      <p:nvGrpSpPr>
        <p:cNvPr id="1" name=""/>
        <p:cNvGrpSpPr/>
        <p:nvPr/>
      </p:nvGrpSpPr>
      <p:grpSpPr>
        <a:xfrm>
          <a:off x="0" y="0"/>
          <a:ext cx="0" cy="0"/>
          <a:chOff x="0" y="0"/>
          <a:chExt cx="0" cy="0"/>
        </a:xfrm>
      </p:grpSpPr>
      <p:sp>
        <p:nvSpPr>
          <p:cNvPr id="13" name="Espace réservé pour une image  12"/>
          <p:cNvSpPr>
            <a:spLocks noGrp="1"/>
          </p:cNvSpPr>
          <p:nvPr>
            <p:ph type="pic" sz="quarter" idx="12"/>
          </p:nvPr>
        </p:nvSpPr>
        <p:spPr>
          <a:xfrm>
            <a:off x="623360" y="1653118"/>
            <a:ext cx="4364019" cy="2783994"/>
          </a:xfrm>
          <a:custGeom>
            <a:avLst/>
            <a:gdLst>
              <a:gd name="connsiteX0" fmla="*/ 0 w 2664345"/>
              <a:gd name="connsiteY0" fmla="*/ 0 h 2664345"/>
              <a:gd name="connsiteX1" fmla="*/ 2664345 w 2664345"/>
              <a:gd name="connsiteY1" fmla="*/ 0 h 2664345"/>
              <a:gd name="connsiteX2" fmla="*/ 2664345 w 2664345"/>
              <a:gd name="connsiteY2" fmla="*/ 2664345 h 2664345"/>
              <a:gd name="connsiteX3" fmla="*/ 0 w 2664345"/>
              <a:gd name="connsiteY3" fmla="*/ 2664345 h 2664345"/>
            </a:gdLst>
            <a:ahLst/>
            <a:cxnLst>
              <a:cxn ang="0">
                <a:pos x="connsiteX0" y="connsiteY0"/>
              </a:cxn>
              <a:cxn ang="0">
                <a:pos x="connsiteX1" y="connsiteY1"/>
              </a:cxn>
              <a:cxn ang="0">
                <a:pos x="connsiteX2" y="connsiteY2"/>
              </a:cxn>
              <a:cxn ang="0">
                <a:pos x="connsiteX3" y="connsiteY3"/>
              </a:cxn>
            </a:cxnLst>
            <a:rect l="l" t="t" r="r" b="b"/>
            <a:pathLst>
              <a:path w="2664345" h="2664345">
                <a:moveTo>
                  <a:pt x="0" y="0"/>
                </a:moveTo>
                <a:lnTo>
                  <a:pt x="2664345" y="0"/>
                </a:lnTo>
                <a:lnTo>
                  <a:pt x="2664345" y="2664345"/>
                </a:lnTo>
                <a:lnTo>
                  <a:pt x="0" y="2664345"/>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
        <p:nvSpPr>
          <p:cNvPr id="12" name="Espace réservé du texte 11"/>
          <p:cNvSpPr>
            <a:spLocks noGrp="1"/>
          </p:cNvSpPr>
          <p:nvPr>
            <p:ph type="body" sz="quarter" idx="10" hasCustomPrompt="1"/>
          </p:nvPr>
        </p:nvSpPr>
        <p:spPr>
          <a:xfrm>
            <a:off x="609561" y="346032"/>
            <a:ext cx="10972879"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609164" y="836712"/>
            <a:ext cx="10972879"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spTree>
    <p:extLst>
      <p:ext uri="{BB962C8B-B14F-4D97-AF65-F5344CB8AC3E}">
        <p14:creationId xmlns:p14="http://schemas.microsoft.com/office/powerpoint/2010/main" val="3221961584"/>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t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648201" y="232014"/>
            <a:ext cx="7238300" cy="734005"/>
          </a:xfrm>
        </p:spPr>
        <p:txBody>
          <a:bodyPr anchor="ctr">
            <a:normAutofit/>
          </a:bodyPr>
          <a:lstStyle>
            <a:lvl1pPr>
              <a:defRPr sz="3000" b="1">
                <a:solidFill>
                  <a:schemeClr val="tx1"/>
                </a:solidFill>
              </a:defRPr>
            </a:lvl1pPr>
          </a:lstStyle>
          <a:p>
            <a:r>
              <a:rPr lang="en-US"/>
              <a:t>Slide’s Main Point</a:t>
            </a:r>
          </a:p>
        </p:txBody>
      </p:sp>
      <p:sp>
        <p:nvSpPr>
          <p:cNvPr id="9" name="Text Placeholder 2"/>
          <p:cNvSpPr>
            <a:spLocks noGrp="1"/>
          </p:cNvSpPr>
          <p:nvPr>
            <p:ph type="body" sz="quarter" idx="10"/>
          </p:nvPr>
        </p:nvSpPr>
        <p:spPr>
          <a:xfrm>
            <a:off x="4648901" y="1039762"/>
            <a:ext cx="7238300" cy="5361038"/>
          </a:xfrm>
        </p:spPr>
        <p:txBody>
          <a:bodyPr anchor="t">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817410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estimonials 02">
    <p:spTree>
      <p:nvGrpSpPr>
        <p:cNvPr id="1" name=""/>
        <p:cNvGrpSpPr/>
        <p:nvPr/>
      </p:nvGrpSpPr>
      <p:grpSpPr>
        <a:xfrm>
          <a:off x="0" y="0"/>
          <a:ext cx="0" cy="0"/>
          <a:chOff x="0" y="0"/>
          <a:chExt cx="0" cy="0"/>
        </a:xfrm>
      </p:grpSpPr>
      <p:sp>
        <p:nvSpPr>
          <p:cNvPr id="8" name="Espace réservé pour une image  7"/>
          <p:cNvSpPr>
            <a:spLocks noGrp="1"/>
          </p:cNvSpPr>
          <p:nvPr>
            <p:ph type="pic" sz="quarter" idx="12"/>
          </p:nvPr>
        </p:nvSpPr>
        <p:spPr>
          <a:xfrm>
            <a:off x="0" y="2"/>
            <a:ext cx="12192000" cy="4212777"/>
          </a:xfrm>
          <a:custGeom>
            <a:avLst/>
            <a:gdLst>
              <a:gd name="connsiteX0" fmla="*/ 0 w 18288000"/>
              <a:gd name="connsiteY0" fmla="*/ 0 h 6319165"/>
              <a:gd name="connsiteX1" fmla="*/ 18288000 w 18288000"/>
              <a:gd name="connsiteY1" fmla="*/ 0 h 6319165"/>
              <a:gd name="connsiteX2" fmla="*/ 18288000 w 18288000"/>
              <a:gd name="connsiteY2" fmla="*/ 4950110 h 6319165"/>
              <a:gd name="connsiteX3" fmla="*/ 18215768 w 18288000"/>
              <a:gd name="connsiteY3" fmla="*/ 4988132 h 6319165"/>
              <a:gd name="connsiteX4" fmla="*/ 17689028 w 18288000"/>
              <a:gd name="connsiteY4" fmla="*/ 5092817 h 6319165"/>
              <a:gd name="connsiteX5" fmla="*/ 4550602 w 18288000"/>
              <a:gd name="connsiteY5" fmla="*/ 4674416 h 6319165"/>
              <a:gd name="connsiteX6" fmla="*/ 2545944 w 18288000"/>
              <a:gd name="connsiteY6" fmla="*/ 6319165 h 6319165"/>
              <a:gd name="connsiteX7" fmla="*/ 2603632 w 18288000"/>
              <a:gd name="connsiteY7" fmla="*/ 4616705 h 6319165"/>
              <a:gd name="connsiteX8" fmla="*/ 526866 w 18288000"/>
              <a:gd name="connsiteY8" fmla="*/ 4558995 h 6319165"/>
              <a:gd name="connsiteX9" fmla="*/ 27167 w 18288000"/>
              <a:gd name="connsiteY9" fmla="*/ 4426977 h 6319165"/>
              <a:gd name="connsiteX10" fmla="*/ 0 w 18288000"/>
              <a:gd name="connsiteY10" fmla="*/ 4411526 h 6319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288000" h="6319165">
                <a:moveTo>
                  <a:pt x="0" y="0"/>
                </a:moveTo>
                <a:lnTo>
                  <a:pt x="18288000" y="0"/>
                </a:lnTo>
                <a:lnTo>
                  <a:pt x="18288000" y="4950110"/>
                </a:lnTo>
                <a:lnTo>
                  <a:pt x="18215768" y="4988132"/>
                </a:lnTo>
                <a:cubicBezTo>
                  <a:pt x="18049578" y="5065765"/>
                  <a:pt x="17869304" y="5101834"/>
                  <a:pt x="17689028" y="5092817"/>
                </a:cubicBezTo>
                <a:cubicBezTo>
                  <a:pt x="4550602" y="4674416"/>
                  <a:pt x="4550602" y="4674416"/>
                  <a:pt x="4550602" y="4674416"/>
                </a:cubicBezTo>
                <a:cubicBezTo>
                  <a:pt x="2545944" y="6319165"/>
                  <a:pt x="2545944" y="6319165"/>
                  <a:pt x="2545944" y="6319165"/>
                </a:cubicBezTo>
                <a:cubicBezTo>
                  <a:pt x="2603632" y="4616705"/>
                  <a:pt x="2603632" y="4616705"/>
                  <a:pt x="2603632" y="4616705"/>
                </a:cubicBezTo>
                <a:cubicBezTo>
                  <a:pt x="526866" y="4558995"/>
                  <a:pt x="526866" y="4558995"/>
                  <a:pt x="526866" y="4558995"/>
                </a:cubicBezTo>
                <a:cubicBezTo>
                  <a:pt x="355605" y="4549978"/>
                  <a:pt x="184344" y="4507146"/>
                  <a:pt x="27167" y="4426977"/>
                </a:cubicBezTo>
                <a:lnTo>
                  <a:pt x="0" y="4411526"/>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Tree>
    <p:extLst>
      <p:ext uri="{BB962C8B-B14F-4D97-AF65-F5344CB8AC3E}">
        <p14:creationId xmlns:p14="http://schemas.microsoft.com/office/powerpoint/2010/main" val="3289208897"/>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estimonials 03">
    <p:spTree>
      <p:nvGrpSpPr>
        <p:cNvPr id="1" name=""/>
        <p:cNvGrpSpPr/>
        <p:nvPr/>
      </p:nvGrpSpPr>
      <p:grpSpPr>
        <a:xfrm>
          <a:off x="0" y="0"/>
          <a:ext cx="0" cy="0"/>
          <a:chOff x="0" y="0"/>
          <a:chExt cx="0" cy="0"/>
        </a:xfrm>
      </p:grpSpPr>
      <p:sp>
        <p:nvSpPr>
          <p:cNvPr id="8" name="Espace réservé pour une image  7"/>
          <p:cNvSpPr>
            <a:spLocks noGrp="1"/>
          </p:cNvSpPr>
          <p:nvPr>
            <p:ph type="pic" sz="quarter" idx="12"/>
          </p:nvPr>
        </p:nvSpPr>
        <p:spPr>
          <a:xfrm>
            <a:off x="1199456" y="4777163"/>
            <a:ext cx="981479" cy="981479"/>
          </a:xfrm>
          <a:custGeom>
            <a:avLst/>
            <a:gdLst>
              <a:gd name="connsiteX0" fmla="*/ 736109 w 1472218"/>
              <a:gd name="connsiteY0" fmla="*/ 0 h 1472218"/>
              <a:gd name="connsiteX1" fmla="*/ 1472218 w 1472218"/>
              <a:gd name="connsiteY1" fmla="*/ 736109 h 1472218"/>
              <a:gd name="connsiteX2" fmla="*/ 736109 w 1472218"/>
              <a:gd name="connsiteY2" fmla="*/ 1472218 h 1472218"/>
              <a:gd name="connsiteX3" fmla="*/ 0 w 1472218"/>
              <a:gd name="connsiteY3" fmla="*/ 736109 h 1472218"/>
              <a:gd name="connsiteX4" fmla="*/ 736109 w 1472218"/>
              <a:gd name="connsiteY4" fmla="*/ 0 h 1472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2218" h="1472218">
                <a:moveTo>
                  <a:pt x="736109" y="0"/>
                </a:moveTo>
                <a:cubicBezTo>
                  <a:pt x="1142651" y="0"/>
                  <a:pt x="1472218" y="329567"/>
                  <a:pt x="1472218" y="736109"/>
                </a:cubicBezTo>
                <a:cubicBezTo>
                  <a:pt x="1472218" y="1142651"/>
                  <a:pt x="1142651" y="1472218"/>
                  <a:pt x="736109" y="1472218"/>
                </a:cubicBezTo>
                <a:cubicBezTo>
                  <a:pt x="329567" y="1472218"/>
                  <a:pt x="0" y="1142651"/>
                  <a:pt x="0" y="736109"/>
                </a:cubicBezTo>
                <a:cubicBezTo>
                  <a:pt x="0" y="329567"/>
                  <a:pt x="329567" y="0"/>
                  <a:pt x="736109" y="0"/>
                </a:cubicBez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067">
                <a:latin typeface="+mj-lt"/>
              </a:defRPr>
            </a:lvl1pPr>
          </a:lstStyle>
          <a:p>
            <a:pPr marL="0" lvl="0" indent="0" algn="ctr" defTabSz="609630">
              <a:lnSpc>
                <a:spcPct val="100000"/>
              </a:lnSpc>
              <a:spcBef>
                <a:spcPts val="667"/>
              </a:spcBef>
              <a:buFontTx/>
            </a:pPr>
            <a:endParaRPr lang="fr-FR"/>
          </a:p>
        </p:txBody>
      </p:sp>
      <p:sp>
        <p:nvSpPr>
          <p:cNvPr id="12" name="Espace réservé du texte 11"/>
          <p:cNvSpPr>
            <a:spLocks noGrp="1"/>
          </p:cNvSpPr>
          <p:nvPr>
            <p:ph type="body" sz="quarter" idx="10" hasCustomPrompt="1"/>
          </p:nvPr>
        </p:nvSpPr>
        <p:spPr>
          <a:xfrm>
            <a:off x="609561" y="346032"/>
            <a:ext cx="10972879"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609164" y="836712"/>
            <a:ext cx="10972879"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sp>
        <p:nvSpPr>
          <p:cNvPr id="10" name="Espace réservé pour une image  9"/>
          <p:cNvSpPr>
            <a:spLocks noGrp="1"/>
          </p:cNvSpPr>
          <p:nvPr>
            <p:ph type="pic" sz="quarter" idx="13"/>
          </p:nvPr>
        </p:nvSpPr>
        <p:spPr>
          <a:xfrm>
            <a:off x="10368474" y="4777163"/>
            <a:ext cx="981479" cy="981479"/>
          </a:xfrm>
          <a:custGeom>
            <a:avLst/>
            <a:gdLst>
              <a:gd name="connsiteX0" fmla="*/ 736109 w 1472218"/>
              <a:gd name="connsiteY0" fmla="*/ 0 h 1472218"/>
              <a:gd name="connsiteX1" fmla="*/ 1472218 w 1472218"/>
              <a:gd name="connsiteY1" fmla="*/ 736109 h 1472218"/>
              <a:gd name="connsiteX2" fmla="*/ 736109 w 1472218"/>
              <a:gd name="connsiteY2" fmla="*/ 1472218 h 1472218"/>
              <a:gd name="connsiteX3" fmla="*/ 0 w 1472218"/>
              <a:gd name="connsiteY3" fmla="*/ 736109 h 1472218"/>
              <a:gd name="connsiteX4" fmla="*/ 736109 w 1472218"/>
              <a:gd name="connsiteY4" fmla="*/ 0 h 1472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2218" h="1472218">
                <a:moveTo>
                  <a:pt x="736109" y="0"/>
                </a:moveTo>
                <a:cubicBezTo>
                  <a:pt x="1142651" y="0"/>
                  <a:pt x="1472218" y="329567"/>
                  <a:pt x="1472218" y="736109"/>
                </a:cubicBezTo>
                <a:cubicBezTo>
                  <a:pt x="1472218" y="1142651"/>
                  <a:pt x="1142651" y="1472218"/>
                  <a:pt x="736109" y="1472218"/>
                </a:cubicBezTo>
                <a:cubicBezTo>
                  <a:pt x="329567" y="1472218"/>
                  <a:pt x="0" y="1142651"/>
                  <a:pt x="0" y="736109"/>
                </a:cubicBezTo>
                <a:cubicBezTo>
                  <a:pt x="0" y="329567"/>
                  <a:pt x="329567" y="0"/>
                  <a:pt x="736109" y="0"/>
                </a:cubicBez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067">
                <a:latin typeface="+mj-lt"/>
              </a:defRPr>
            </a:lvl1pPr>
          </a:lstStyle>
          <a:p>
            <a:pPr marL="0" lvl="0" indent="0" algn="ctr" defTabSz="609630">
              <a:lnSpc>
                <a:spcPct val="100000"/>
              </a:lnSpc>
              <a:spcBef>
                <a:spcPts val="667"/>
              </a:spcBef>
              <a:buFontTx/>
            </a:pPr>
            <a:endParaRPr lang="fr-FR"/>
          </a:p>
        </p:txBody>
      </p:sp>
    </p:spTree>
    <p:extLst>
      <p:ext uri="{BB962C8B-B14F-4D97-AF65-F5344CB8AC3E}">
        <p14:creationId xmlns:p14="http://schemas.microsoft.com/office/powerpoint/2010/main" val="1527410605"/>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estimonials 04">
    <p:spTree>
      <p:nvGrpSpPr>
        <p:cNvPr id="1" name=""/>
        <p:cNvGrpSpPr/>
        <p:nvPr/>
      </p:nvGrpSpPr>
      <p:grpSpPr>
        <a:xfrm>
          <a:off x="0" y="0"/>
          <a:ext cx="0" cy="0"/>
          <a:chOff x="0" y="0"/>
          <a:chExt cx="0" cy="0"/>
        </a:xfrm>
      </p:grpSpPr>
      <p:sp>
        <p:nvSpPr>
          <p:cNvPr id="14" name="Espace réservé pour une image  13"/>
          <p:cNvSpPr>
            <a:spLocks noGrp="1"/>
          </p:cNvSpPr>
          <p:nvPr>
            <p:ph type="pic" sz="quarter" idx="13"/>
          </p:nvPr>
        </p:nvSpPr>
        <p:spPr>
          <a:xfrm>
            <a:off x="6332805" y="1645942"/>
            <a:ext cx="5245915" cy="2608246"/>
          </a:xfrm>
          <a:custGeom>
            <a:avLst/>
            <a:gdLst>
              <a:gd name="connsiteX0" fmla="*/ 457755 w 7868872"/>
              <a:gd name="connsiteY0" fmla="*/ 0 h 3912369"/>
              <a:gd name="connsiteX1" fmla="*/ 7433353 w 7868872"/>
              <a:gd name="connsiteY1" fmla="*/ 211781 h 3912369"/>
              <a:gd name="connsiteX2" fmla="*/ 7751185 w 7868872"/>
              <a:gd name="connsiteY2" fmla="*/ 356683 h 3912369"/>
              <a:gd name="connsiteX3" fmla="*/ 7868281 w 7868872"/>
              <a:gd name="connsiteY3" fmla="*/ 691074 h 3912369"/>
              <a:gd name="connsiteX4" fmla="*/ 7701001 w 7868872"/>
              <a:gd name="connsiteY4" fmla="*/ 2820027 h 3912369"/>
              <a:gd name="connsiteX5" fmla="*/ 7561601 w 7868872"/>
              <a:gd name="connsiteY5" fmla="*/ 3104259 h 3912369"/>
              <a:gd name="connsiteX6" fmla="*/ 7266072 w 7868872"/>
              <a:gd name="connsiteY6" fmla="*/ 3226869 h 3912369"/>
              <a:gd name="connsiteX7" fmla="*/ 6463125 w 7868872"/>
              <a:gd name="connsiteY7" fmla="*/ 3254734 h 3912369"/>
              <a:gd name="connsiteX8" fmla="*/ 6485430 w 7868872"/>
              <a:gd name="connsiteY8" fmla="*/ 3912369 h 3912369"/>
              <a:gd name="connsiteX9" fmla="*/ 5710363 w 7868872"/>
              <a:gd name="connsiteY9" fmla="*/ 3277027 h 3912369"/>
              <a:gd name="connsiteX10" fmla="*/ 630612 w 7868872"/>
              <a:gd name="connsiteY10" fmla="*/ 3438649 h 3912369"/>
              <a:gd name="connsiteX11" fmla="*/ 318355 w 7868872"/>
              <a:gd name="connsiteY11" fmla="*/ 3321613 h 3912369"/>
              <a:gd name="connsiteX12" fmla="*/ 173379 w 7868872"/>
              <a:gd name="connsiteY12" fmla="*/ 3020661 h 3912369"/>
              <a:gd name="connsiteX13" fmla="*/ 522 w 7868872"/>
              <a:gd name="connsiteY13" fmla="*/ 479293 h 3912369"/>
              <a:gd name="connsiteX14" fmla="*/ 123194 w 7868872"/>
              <a:gd name="connsiteY14" fmla="*/ 139330 h 3912369"/>
              <a:gd name="connsiteX15" fmla="*/ 457755 w 7868872"/>
              <a:gd name="connsiteY15" fmla="*/ 0 h 391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68872" h="3912369">
                <a:moveTo>
                  <a:pt x="457755" y="0"/>
                </a:moveTo>
                <a:cubicBezTo>
                  <a:pt x="457755" y="0"/>
                  <a:pt x="457755" y="0"/>
                  <a:pt x="7433353" y="211781"/>
                </a:cubicBezTo>
                <a:cubicBezTo>
                  <a:pt x="7550449" y="211781"/>
                  <a:pt x="7667545" y="261939"/>
                  <a:pt x="7751185" y="356683"/>
                </a:cubicBezTo>
                <a:cubicBezTo>
                  <a:pt x="7840401" y="451427"/>
                  <a:pt x="7873857" y="574037"/>
                  <a:pt x="7868281" y="691074"/>
                </a:cubicBezTo>
                <a:cubicBezTo>
                  <a:pt x="7868281" y="691074"/>
                  <a:pt x="7868281" y="691074"/>
                  <a:pt x="7701001" y="2820027"/>
                </a:cubicBezTo>
                <a:cubicBezTo>
                  <a:pt x="7689849" y="2925917"/>
                  <a:pt x="7645241" y="3026234"/>
                  <a:pt x="7561601" y="3104259"/>
                </a:cubicBezTo>
                <a:cubicBezTo>
                  <a:pt x="7477961" y="3182283"/>
                  <a:pt x="7372017" y="3226869"/>
                  <a:pt x="7266072" y="3226869"/>
                </a:cubicBezTo>
                <a:cubicBezTo>
                  <a:pt x="7266072" y="3226869"/>
                  <a:pt x="7266072" y="3226869"/>
                  <a:pt x="6463125" y="3254734"/>
                </a:cubicBezTo>
                <a:cubicBezTo>
                  <a:pt x="6463125" y="3254734"/>
                  <a:pt x="6463125" y="3254734"/>
                  <a:pt x="6485430" y="3912369"/>
                </a:cubicBezTo>
                <a:cubicBezTo>
                  <a:pt x="6485430" y="3912369"/>
                  <a:pt x="6485430" y="3912369"/>
                  <a:pt x="5710363" y="3277027"/>
                </a:cubicBezTo>
                <a:cubicBezTo>
                  <a:pt x="5710363" y="3277027"/>
                  <a:pt x="5710363" y="3277027"/>
                  <a:pt x="630612" y="3438649"/>
                </a:cubicBezTo>
                <a:cubicBezTo>
                  <a:pt x="519092" y="3444222"/>
                  <a:pt x="407571" y="3405210"/>
                  <a:pt x="318355" y="3321613"/>
                </a:cubicBezTo>
                <a:cubicBezTo>
                  <a:pt x="229139" y="3243588"/>
                  <a:pt x="178955" y="3132125"/>
                  <a:pt x="173379" y="3020661"/>
                </a:cubicBezTo>
                <a:cubicBezTo>
                  <a:pt x="173379" y="3020661"/>
                  <a:pt x="173379" y="3020661"/>
                  <a:pt x="522" y="479293"/>
                </a:cubicBezTo>
                <a:cubicBezTo>
                  <a:pt x="-5054" y="356683"/>
                  <a:pt x="33978" y="234073"/>
                  <a:pt x="123194" y="139330"/>
                </a:cubicBezTo>
                <a:cubicBezTo>
                  <a:pt x="212411" y="44586"/>
                  <a:pt x="335083" y="0"/>
                  <a:pt x="457755" y="0"/>
                </a:cubicBez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
        <p:nvSpPr>
          <p:cNvPr id="11" name="Espace réservé pour une image  10"/>
          <p:cNvSpPr>
            <a:spLocks noGrp="1"/>
          </p:cNvSpPr>
          <p:nvPr>
            <p:ph type="pic" sz="quarter" idx="12"/>
          </p:nvPr>
        </p:nvSpPr>
        <p:spPr>
          <a:xfrm>
            <a:off x="626681" y="1647779"/>
            <a:ext cx="5244347" cy="2606409"/>
          </a:xfrm>
          <a:custGeom>
            <a:avLst/>
            <a:gdLst>
              <a:gd name="connsiteX0" fmla="*/ 7408902 w 7866520"/>
              <a:gd name="connsiteY0" fmla="*/ 465 h 3909613"/>
              <a:gd name="connsiteX1" fmla="*/ 7743363 w 7866520"/>
              <a:gd name="connsiteY1" fmla="*/ 134301 h 3909613"/>
              <a:gd name="connsiteX2" fmla="*/ 7865999 w 7866520"/>
              <a:gd name="connsiteY2" fmla="*/ 474470 h 3909613"/>
              <a:gd name="connsiteX3" fmla="*/ 7693194 w 7866520"/>
              <a:gd name="connsiteY3" fmla="*/ 3022945 h 3909613"/>
              <a:gd name="connsiteX4" fmla="*/ 7548261 w 7866520"/>
              <a:gd name="connsiteY4" fmla="*/ 3324077 h 3909613"/>
              <a:gd name="connsiteX5" fmla="*/ 7236097 w 7866520"/>
              <a:gd name="connsiteY5" fmla="*/ 3435608 h 3909613"/>
              <a:gd name="connsiteX6" fmla="*/ 2157865 w 7866520"/>
              <a:gd name="connsiteY6" fmla="*/ 3273889 h 3909613"/>
              <a:gd name="connsiteX7" fmla="*/ 1383030 w 7866520"/>
              <a:gd name="connsiteY7" fmla="*/ 3909613 h 3909613"/>
              <a:gd name="connsiteX8" fmla="*/ 1405328 w 7866520"/>
              <a:gd name="connsiteY8" fmla="*/ 3251582 h 3909613"/>
              <a:gd name="connsiteX9" fmla="*/ 602621 w 7866520"/>
              <a:gd name="connsiteY9" fmla="*/ 3229276 h 3909613"/>
              <a:gd name="connsiteX10" fmla="*/ 307181 w 7866520"/>
              <a:gd name="connsiteY10" fmla="*/ 3106593 h 3909613"/>
              <a:gd name="connsiteX11" fmla="*/ 167822 w 7866520"/>
              <a:gd name="connsiteY11" fmla="*/ 2816613 h 3909613"/>
              <a:gd name="connsiteX12" fmla="*/ 592 w 7866520"/>
              <a:gd name="connsiteY12" fmla="*/ 686378 h 3909613"/>
              <a:gd name="connsiteX13" fmla="*/ 117653 w 7866520"/>
              <a:gd name="connsiteY13" fmla="*/ 351786 h 3909613"/>
              <a:gd name="connsiteX14" fmla="*/ 435391 w 7866520"/>
              <a:gd name="connsiteY14" fmla="*/ 206796 h 3909613"/>
              <a:gd name="connsiteX15" fmla="*/ 7408902 w 7866520"/>
              <a:gd name="connsiteY15" fmla="*/ 465 h 3909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66520" h="3909613">
                <a:moveTo>
                  <a:pt x="7408902" y="465"/>
                </a:moveTo>
                <a:cubicBezTo>
                  <a:pt x="7531537" y="-5112"/>
                  <a:pt x="7654173" y="39500"/>
                  <a:pt x="7743363" y="134301"/>
                </a:cubicBezTo>
                <a:cubicBezTo>
                  <a:pt x="7832553" y="229102"/>
                  <a:pt x="7871573" y="351786"/>
                  <a:pt x="7865999" y="474470"/>
                </a:cubicBezTo>
                <a:lnTo>
                  <a:pt x="7693194" y="3022945"/>
                </a:lnTo>
                <a:cubicBezTo>
                  <a:pt x="7687619" y="3134475"/>
                  <a:pt x="7637451" y="3240429"/>
                  <a:pt x="7548261" y="3324077"/>
                </a:cubicBezTo>
                <a:cubicBezTo>
                  <a:pt x="7459071" y="3402149"/>
                  <a:pt x="7347584" y="3441184"/>
                  <a:pt x="7236097" y="3435608"/>
                </a:cubicBezTo>
                <a:cubicBezTo>
                  <a:pt x="2157865" y="3273889"/>
                  <a:pt x="2157865" y="3273889"/>
                  <a:pt x="2157865" y="3273889"/>
                </a:cubicBezTo>
                <a:cubicBezTo>
                  <a:pt x="1383030" y="3909613"/>
                  <a:pt x="1383030" y="3909613"/>
                  <a:pt x="1383030" y="3909613"/>
                </a:cubicBezTo>
                <a:cubicBezTo>
                  <a:pt x="1405328" y="3251582"/>
                  <a:pt x="1405328" y="3251582"/>
                  <a:pt x="1405328" y="3251582"/>
                </a:cubicBezTo>
                <a:cubicBezTo>
                  <a:pt x="602621" y="3229276"/>
                  <a:pt x="602621" y="3229276"/>
                  <a:pt x="602621" y="3229276"/>
                </a:cubicBezTo>
                <a:cubicBezTo>
                  <a:pt x="496709" y="3223700"/>
                  <a:pt x="390796" y="3184664"/>
                  <a:pt x="307181" y="3106593"/>
                </a:cubicBezTo>
                <a:cubicBezTo>
                  <a:pt x="223566" y="3022945"/>
                  <a:pt x="178971" y="2922567"/>
                  <a:pt x="167822" y="2816613"/>
                </a:cubicBezTo>
                <a:cubicBezTo>
                  <a:pt x="592" y="686378"/>
                  <a:pt x="592" y="686378"/>
                  <a:pt x="592" y="686378"/>
                </a:cubicBezTo>
                <a:cubicBezTo>
                  <a:pt x="-4983" y="569271"/>
                  <a:pt x="28463" y="446587"/>
                  <a:pt x="117653" y="351786"/>
                </a:cubicBezTo>
                <a:cubicBezTo>
                  <a:pt x="201268" y="256985"/>
                  <a:pt x="318329" y="212373"/>
                  <a:pt x="435391" y="206796"/>
                </a:cubicBezTo>
                <a:cubicBezTo>
                  <a:pt x="7408902" y="465"/>
                  <a:pt x="7408902" y="465"/>
                  <a:pt x="7408902" y="465"/>
                </a:cubicBez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
        <p:nvSpPr>
          <p:cNvPr id="12" name="Espace réservé du texte 11"/>
          <p:cNvSpPr>
            <a:spLocks noGrp="1"/>
          </p:cNvSpPr>
          <p:nvPr>
            <p:ph type="body" sz="quarter" idx="10" hasCustomPrompt="1"/>
          </p:nvPr>
        </p:nvSpPr>
        <p:spPr>
          <a:xfrm>
            <a:off x="609561" y="346032"/>
            <a:ext cx="10972879"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609164" y="836712"/>
            <a:ext cx="10972879"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spTree>
    <p:extLst>
      <p:ext uri="{BB962C8B-B14F-4D97-AF65-F5344CB8AC3E}">
        <p14:creationId xmlns:p14="http://schemas.microsoft.com/office/powerpoint/2010/main" val="1037137456"/>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estimonials 05">
    <p:spTree>
      <p:nvGrpSpPr>
        <p:cNvPr id="1" name=""/>
        <p:cNvGrpSpPr/>
        <p:nvPr/>
      </p:nvGrpSpPr>
      <p:grpSpPr>
        <a:xfrm>
          <a:off x="0" y="0"/>
          <a:ext cx="0" cy="0"/>
          <a:chOff x="0" y="0"/>
          <a:chExt cx="0" cy="0"/>
        </a:xfrm>
      </p:grpSpPr>
      <p:sp>
        <p:nvSpPr>
          <p:cNvPr id="16" name="Espace réservé pour une image  15"/>
          <p:cNvSpPr>
            <a:spLocks noGrp="1"/>
          </p:cNvSpPr>
          <p:nvPr>
            <p:ph type="pic" sz="quarter" idx="14"/>
          </p:nvPr>
        </p:nvSpPr>
        <p:spPr>
          <a:xfrm>
            <a:off x="8534287" y="1599088"/>
            <a:ext cx="2746289" cy="2453981"/>
          </a:xfrm>
          <a:custGeom>
            <a:avLst/>
            <a:gdLst>
              <a:gd name="connsiteX0" fmla="*/ 3973797 w 4119434"/>
              <a:gd name="connsiteY0" fmla="*/ 1212 h 3680972"/>
              <a:gd name="connsiteX1" fmla="*/ 3978645 w 4119434"/>
              <a:gd name="connsiteY1" fmla="*/ 2424 h 3680972"/>
              <a:gd name="connsiteX2" fmla="*/ 3985109 w 4119434"/>
              <a:gd name="connsiteY2" fmla="*/ 2424 h 3680972"/>
              <a:gd name="connsiteX3" fmla="*/ 4033591 w 4119434"/>
              <a:gd name="connsiteY3" fmla="*/ 2424 h 3680972"/>
              <a:gd name="connsiteX4" fmla="*/ 4036823 w 4119434"/>
              <a:gd name="connsiteY4" fmla="*/ 2424 h 3680972"/>
              <a:gd name="connsiteX5" fmla="*/ 4046519 w 4119434"/>
              <a:gd name="connsiteY5" fmla="*/ 5656 h 3680972"/>
              <a:gd name="connsiteX6" fmla="*/ 4052983 w 4119434"/>
              <a:gd name="connsiteY6" fmla="*/ 21816 h 3680972"/>
              <a:gd name="connsiteX7" fmla="*/ 4056215 w 4119434"/>
              <a:gd name="connsiteY7" fmla="*/ 21816 h 3680972"/>
              <a:gd name="connsiteX8" fmla="*/ 4059447 w 4119434"/>
              <a:gd name="connsiteY8" fmla="*/ 18584 h 3680972"/>
              <a:gd name="connsiteX9" fmla="*/ 4065911 w 4119434"/>
              <a:gd name="connsiteY9" fmla="*/ 18584 h 3680972"/>
              <a:gd name="connsiteX10" fmla="*/ 4069143 w 4119434"/>
              <a:gd name="connsiteY10" fmla="*/ 15352 h 3680972"/>
              <a:gd name="connsiteX11" fmla="*/ 4094999 w 4119434"/>
              <a:gd name="connsiteY11" fmla="*/ 18584 h 3680972"/>
              <a:gd name="connsiteX12" fmla="*/ 4101463 w 4119434"/>
              <a:gd name="connsiteY12" fmla="*/ 21816 h 3680972"/>
              <a:gd name="connsiteX13" fmla="*/ 4101463 w 4119434"/>
              <a:gd name="connsiteY13" fmla="*/ 25048 h 3680972"/>
              <a:gd name="connsiteX14" fmla="*/ 4094999 w 4119434"/>
              <a:gd name="connsiteY14" fmla="*/ 31512 h 3680972"/>
              <a:gd name="connsiteX15" fmla="*/ 4094999 w 4119434"/>
              <a:gd name="connsiteY15" fmla="*/ 28280 h 3680972"/>
              <a:gd name="connsiteX16" fmla="*/ 4091767 w 4119434"/>
              <a:gd name="connsiteY16" fmla="*/ 31512 h 3680972"/>
              <a:gd name="connsiteX17" fmla="*/ 4091767 w 4119434"/>
              <a:gd name="connsiteY17" fmla="*/ 34744 h 3680972"/>
              <a:gd name="connsiteX18" fmla="*/ 4088535 w 4119434"/>
              <a:gd name="connsiteY18" fmla="*/ 41209 h 3680972"/>
              <a:gd name="connsiteX19" fmla="*/ 4088535 w 4119434"/>
              <a:gd name="connsiteY19" fmla="*/ 44441 h 3680972"/>
              <a:gd name="connsiteX20" fmla="*/ 4075607 w 4119434"/>
              <a:gd name="connsiteY20" fmla="*/ 57369 h 3680972"/>
              <a:gd name="connsiteX21" fmla="*/ 4082071 w 4119434"/>
              <a:gd name="connsiteY21" fmla="*/ 57369 h 3680972"/>
              <a:gd name="connsiteX22" fmla="*/ 4085303 w 4119434"/>
              <a:gd name="connsiteY22" fmla="*/ 67065 h 3680972"/>
              <a:gd name="connsiteX23" fmla="*/ 4088535 w 4119434"/>
              <a:gd name="connsiteY23" fmla="*/ 73529 h 3680972"/>
              <a:gd name="connsiteX24" fmla="*/ 4091767 w 4119434"/>
              <a:gd name="connsiteY24" fmla="*/ 70297 h 3680972"/>
              <a:gd name="connsiteX25" fmla="*/ 4094999 w 4119434"/>
              <a:gd name="connsiteY25" fmla="*/ 73529 h 3680972"/>
              <a:gd name="connsiteX26" fmla="*/ 4111159 w 4119434"/>
              <a:gd name="connsiteY26" fmla="*/ 102617 h 3680972"/>
              <a:gd name="connsiteX27" fmla="*/ 4107927 w 4119434"/>
              <a:gd name="connsiteY27" fmla="*/ 138169 h 3680972"/>
              <a:gd name="connsiteX28" fmla="*/ 4114391 w 4119434"/>
              <a:gd name="connsiteY28" fmla="*/ 151097 h 3680972"/>
              <a:gd name="connsiteX29" fmla="*/ 4101463 w 4119434"/>
              <a:gd name="connsiteY29" fmla="*/ 199578 h 3680972"/>
              <a:gd name="connsiteX30" fmla="*/ 4098231 w 4119434"/>
              <a:gd name="connsiteY30" fmla="*/ 222202 h 3680972"/>
              <a:gd name="connsiteX31" fmla="*/ 4098231 w 4119434"/>
              <a:gd name="connsiteY31" fmla="*/ 228666 h 3680972"/>
              <a:gd name="connsiteX32" fmla="*/ 4088535 w 4119434"/>
              <a:gd name="connsiteY32" fmla="*/ 264219 h 3680972"/>
              <a:gd name="connsiteX33" fmla="*/ 4088535 w 4119434"/>
              <a:gd name="connsiteY33" fmla="*/ 267451 h 3680972"/>
              <a:gd name="connsiteX34" fmla="*/ 4088535 w 4119434"/>
              <a:gd name="connsiteY34" fmla="*/ 270683 h 3680972"/>
              <a:gd name="connsiteX35" fmla="*/ 4088535 w 4119434"/>
              <a:gd name="connsiteY35" fmla="*/ 277147 h 3680972"/>
              <a:gd name="connsiteX36" fmla="*/ 4088535 w 4119434"/>
              <a:gd name="connsiteY36" fmla="*/ 280379 h 3680972"/>
              <a:gd name="connsiteX37" fmla="*/ 4091767 w 4119434"/>
              <a:gd name="connsiteY37" fmla="*/ 280379 h 3680972"/>
              <a:gd name="connsiteX38" fmla="*/ 4098231 w 4119434"/>
              <a:gd name="connsiteY38" fmla="*/ 303003 h 3680972"/>
              <a:gd name="connsiteX39" fmla="*/ 4098231 w 4119434"/>
              <a:gd name="connsiteY39" fmla="*/ 315931 h 3680972"/>
              <a:gd name="connsiteX40" fmla="*/ 4098231 w 4119434"/>
              <a:gd name="connsiteY40" fmla="*/ 351483 h 3680972"/>
              <a:gd name="connsiteX41" fmla="*/ 4098231 w 4119434"/>
              <a:gd name="connsiteY41" fmla="*/ 357947 h 3680972"/>
              <a:gd name="connsiteX42" fmla="*/ 4094999 w 4119434"/>
              <a:gd name="connsiteY42" fmla="*/ 416124 h 3680972"/>
              <a:gd name="connsiteX43" fmla="*/ 4094999 w 4119434"/>
              <a:gd name="connsiteY43" fmla="*/ 425820 h 3680972"/>
              <a:gd name="connsiteX44" fmla="*/ 4098231 w 4119434"/>
              <a:gd name="connsiteY44" fmla="*/ 438748 h 3680972"/>
              <a:gd name="connsiteX45" fmla="*/ 4098231 w 4119434"/>
              <a:gd name="connsiteY45" fmla="*/ 448444 h 3680972"/>
              <a:gd name="connsiteX46" fmla="*/ 4098231 w 4119434"/>
              <a:gd name="connsiteY46" fmla="*/ 451676 h 3680972"/>
              <a:gd name="connsiteX47" fmla="*/ 4098231 w 4119434"/>
              <a:gd name="connsiteY47" fmla="*/ 467836 h 3680972"/>
              <a:gd name="connsiteX48" fmla="*/ 4091767 w 4119434"/>
              <a:gd name="connsiteY48" fmla="*/ 483996 h 3680972"/>
              <a:gd name="connsiteX49" fmla="*/ 4091767 w 4119434"/>
              <a:gd name="connsiteY49" fmla="*/ 487229 h 3680972"/>
              <a:gd name="connsiteX50" fmla="*/ 4088535 w 4119434"/>
              <a:gd name="connsiteY50" fmla="*/ 496925 h 3680972"/>
              <a:gd name="connsiteX51" fmla="*/ 4085303 w 4119434"/>
              <a:gd name="connsiteY51" fmla="*/ 500157 h 3680972"/>
              <a:gd name="connsiteX52" fmla="*/ 4082071 w 4119434"/>
              <a:gd name="connsiteY52" fmla="*/ 509853 h 3680972"/>
              <a:gd name="connsiteX53" fmla="*/ 4075607 w 4119434"/>
              <a:gd name="connsiteY53" fmla="*/ 519549 h 3680972"/>
              <a:gd name="connsiteX54" fmla="*/ 4062679 w 4119434"/>
              <a:gd name="connsiteY54" fmla="*/ 542173 h 3680972"/>
              <a:gd name="connsiteX55" fmla="*/ 4056215 w 4119434"/>
              <a:gd name="connsiteY55" fmla="*/ 551869 h 3680972"/>
              <a:gd name="connsiteX56" fmla="*/ 4059447 w 4119434"/>
              <a:gd name="connsiteY56" fmla="*/ 548637 h 3680972"/>
              <a:gd name="connsiteX57" fmla="*/ 4052983 w 4119434"/>
              <a:gd name="connsiteY57" fmla="*/ 564797 h 3680972"/>
              <a:gd name="connsiteX58" fmla="*/ 4052983 w 4119434"/>
              <a:gd name="connsiteY58" fmla="*/ 561565 h 3680972"/>
              <a:gd name="connsiteX59" fmla="*/ 4046519 w 4119434"/>
              <a:gd name="connsiteY59" fmla="*/ 571261 h 3680972"/>
              <a:gd name="connsiteX60" fmla="*/ 4046519 w 4119434"/>
              <a:gd name="connsiteY60" fmla="*/ 574493 h 3680972"/>
              <a:gd name="connsiteX61" fmla="*/ 4043287 w 4119434"/>
              <a:gd name="connsiteY61" fmla="*/ 580957 h 3680972"/>
              <a:gd name="connsiteX62" fmla="*/ 4043287 w 4119434"/>
              <a:gd name="connsiteY62" fmla="*/ 584189 h 3680972"/>
              <a:gd name="connsiteX63" fmla="*/ 4040055 w 4119434"/>
              <a:gd name="connsiteY63" fmla="*/ 587421 h 3680972"/>
              <a:gd name="connsiteX64" fmla="*/ 4040055 w 4119434"/>
              <a:gd name="connsiteY64" fmla="*/ 590653 h 3680972"/>
              <a:gd name="connsiteX65" fmla="*/ 4036823 w 4119434"/>
              <a:gd name="connsiteY65" fmla="*/ 593885 h 3680972"/>
              <a:gd name="connsiteX66" fmla="*/ 4033591 w 4119434"/>
              <a:gd name="connsiteY66" fmla="*/ 603582 h 3680972"/>
              <a:gd name="connsiteX67" fmla="*/ 4030359 w 4119434"/>
              <a:gd name="connsiteY67" fmla="*/ 606814 h 3680972"/>
              <a:gd name="connsiteX68" fmla="*/ 4027127 w 4119434"/>
              <a:gd name="connsiteY68" fmla="*/ 613278 h 3680972"/>
              <a:gd name="connsiteX69" fmla="*/ 4023895 w 4119434"/>
              <a:gd name="connsiteY69" fmla="*/ 613278 h 3680972"/>
              <a:gd name="connsiteX70" fmla="*/ 4023895 w 4119434"/>
              <a:gd name="connsiteY70" fmla="*/ 626206 h 3680972"/>
              <a:gd name="connsiteX71" fmla="*/ 4020663 w 4119434"/>
              <a:gd name="connsiteY71" fmla="*/ 629438 h 3680972"/>
              <a:gd name="connsiteX72" fmla="*/ 4017431 w 4119434"/>
              <a:gd name="connsiteY72" fmla="*/ 635902 h 3680972"/>
              <a:gd name="connsiteX73" fmla="*/ 4014199 w 4119434"/>
              <a:gd name="connsiteY73" fmla="*/ 642366 h 3680972"/>
              <a:gd name="connsiteX74" fmla="*/ 4010967 w 4119434"/>
              <a:gd name="connsiteY74" fmla="*/ 645598 h 3680972"/>
              <a:gd name="connsiteX75" fmla="*/ 4007735 w 4119434"/>
              <a:gd name="connsiteY75" fmla="*/ 648830 h 3680972"/>
              <a:gd name="connsiteX76" fmla="*/ 3985109 w 4119434"/>
              <a:gd name="connsiteY76" fmla="*/ 652062 h 3680972"/>
              <a:gd name="connsiteX77" fmla="*/ 3978645 w 4119434"/>
              <a:gd name="connsiteY77" fmla="*/ 655294 h 3680972"/>
              <a:gd name="connsiteX78" fmla="*/ 3985109 w 4119434"/>
              <a:gd name="connsiteY78" fmla="*/ 664990 h 3680972"/>
              <a:gd name="connsiteX79" fmla="*/ 3988343 w 4119434"/>
              <a:gd name="connsiteY79" fmla="*/ 664990 h 3680972"/>
              <a:gd name="connsiteX80" fmla="*/ 3985109 w 4119434"/>
              <a:gd name="connsiteY80" fmla="*/ 674686 h 3680972"/>
              <a:gd name="connsiteX81" fmla="*/ 3981877 w 4119434"/>
              <a:gd name="connsiteY81" fmla="*/ 677918 h 3680972"/>
              <a:gd name="connsiteX82" fmla="*/ 3978645 w 4119434"/>
              <a:gd name="connsiteY82" fmla="*/ 677918 h 3680972"/>
              <a:gd name="connsiteX83" fmla="*/ 3978645 w 4119434"/>
              <a:gd name="connsiteY83" fmla="*/ 684382 h 3680972"/>
              <a:gd name="connsiteX84" fmla="*/ 3978645 w 4119434"/>
              <a:gd name="connsiteY84" fmla="*/ 694078 h 3680972"/>
              <a:gd name="connsiteX85" fmla="*/ 3978645 w 4119434"/>
              <a:gd name="connsiteY85" fmla="*/ 700542 h 3680972"/>
              <a:gd name="connsiteX86" fmla="*/ 3975413 w 4119434"/>
              <a:gd name="connsiteY86" fmla="*/ 703774 h 3680972"/>
              <a:gd name="connsiteX87" fmla="*/ 3975413 w 4119434"/>
              <a:gd name="connsiteY87" fmla="*/ 707006 h 3680972"/>
              <a:gd name="connsiteX88" fmla="*/ 3975413 w 4119434"/>
              <a:gd name="connsiteY88" fmla="*/ 710239 h 3680972"/>
              <a:gd name="connsiteX89" fmla="*/ 3975413 w 4119434"/>
              <a:gd name="connsiteY89" fmla="*/ 713471 h 3680972"/>
              <a:gd name="connsiteX90" fmla="*/ 3975413 w 4119434"/>
              <a:gd name="connsiteY90" fmla="*/ 729631 h 3680972"/>
              <a:gd name="connsiteX91" fmla="*/ 3972181 w 4119434"/>
              <a:gd name="connsiteY91" fmla="*/ 729631 h 3680972"/>
              <a:gd name="connsiteX92" fmla="*/ 3968949 w 4119434"/>
              <a:gd name="connsiteY92" fmla="*/ 736095 h 3680972"/>
              <a:gd name="connsiteX93" fmla="*/ 3968949 w 4119434"/>
              <a:gd name="connsiteY93" fmla="*/ 742559 h 3680972"/>
              <a:gd name="connsiteX94" fmla="*/ 3968949 w 4119434"/>
              <a:gd name="connsiteY94" fmla="*/ 745791 h 3680972"/>
              <a:gd name="connsiteX95" fmla="*/ 3965717 w 4119434"/>
              <a:gd name="connsiteY95" fmla="*/ 745791 h 3680972"/>
              <a:gd name="connsiteX96" fmla="*/ 3968949 w 4119434"/>
              <a:gd name="connsiteY96" fmla="*/ 749023 h 3680972"/>
              <a:gd name="connsiteX97" fmla="*/ 3965717 w 4119434"/>
              <a:gd name="connsiteY97" fmla="*/ 755487 h 3680972"/>
              <a:gd name="connsiteX98" fmla="*/ 3962485 w 4119434"/>
              <a:gd name="connsiteY98" fmla="*/ 758719 h 3680972"/>
              <a:gd name="connsiteX99" fmla="*/ 3959253 w 4119434"/>
              <a:gd name="connsiteY99" fmla="*/ 774879 h 3680972"/>
              <a:gd name="connsiteX100" fmla="*/ 3959253 w 4119434"/>
              <a:gd name="connsiteY100" fmla="*/ 781343 h 3680972"/>
              <a:gd name="connsiteX101" fmla="*/ 3952789 w 4119434"/>
              <a:gd name="connsiteY101" fmla="*/ 794271 h 3680972"/>
              <a:gd name="connsiteX102" fmla="*/ 3943093 w 4119434"/>
              <a:gd name="connsiteY102" fmla="*/ 816895 h 3680972"/>
              <a:gd name="connsiteX103" fmla="*/ 3943093 w 4119434"/>
              <a:gd name="connsiteY103" fmla="*/ 820128 h 3680972"/>
              <a:gd name="connsiteX104" fmla="*/ 3939861 w 4119434"/>
              <a:gd name="connsiteY104" fmla="*/ 823360 h 3680972"/>
              <a:gd name="connsiteX105" fmla="*/ 3939861 w 4119434"/>
              <a:gd name="connsiteY105" fmla="*/ 829824 h 3680972"/>
              <a:gd name="connsiteX106" fmla="*/ 3939861 w 4119434"/>
              <a:gd name="connsiteY106" fmla="*/ 836288 h 3680972"/>
              <a:gd name="connsiteX107" fmla="*/ 3936629 w 4119434"/>
              <a:gd name="connsiteY107" fmla="*/ 845984 h 3680972"/>
              <a:gd name="connsiteX108" fmla="*/ 3933397 w 4119434"/>
              <a:gd name="connsiteY108" fmla="*/ 845984 h 3680972"/>
              <a:gd name="connsiteX109" fmla="*/ 3926933 w 4119434"/>
              <a:gd name="connsiteY109" fmla="*/ 865376 h 3680972"/>
              <a:gd name="connsiteX110" fmla="*/ 3926933 w 4119434"/>
              <a:gd name="connsiteY110" fmla="*/ 868608 h 3680972"/>
              <a:gd name="connsiteX111" fmla="*/ 3923701 w 4119434"/>
              <a:gd name="connsiteY111" fmla="*/ 871840 h 3680972"/>
              <a:gd name="connsiteX112" fmla="*/ 3923701 w 4119434"/>
              <a:gd name="connsiteY112" fmla="*/ 881536 h 3680972"/>
              <a:gd name="connsiteX113" fmla="*/ 3923701 w 4119434"/>
              <a:gd name="connsiteY113" fmla="*/ 884768 h 3680972"/>
              <a:gd name="connsiteX114" fmla="*/ 3917237 w 4119434"/>
              <a:gd name="connsiteY114" fmla="*/ 904160 h 3680972"/>
              <a:gd name="connsiteX115" fmla="*/ 3910773 w 4119434"/>
              <a:gd name="connsiteY115" fmla="*/ 917088 h 3680972"/>
              <a:gd name="connsiteX116" fmla="*/ 3904309 w 4119434"/>
              <a:gd name="connsiteY116" fmla="*/ 933249 h 3680972"/>
              <a:gd name="connsiteX117" fmla="*/ 3901077 w 4119434"/>
              <a:gd name="connsiteY117" fmla="*/ 936481 h 3680972"/>
              <a:gd name="connsiteX118" fmla="*/ 3897845 w 4119434"/>
              <a:gd name="connsiteY118" fmla="*/ 942945 h 3680972"/>
              <a:gd name="connsiteX119" fmla="*/ 3871989 w 4119434"/>
              <a:gd name="connsiteY119" fmla="*/ 991425 h 3680972"/>
              <a:gd name="connsiteX120" fmla="*/ 3875221 w 4119434"/>
              <a:gd name="connsiteY120" fmla="*/ 997889 h 3680972"/>
              <a:gd name="connsiteX121" fmla="*/ 3875221 w 4119434"/>
              <a:gd name="connsiteY121" fmla="*/ 1004353 h 3680972"/>
              <a:gd name="connsiteX122" fmla="*/ 3871989 w 4119434"/>
              <a:gd name="connsiteY122" fmla="*/ 1007585 h 3680972"/>
              <a:gd name="connsiteX123" fmla="*/ 3875221 w 4119434"/>
              <a:gd name="connsiteY123" fmla="*/ 1007585 h 3680972"/>
              <a:gd name="connsiteX124" fmla="*/ 3878453 w 4119434"/>
              <a:gd name="connsiteY124" fmla="*/ 1014049 h 3680972"/>
              <a:gd name="connsiteX125" fmla="*/ 3878453 w 4119434"/>
              <a:gd name="connsiteY125" fmla="*/ 1020513 h 3680972"/>
              <a:gd name="connsiteX126" fmla="*/ 3875221 w 4119434"/>
              <a:gd name="connsiteY126" fmla="*/ 1023745 h 3680972"/>
              <a:gd name="connsiteX127" fmla="*/ 3875221 w 4119434"/>
              <a:gd name="connsiteY127" fmla="*/ 1039905 h 3680972"/>
              <a:gd name="connsiteX128" fmla="*/ 3878453 w 4119434"/>
              <a:gd name="connsiteY128" fmla="*/ 1043138 h 3680972"/>
              <a:gd name="connsiteX129" fmla="*/ 3875221 w 4119434"/>
              <a:gd name="connsiteY129" fmla="*/ 1052834 h 3680972"/>
              <a:gd name="connsiteX130" fmla="*/ 3875221 w 4119434"/>
              <a:gd name="connsiteY130" fmla="*/ 1056066 h 3680972"/>
              <a:gd name="connsiteX131" fmla="*/ 3875221 w 4119434"/>
              <a:gd name="connsiteY131" fmla="*/ 1059298 h 3680972"/>
              <a:gd name="connsiteX132" fmla="*/ 3871989 w 4119434"/>
              <a:gd name="connsiteY132" fmla="*/ 1062530 h 3680972"/>
              <a:gd name="connsiteX133" fmla="*/ 3871989 w 4119434"/>
              <a:gd name="connsiteY133" fmla="*/ 1072226 h 3680972"/>
              <a:gd name="connsiteX134" fmla="*/ 3868757 w 4119434"/>
              <a:gd name="connsiteY134" fmla="*/ 1075458 h 3680972"/>
              <a:gd name="connsiteX135" fmla="*/ 3868757 w 4119434"/>
              <a:gd name="connsiteY135" fmla="*/ 1081922 h 3680972"/>
              <a:gd name="connsiteX136" fmla="*/ 3859061 w 4119434"/>
              <a:gd name="connsiteY136" fmla="*/ 1094850 h 3680972"/>
              <a:gd name="connsiteX137" fmla="*/ 3855829 w 4119434"/>
              <a:gd name="connsiteY137" fmla="*/ 1101314 h 3680972"/>
              <a:gd name="connsiteX138" fmla="*/ 3855829 w 4119434"/>
              <a:gd name="connsiteY138" fmla="*/ 1104546 h 3680972"/>
              <a:gd name="connsiteX139" fmla="*/ 3846133 w 4119434"/>
              <a:gd name="connsiteY139" fmla="*/ 1114242 h 3680972"/>
              <a:gd name="connsiteX140" fmla="*/ 3842901 w 4119434"/>
              <a:gd name="connsiteY140" fmla="*/ 1117474 h 3680972"/>
              <a:gd name="connsiteX141" fmla="*/ 3823509 w 4119434"/>
              <a:gd name="connsiteY141" fmla="*/ 1136866 h 3680972"/>
              <a:gd name="connsiteX142" fmla="*/ 3823509 w 4119434"/>
              <a:gd name="connsiteY142" fmla="*/ 1143330 h 3680972"/>
              <a:gd name="connsiteX143" fmla="*/ 3817043 w 4119434"/>
              <a:gd name="connsiteY143" fmla="*/ 1153027 h 3680972"/>
              <a:gd name="connsiteX144" fmla="*/ 3813811 w 4119434"/>
              <a:gd name="connsiteY144" fmla="*/ 1162723 h 3680972"/>
              <a:gd name="connsiteX145" fmla="*/ 3807347 w 4119434"/>
              <a:gd name="connsiteY145" fmla="*/ 1165955 h 3680972"/>
              <a:gd name="connsiteX146" fmla="*/ 3807347 w 4119434"/>
              <a:gd name="connsiteY146" fmla="*/ 1169187 h 3680972"/>
              <a:gd name="connsiteX147" fmla="*/ 3804115 w 4119434"/>
              <a:gd name="connsiteY147" fmla="*/ 1172419 h 3680972"/>
              <a:gd name="connsiteX148" fmla="*/ 3804115 w 4119434"/>
              <a:gd name="connsiteY148" fmla="*/ 1175651 h 3680972"/>
              <a:gd name="connsiteX149" fmla="*/ 3804115 w 4119434"/>
              <a:gd name="connsiteY149" fmla="*/ 1178883 h 3680972"/>
              <a:gd name="connsiteX150" fmla="*/ 3797651 w 4119434"/>
              <a:gd name="connsiteY150" fmla="*/ 1191811 h 3680972"/>
              <a:gd name="connsiteX151" fmla="*/ 3797651 w 4119434"/>
              <a:gd name="connsiteY151" fmla="*/ 1211203 h 3680972"/>
              <a:gd name="connsiteX152" fmla="*/ 3797651 w 4119434"/>
              <a:gd name="connsiteY152" fmla="*/ 1217667 h 3680972"/>
              <a:gd name="connsiteX153" fmla="*/ 3791187 w 4119434"/>
              <a:gd name="connsiteY153" fmla="*/ 1237059 h 3680972"/>
              <a:gd name="connsiteX154" fmla="*/ 3784723 w 4119434"/>
              <a:gd name="connsiteY154" fmla="*/ 1246755 h 3680972"/>
              <a:gd name="connsiteX155" fmla="*/ 3781491 w 4119434"/>
              <a:gd name="connsiteY155" fmla="*/ 1253219 h 3680972"/>
              <a:gd name="connsiteX156" fmla="*/ 3781491 w 4119434"/>
              <a:gd name="connsiteY156" fmla="*/ 1256451 h 3680972"/>
              <a:gd name="connsiteX157" fmla="*/ 3778259 w 4119434"/>
              <a:gd name="connsiteY157" fmla="*/ 1256451 h 3680972"/>
              <a:gd name="connsiteX158" fmla="*/ 3778259 w 4119434"/>
              <a:gd name="connsiteY158" fmla="*/ 1259683 h 3680972"/>
              <a:gd name="connsiteX159" fmla="*/ 3778259 w 4119434"/>
              <a:gd name="connsiteY159" fmla="*/ 1262916 h 3680972"/>
              <a:gd name="connsiteX160" fmla="*/ 3775027 w 4119434"/>
              <a:gd name="connsiteY160" fmla="*/ 1266148 h 3680972"/>
              <a:gd name="connsiteX161" fmla="*/ 3771795 w 4119434"/>
              <a:gd name="connsiteY161" fmla="*/ 1266148 h 3680972"/>
              <a:gd name="connsiteX162" fmla="*/ 3771795 w 4119434"/>
              <a:gd name="connsiteY162" fmla="*/ 1269380 h 3680972"/>
              <a:gd name="connsiteX163" fmla="*/ 3768563 w 4119434"/>
              <a:gd name="connsiteY163" fmla="*/ 1269380 h 3680972"/>
              <a:gd name="connsiteX164" fmla="*/ 3768563 w 4119434"/>
              <a:gd name="connsiteY164" fmla="*/ 1275844 h 3680972"/>
              <a:gd name="connsiteX165" fmla="*/ 3765331 w 4119434"/>
              <a:gd name="connsiteY165" fmla="*/ 1275844 h 3680972"/>
              <a:gd name="connsiteX166" fmla="*/ 3762099 w 4119434"/>
              <a:gd name="connsiteY166" fmla="*/ 1279076 h 3680972"/>
              <a:gd name="connsiteX167" fmla="*/ 3762099 w 4119434"/>
              <a:gd name="connsiteY167" fmla="*/ 1282308 h 3680972"/>
              <a:gd name="connsiteX168" fmla="*/ 3758867 w 4119434"/>
              <a:gd name="connsiteY168" fmla="*/ 1285540 h 3680972"/>
              <a:gd name="connsiteX169" fmla="*/ 3755635 w 4119434"/>
              <a:gd name="connsiteY169" fmla="*/ 1285540 h 3680972"/>
              <a:gd name="connsiteX170" fmla="*/ 3749171 w 4119434"/>
              <a:gd name="connsiteY170" fmla="*/ 1295236 h 3680972"/>
              <a:gd name="connsiteX171" fmla="*/ 3749171 w 4119434"/>
              <a:gd name="connsiteY171" fmla="*/ 1298468 h 3680972"/>
              <a:gd name="connsiteX172" fmla="*/ 3745939 w 4119434"/>
              <a:gd name="connsiteY172" fmla="*/ 1301700 h 3680972"/>
              <a:gd name="connsiteX173" fmla="*/ 3739475 w 4119434"/>
              <a:gd name="connsiteY173" fmla="*/ 1308164 h 3680972"/>
              <a:gd name="connsiteX174" fmla="*/ 3726547 w 4119434"/>
              <a:gd name="connsiteY174" fmla="*/ 1321092 h 3680972"/>
              <a:gd name="connsiteX175" fmla="*/ 3720083 w 4119434"/>
              <a:gd name="connsiteY175" fmla="*/ 1327556 h 3680972"/>
              <a:gd name="connsiteX176" fmla="*/ 3713619 w 4119434"/>
              <a:gd name="connsiteY176" fmla="*/ 1330788 h 3680972"/>
              <a:gd name="connsiteX177" fmla="*/ 3700691 w 4119434"/>
              <a:gd name="connsiteY177" fmla="*/ 1340484 h 3680972"/>
              <a:gd name="connsiteX178" fmla="*/ 3655441 w 4119434"/>
              <a:gd name="connsiteY178" fmla="*/ 1359876 h 3680972"/>
              <a:gd name="connsiteX179" fmla="*/ 3661905 w 4119434"/>
              <a:gd name="connsiteY179" fmla="*/ 1363108 h 3680972"/>
              <a:gd name="connsiteX180" fmla="*/ 3684529 w 4119434"/>
              <a:gd name="connsiteY180" fmla="*/ 1372804 h 3680972"/>
              <a:gd name="connsiteX181" fmla="*/ 3687761 w 4119434"/>
              <a:gd name="connsiteY181" fmla="*/ 1372804 h 3680972"/>
              <a:gd name="connsiteX182" fmla="*/ 3703923 w 4119434"/>
              <a:gd name="connsiteY182" fmla="*/ 1379269 h 3680972"/>
              <a:gd name="connsiteX183" fmla="*/ 3710387 w 4119434"/>
              <a:gd name="connsiteY183" fmla="*/ 1379269 h 3680972"/>
              <a:gd name="connsiteX184" fmla="*/ 3726547 w 4119434"/>
              <a:gd name="connsiteY184" fmla="*/ 1385733 h 3680972"/>
              <a:gd name="connsiteX185" fmla="*/ 3736243 w 4119434"/>
              <a:gd name="connsiteY185" fmla="*/ 1385733 h 3680972"/>
              <a:gd name="connsiteX186" fmla="*/ 3749171 w 4119434"/>
              <a:gd name="connsiteY186" fmla="*/ 1388965 h 3680972"/>
              <a:gd name="connsiteX187" fmla="*/ 3758867 w 4119434"/>
              <a:gd name="connsiteY187" fmla="*/ 1392197 h 3680972"/>
              <a:gd name="connsiteX188" fmla="*/ 3784723 w 4119434"/>
              <a:gd name="connsiteY188" fmla="*/ 1401893 h 3680972"/>
              <a:gd name="connsiteX189" fmla="*/ 3794419 w 4119434"/>
              <a:gd name="connsiteY189" fmla="*/ 1401893 h 3680972"/>
              <a:gd name="connsiteX190" fmla="*/ 3807347 w 4119434"/>
              <a:gd name="connsiteY190" fmla="*/ 1405125 h 3680972"/>
              <a:gd name="connsiteX191" fmla="*/ 3813811 w 4119434"/>
              <a:gd name="connsiteY191" fmla="*/ 1408357 h 3680972"/>
              <a:gd name="connsiteX192" fmla="*/ 3839669 w 4119434"/>
              <a:gd name="connsiteY192" fmla="*/ 1418053 h 3680972"/>
              <a:gd name="connsiteX193" fmla="*/ 3842901 w 4119434"/>
              <a:gd name="connsiteY193" fmla="*/ 1421285 h 3680972"/>
              <a:gd name="connsiteX194" fmla="*/ 3849365 w 4119434"/>
              <a:gd name="connsiteY194" fmla="*/ 1421285 h 3680972"/>
              <a:gd name="connsiteX195" fmla="*/ 3852597 w 4119434"/>
              <a:gd name="connsiteY195" fmla="*/ 1424517 h 3680972"/>
              <a:gd name="connsiteX196" fmla="*/ 3852597 w 4119434"/>
              <a:gd name="connsiteY196" fmla="*/ 1427749 h 3680972"/>
              <a:gd name="connsiteX197" fmla="*/ 3862293 w 4119434"/>
              <a:gd name="connsiteY197" fmla="*/ 1430981 h 3680972"/>
              <a:gd name="connsiteX198" fmla="*/ 3878453 w 4119434"/>
              <a:gd name="connsiteY198" fmla="*/ 1450373 h 3680972"/>
              <a:gd name="connsiteX199" fmla="*/ 3884917 w 4119434"/>
              <a:gd name="connsiteY199" fmla="*/ 1453605 h 3680972"/>
              <a:gd name="connsiteX200" fmla="*/ 3894613 w 4119434"/>
              <a:gd name="connsiteY200" fmla="*/ 1472997 h 3680972"/>
              <a:gd name="connsiteX201" fmla="*/ 3904309 w 4119434"/>
              <a:gd name="connsiteY201" fmla="*/ 1492390 h 3680972"/>
              <a:gd name="connsiteX202" fmla="*/ 3904309 w 4119434"/>
              <a:gd name="connsiteY202" fmla="*/ 1495622 h 3680972"/>
              <a:gd name="connsiteX203" fmla="*/ 3907541 w 4119434"/>
              <a:gd name="connsiteY203" fmla="*/ 1505318 h 3680972"/>
              <a:gd name="connsiteX204" fmla="*/ 3907541 w 4119434"/>
              <a:gd name="connsiteY204" fmla="*/ 1511782 h 3680972"/>
              <a:gd name="connsiteX205" fmla="*/ 3910773 w 4119434"/>
              <a:gd name="connsiteY205" fmla="*/ 1531174 h 3680972"/>
              <a:gd name="connsiteX206" fmla="*/ 3907541 w 4119434"/>
              <a:gd name="connsiteY206" fmla="*/ 1534406 h 3680972"/>
              <a:gd name="connsiteX207" fmla="*/ 3904309 w 4119434"/>
              <a:gd name="connsiteY207" fmla="*/ 1563494 h 3680972"/>
              <a:gd name="connsiteX208" fmla="*/ 3907541 w 4119434"/>
              <a:gd name="connsiteY208" fmla="*/ 1563494 h 3680972"/>
              <a:gd name="connsiteX209" fmla="*/ 3907541 w 4119434"/>
              <a:gd name="connsiteY209" fmla="*/ 1569958 h 3680972"/>
              <a:gd name="connsiteX210" fmla="*/ 3901077 w 4119434"/>
              <a:gd name="connsiteY210" fmla="*/ 1573190 h 3680972"/>
              <a:gd name="connsiteX211" fmla="*/ 3901077 w 4119434"/>
              <a:gd name="connsiteY211" fmla="*/ 1579654 h 3680972"/>
              <a:gd name="connsiteX212" fmla="*/ 3901077 w 4119434"/>
              <a:gd name="connsiteY212" fmla="*/ 1586118 h 3680972"/>
              <a:gd name="connsiteX213" fmla="*/ 3894613 w 4119434"/>
              <a:gd name="connsiteY213" fmla="*/ 1595814 h 3680972"/>
              <a:gd name="connsiteX214" fmla="*/ 3891381 w 4119434"/>
              <a:gd name="connsiteY214" fmla="*/ 1605511 h 3680972"/>
              <a:gd name="connsiteX215" fmla="*/ 3888149 w 4119434"/>
              <a:gd name="connsiteY215" fmla="*/ 1605511 h 3680972"/>
              <a:gd name="connsiteX216" fmla="*/ 3884917 w 4119434"/>
              <a:gd name="connsiteY216" fmla="*/ 1611975 h 3680972"/>
              <a:gd name="connsiteX217" fmla="*/ 3881685 w 4119434"/>
              <a:gd name="connsiteY217" fmla="*/ 1618439 h 3680972"/>
              <a:gd name="connsiteX218" fmla="*/ 3878453 w 4119434"/>
              <a:gd name="connsiteY218" fmla="*/ 1618439 h 3680972"/>
              <a:gd name="connsiteX219" fmla="*/ 3878453 w 4119434"/>
              <a:gd name="connsiteY219" fmla="*/ 1621671 h 3680972"/>
              <a:gd name="connsiteX220" fmla="*/ 3871989 w 4119434"/>
              <a:gd name="connsiteY220" fmla="*/ 1631367 h 3680972"/>
              <a:gd name="connsiteX221" fmla="*/ 3868757 w 4119434"/>
              <a:gd name="connsiteY221" fmla="*/ 1631367 h 3680972"/>
              <a:gd name="connsiteX222" fmla="*/ 3865525 w 4119434"/>
              <a:gd name="connsiteY222" fmla="*/ 1631367 h 3680972"/>
              <a:gd name="connsiteX223" fmla="*/ 3862293 w 4119434"/>
              <a:gd name="connsiteY223" fmla="*/ 1637831 h 3680972"/>
              <a:gd name="connsiteX224" fmla="*/ 3859061 w 4119434"/>
              <a:gd name="connsiteY224" fmla="*/ 1644295 h 3680972"/>
              <a:gd name="connsiteX225" fmla="*/ 3852597 w 4119434"/>
              <a:gd name="connsiteY225" fmla="*/ 1644295 h 3680972"/>
              <a:gd name="connsiteX226" fmla="*/ 3852597 w 4119434"/>
              <a:gd name="connsiteY226" fmla="*/ 1653991 h 3680972"/>
              <a:gd name="connsiteX227" fmla="*/ 3849365 w 4119434"/>
              <a:gd name="connsiteY227" fmla="*/ 1653991 h 3680972"/>
              <a:gd name="connsiteX228" fmla="*/ 3842901 w 4119434"/>
              <a:gd name="connsiteY228" fmla="*/ 1663687 h 3680972"/>
              <a:gd name="connsiteX229" fmla="*/ 3842901 w 4119434"/>
              <a:gd name="connsiteY229" fmla="*/ 1670151 h 3680972"/>
              <a:gd name="connsiteX230" fmla="*/ 3839669 w 4119434"/>
              <a:gd name="connsiteY230" fmla="*/ 1670151 h 3680972"/>
              <a:gd name="connsiteX231" fmla="*/ 3836437 w 4119434"/>
              <a:gd name="connsiteY231" fmla="*/ 1676615 h 3680972"/>
              <a:gd name="connsiteX232" fmla="*/ 3833205 w 4119434"/>
              <a:gd name="connsiteY232" fmla="*/ 1679847 h 3680972"/>
              <a:gd name="connsiteX233" fmla="*/ 3829973 w 4119434"/>
              <a:gd name="connsiteY233" fmla="*/ 1686311 h 3680972"/>
              <a:gd name="connsiteX234" fmla="*/ 3797651 w 4119434"/>
              <a:gd name="connsiteY234" fmla="*/ 1718632 h 3680972"/>
              <a:gd name="connsiteX235" fmla="*/ 3797651 w 4119434"/>
              <a:gd name="connsiteY235" fmla="*/ 1725096 h 3680972"/>
              <a:gd name="connsiteX236" fmla="*/ 3787955 w 4119434"/>
              <a:gd name="connsiteY236" fmla="*/ 1738024 h 3680972"/>
              <a:gd name="connsiteX237" fmla="*/ 3755635 w 4119434"/>
              <a:gd name="connsiteY237" fmla="*/ 1770344 h 3680972"/>
              <a:gd name="connsiteX238" fmla="*/ 3791187 w 4119434"/>
              <a:gd name="connsiteY238" fmla="*/ 1763880 h 3680972"/>
              <a:gd name="connsiteX239" fmla="*/ 3891381 w 4119434"/>
              <a:gd name="connsiteY239" fmla="*/ 1776808 h 3680972"/>
              <a:gd name="connsiteX240" fmla="*/ 3897845 w 4119434"/>
              <a:gd name="connsiteY240" fmla="*/ 1780040 h 3680972"/>
              <a:gd name="connsiteX241" fmla="*/ 3923701 w 4119434"/>
              <a:gd name="connsiteY241" fmla="*/ 1796200 h 3680972"/>
              <a:gd name="connsiteX242" fmla="*/ 3930165 w 4119434"/>
              <a:gd name="connsiteY242" fmla="*/ 1805896 h 3680972"/>
              <a:gd name="connsiteX243" fmla="*/ 3946325 w 4119434"/>
              <a:gd name="connsiteY243" fmla="*/ 1825289 h 3680972"/>
              <a:gd name="connsiteX244" fmla="*/ 3946325 w 4119434"/>
              <a:gd name="connsiteY244" fmla="*/ 1822057 h 3680972"/>
              <a:gd name="connsiteX245" fmla="*/ 3956021 w 4119434"/>
              <a:gd name="connsiteY245" fmla="*/ 1825289 h 3680972"/>
              <a:gd name="connsiteX246" fmla="*/ 3959253 w 4119434"/>
              <a:gd name="connsiteY246" fmla="*/ 1825289 h 3680972"/>
              <a:gd name="connsiteX247" fmla="*/ 3978645 w 4119434"/>
              <a:gd name="connsiteY247" fmla="*/ 1828521 h 3680972"/>
              <a:gd name="connsiteX248" fmla="*/ 4010967 w 4119434"/>
              <a:gd name="connsiteY248" fmla="*/ 1831753 h 3680972"/>
              <a:gd name="connsiteX249" fmla="*/ 4014199 w 4119434"/>
              <a:gd name="connsiteY249" fmla="*/ 1831753 h 3680972"/>
              <a:gd name="connsiteX250" fmla="*/ 4017431 w 4119434"/>
              <a:gd name="connsiteY250" fmla="*/ 1831753 h 3680972"/>
              <a:gd name="connsiteX251" fmla="*/ 4020663 w 4119434"/>
              <a:gd name="connsiteY251" fmla="*/ 1834985 h 3680972"/>
              <a:gd name="connsiteX252" fmla="*/ 4023895 w 4119434"/>
              <a:gd name="connsiteY252" fmla="*/ 1834985 h 3680972"/>
              <a:gd name="connsiteX253" fmla="*/ 4027127 w 4119434"/>
              <a:gd name="connsiteY253" fmla="*/ 1834985 h 3680972"/>
              <a:gd name="connsiteX254" fmla="*/ 4030359 w 4119434"/>
              <a:gd name="connsiteY254" fmla="*/ 1838217 h 3680972"/>
              <a:gd name="connsiteX255" fmla="*/ 4046519 w 4119434"/>
              <a:gd name="connsiteY255" fmla="*/ 1844681 h 3680972"/>
              <a:gd name="connsiteX256" fmla="*/ 4049751 w 4119434"/>
              <a:gd name="connsiteY256" fmla="*/ 1847913 h 3680972"/>
              <a:gd name="connsiteX257" fmla="*/ 4052983 w 4119434"/>
              <a:gd name="connsiteY257" fmla="*/ 1851145 h 3680972"/>
              <a:gd name="connsiteX258" fmla="*/ 4059447 w 4119434"/>
              <a:gd name="connsiteY258" fmla="*/ 1854377 h 3680972"/>
              <a:gd name="connsiteX259" fmla="*/ 4094999 w 4119434"/>
              <a:gd name="connsiteY259" fmla="*/ 1893161 h 3680972"/>
              <a:gd name="connsiteX260" fmla="*/ 4098231 w 4119434"/>
              <a:gd name="connsiteY260" fmla="*/ 1899625 h 3680972"/>
              <a:gd name="connsiteX261" fmla="*/ 4098231 w 4119434"/>
              <a:gd name="connsiteY261" fmla="*/ 1902857 h 3680972"/>
              <a:gd name="connsiteX262" fmla="*/ 4107927 w 4119434"/>
              <a:gd name="connsiteY262" fmla="*/ 1938410 h 3680972"/>
              <a:gd name="connsiteX263" fmla="*/ 4111159 w 4119434"/>
              <a:gd name="connsiteY263" fmla="*/ 1957802 h 3680972"/>
              <a:gd name="connsiteX264" fmla="*/ 4098231 w 4119434"/>
              <a:gd name="connsiteY264" fmla="*/ 2012746 h 3680972"/>
              <a:gd name="connsiteX265" fmla="*/ 4091767 w 4119434"/>
              <a:gd name="connsiteY265" fmla="*/ 2019210 h 3680972"/>
              <a:gd name="connsiteX266" fmla="*/ 4088535 w 4119434"/>
              <a:gd name="connsiteY266" fmla="*/ 2028906 h 3680972"/>
              <a:gd name="connsiteX267" fmla="*/ 4078839 w 4119434"/>
              <a:gd name="connsiteY267" fmla="*/ 2041834 h 3680972"/>
              <a:gd name="connsiteX268" fmla="*/ 4072375 w 4119434"/>
              <a:gd name="connsiteY268" fmla="*/ 2045067 h 3680972"/>
              <a:gd name="connsiteX269" fmla="*/ 4069143 w 4119434"/>
              <a:gd name="connsiteY269" fmla="*/ 2051531 h 3680972"/>
              <a:gd name="connsiteX270" fmla="*/ 4062679 w 4119434"/>
              <a:gd name="connsiteY270" fmla="*/ 2054763 h 3680972"/>
              <a:gd name="connsiteX271" fmla="*/ 4052983 w 4119434"/>
              <a:gd name="connsiteY271" fmla="*/ 2064459 h 3680972"/>
              <a:gd name="connsiteX272" fmla="*/ 4046519 w 4119434"/>
              <a:gd name="connsiteY272" fmla="*/ 2064459 h 3680972"/>
              <a:gd name="connsiteX273" fmla="*/ 4036823 w 4119434"/>
              <a:gd name="connsiteY273" fmla="*/ 2077387 h 3680972"/>
              <a:gd name="connsiteX274" fmla="*/ 4036823 w 4119434"/>
              <a:gd name="connsiteY274" fmla="*/ 2090315 h 3680972"/>
              <a:gd name="connsiteX275" fmla="*/ 4027127 w 4119434"/>
              <a:gd name="connsiteY275" fmla="*/ 2116171 h 3680972"/>
              <a:gd name="connsiteX276" fmla="*/ 4020663 w 4119434"/>
              <a:gd name="connsiteY276" fmla="*/ 2125867 h 3680972"/>
              <a:gd name="connsiteX277" fmla="*/ 4017431 w 4119434"/>
              <a:gd name="connsiteY277" fmla="*/ 2135563 h 3680972"/>
              <a:gd name="connsiteX278" fmla="*/ 4007735 w 4119434"/>
              <a:gd name="connsiteY278" fmla="*/ 2145259 h 3680972"/>
              <a:gd name="connsiteX279" fmla="*/ 4001271 w 4119434"/>
              <a:gd name="connsiteY279" fmla="*/ 2151723 h 3680972"/>
              <a:gd name="connsiteX280" fmla="*/ 4001271 w 4119434"/>
              <a:gd name="connsiteY280" fmla="*/ 2158187 h 3680972"/>
              <a:gd name="connsiteX281" fmla="*/ 3998039 w 4119434"/>
              <a:gd name="connsiteY281" fmla="*/ 2161419 h 3680972"/>
              <a:gd name="connsiteX282" fmla="*/ 3991575 w 4119434"/>
              <a:gd name="connsiteY282" fmla="*/ 2164652 h 3680972"/>
              <a:gd name="connsiteX283" fmla="*/ 3991575 w 4119434"/>
              <a:gd name="connsiteY283" fmla="*/ 2167884 h 3680972"/>
              <a:gd name="connsiteX284" fmla="*/ 3959253 w 4119434"/>
              <a:gd name="connsiteY284" fmla="*/ 2200204 h 3680972"/>
              <a:gd name="connsiteX285" fmla="*/ 3956021 w 4119434"/>
              <a:gd name="connsiteY285" fmla="*/ 2206668 h 3680972"/>
              <a:gd name="connsiteX286" fmla="*/ 3949557 w 4119434"/>
              <a:gd name="connsiteY286" fmla="*/ 2209900 h 3680972"/>
              <a:gd name="connsiteX287" fmla="*/ 3946325 w 4119434"/>
              <a:gd name="connsiteY287" fmla="*/ 2213132 h 3680972"/>
              <a:gd name="connsiteX288" fmla="*/ 3930165 w 4119434"/>
              <a:gd name="connsiteY288" fmla="*/ 2222828 h 3680972"/>
              <a:gd name="connsiteX289" fmla="*/ 3926933 w 4119434"/>
              <a:gd name="connsiteY289" fmla="*/ 2226060 h 3680972"/>
              <a:gd name="connsiteX290" fmla="*/ 3917237 w 4119434"/>
              <a:gd name="connsiteY290" fmla="*/ 2232524 h 3680972"/>
              <a:gd name="connsiteX291" fmla="*/ 3917237 w 4119434"/>
              <a:gd name="connsiteY291" fmla="*/ 2235756 h 3680972"/>
              <a:gd name="connsiteX292" fmla="*/ 3891381 w 4119434"/>
              <a:gd name="connsiteY292" fmla="*/ 2235756 h 3680972"/>
              <a:gd name="connsiteX293" fmla="*/ 3891381 w 4119434"/>
              <a:gd name="connsiteY293" fmla="*/ 2229292 h 3680972"/>
              <a:gd name="connsiteX294" fmla="*/ 3875221 w 4119434"/>
              <a:gd name="connsiteY294" fmla="*/ 2229292 h 3680972"/>
              <a:gd name="connsiteX295" fmla="*/ 3865525 w 4119434"/>
              <a:gd name="connsiteY295" fmla="*/ 2235756 h 3680972"/>
              <a:gd name="connsiteX296" fmla="*/ 3859061 w 4119434"/>
              <a:gd name="connsiteY296" fmla="*/ 2242220 h 3680972"/>
              <a:gd name="connsiteX297" fmla="*/ 3862293 w 4119434"/>
              <a:gd name="connsiteY297" fmla="*/ 2255148 h 3680972"/>
              <a:gd name="connsiteX298" fmla="*/ 3878453 w 4119434"/>
              <a:gd name="connsiteY298" fmla="*/ 2251916 h 3680972"/>
              <a:gd name="connsiteX299" fmla="*/ 3926933 w 4119434"/>
              <a:gd name="connsiteY299" fmla="*/ 2258380 h 3680972"/>
              <a:gd name="connsiteX300" fmla="*/ 3952789 w 4119434"/>
              <a:gd name="connsiteY300" fmla="*/ 2261612 h 3680972"/>
              <a:gd name="connsiteX301" fmla="*/ 3962485 w 4119434"/>
              <a:gd name="connsiteY301" fmla="*/ 2264844 h 3680972"/>
              <a:gd name="connsiteX302" fmla="*/ 3968949 w 4119434"/>
              <a:gd name="connsiteY302" fmla="*/ 2264844 h 3680972"/>
              <a:gd name="connsiteX303" fmla="*/ 3972181 w 4119434"/>
              <a:gd name="connsiteY303" fmla="*/ 2281005 h 3680972"/>
              <a:gd name="connsiteX304" fmla="*/ 3975413 w 4119434"/>
              <a:gd name="connsiteY304" fmla="*/ 2300397 h 3680972"/>
              <a:gd name="connsiteX305" fmla="*/ 3981877 w 4119434"/>
              <a:gd name="connsiteY305" fmla="*/ 2303629 h 3680972"/>
              <a:gd name="connsiteX306" fmla="*/ 3991575 w 4119434"/>
              <a:gd name="connsiteY306" fmla="*/ 2316557 h 3680972"/>
              <a:gd name="connsiteX307" fmla="*/ 3991575 w 4119434"/>
              <a:gd name="connsiteY307" fmla="*/ 2313325 h 3680972"/>
              <a:gd name="connsiteX308" fmla="*/ 3988343 w 4119434"/>
              <a:gd name="connsiteY308" fmla="*/ 2323021 h 3680972"/>
              <a:gd name="connsiteX309" fmla="*/ 3994807 w 4119434"/>
              <a:gd name="connsiteY309" fmla="*/ 2326253 h 3680972"/>
              <a:gd name="connsiteX310" fmla="*/ 4007735 w 4119434"/>
              <a:gd name="connsiteY310" fmla="*/ 2348877 h 3680972"/>
              <a:gd name="connsiteX311" fmla="*/ 4007735 w 4119434"/>
              <a:gd name="connsiteY311" fmla="*/ 2352109 h 3680972"/>
              <a:gd name="connsiteX312" fmla="*/ 4004503 w 4119434"/>
              <a:gd name="connsiteY312" fmla="*/ 2365037 h 3680972"/>
              <a:gd name="connsiteX313" fmla="*/ 4004503 w 4119434"/>
              <a:gd name="connsiteY313" fmla="*/ 2374733 h 3680972"/>
              <a:gd name="connsiteX314" fmla="*/ 4007735 w 4119434"/>
              <a:gd name="connsiteY314" fmla="*/ 2381197 h 3680972"/>
              <a:gd name="connsiteX315" fmla="*/ 4010967 w 4119434"/>
              <a:gd name="connsiteY315" fmla="*/ 2390894 h 3680972"/>
              <a:gd name="connsiteX316" fmla="*/ 4014199 w 4119434"/>
              <a:gd name="connsiteY316" fmla="*/ 2407054 h 3680972"/>
              <a:gd name="connsiteX317" fmla="*/ 4007735 w 4119434"/>
              <a:gd name="connsiteY317" fmla="*/ 2445838 h 3680972"/>
              <a:gd name="connsiteX318" fmla="*/ 3991575 w 4119434"/>
              <a:gd name="connsiteY318" fmla="*/ 2461998 h 3680972"/>
              <a:gd name="connsiteX319" fmla="*/ 3991575 w 4119434"/>
              <a:gd name="connsiteY319" fmla="*/ 2465230 h 3680972"/>
              <a:gd name="connsiteX320" fmla="*/ 3998039 w 4119434"/>
              <a:gd name="connsiteY320" fmla="*/ 2471694 h 3680972"/>
              <a:gd name="connsiteX321" fmla="*/ 4001271 w 4119434"/>
              <a:gd name="connsiteY321" fmla="*/ 2471694 h 3680972"/>
              <a:gd name="connsiteX322" fmla="*/ 4001271 w 4119434"/>
              <a:gd name="connsiteY322" fmla="*/ 2474926 h 3680972"/>
              <a:gd name="connsiteX323" fmla="*/ 4004503 w 4119434"/>
              <a:gd name="connsiteY323" fmla="*/ 2474926 h 3680972"/>
              <a:gd name="connsiteX324" fmla="*/ 4004503 w 4119434"/>
              <a:gd name="connsiteY324" fmla="*/ 2481390 h 3680972"/>
              <a:gd name="connsiteX325" fmla="*/ 4004503 w 4119434"/>
              <a:gd name="connsiteY325" fmla="*/ 2484622 h 3680972"/>
              <a:gd name="connsiteX326" fmla="*/ 4007735 w 4119434"/>
              <a:gd name="connsiteY326" fmla="*/ 2484622 h 3680972"/>
              <a:gd name="connsiteX327" fmla="*/ 4007735 w 4119434"/>
              <a:gd name="connsiteY327" fmla="*/ 2487854 h 3680972"/>
              <a:gd name="connsiteX328" fmla="*/ 4007735 w 4119434"/>
              <a:gd name="connsiteY328" fmla="*/ 2491086 h 3680972"/>
              <a:gd name="connsiteX329" fmla="*/ 4007735 w 4119434"/>
              <a:gd name="connsiteY329" fmla="*/ 2497551 h 3680972"/>
              <a:gd name="connsiteX330" fmla="*/ 4004503 w 4119434"/>
              <a:gd name="connsiteY330" fmla="*/ 2500783 h 3680972"/>
              <a:gd name="connsiteX331" fmla="*/ 4001271 w 4119434"/>
              <a:gd name="connsiteY331" fmla="*/ 2504015 h 3680972"/>
              <a:gd name="connsiteX332" fmla="*/ 4001271 w 4119434"/>
              <a:gd name="connsiteY332" fmla="*/ 2507247 h 3680972"/>
              <a:gd name="connsiteX333" fmla="*/ 4001271 w 4119434"/>
              <a:gd name="connsiteY333" fmla="*/ 2510479 h 3680972"/>
              <a:gd name="connsiteX334" fmla="*/ 3998039 w 4119434"/>
              <a:gd name="connsiteY334" fmla="*/ 2513711 h 3680972"/>
              <a:gd name="connsiteX335" fmla="*/ 3965717 w 4119434"/>
              <a:gd name="connsiteY335" fmla="*/ 2533103 h 3680972"/>
              <a:gd name="connsiteX336" fmla="*/ 3952789 w 4119434"/>
              <a:gd name="connsiteY336" fmla="*/ 2533103 h 3680972"/>
              <a:gd name="connsiteX337" fmla="*/ 3943093 w 4119434"/>
              <a:gd name="connsiteY337" fmla="*/ 2539567 h 3680972"/>
              <a:gd name="connsiteX338" fmla="*/ 3933397 w 4119434"/>
              <a:gd name="connsiteY338" fmla="*/ 2542799 h 3680972"/>
              <a:gd name="connsiteX339" fmla="*/ 3917237 w 4119434"/>
              <a:gd name="connsiteY339" fmla="*/ 2549263 h 3680972"/>
              <a:gd name="connsiteX340" fmla="*/ 3910773 w 4119434"/>
              <a:gd name="connsiteY340" fmla="*/ 2552495 h 3680972"/>
              <a:gd name="connsiteX341" fmla="*/ 3865525 w 4119434"/>
              <a:gd name="connsiteY341" fmla="*/ 2565423 h 3680972"/>
              <a:gd name="connsiteX342" fmla="*/ 3829973 w 4119434"/>
              <a:gd name="connsiteY342" fmla="*/ 2581583 h 3680972"/>
              <a:gd name="connsiteX343" fmla="*/ 3820275 w 4119434"/>
              <a:gd name="connsiteY343" fmla="*/ 2581583 h 3680972"/>
              <a:gd name="connsiteX344" fmla="*/ 3791187 w 4119434"/>
              <a:gd name="connsiteY344" fmla="*/ 2597743 h 3680972"/>
              <a:gd name="connsiteX345" fmla="*/ 3781491 w 4119434"/>
              <a:gd name="connsiteY345" fmla="*/ 2600975 h 3680972"/>
              <a:gd name="connsiteX346" fmla="*/ 3771795 w 4119434"/>
              <a:gd name="connsiteY346" fmla="*/ 2600975 h 3680972"/>
              <a:gd name="connsiteX347" fmla="*/ 3742707 w 4119434"/>
              <a:gd name="connsiteY347" fmla="*/ 2617136 h 3680972"/>
              <a:gd name="connsiteX348" fmla="*/ 3726547 w 4119434"/>
              <a:gd name="connsiteY348" fmla="*/ 2623600 h 3680972"/>
              <a:gd name="connsiteX349" fmla="*/ 3726547 w 4119434"/>
              <a:gd name="connsiteY349" fmla="*/ 2626832 h 3680972"/>
              <a:gd name="connsiteX350" fmla="*/ 3703923 w 4119434"/>
              <a:gd name="connsiteY350" fmla="*/ 2636528 h 3680972"/>
              <a:gd name="connsiteX351" fmla="*/ 3694227 w 4119434"/>
              <a:gd name="connsiteY351" fmla="*/ 2639760 h 3680972"/>
              <a:gd name="connsiteX352" fmla="*/ 3694227 w 4119434"/>
              <a:gd name="connsiteY352" fmla="*/ 2652688 h 3680972"/>
              <a:gd name="connsiteX353" fmla="*/ 3687761 w 4119434"/>
              <a:gd name="connsiteY353" fmla="*/ 2662384 h 3680972"/>
              <a:gd name="connsiteX354" fmla="*/ 3684529 w 4119434"/>
              <a:gd name="connsiteY354" fmla="*/ 2665616 h 3680972"/>
              <a:gd name="connsiteX355" fmla="*/ 3674833 w 4119434"/>
              <a:gd name="connsiteY355" fmla="*/ 2675312 h 3680972"/>
              <a:gd name="connsiteX356" fmla="*/ 3671601 w 4119434"/>
              <a:gd name="connsiteY356" fmla="*/ 2685008 h 3680972"/>
              <a:gd name="connsiteX357" fmla="*/ 3668369 w 4119434"/>
              <a:gd name="connsiteY357" fmla="*/ 2688240 h 3680972"/>
              <a:gd name="connsiteX358" fmla="*/ 3658673 w 4119434"/>
              <a:gd name="connsiteY358" fmla="*/ 2701168 h 3680972"/>
              <a:gd name="connsiteX359" fmla="*/ 3652209 w 4119434"/>
              <a:gd name="connsiteY359" fmla="*/ 2710864 h 3680972"/>
              <a:gd name="connsiteX360" fmla="*/ 3645745 w 4119434"/>
              <a:gd name="connsiteY360" fmla="*/ 2714096 h 3680972"/>
              <a:gd name="connsiteX361" fmla="*/ 3645745 w 4119434"/>
              <a:gd name="connsiteY361" fmla="*/ 2717328 h 3680972"/>
              <a:gd name="connsiteX362" fmla="*/ 3636049 w 4119434"/>
              <a:gd name="connsiteY362" fmla="*/ 2736721 h 3680972"/>
              <a:gd name="connsiteX363" fmla="*/ 3636049 w 4119434"/>
              <a:gd name="connsiteY363" fmla="*/ 2739953 h 3680972"/>
              <a:gd name="connsiteX364" fmla="*/ 3629585 w 4119434"/>
              <a:gd name="connsiteY364" fmla="*/ 2749649 h 3680972"/>
              <a:gd name="connsiteX365" fmla="*/ 3619889 w 4119434"/>
              <a:gd name="connsiteY365" fmla="*/ 2769041 h 3680972"/>
              <a:gd name="connsiteX366" fmla="*/ 3616657 w 4119434"/>
              <a:gd name="connsiteY366" fmla="*/ 2775505 h 3680972"/>
              <a:gd name="connsiteX367" fmla="*/ 3610193 w 4119434"/>
              <a:gd name="connsiteY367" fmla="*/ 2781969 h 3680972"/>
              <a:gd name="connsiteX368" fmla="*/ 3606961 w 4119434"/>
              <a:gd name="connsiteY368" fmla="*/ 2785201 h 3680972"/>
              <a:gd name="connsiteX369" fmla="*/ 3603729 w 4119434"/>
              <a:gd name="connsiteY369" fmla="*/ 2788433 h 3680972"/>
              <a:gd name="connsiteX370" fmla="*/ 3600497 w 4119434"/>
              <a:gd name="connsiteY370" fmla="*/ 2794897 h 3680972"/>
              <a:gd name="connsiteX371" fmla="*/ 3597265 w 4119434"/>
              <a:gd name="connsiteY371" fmla="*/ 2798129 h 3680972"/>
              <a:gd name="connsiteX372" fmla="*/ 3590801 w 4119434"/>
              <a:gd name="connsiteY372" fmla="*/ 2798129 h 3680972"/>
              <a:gd name="connsiteX373" fmla="*/ 3590801 w 4119434"/>
              <a:gd name="connsiteY373" fmla="*/ 2804593 h 3680972"/>
              <a:gd name="connsiteX374" fmla="*/ 3587569 w 4119434"/>
              <a:gd name="connsiteY374" fmla="*/ 2807825 h 3680972"/>
              <a:gd name="connsiteX375" fmla="*/ 3584337 w 4119434"/>
              <a:gd name="connsiteY375" fmla="*/ 2814289 h 3680972"/>
              <a:gd name="connsiteX376" fmla="*/ 3574641 w 4119434"/>
              <a:gd name="connsiteY376" fmla="*/ 2820753 h 3680972"/>
              <a:gd name="connsiteX377" fmla="*/ 3568177 w 4119434"/>
              <a:gd name="connsiteY377" fmla="*/ 2823985 h 3680972"/>
              <a:gd name="connsiteX378" fmla="*/ 3561713 w 4119434"/>
              <a:gd name="connsiteY378" fmla="*/ 2830449 h 3680972"/>
              <a:gd name="connsiteX379" fmla="*/ 3555249 w 4119434"/>
              <a:gd name="connsiteY379" fmla="*/ 2840146 h 3680972"/>
              <a:gd name="connsiteX380" fmla="*/ 3552017 w 4119434"/>
              <a:gd name="connsiteY380" fmla="*/ 2846610 h 3680972"/>
              <a:gd name="connsiteX381" fmla="*/ 3548785 w 4119434"/>
              <a:gd name="connsiteY381" fmla="*/ 2849842 h 3680972"/>
              <a:gd name="connsiteX382" fmla="*/ 3519696 w 4119434"/>
              <a:gd name="connsiteY382" fmla="*/ 2901554 h 3680972"/>
              <a:gd name="connsiteX383" fmla="*/ 3510000 w 4119434"/>
              <a:gd name="connsiteY383" fmla="*/ 2911250 h 3680972"/>
              <a:gd name="connsiteX384" fmla="*/ 3510000 w 4119434"/>
              <a:gd name="connsiteY384" fmla="*/ 2914482 h 3680972"/>
              <a:gd name="connsiteX385" fmla="*/ 3506767 w 4119434"/>
              <a:gd name="connsiteY385" fmla="*/ 2917714 h 3680972"/>
              <a:gd name="connsiteX386" fmla="*/ 3500303 w 4119434"/>
              <a:gd name="connsiteY386" fmla="*/ 2920946 h 3680972"/>
              <a:gd name="connsiteX387" fmla="*/ 3500303 w 4119434"/>
              <a:gd name="connsiteY387" fmla="*/ 2924178 h 3680972"/>
              <a:gd name="connsiteX388" fmla="*/ 3497071 w 4119434"/>
              <a:gd name="connsiteY388" fmla="*/ 2930642 h 3680972"/>
              <a:gd name="connsiteX389" fmla="*/ 3474447 w 4119434"/>
              <a:gd name="connsiteY389" fmla="*/ 2959731 h 3680972"/>
              <a:gd name="connsiteX390" fmla="*/ 3471215 w 4119434"/>
              <a:gd name="connsiteY390" fmla="*/ 2962963 h 3680972"/>
              <a:gd name="connsiteX391" fmla="*/ 3467983 w 4119434"/>
              <a:gd name="connsiteY391" fmla="*/ 2962963 h 3680972"/>
              <a:gd name="connsiteX392" fmla="*/ 3467983 w 4119434"/>
              <a:gd name="connsiteY392" fmla="*/ 2966195 h 3680972"/>
              <a:gd name="connsiteX393" fmla="*/ 3461519 w 4119434"/>
              <a:gd name="connsiteY393" fmla="*/ 2975891 h 3680972"/>
              <a:gd name="connsiteX394" fmla="*/ 3461519 w 4119434"/>
              <a:gd name="connsiteY394" fmla="*/ 2979123 h 3680972"/>
              <a:gd name="connsiteX395" fmla="*/ 3458287 w 4119434"/>
              <a:gd name="connsiteY395" fmla="*/ 2982355 h 3680972"/>
              <a:gd name="connsiteX396" fmla="*/ 3458287 w 4119434"/>
              <a:gd name="connsiteY396" fmla="*/ 2985587 h 3680972"/>
              <a:gd name="connsiteX397" fmla="*/ 3451823 w 4119434"/>
              <a:gd name="connsiteY397" fmla="*/ 2992051 h 3680972"/>
              <a:gd name="connsiteX398" fmla="*/ 3448591 w 4119434"/>
              <a:gd name="connsiteY398" fmla="*/ 2998515 h 3680972"/>
              <a:gd name="connsiteX399" fmla="*/ 3448591 w 4119434"/>
              <a:gd name="connsiteY399" fmla="*/ 3001747 h 3680972"/>
              <a:gd name="connsiteX400" fmla="*/ 3445359 w 4119434"/>
              <a:gd name="connsiteY400" fmla="*/ 3008211 h 3680972"/>
              <a:gd name="connsiteX401" fmla="*/ 3438895 w 4119434"/>
              <a:gd name="connsiteY401" fmla="*/ 3011443 h 3680972"/>
              <a:gd name="connsiteX402" fmla="*/ 3438895 w 4119434"/>
              <a:gd name="connsiteY402" fmla="*/ 3014675 h 3680972"/>
              <a:gd name="connsiteX403" fmla="*/ 3432431 w 4119434"/>
              <a:gd name="connsiteY403" fmla="*/ 3021139 h 3680972"/>
              <a:gd name="connsiteX404" fmla="*/ 3429199 w 4119434"/>
              <a:gd name="connsiteY404" fmla="*/ 3024371 h 3680972"/>
              <a:gd name="connsiteX405" fmla="*/ 3425967 w 4119434"/>
              <a:gd name="connsiteY405" fmla="*/ 3027603 h 3680972"/>
              <a:gd name="connsiteX406" fmla="*/ 3419503 w 4119434"/>
              <a:gd name="connsiteY406" fmla="*/ 3037299 h 3680972"/>
              <a:gd name="connsiteX407" fmla="*/ 3409806 w 4119434"/>
              <a:gd name="connsiteY407" fmla="*/ 3050227 h 3680972"/>
              <a:gd name="connsiteX408" fmla="*/ 3406574 w 4119434"/>
              <a:gd name="connsiteY408" fmla="*/ 3053459 h 3680972"/>
              <a:gd name="connsiteX409" fmla="*/ 3400110 w 4119434"/>
              <a:gd name="connsiteY409" fmla="*/ 3059924 h 3680972"/>
              <a:gd name="connsiteX410" fmla="*/ 3396878 w 4119434"/>
              <a:gd name="connsiteY410" fmla="*/ 3066388 h 3680972"/>
              <a:gd name="connsiteX411" fmla="*/ 3390414 w 4119434"/>
              <a:gd name="connsiteY411" fmla="*/ 3072852 h 3680972"/>
              <a:gd name="connsiteX412" fmla="*/ 3383950 w 4119434"/>
              <a:gd name="connsiteY412" fmla="*/ 3076084 h 3680972"/>
              <a:gd name="connsiteX413" fmla="*/ 3367790 w 4119434"/>
              <a:gd name="connsiteY413" fmla="*/ 3089012 h 3680972"/>
              <a:gd name="connsiteX414" fmla="*/ 3361326 w 4119434"/>
              <a:gd name="connsiteY414" fmla="*/ 3095476 h 3680972"/>
              <a:gd name="connsiteX415" fmla="*/ 3358093 w 4119434"/>
              <a:gd name="connsiteY415" fmla="*/ 3095476 h 3680972"/>
              <a:gd name="connsiteX416" fmla="*/ 3348397 w 4119434"/>
              <a:gd name="connsiteY416" fmla="*/ 3098708 h 3680972"/>
              <a:gd name="connsiteX417" fmla="*/ 3348397 w 4119434"/>
              <a:gd name="connsiteY417" fmla="*/ 3101940 h 3680972"/>
              <a:gd name="connsiteX418" fmla="*/ 3341933 w 4119434"/>
              <a:gd name="connsiteY418" fmla="*/ 3108404 h 3680972"/>
              <a:gd name="connsiteX419" fmla="*/ 3335469 w 4119434"/>
              <a:gd name="connsiteY419" fmla="*/ 3111636 h 3680972"/>
              <a:gd name="connsiteX420" fmla="*/ 3325773 w 4119434"/>
              <a:gd name="connsiteY420" fmla="*/ 3114868 h 3680972"/>
              <a:gd name="connsiteX421" fmla="*/ 3322541 w 4119434"/>
              <a:gd name="connsiteY421" fmla="*/ 3118100 h 3680972"/>
              <a:gd name="connsiteX422" fmla="*/ 3312845 w 4119434"/>
              <a:gd name="connsiteY422" fmla="*/ 3124564 h 3680972"/>
              <a:gd name="connsiteX423" fmla="*/ 3299917 w 4119434"/>
              <a:gd name="connsiteY423" fmla="*/ 3127796 h 3680972"/>
              <a:gd name="connsiteX424" fmla="*/ 3296685 w 4119434"/>
              <a:gd name="connsiteY424" fmla="*/ 3131028 h 3680972"/>
              <a:gd name="connsiteX425" fmla="*/ 3299917 w 4119434"/>
              <a:gd name="connsiteY425" fmla="*/ 3131028 h 3680972"/>
              <a:gd name="connsiteX426" fmla="*/ 3290221 w 4119434"/>
              <a:gd name="connsiteY426" fmla="*/ 3137492 h 3680972"/>
              <a:gd name="connsiteX427" fmla="*/ 3283757 w 4119434"/>
              <a:gd name="connsiteY427" fmla="*/ 3140724 h 3680972"/>
              <a:gd name="connsiteX428" fmla="*/ 3280525 w 4119434"/>
              <a:gd name="connsiteY428" fmla="*/ 3140724 h 3680972"/>
              <a:gd name="connsiteX429" fmla="*/ 3277293 w 4119434"/>
              <a:gd name="connsiteY429" fmla="*/ 3140724 h 3680972"/>
              <a:gd name="connsiteX430" fmla="*/ 3270829 w 4119434"/>
              <a:gd name="connsiteY430" fmla="*/ 3143956 h 3680972"/>
              <a:gd name="connsiteX431" fmla="*/ 3267596 w 4119434"/>
              <a:gd name="connsiteY431" fmla="*/ 3147188 h 3680972"/>
              <a:gd name="connsiteX432" fmla="*/ 3261132 w 4119434"/>
              <a:gd name="connsiteY432" fmla="*/ 3150420 h 3680972"/>
              <a:gd name="connsiteX433" fmla="*/ 3254668 w 4119434"/>
              <a:gd name="connsiteY433" fmla="*/ 3150420 h 3680972"/>
              <a:gd name="connsiteX434" fmla="*/ 3248204 w 4119434"/>
              <a:gd name="connsiteY434" fmla="*/ 3153652 h 3680972"/>
              <a:gd name="connsiteX435" fmla="*/ 3228812 w 4119434"/>
              <a:gd name="connsiteY435" fmla="*/ 3156884 h 3680972"/>
              <a:gd name="connsiteX436" fmla="*/ 3225580 w 4119434"/>
              <a:gd name="connsiteY436" fmla="*/ 3156884 h 3680972"/>
              <a:gd name="connsiteX437" fmla="*/ 3219116 w 4119434"/>
              <a:gd name="connsiteY437" fmla="*/ 3156884 h 3680972"/>
              <a:gd name="connsiteX438" fmla="*/ 3180331 w 4119434"/>
              <a:gd name="connsiteY438" fmla="*/ 3156884 h 3680972"/>
              <a:gd name="connsiteX439" fmla="*/ 3177099 w 4119434"/>
              <a:gd name="connsiteY439" fmla="*/ 3156884 h 3680972"/>
              <a:gd name="connsiteX440" fmla="*/ 3170635 w 4119434"/>
              <a:gd name="connsiteY440" fmla="*/ 3156884 h 3680972"/>
              <a:gd name="connsiteX441" fmla="*/ 3167403 w 4119434"/>
              <a:gd name="connsiteY441" fmla="*/ 3150420 h 3680972"/>
              <a:gd name="connsiteX442" fmla="*/ 3164171 w 4119434"/>
              <a:gd name="connsiteY442" fmla="*/ 3150420 h 3680972"/>
              <a:gd name="connsiteX443" fmla="*/ 3157707 w 4119434"/>
              <a:gd name="connsiteY443" fmla="*/ 3153652 h 3680972"/>
              <a:gd name="connsiteX444" fmla="*/ 3141547 w 4119434"/>
              <a:gd name="connsiteY444" fmla="*/ 3166580 h 3680972"/>
              <a:gd name="connsiteX445" fmla="*/ 3135083 w 4119434"/>
              <a:gd name="connsiteY445" fmla="*/ 3166580 h 3680972"/>
              <a:gd name="connsiteX446" fmla="*/ 3125387 w 4119434"/>
              <a:gd name="connsiteY446" fmla="*/ 3179509 h 3680972"/>
              <a:gd name="connsiteX447" fmla="*/ 3109226 w 4119434"/>
              <a:gd name="connsiteY447" fmla="*/ 3189205 h 3680972"/>
              <a:gd name="connsiteX448" fmla="*/ 3105994 w 4119434"/>
              <a:gd name="connsiteY448" fmla="*/ 3198901 h 3680972"/>
              <a:gd name="connsiteX449" fmla="*/ 3099530 w 4119434"/>
              <a:gd name="connsiteY449" fmla="*/ 3202133 h 3680972"/>
              <a:gd name="connsiteX450" fmla="*/ 3096298 w 4119434"/>
              <a:gd name="connsiteY450" fmla="*/ 3215061 h 3680972"/>
              <a:gd name="connsiteX451" fmla="*/ 3096298 w 4119434"/>
              <a:gd name="connsiteY451" fmla="*/ 3221525 h 3680972"/>
              <a:gd name="connsiteX452" fmla="*/ 3096298 w 4119434"/>
              <a:gd name="connsiteY452" fmla="*/ 3224757 h 3680972"/>
              <a:gd name="connsiteX453" fmla="*/ 3089834 w 4119434"/>
              <a:gd name="connsiteY453" fmla="*/ 3224757 h 3680972"/>
              <a:gd name="connsiteX454" fmla="*/ 3086602 w 4119434"/>
              <a:gd name="connsiteY454" fmla="*/ 3237685 h 3680972"/>
              <a:gd name="connsiteX455" fmla="*/ 3083370 w 4119434"/>
              <a:gd name="connsiteY455" fmla="*/ 3237685 h 3680972"/>
              <a:gd name="connsiteX456" fmla="*/ 3080138 w 4119434"/>
              <a:gd name="connsiteY456" fmla="*/ 3237685 h 3680972"/>
              <a:gd name="connsiteX457" fmla="*/ 3076906 w 4119434"/>
              <a:gd name="connsiteY457" fmla="*/ 3247381 h 3680972"/>
              <a:gd name="connsiteX458" fmla="*/ 3057513 w 4119434"/>
              <a:gd name="connsiteY458" fmla="*/ 3260309 h 3680972"/>
              <a:gd name="connsiteX459" fmla="*/ 3054281 w 4119434"/>
              <a:gd name="connsiteY459" fmla="*/ 3260309 h 3680972"/>
              <a:gd name="connsiteX460" fmla="*/ 3051049 w 4119434"/>
              <a:gd name="connsiteY460" fmla="*/ 3273237 h 3680972"/>
              <a:gd name="connsiteX461" fmla="*/ 3047817 w 4119434"/>
              <a:gd name="connsiteY461" fmla="*/ 3276469 h 3680972"/>
              <a:gd name="connsiteX462" fmla="*/ 3034889 w 4119434"/>
              <a:gd name="connsiteY462" fmla="*/ 3289398 h 3680972"/>
              <a:gd name="connsiteX463" fmla="*/ 3025193 w 4119434"/>
              <a:gd name="connsiteY463" fmla="*/ 3295862 h 3680972"/>
              <a:gd name="connsiteX464" fmla="*/ 2989641 w 4119434"/>
              <a:gd name="connsiteY464" fmla="*/ 3305558 h 3680972"/>
              <a:gd name="connsiteX465" fmla="*/ 2973481 w 4119434"/>
              <a:gd name="connsiteY465" fmla="*/ 3312022 h 3680972"/>
              <a:gd name="connsiteX466" fmla="*/ 2963784 w 4119434"/>
              <a:gd name="connsiteY466" fmla="*/ 3312022 h 3680972"/>
              <a:gd name="connsiteX467" fmla="*/ 2960552 w 4119434"/>
              <a:gd name="connsiteY467" fmla="*/ 3315254 h 3680972"/>
              <a:gd name="connsiteX468" fmla="*/ 2947624 w 4119434"/>
              <a:gd name="connsiteY468" fmla="*/ 3318486 h 3680972"/>
              <a:gd name="connsiteX469" fmla="*/ 2941160 w 4119434"/>
              <a:gd name="connsiteY469" fmla="*/ 3321718 h 3680972"/>
              <a:gd name="connsiteX470" fmla="*/ 2941160 w 4119434"/>
              <a:gd name="connsiteY470" fmla="*/ 3318486 h 3680972"/>
              <a:gd name="connsiteX471" fmla="*/ 2937928 w 4119434"/>
              <a:gd name="connsiteY471" fmla="*/ 3318486 h 3680972"/>
              <a:gd name="connsiteX472" fmla="*/ 2941160 w 4119434"/>
              <a:gd name="connsiteY472" fmla="*/ 3321718 h 3680972"/>
              <a:gd name="connsiteX473" fmla="*/ 2928232 w 4119434"/>
              <a:gd name="connsiteY473" fmla="*/ 3328182 h 3680972"/>
              <a:gd name="connsiteX474" fmla="*/ 2921768 w 4119434"/>
              <a:gd name="connsiteY474" fmla="*/ 3328182 h 3680972"/>
              <a:gd name="connsiteX475" fmla="*/ 2921768 w 4119434"/>
              <a:gd name="connsiteY475" fmla="*/ 3324950 h 3680972"/>
              <a:gd name="connsiteX476" fmla="*/ 2915303 w 4119434"/>
              <a:gd name="connsiteY476" fmla="*/ 3328182 h 3680972"/>
              <a:gd name="connsiteX477" fmla="*/ 2915303 w 4119434"/>
              <a:gd name="connsiteY477" fmla="*/ 3331414 h 3680972"/>
              <a:gd name="connsiteX478" fmla="*/ 2902375 w 4119434"/>
              <a:gd name="connsiteY478" fmla="*/ 3334646 h 3680972"/>
              <a:gd name="connsiteX479" fmla="*/ 2870055 w 4119434"/>
              <a:gd name="connsiteY479" fmla="*/ 3334646 h 3680972"/>
              <a:gd name="connsiteX480" fmla="*/ 2837735 w 4119434"/>
              <a:gd name="connsiteY480" fmla="*/ 3328182 h 3680972"/>
              <a:gd name="connsiteX481" fmla="*/ 2831271 w 4119434"/>
              <a:gd name="connsiteY481" fmla="*/ 3328182 h 3680972"/>
              <a:gd name="connsiteX482" fmla="*/ 2824806 w 4119434"/>
              <a:gd name="connsiteY482" fmla="*/ 3331414 h 3680972"/>
              <a:gd name="connsiteX483" fmla="*/ 2818342 w 4119434"/>
              <a:gd name="connsiteY483" fmla="*/ 3337878 h 3680972"/>
              <a:gd name="connsiteX484" fmla="*/ 2815110 w 4119434"/>
              <a:gd name="connsiteY484" fmla="*/ 3341110 h 3680972"/>
              <a:gd name="connsiteX485" fmla="*/ 2808646 w 4119434"/>
              <a:gd name="connsiteY485" fmla="*/ 3344342 h 3680972"/>
              <a:gd name="connsiteX486" fmla="*/ 2805414 w 4119434"/>
              <a:gd name="connsiteY486" fmla="*/ 3344342 h 3680972"/>
              <a:gd name="connsiteX487" fmla="*/ 2782790 w 4119434"/>
              <a:gd name="connsiteY487" fmla="*/ 3357270 h 3680972"/>
              <a:gd name="connsiteX488" fmla="*/ 2769861 w 4119434"/>
              <a:gd name="connsiteY488" fmla="*/ 3360502 h 3680972"/>
              <a:gd name="connsiteX489" fmla="*/ 2766629 w 4119434"/>
              <a:gd name="connsiteY489" fmla="*/ 3360502 h 3680972"/>
              <a:gd name="connsiteX490" fmla="*/ 2760165 w 4119434"/>
              <a:gd name="connsiteY490" fmla="*/ 3366966 h 3680972"/>
              <a:gd name="connsiteX491" fmla="*/ 2756933 w 4119434"/>
              <a:gd name="connsiteY491" fmla="*/ 3366966 h 3680972"/>
              <a:gd name="connsiteX492" fmla="*/ 2750469 w 4119434"/>
              <a:gd name="connsiteY492" fmla="*/ 3366966 h 3680972"/>
              <a:gd name="connsiteX493" fmla="*/ 2740773 w 4119434"/>
              <a:gd name="connsiteY493" fmla="*/ 3373430 h 3680972"/>
              <a:gd name="connsiteX494" fmla="*/ 2727845 w 4119434"/>
              <a:gd name="connsiteY494" fmla="*/ 3376662 h 3680972"/>
              <a:gd name="connsiteX495" fmla="*/ 2708453 w 4119434"/>
              <a:gd name="connsiteY495" fmla="*/ 3386358 h 3680972"/>
              <a:gd name="connsiteX496" fmla="*/ 2698757 w 4119434"/>
              <a:gd name="connsiteY496" fmla="*/ 3389590 h 3680972"/>
              <a:gd name="connsiteX497" fmla="*/ 2685829 w 4119434"/>
              <a:gd name="connsiteY497" fmla="*/ 3396055 h 3680972"/>
              <a:gd name="connsiteX498" fmla="*/ 2650276 w 4119434"/>
              <a:gd name="connsiteY498" fmla="*/ 3408983 h 3680972"/>
              <a:gd name="connsiteX499" fmla="*/ 2640580 w 4119434"/>
              <a:gd name="connsiteY499" fmla="*/ 3412215 h 3680972"/>
              <a:gd name="connsiteX500" fmla="*/ 2630884 w 4119434"/>
              <a:gd name="connsiteY500" fmla="*/ 3415447 h 3680972"/>
              <a:gd name="connsiteX501" fmla="*/ 2624420 w 4119434"/>
              <a:gd name="connsiteY501" fmla="*/ 3415447 h 3680972"/>
              <a:gd name="connsiteX502" fmla="*/ 2624420 w 4119434"/>
              <a:gd name="connsiteY502" fmla="*/ 3418679 h 3680972"/>
              <a:gd name="connsiteX503" fmla="*/ 2608259 w 4119434"/>
              <a:gd name="connsiteY503" fmla="*/ 3421911 h 3680972"/>
              <a:gd name="connsiteX504" fmla="*/ 2592099 w 4119434"/>
              <a:gd name="connsiteY504" fmla="*/ 3428375 h 3680972"/>
              <a:gd name="connsiteX505" fmla="*/ 2588867 w 4119434"/>
              <a:gd name="connsiteY505" fmla="*/ 3428375 h 3680972"/>
              <a:gd name="connsiteX506" fmla="*/ 2553315 w 4119434"/>
              <a:gd name="connsiteY506" fmla="*/ 3434839 h 3680972"/>
              <a:gd name="connsiteX507" fmla="*/ 2540387 w 4119434"/>
              <a:gd name="connsiteY507" fmla="*/ 3438071 h 3680972"/>
              <a:gd name="connsiteX508" fmla="*/ 2520994 w 4119434"/>
              <a:gd name="connsiteY508" fmla="*/ 3447767 h 3680972"/>
              <a:gd name="connsiteX509" fmla="*/ 2498370 w 4119434"/>
              <a:gd name="connsiteY509" fmla="*/ 3457463 h 3680972"/>
              <a:gd name="connsiteX510" fmla="*/ 2482210 w 4119434"/>
              <a:gd name="connsiteY510" fmla="*/ 3460695 h 3680972"/>
              <a:gd name="connsiteX511" fmla="*/ 2469281 w 4119434"/>
              <a:gd name="connsiteY511" fmla="*/ 3463927 h 3680972"/>
              <a:gd name="connsiteX512" fmla="*/ 2430497 w 4119434"/>
              <a:gd name="connsiteY512" fmla="*/ 3470391 h 3680972"/>
              <a:gd name="connsiteX513" fmla="*/ 2411105 w 4119434"/>
              <a:gd name="connsiteY513" fmla="*/ 3476855 h 3680972"/>
              <a:gd name="connsiteX514" fmla="*/ 2388481 w 4119434"/>
              <a:gd name="connsiteY514" fmla="*/ 3483319 h 3680972"/>
              <a:gd name="connsiteX515" fmla="*/ 2375552 w 4119434"/>
              <a:gd name="connsiteY515" fmla="*/ 3486551 h 3680972"/>
              <a:gd name="connsiteX516" fmla="*/ 2365856 w 4119434"/>
              <a:gd name="connsiteY516" fmla="*/ 3493015 h 3680972"/>
              <a:gd name="connsiteX517" fmla="*/ 2352928 w 4119434"/>
              <a:gd name="connsiteY517" fmla="*/ 3496247 h 3680972"/>
              <a:gd name="connsiteX518" fmla="*/ 2349696 w 4119434"/>
              <a:gd name="connsiteY518" fmla="*/ 3496247 h 3680972"/>
              <a:gd name="connsiteX519" fmla="*/ 2330304 w 4119434"/>
              <a:gd name="connsiteY519" fmla="*/ 3502712 h 3680972"/>
              <a:gd name="connsiteX520" fmla="*/ 2327071 w 4119434"/>
              <a:gd name="connsiteY520" fmla="*/ 3505944 h 3680972"/>
              <a:gd name="connsiteX521" fmla="*/ 2317375 w 4119434"/>
              <a:gd name="connsiteY521" fmla="*/ 3509176 h 3680972"/>
              <a:gd name="connsiteX522" fmla="*/ 2314143 w 4119434"/>
              <a:gd name="connsiteY522" fmla="*/ 3509176 h 3680972"/>
              <a:gd name="connsiteX523" fmla="*/ 2307679 w 4119434"/>
              <a:gd name="connsiteY523" fmla="*/ 3512408 h 3680972"/>
              <a:gd name="connsiteX524" fmla="*/ 2304447 w 4119434"/>
              <a:gd name="connsiteY524" fmla="*/ 3512408 h 3680972"/>
              <a:gd name="connsiteX525" fmla="*/ 2291519 w 4119434"/>
              <a:gd name="connsiteY525" fmla="*/ 3515640 h 3680972"/>
              <a:gd name="connsiteX526" fmla="*/ 2285055 w 4119434"/>
              <a:gd name="connsiteY526" fmla="*/ 3518872 h 3680972"/>
              <a:gd name="connsiteX527" fmla="*/ 2281823 w 4119434"/>
              <a:gd name="connsiteY527" fmla="*/ 3515640 h 3680972"/>
              <a:gd name="connsiteX528" fmla="*/ 2278591 w 4119434"/>
              <a:gd name="connsiteY528" fmla="*/ 3518872 h 3680972"/>
              <a:gd name="connsiteX529" fmla="*/ 2268895 w 4119434"/>
              <a:gd name="connsiteY529" fmla="*/ 3518872 h 3680972"/>
              <a:gd name="connsiteX530" fmla="*/ 2268895 w 4119434"/>
              <a:gd name="connsiteY530" fmla="*/ 3522104 h 3680972"/>
              <a:gd name="connsiteX531" fmla="*/ 2262431 w 4119434"/>
              <a:gd name="connsiteY531" fmla="*/ 3525336 h 3680972"/>
              <a:gd name="connsiteX532" fmla="*/ 2259199 w 4119434"/>
              <a:gd name="connsiteY532" fmla="*/ 3522104 h 3680972"/>
              <a:gd name="connsiteX533" fmla="*/ 2259199 w 4119434"/>
              <a:gd name="connsiteY533" fmla="*/ 3525336 h 3680972"/>
              <a:gd name="connsiteX534" fmla="*/ 2252735 w 4119434"/>
              <a:gd name="connsiteY534" fmla="*/ 3525336 h 3680972"/>
              <a:gd name="connsiteX535" fmla="*/ 2246271 w 4119434"/>
              <a:gd name="connsiteY535" fmla="*/ 3528568 h 3680972"/>
              <a:gd name="connsiteX536" fmla="*/ 2239807 w 4119434"/>
              <a:gd name="connsiteY536" fmla="*/ 3528568 h 3680972"/>
              <a:gd name="connsiteX537" fmla="*/ 2236574 w 4119434"/>
              <a:gd name="connsiteY537" fmla="*/ 3531800 h 3680972"/>
              <a:gd name="connsiteX538" fmla="*/ 2233342 w 4119434"/>
              <a:gd name="connsiteY538" fmla="*/ 3531800 h 3680972"/>
              <a:gd name="connsiteX539" fmla="*/ 2226878 w 4119434"/>
              <a:gd name="connsiteY539" fmla="*/ 3531800 h 3680972"/>
              <a:gd name="connsiteX540" fmla="*/ 2226878 w 4119434"/>
              <a:gd name="connsiteY540" fmla="*/ 3535032 h 3680972"/>
              <a:gd name="connsiteX541" fmla="*/ 2223646 w 4119434"/>
              <a:gd name="connsiteY541" fmla="*/ 3535032 h 3680972"/>
              <a:gd name="connsiteX542" fmla="*/ 2217182 w 4119434"/>
              <a:gd name="connsiteY542" fmla="*/ 3535032 h 3680972"/>
              <a:gd name="connsiteX543" fmla="*/ 2184862 w 4119434"/>
              <a:gd name="connsiteY543" fmla="*/ 3547960 h 3680972"/>
              <a:gd name="connsiteX544" fmla="*/ 2175165 w 4119434"/>
              <a:gd name="connsiteY544" fmla="*/ 3551192 h 3680972"/>
              <a:gd name="connsiteX545" fmla="*/ 2136381 w 4119434"/>
              <a:gd name="connsiteY545" fmla="*/ 3564120 h 3680972"/>
              <a:gd name="connsiteX546" fmla="*/ 2129917 w 4119434"/>
              <a:gd name="connsiteY546" fmla="*/ 3567352 h 3680972"/>
              <a:gd name="connsiteX547" fmla="*/ 2107293 w 4119434"/>
              <a:gd name="connsiteY547" fmla="*/ 3583512 h 3680972"/>
              <a:gd name="connsiteX548" fmla="*/ 2107293 w 4119434"/>
              <a:gd name="connsiteY548" fmla="*/ 3586744 h 3680972"/>
              <a:gd name="connsiteX549" fmla="*/ 2104061 w 4119434"/>
              <a:gd name="connsiteY549" fmla="*/ 3586744 h 3680972"/>
              <a:gd name="connsiteX550" fmla="*/ 2100829 w 4119434"/>
              <a:gd name="connsiteY550" fmla="*/ 3589976 h 3680972"/>
              <a:gd name="connsiteX551" fmla="*/ 2094365 w 4119434"/>
              <a:gd name="connsiteY551" fmla="*/ 3593208 h 3680972"/>
              <a:gd name="connsiteX552" fmla="*/ 2084668 w 4119434"/>
              <a:gd name="connsiteY552" fmla="*/ 3596440 h 3680972"/>
              <a:gd name="connsiteX553" fmla="*/ 2074972 w 4119434"/>
              <a:gd name="connsiteY553" fmla="*/ 3599672 h 3680972"/>
              <a:gd name="connsiteX554" fmla="*/ 2068508 w 4119434"/>
              <a:gd name="connsiteY554" fmla="*/ 3606136 h 3680972"/>
              <a:gd name="connsiteX555" fmla="*/ 2065276 w 4119434"/>
              <a:gd name="connsiteY555" fmla="*/ 3609368 h 3680972"/>
              <a:gd name="connsiteX556" fmla="*/ 2042652 w 4119434"/>
              <a:gd name="connsiteY556" fmla="*/ 3615833 h 3680972"/>
              <a:gd name="connsiteX557" fmla="*/ 2036188 w 4119434"/>
              <a:gd name="connsiteY557" fmla="*/ 3615833 h 3680972"/>
              <a:gd name="connsiteX558" fmla="*/ 2029723 w 4119434"/>
              <a:gd name="connsiteY558" fmla="*/ 3619065 h 3680972"/>
              <a:gd name="connsiteX559" fmla="*/ 2000635 w 4119434"/>
              <a:gd name="connsiteY559" fmla="*/ 3622297 h 3680972"/>
              <a:gd name="connsiteX560" fmla="*/ 1981243 w 4119434"/>
              <a:gd name="connsiteY560" fmla="*/ 3625529 h 3680972"/>
              <a:gd name="connsiteX561" fmla="*/ 1929530 w 4119434"/>
              <a:gd name="connsiteY561" fmla="*/ 3635225 h 3680972"/>
              <a:gd name="connsiteX562" fmla="*/ 1929530 w 4119434"/>
              <a:gd name="connsiteY562" fmla="*/ 3631993 h 3680972"/>
              <a:gd name="connsiteX563" fmla="*/ 1835801 w 4119434"/>
              <a:gd name="connsiteY563" fmla="*/ 3657849 h 3680972"/>
              <a:gd name="connsiteX564" fmla="*/ 1809945 w 4119434"/>
              <a:gd name="connsiteY564" fmla="*/ 3661081 h 3680972"/>
              <a:gd name="connsiteX565" fmla="*/ 1774392 w 4119434"/>
              <a:gd name="connsiteY565" fmla="*/ 3667545 h 3680972"/>
              <a:gd name="connsiteX566" fmla="*/ 1751768 w 4119434"/>
              <a:gd name="connsiteY566" fmla="*/ 3674009 h 3680972"/>
              <a:gd name="connsiteX567" fmla="*/ 1716215 w 4119434"/>
              <a:gd name="connsiteY567" fmla="*/ 3680473 h 3680972"/>
              <a:gd name="connsiteX568" fmla="*/ 1693591 w 4119434"/>
              <a:gd name="connsiteY568" fmla="*/ 3680473 h 3680972"/>
              <a:gd name="connsiteX569" fmla="*/ 1677431 w 4119434"/>
              <a:gd name="connsiteY569" fmla="*/ 3677241 h 3680972"/>
              <a:gd name="connsiteX570" fmla="*/ 1664503 w 4119434"/>
              <a:gd name="connsiteY570" fmla="*/ 3677241 h 3680972"/>
              <a:gd name="connsiteX571" fmla="*/ 1654807 w 4119434"/>
              <a:gd name="connsiteY571" fmla="*/ 3677241 h 3680972"/>
              <a:gd name="connsiteX572" fmla="*/ 1648342 w 4119434"/>
              <a:gd name="connsiteY572" fmla="*/ 3677241 h 3680972"/>
              <a:gd name="connsiteX573" fmla="*/ 1603094 w 4119434"/>
              <a:gd name="connsiteY573" fmla="*/ 3670777 h 3680972"/>
              <a:gd name="connsiteX574" fmla="*/ 1603094 w 4119434"/>
              <a:gd name="connsiteY574" fmla="*/ 3664313 h 3680972"/>
              <a:gd name="connsiteX575" fmla="*/ 1590166 w 4119434"/>
              <a:gd name="connsiteY575" fmla="*/ 3641689 h 3680972"/>
              <a:gd name="connsiteX576" fmla="*/ 1590166 w 4119434"/>
              <a:gd name="connsiteY576" fmla="*/ 3644921 h 3680972"/>
              <a:gd name="connsiteX577" fmla="*/ 1535221 w 4119434"/>
              <a:gd name="connsiteY577" fmla="*/ 3638457 h 3680972"/>
              <a:gd name="connsiteX578" fmla="*/ 1480276 w 4119434"/>
              <a:gd name="connsiteY578" fmla="*/ 3628761 h 3680972"/>
              <a:gd name="connsiteX579" fmla="*/ 1480276 w 4119434"/>
              <a:gd name="connsiteY579" fmla="*/ 3631993 h 3680972"/>
              <a:gd name="connsiteX580" fmla="*/ 1457652 w 4119434"/>
              <a:gd name="connsiteY580" fmla="*/ 3622297 h 3680972"/>
              <a:gd name="connsiteX581" fmla="*/ 1435027 w 4119434"/>
              <a:gd name="connsiteY581" fmla="*/ 3609368 h 3680972"/>
              <a:gd name="connsiteX582" fmla="*/ 1435027 w 4119434"/>
              <a:gd name="connsiteY582" fmla="*/ 3606136 h 3680972"/>
              <a:gd name="connsiteX583" fmla="*/ 1435027 w 4119434"/>
              <a:gd name="connsiteY583" fmla="*/ 3583512 h 3680972"/>
              <a:gd name="connsiteX584" fmla="*/ 1415635 w 4119434"/>
              <a:gd name="connsiteY584" fmla="*/ 3560888 h 3680972"/>
              <a:gd name="connsiteX585" fmla="*/ 1399475 w 4119434"/>
              <a:gd name="connsiteY585" fmla="*/ 3541496 h 3680972"/>
              <a:gd name="connsiteX586" fmla="*/ 1402707 w 4119434"/>
              <a:gd name="connsiteY586" fmla="*/ 3528568 h 3680972"/>
              <a:gd name="connsiteX587" fmla="*/ 1399475 w 4119434"/>
              <a:gd name="connsiteY587" fmla="*/ 3502712 h 3680972"/>
              <a:gd name="connsiteX588" fmla="*/ 1402707 w 4119434"/>
              <a:gd name="connsiteY588" fmla="*/ 3496247 h 3680972"/>
              <a:gd name="connsiteX589" fmla="*/ 1386547 w 4119434"/>
              <a:gd name="connsiteY589" fmla="*/ 3489783 h 3680972"/>
              <a:gd name="connsiteX590" fmla="*/ 1402707 w 4119434"/>
              <a:gd name="connsiteY590" fmla="*/ 3460695 h 3680972"/>
              <a:gd name="connsiteX591" fmla="*/ 1383315 w 4119434"/>
              <a:gd name="connsiteY591" fmla="*/ 3454231 h 3680972"/>
              <a:gd name="connsiteX592" fmla="*/ 1380083 w 4119434"/>
              <a:gd name="connsiteY592" fmla="*/ 3431607 h 3680972"/>
              <a:gd name="connsiteX593" fmla="*/ 1380083 w 4119434"/>
              <a:gd name="connsiteY593" fmla="*/ 3425143 h 3680972"/>
              <a:gd name="connsiteX594" fmla="*/ 1376851 w 4119434"/>
              <a:gd name="connsiteY594" fmla="*/ 3421911 h 3680972"/>
              <a:gd name="connsiteX595" fmla="*/ 1376851 w 4119434"/>
              <a:gd name="connsiteY595" fmla="*/ 3405751 h 3680972"/>
              <a:gd name="connsiteX596" fmla="*/ 1380083 w 4119434"/>
              <a:gd name="connsiteY596" fmla="*/ 3399287 h 3680972"/>
              <a:gd name="connsiteX597" fmla="*/ 1389779 w 4119434"/>
              <a:gd name="connsiteY597" fmla="*/ 3396055 h 3680972"/>
              <a:gd name="connsiteX598" fmla="*/ 1389779 w 4119434"/>
              <a:gd name="connsiteY598" fmla="*/ 3392823 h 3680972"/>
              <a:gd name="connsiteX599" fmla="*/ 1396243 w 4119434"/>
              <a:gd name="connsiteY599" fmla="*/ 3389590 h 3680972"/>
              <a:gd name="connsiteX600" fmla="*/ 1396243 w 4119434"/>
              <a:gd name="connsiteY600" fmla="*/ 3370198 h 3680972"/>
              <a:gd name="connsiteX601" fmla="*/ 1396243 w 4119434"/>
              <a:gd name="connsiteY601" fmla="*/ 3366966 h 3680972"/>
              <a:gd name="connsiteX602" fmla="*/ 1399475 w 4119434"/>
              <a:gd name="connsiteY602" fmla="*/ 3360502 h 3680972"/>
              <a:gd name="connsiteX603" fmla="*/ 1409171 w 4119434"/>
              <a:gd name="connsiteY603" fmla="*/ 3357270 h 3680972"/>
              <a:gd name="connsiteX604" fmla="*/ 1415635 w 4119434"/>
              <a:gd name="connsiteY604" fmla="*/ 3350806 h 3680972"/>
              <a:gd name="connsiteX605" fmla="*/ 1418867 w 4119434"/>
              <a:gd name="connsiteY605" fmla="*/ 3347574 h 3680972"/>
              <a:gd name="connsiteX606" fmla="*/ 1418867 w 4119434"/>
              <a:gd name="connsiteY606" fmla="*/ 3344342 h 3680972"/>
              <a:gd name="connsiteX607" fmla="*/ 1422099 w 4119434"/>
              <a:gd name="connsiteY607" fmla="*/ 3337878 h 3680972"/>
              <a:gd name="connsiteX608" fmla="*/ 1431795 w 4119434"/>
              <a:gd name="connsiteY608" fmla="*/ 3331414 h 3680972"/>
              <a:gd name="connsiteX609" fmla="*/ 1454420 w 4119434"/>
              <a:gd name="connsiteY609" fmla="*/ 3308790 h 3680972"/>
              <a:gd name="connsiteX610" fmla="*/ 1451188 w 4119434"/>
              <a:gd name="connsiteY610" fmla="*/ 3308790 h 3680972"/>
              <a:gd name="connsiteX611" fmla="*/ 1438259 w 4119434"/>
              <a:gd name="connsiteY611" fmla="*/ 3289398 h 3680972"/>
              <a:gd name="connsiteX612" fmla="*/ 1428563 w 4119434"/>
              <a:gd name="connsiteY612" fmla="*/ 3286166 h 3680972"/>
              <a:gd name="connsiteX613" fmla="*/ 1415635 w 4119434"/>
              <a:gd name="connsiteY613" fmla="*/ 3286166 h 3680972"/>
              <a:gd name="connsiteX614" fmla="*/ 1409171 w 4119434"/>
              <a:gd name="connsiteY614" fmla="*/ 3282934 h 3680972"/>
              <a:gd name="connsiteX615" fmla="*/ 1409171 w 4119434"/>
              <a:gd name="connsiteY615" fmla="*/ 3276469 h 3680972"/>
              <a:gd name="connsiteX616" fmla="*/ 1412403 w 4119434"/>
              <a:gd name="connsiteY616" fmla="*/ 3273237 h 3680972"/>
              <a:gd name="connsiteX617" fmla="*/ 1412403 w 4119434"/>
              <a:gd name="connsiteY617" fmla="*/ 3266773 h 3680972"/>
              <a:gd name="connsiteX618" fmla="*/ 1415635 w 4119434"/>
              <a:gd name="connsiteY618" fmla="*/ 3260309 h 3680972"/>
              <a:gd name="connsiteX619" fmla="*/ 1399475 w 4119434"/>
              <a:gd name="connsiteY619" fmla="*/ 3247381 h 3680972"/>
              <a:gd name="connsiteX620" fmla="*/ 1399475 w 4119434"/>
              <a:gd name="connsiteY620" fmla="*/ 3244149 h 3680972"/>
              <a:gd name="connsiteX621" fmla="*/ 1399475 w 4119434"/>
              <a:gd name="connsiteY621" fmla="*/ 3242937 h 3680972"/>
              <a:gd name="connsiteX622" fmla="*/ 1399475 w 4119434"/>
              <a:gd name="connsiteY622" fmla="*/ 3240917 h 3680972"/>
              <a:gd name="connsiteX623" fmla="*/ 1405939 w 4119434"/>
              <a:gd name="connsiteY623" fmla="*/ 3234453 h 3680972"/>
              <a:gd name="connsiteX624" fmla="*/ 1422099 w 4119434"/>
              <a:gd name="connsiteY624" fmla="*/ 3221525 h 3680972"/>
              <a:gd name="connsiteX625" fmla="*/ 1425331 w 4119434"/>
              <a:gd name="connsiteY625" fmla="*/ 3205365 h 3680972"/>
              <a:gd name="connsiteX626" fmla="*/ 1409171 w 4119434"/>
              <a:gd name="connsiteY626" fmla="*/ 3202133 h 3680972"/>
              <a:gd name="connsiteX627" fmla="*/ 1402707 w 4119434"/>
              <a:gd name="connsiteY627" fmla="*/ 3202133 h 3680972"/>
              <a:gd name="connsiteX628" fmla="*/ 1399475 w 4119434"/>
              <a:gd name="connsiteY628" fmla="*/ 3198901 h 3680972"/>
              <a:gd name="connsiteX629" fmla="*/ 1415635 w 4119434"/>
              <a:gd name="connsiteY629" fmla="*/ 3153652 h 3680972"/>
              <a:gd name="connsiteX630" fmla="*/ 1422099 w 4119434"/>
              <a:gd name="connsiteY630" fmla="*/ 3147188 h 3680972"/>
              <a:gd name="connsiteX631" fmla="*/ 1425331 w 4119434"/>
              <a:gd name="connsiteY631" fmla="*/ 3143956 h 3680972"/>
              <a:gd name="connsiteX632" fmla="*/ 1447956 w 4119434"/>
              <a:gd name="connsiteY632" fmla="*/ 3127796 h 3680972"/>
              <a:gd name="connsiteX633" fmla="*/ 1454420 w 4119434"/>
              <a:gd name="connsiteY633" fmla="*/ 3118100 h 3680972"/>
              <a:gd name="connsiteX634" fmla="*/ 1464116 w 4119434"/>
              <a:gd name="connsiteY634" fmla="*/ 3114868 h 3680972"/>
              <a:gd name="connsiteX635" fmla="*/ 1467348 w 4119434"/>
              <a:gd name="connsiteY635" fmla="*/ 3108404 h 3680972"/>
              <a:gd name="connsiteX636" fmla="*/ 1477044 w 4119434"/>
              <a:gd name="connsiteY636" fmla="*/ 3095476 h 3680972"/>
              <a:gd name="connsiteX637" fmla="*/ 1477044 w 4119434"/>
              <a:gd name="connsiteY637" fmla="*/ 3092244 h 3680972"/>
              <a:gd name="connsiteX638" fmla="*/ 1480276 w 4119434"/>
              <a:gd name="connsiteY638" fmla="*/ 3089012 h 3680972"/>
              <a:gd name="connsiteX639" fmla="*/ 1480276 w 4119434"/>
              <a:gd name="connsiteY639" fmla="*/ 3072852 h 3680972"/>
              <a:gd name="connsiteX640" fmla="*/ 1470580 w 4119434"/>
              <a:gd name="connsiteY640" fmla="*/ 3059924 h 3680972"/>
              <a:gd name="connsiteX641" fmla="*/ 1470580 w 4119434"/>
              <a:gd name="connsiteY641" fmla="*/ 3046995 h 3680972"/>
              <a:gd name="connsiteX642" fmla="*/ 1470580 w 4119434"/>
              <a:gd name="connsiteY642" fmla="*/ 3040531 h 3680972"/>
              <a:gd name="connsiteX643" fmla="*/ 1486740 w 4119434"/>
              <a:gd name="connsiteY643" fmla="*/ 3024371 h 3680972"/>
              <a:gd name="connsiteX644" fmla="*/ 1489972 w 4119434"/>
              <a:gd name="connsiteY644" fmla="*/ 3021139 h 3680972"/>
              <a:gd name="connsiteX645" fmla="*/ 1525525 w 4119434"/>
              <a:gd name="connsiteY645" fmla="*/ 3024371 h 3680972"/>
              <a:gd name="connsiteX646" fmla="*/ 1541685 w 4119434"/>
              <a:gd name="connsiteY646" fmla="*/ 2988819 h 3680972"/>
              <a:gd name="connsiteX647" fmla="*/ 1551381 w 4119434"/>
              <a:gd name="connsiteY647" fmla="*/ 2975891 h 3680972"/>
              <a:gd name="connsiteX648" fmla="*/ 1554613 w 4119434"/>
              <a:gd name="connsiteY648" fmla="*/ 2972659 h 3680972"/>
              <a:gd name="connsiteX649" fmla="*/ 1561077 w 4119434"/>
              <a:gd name="connsiteY649" fmla="*/ 2962963 h 3680972"/>
              <a:gd name="connsiteX650" fmla="*/ 1567541 w 4119434"/>
              <a:gd name="connsiteY650" fmla="*/ 2953267 h 3680972"/>
              <a:gd name="connsiteX651" fmla="*/ 1570773 w 4119434"/>
              <a:gd name="connsiteY651" fmla="*/ 2917714 h 3680972"/>
              <a:gd name="connsiteX652" fmla="*/ 1577237 w 4119434"/>
              <a:gd name="connsiteY652" fmla="*/ 2914482 h 3680972"/>
              <a:gd name="connsiteX653" fmla="*/ 1580469 w 4119434"/>
              <a:gd name="connsiteY653" fmla="*/ 2908018 h 3680972"/>
              <a:gd name="connsiteX654" fmla="*/ 1583701 w 4119434"/>
              <a:gd name="connsiteY654" fmla="*/ 2908018 h 3680972"/>
              <a:gd name="connsiteX655" fmla="*/ 1593398 w 4119434"/>
              <a:gd name="connsiteY655" fmla="*/ 2895090 h 3680972"/>
              <a:gd name="connsiteX656" fmla="*/ 1590166 w 4119434"/>
              <a:gd name="connsiteY656" fmla="*/ 2878930 h 3680972"/>
              <a:gd name="connsiteX657" fmla="*/ 1586933 w 4119434"/>
              <a:gd name="connsiteY657" fmla="*/ 2878930 h 3680972"/>
              <a:gd name="connsiteX658" fmla="*/ 1583701 w 4119434"/>
              <a:gd name="connsiteY658" fmla="*/ 2882162 h 3680972"/>
              <a:gd name="connsiteX659" fmla="*/ 1561077 w 4119434"/>
              <a:gd name="connsiteY659" fmla="*/ 2891858 h 3680972"/>
              <a:gd name="connsiteX660" fmla="*/ 1544917 w 4119434"/>
              <a:gd name="connsiteY660" fmla="*/ 2888626 h 3680972"/>
              <a:gd name="connsiteX661" fmla="*/ 1531989 w 4119434"/>
              <a:gd name="connsiteY661" fmla="*/ 2891858 h 3680972"/>
              <a:gd name="connsiteX662" fmla="*/ 1531989 w 4119434"/>
              <a:gd name="connsiteY662" fmla="*/ 2888626 h 3680972"/>
              <a:gd name="connsiteX663" fmla="*/ 1525525 w 4119434"/>
              <a:gd name="connsiteY663" fmla="*/ 2891858 h 3680972"/>
              <a:gd name="connsiteX664" fmla="*/ 1509365 w 4119434"/>
              <a:gd name="connsiteY664" fmla="*/ 2895090 h 3680972"/>
              <a:gd name="connsiteX665" fmla="*/ 1499668 w 4119434"/>
              <a:gd name="connsiteY665" fmla="*/ 2895090 h 3680972"/>
              <a:gd name="connsiteX666" fmla="*/ 1489972 w 4119434"/>
              <a:gd name="connsiteY666" fmla="*/ 2898322 h 3680972"/>
              <a:gd name="connsiteX667" fmla="*/ 1486740 w 4119434"/>
              <a:gd name="connsiteY667" fmla="*/ 2898322 h 3680972"/>
              <a:gd name="connsiteX668" fmla="*/ 1473812 w 4119434"/>
              <a:gd name="connsiteY668" fmla="*/ 2898322 h 3680972"/>
              <a:gd name="connsiteX669" fmla="*/ 1467348 w 4119434"/>
              <a:gd name="connsiteY669" fmla="*/ 2895090 h 3680972"/>
              <a:gd name="connsiteX670" fmla="*/ 1447956 w 4119434"/>
              <a:gd name="connsiteY670" fmla="*/ 2895090 h 3680972"/>
              <a:gd name="connsiteX671" fmla="*/ 1435027 w 4119434"/>
              <a:gd name="connsiteY671" fmla="*/ 2895090 h 3680972"/>
              <a:gd name="connsiteX672" fmla="*/ 1422099 w 4119434"/>
              <a:gd name="connsiteY672" fmla="*/ 2891858 h 3680972"/>
              <a:gd name="connsiteX673" fmla="*/ 1344530 w 4119434"/>
              <a:gd name="connsiteY673" fmla="*/ 2901554 h 3680972"/>
              <a:gd name="connsiteX674" fmla="*/ 1325138 w 4119434"/>
              <a:gd name="connsiteY674" fmla="*/ 2901554 h 3680972"/>
              <a:gd name="connsiteX675" fmla="*/ 1321906 w 4119434"/>
              <a:gd name="connsiteY675" fmla="*/ 2904786 h 3680972"/>
              <a:gd name="connsiteX676" fmla="*/ 1289585 w 4119434"/>
              <a:gd name="connsiteY676" fmla="*/ 2911250 h 3680972"/>
              <a:gd name="connsiteX677" fmla="*/ 1266961 w 4119434"/>
              <a:gd name="connsiteY677" fmla="*/ 2920946 h 3680972"/>
              <a:gd name="connsiteX678" fmla="*/ 1234641 w 4119434"/>
              <a:gd name="connsiteY678" fmla="*/ 2924178 h 3680972"/>
              <a:gd name="connsiteX679" fmla="*/ 1218481 w 4119434"/>
              <a:gd name="connsiteY679" fmla="*/ 2927410 h 3680972"/>
              <a:gd name="connsiteX680" fmla="*/ 1215249 w 4119434"/>
              <a:gd name="connsiteY680" fmla="*/ 2930642 h 3680972"/>
              <a:gd name="connsiteX681" fmla="*/ 1212017 w 4119434"/>
              <a:gd name="connsiteY681" fmla="*/ 2930642 h 3680972"/>
              <a:gd name="connsiteX682" fmla="*/ 1179696 w 4119434"/>
              <a:gd name="connsiteY682" fmla="*/ 2933874 h 3680972"/>
              <a:gd name="connsiteX683" fmla="*/ 1170000 w 4119434"/>
              <a:gd name="connsiteY683" fmla="*/ 2940338 h 3680972"/>
              <a:gd name="connsiteX684" fmla="*/ 1137679 w 4119434"/>
              <a:gd name="connsiteY684" fmla="*/ 2946803 h 3680972"/>
              <a:gd name="connsiteX685" fmla="*/ 1124751 w 4119434"/>
              <a:gd name="connsiteY685" fmla="*/ 2950035 h 3680972"/>
              <a:gd name="connsiteX686" fmla="*/ 1102127 w 4119434"/>
              <a:gd name="connsiteY686" fmla="*/ 2950035 h 3680972"/>
              <a:gd name="connsiteX687" fmla="*/ 1102127 w 4119434"/>
              <a:gd name="connsiteY687" fmla="*/ 2953267 h 3680972"/>
              <a:gd name="connsiteX688" fmla="*/ 1073039 w 4119434"/>
              <a:gd name="connsiteY688" fmla="*/ 2956499 h 3680972"/>
              <a:gd name="connsiteX689" fmla="*/ 1069807 w 4119434"/>
              <a:gd name="connsiteY689" fmla="*/ 2956499 h 3680972"/>
              <a:gd name="connsiteX690" fmla="*/ 1056878 w 4119434"/>
              <a:gd name="connsiteY690" fmla="*/ 2962963 h 3680972"/>
              <a:gd name="connsiteX691" fmla="*/ 1053646 w 4119434"/>
              <a:gd name="connsiteY691" fmla="*/ 2962963 h 3680972"/>
              <a:gd name="connsiteX692" fmla="*/ 1043950 w 4119434"/>
              <a:gd name="connsiteY692" fmla="*/ 2962963 h 3680972"/>
              <a:gd name="connsiteX693" fmla="*/ 1031022 w 4119434"/>
              <a:gd name="connsiteY693" fmla="*/ 2959731 h 3680972"/>
              <a:gd name="connsiteX694" fmla="*/ 1024558 w 4119434"/>
              <a:gd name="connsiteY694" fmla="*/ 2959731 h 3680972"/>
              <a:gd name="connsiteX695" fmla="*/ 1014862 w 4119434"/>
              <a:gd name="connsiteY695" fmla="*/ 2966195 h 3680972"/>
              <a:gd name="connsiteX696" fmla="*/ 982541 w 4119434"/>
              <a:gd name="connsiteY696" fmla="*/ 2972659 h 3680972"/>
              <a:gd name="connsiteX697" fmla="*/ 976077 w 4119434"/>
              <a:gd name="connsiteY697" fmla="*/ 2975891 h 3680972"/>
              <a:gd name="connsiteX698" fmla="*/ 976077 w 4119434"/>
              <a:gd name="connsiteY698" fmla="*/ 2979123 h 3680972"/>
              <a:gd name="connsiteX699" fmla="*/ 959917 w 4119434"/>
              <a:gd name="connsiteY699" fmla="*/ 2985587 h 3680972"/>
              <a:gd name="connsiteX700" fmla="*/ 956685 w 4119434"/>
              <a:gd name="connsiteY700" fmla="*/ 2988819 h 3680972"/>
              <a:gd name="connsiteX701" fmla="*/ 921133 w 4119434"/>
              <a:gd name="connsiteY701" fmla="*/ 2995283 h 3680972"/>
              <a:gd name="connsiteX702" fmla="*/ 914668 w 4119434"/>
              <a:gd name="connsiteY702" fmla="*/ 2992051 h 3680972"/>
              <a:gd name="connsiteX703" fmla="*/ 901740 w 4119434"/>
              <a:gd name="connsiteY703" fmla="*/ 2988819 h 3680972"/>
              <a:gd name="connsiteX704" fmla="*/ 898508 w 4119434"/>
              <a:gd name="connsiteY704" fmla="*/ 2985587 h 3680972"/>
              <a:gd name="connsiteX705" fmla="*/ 888812 w 4119434"/>
              <a:gd name="connsiteY705" fmla="*/ 2979123 h 3680972"/>
              <a:gd name="connsiteX706" fmla="*/ 885580 w 4119434"/>
              <a:gd name="connsiteY706" fmla="*/ 2969427 h 3680972"/>
              <a:gd name="connsiteX707" fmla="*/ 882348 w 4119434"/>
              <a:gd name="connsiteY707" fmla="*/ 2966195 h 3680972"/>
              <a:gd name="connsiteX708" fmla="*/ 879116 w 4119434"/>
              <a:gd name="connsiteY708" fmla="*/ 2956499 h 3680972"/>
              <a:gd name="connsiteX709" fmla="*/ 875884 w 4119434"/>
              <a:gd name="connsiteY709" fmla="*/ 2937106 h 3680972"/>
              <a:gd name="connsiteX710" fmla="*/ 875884 w 4119434"/>
              <a:gd name="connsiteY710" fmla="*/ 2927410 h 3680972"/>
              <a:gd name="connsiteX711" fmla="*/ 875884 w 4119434"/>
              <a:gd name="connsiteY711" fmla="*/ 2924178 h 3680972"/>
              <a:gd name="connsiteX712" fmla="*/ 879116 w 4119434"/>
              <a:gd name="connsiteY712" fmla="*/ 2924178 h 3680972"/>
              <a:gd name="connsiteX713" fmla="*/ 882348 w 4119434"/>
              <a:gd name="connsiteY713" fmla="*/ 2914482 h 3680972"/>
              <a:gd name="connsiteX714" fmla="*/ 885580 w 4119434"/>
              <a:gd name="connsiteY714" fmla="*/ 2914482 h 3680972"/>
              <a:gd name="connsiteX715" fmla="*/ 888812 w 4119434"/>
              <a:gd name="connsiteY715" fmla="*/ 2911250 h 3680972"/>
              <a:gd name="connsiteX716" fmla="*/ 885580 w 4119434"/>
              <a:gd name="connsiteY716" fmla="*/ 2911250 h 3680972"/>
              <a:gd name="connsiteX717" fmla="*/ 882348 w 4119434"/>
              <a:gd name="connsiteY717" fmla="*/ 2904786 h 3680972"/>
              <a:gd name="connsiteX718" fmla="*/ 882348 w 4119434"/>
              <a:gd name="connsiteY718" fmla="*/ 2898322 h 3680972"/>
              <a:gd name="connsiteX719" fmla="*/ 888812 w 4119434"/>
              <a:gd name="connsiteY719" fmla="*/ 2882162 h 3680972"/>
              <a:gd name="connsiteX720" fmla="*/ 888812 w 4119434"/>
              <a:gd name="connsiteY720" fmla="*/ 2862770 h 3680972"/>
              <a:gd name="connsiteX721" fmla="*/ 888812 w 4119434"/>
              <a:gd name="connsiteY721" fmla="*/ 2866002 h 3680972"/>
              <a:gd name="connsiteX722" fmla="*/ 895276 w 4119434"/>
              <a:gd name="connsiteY722" fmla="*/ 2823985 h 3680972"/>
              <a:gd name="connsiteX723" fmla="*/ 895276 w 4119434"/>
              <a:gd name="connsiteY723" fmla="*/ 2794897 h 3680972"/>
              <a:gd name="connsiteX724" fmla="*/ 895276 w 4119434"/>
              <a:gd name="connsiteY724" fmla="*/ 2772273 h 3680972"/>
              <a:gd name="connsiteX725" fmla="*/ 914668 w 4119434"/>
              <a:gd name="connsiteY725" fmla="*/ 2749649 h 3680972"/>
              <a:gd name="connsiteX726" fmla="*/ 917900 w 4119434"/>
              <a:gd name="connsiteY726" fmla="*/ 2723793 h 3680972"/>
              <a:gd name="connsiteX727" fmla="*/ 924365 w 4119434"/>
              <a:gd name="connsiteY727" fmla="*/ 2710864 h 3680972"/>
              <a:gd name="connsiteX728" fmla="*/ 930829 w 4119434"/>
              <a:gd name="connsiteY728" fmla="*/ 2710864 h 3680972"/>
              <a:gd name="connsiteX729" fmla="*/ 930829 w 4119434"/>
              <a:gd name="connsiteY729" fmla="*/ 2701168 h 3680972"/>
              <a:gd name="connsiteX730" fmla="*/ 937293 w 4119434"/>
              <a:gd name="connsiteY730" fmla="*/ 2691472 h 3680972"/>
              <a:gd name="connsiteX731" fmla="*/ 940525 w 4119434"/>
              <a:gd name="connsiteY731" fmla="*/ 2681776 h 3680972"/>
              <a:gd name="connsiteX732" fmla="*/ 953453 w 4119434"/>
              <a:gd name="connsiteY732" fmla="*/ 2668848 h 3680972"/>
              <a:gd name="connsiteX733" fmla="*/ 901740 w 4119434"/>
              <a:gd name="connsiteY733" fmla="*/ 2652688 h 3680972"/>
              <a:gd name="connsiteX734" fmla="*/ 892044 w 4119434"/>
              <a:gd name="connsiteY734" fmla="*/ 2649456 h 3680972"/>
              <a:gd name="connsiteX735" fmla="*/ 888812 w 4119434"/>
              <a:gd name="connsiteY735" fmla="*/ 2649456 h 3680972"/>
              <a:gd name="connsiteX736" fmla="*/ 885580 w 4119434"/>
              <a:gd name="connsiteY736" fmla="*/ 2649456 h 3680972"/>
              <a:gd name="connsiteX737" fmla="*/ 872652 w 4119434"/>
              <a:gd name="connsiteY737" fmla="*/ 2652688 h 3680972"/>
              <a:gd name="connsiteX738" fmla="*/ 862956 w 4119434"/>
              <a:gd name="connsiteY738" fmla="*/ 2655920 h 3680972"/>
              <a:gd name="connsiteX739" fmla="*/ 856492 w 4119434"/>
              <a:gd name="connsiteY739" fmla="*/ 2662384 h 3680972"/>
              <a:gd name="connsiteX740" fmla="*/ 840331 w 4119434"/>
              <a:gd name="connsiteY740" fmla="*/ 2668848 h 3680972"/>
              <a:gd name="connsiteX741" fmla="*/ 830635 w 4119434"/>
              <a:gd name="connsiteY741" fmla="*/ 2668848 h 3680972"/>
              <a:gd name="connsiteX742" fmla="*/ 791851 w 4119434"/>
              <a:gd name="connsiteY742" fmla="*/ 2678544 h 3680972"/>
              <a:gd name="connsiteX743" fmla="*/ 782155 w 4119434"/>
              <a:gd name="connsiteY743" fmla="*/ 2685008 h 3680972"/>
              <a:gd name="connsiteX744" fmla="*/ 740138 w 4119434"/>
              <a:gd name="connsiteY744" fmla="*/ 2691472 h 3680972"/>
              <a:gd name="connsiteX745" fmla="*/ 714282 w 4119434"/>
              <a:gd name="connsiteY745" fmla="*/ 2691472 h 3680972"/>
              <a:gd name="connsiteX746" fmla="*/ 691657 w 4119434"/>
              <a:gd name="connsiteY746" fmla="*/ 2681776 h 3680972"/>
              <a:gd name="connsiteX747" fmla="*/ 688425 w 4119434"/>
              <a:gd name="connsiteY747" fmla="*/ 2681776 h 3680972"/>
              <a:gd name="connsiteX748" fmla="*/ 685193 w 4119434"/>
              <a:gd name="connsiteY748" fmla="*/ 2685008 h 3680972"/>
              <a:gd name="connsiteX749" fmla="*/ 652873 w 4119434"/>
              <a:gd name="connsiteY749" fmla="*/ 2697936 h 3680972"/>
              <a:gd name="connsiteX750" fmla="*/ 643177 w 4119434"/>
              <a:gd name="connsiteY750" fmla="*/ 2707632 h 3680972"/>
              <a:gd name="connsiteX751" fmla="*/ 601160 w 4119434"/>
              <a:gd name="connsiteY751" fmla="*/ 2714096 h 3680972"/>
              <a:gd name="connsiteX752" fmla="*/ 594696 w 4119434"/>
              <a:gd name="connsiteY752" fmla="*/ 2714096 h 3680972"/>
              <a:gd name="connsiteX753" fmla="*/ 578536 w 4119434"/>
              <a:gd name="connsiteY753" fmla="*/ 2714096 h 3680972"/>
              <a:gd name="connsiteX754" fmla="*/ 562376 w 4119434"/>
              <a:gd name="connsiteY754" fmla="*/ 2717328 h 3680972"/>
              <a:gd name="connsiteX755" fmla="*/ 559144 w 4119434"/>
              <a:gd name="connsiteY755" fmla="*/ 2720560 h 3680972"/>
              <a:gd name="connsiteX756" fmla="*/ 539751 w 4119434"/>
              <a:gd name="connsiteY756" fmla="*/ 2723793 h 3680972"/>
              <a:gd name="connsiteX757" fmla="*/ 517127 w 4119434"/>
              <a:gd name="connsiteY757" fmla="*/ 2727025 h 3680972"/>
              <a:gd name="connsiteX758" fmla="*/ 507431 w 4119434"/>
              <a:gd name="connsiteY758" fmla="*/ 2727025 h 3680972"/>
              <a:gd name="connsiteX759" fmla="*/ 504199 w 4119434"/>
              <a:gd name="connsiteY759" fmla="*/ 2727025 h 3680972"/>
              <a:gd name="connsiteX760" fmla="*/ 494503 w 4119434"/>
              <a:gd name="connsiteY760" fmla="*/ 2730257 h 3680972"/>
              <a:gd name="connsiteX761" fmla="*/ 484807 w 4119434"/>
              <a:gd name="connsiteY761" fmla="*/ 2736721 h 3680972"/>
              <a:gd name="connsiteX762" fmla="*/ 458950 w 4119434"/>
              <a:gd name="connsiteY762" fmla="*/ 2739953 h 3680972"/>
              <a:gd name="connsiteX763" fmla="*/ 442790 w 4119434"/>
              <a:gd name="connsiteY763" fmla="*/ 2739953 h 3680972"/>
              <a:gd name="connsiteX764" fmla="*/ 423398 w 4119434"/>
              <a:gd name="connsiteY764" fmla="*/ 2739953 h 3680972"/>
              <a:gd name="connsiteX765" fmla="*/ 416934 w 4119434"/>
              <a:gd name="connsiteY765" fmla="*/ 2739953 h 3680972"/>
              <a:gd name="connsiteX766" fmla="*/ 416934 w 4119434"/>
              <a:gd name="connsiteY766" fmla="*/ 2743185 h 3680972"/>
              <a:gd name="connsiteX767" fmla="*/ 387845 w 4119434"/>
              <a:gd name="connsiteY767" fmla="*/ 2746417 h 3680972"/>
              <a:gd name="connsiteX768" fmla="*/ 384613 w 4119434"/>
              <a:gd name="connsiteY768" fmla="*/ 2746417 h 3680972"/>
              <a:gd name="connsiteX769" fmla="*/ 374917 w 4119434"/>
              <a:gd name="connsiteY769" fmla="*/ 2752881 h 3680972"/>
              <a:gd name="connsiteX770" fmla="*/ 371685 w 4119434"/>
              <a:gd name="connsiteY770" fmla="*/ 2752881 h 3680972"/>
              <a:gd name="connsiteX771" fmla="*/ 365221 w 4119434"/>
              <a:gd name="connsiteY771" fmla="*/ 2752881 h 3680972"/>
              <a:gd name="connsiteX772" fmla="*/ 352293 w 4119434"/>
              <a:gd name="connsiteY772" fmla="*/ 2759345 h 3680972"/>
              <a:gd name="connsiteX773" fmla="*/ 342597 w 4119434"/>
              <a:gd name="connsiteY773" fmla="*/ 2756113 h 3680972"/>
              <a:gd name="connsiteX774" fmla="*/ 339365 w 4119434"/>
              <a:gd name="connsiteY774" fmla="*/ 2756113 h 3680972"/>
              <a:gd name="connsiteX775" fmla="*/ 329668 w 4119434"/>
              <a:gd name="connsiteY775" fmla="*/ 2762577 h 3680972"/>
              <a:gd name="connsiteX776" fmla="*/ 319972 w 4119434"/>
              <a:gd name="connsiteY776" fmla="*/ 2765809 h 3680972"/>
              <a:gd name="connsiteX777" fmla="*/ 316740 w 4119434"/>
              <a:gd name="connsiteY777" fmla="*/ 2765809 h 3680972"/>
              <a:gd name="connsiteX778" fmla="*/ 294116 w 4119434"/>
              <a:gd name="connsiteY778" fmla="*/ 2769041 h 3680972"/>
              <a:gd name="connsiteX779" fmla="*/ 277956 w 4119434"/>
              <a:gd name="connsiteY779" fmla="*/ 2772273 h 3680972"/>
              <a:gd name="connsiteX780" fmla="*/ 265028 w 4119434"/>
              <a:gd name="connsiteY780" fmla="*/ 2778737 h 3680972"/>
              <a:gd name="connsiteX781" fmla="*/ 258564 w 4119434"/>
              <a:gd name="connsiteY781" fmla="*/ 2775505 h 3680972"/>
              <a:gd name="connsiteX782" fmla="*/ 219779 w 4119434"/>
              <a:gd name="connsiteY782" fmla="*/ 2785201 h 3680972"/>
              <a:gd name="connsiteX783" fmla="*/ 197155 w 4119434"/>
              <a:gd name="connsiteY783" fmla="*/ 2785201 h 3680972"/>
              <a:gd name="connsiteX784" fmla="*/ 197155 w 4119434"/>
              <a:gd name="connsiteY784" fmla="*/ 2788433 h 3680972"/>
              <a:gd name="connsiteX785" fmla="*/ 164834 w 4119434"/>
              <a:gd name="connsiteY785" fmla="*/ 2794897 h 3680972"/>
              <a:gd name="connsiteX786" fmla="*/ 161602 w 4119434"/>
              <a:gd name="connsiteY786" fmla="*/ 2794897 h 3680972"/>
              <a:gd name="connsiteX787" fmla="*/ 138978 w 4119434"/>
              <a:gd name="connsiteY787" fmla="*/ 2804593 h 3680972"/>
              <a:gd name="connsiteX788" fmla="*/ 80801 w 4119434"/>
              <a:gd name="connsiteY788" fmla="*/ 2820753 h 3680972"/>
              <a:gd name="connsiteX789" fmla="*/ 80801 w 4119434"/>
              <a:gd name="connsiteY789" fmla="*/ 2801361 h 3680972"/>
              <a:gd name="connsiteX790" fmla="*/ 80801 w 4119434"/>
              <a:gd name="connsiteY790" fmla="*/ 2804593 h 3680972"/>
              <a:gd name="connsiteX791" fmla="*/ 87265 w 4119434"/>
              <a:gd name="connsiteY791" fmla="*/ 2794897 h 3680972"/>
              <a:gd name="connsiteX792" fmla="*/ 93729 w 4119434"/>
              <a:gd name="connsiteY792" fmla="*/ 2791665 h 3680972"/>
              <a:gd name="connsiteX793" fmla="*/ 106657 w 4119434"/>
              <a:gd name="connsiteY793" fmla="*/ 2785201 h 3680972"/>
              <a:gd name="connsiteX794" fmla="*/ 135746 w 4119434"/>
              <a:gd name="connsiteY794" fmla="*/ 2775505 h 3680972"/>
              <a:gd name="connsiteX795" fmla="*/ 138978 w 4119434"/>
              <a:gd name="connsiteY795" fmla="*/ 2772273 h 3680972"/>
              <a:gd name="connsiteX796" fmla="*/ 106657 w 4119434"/>
              <a:gd name="connsiteY796" fmla="*/ 2769041 h 3680972"/>
              <a:gd name="connsiteX797" fmla="*/ 100193 w 4119434"/>
              <a:gd name="connsiteY797" fmla="*/ 2765809 h 3680972"/>
              <a:gd name="connsiteX798" fmla="*/ 96961 w 4119434"/>
              <a:gd name="connsiteY798" fmla="*/ 2762577 h 3680972"/>
              <a:gd name="connsiteX799" fmla="*/ 90497 w 4119434"/>
              <a:gd name="connsiteY799" fmla="*/ 2762577 h 3680972"/>
              <a:gd name="connsiteX800" fmla="*/ 77569 w 4119434"/>
              <a:gd name="connsiteY800" fmla="*/ 2756113 h 3680972"/>
              <a:gd name="connsiteX801" fmla="*/ 58177 w 4119434"/>
              <a:gd name="connsiteY801" fmla="*/ 2752881 h 3680972"/>
              <a:gd name="connsiteX802" fmla="*/ 35552 w 4119434"/>
              <a:gd name="connsiteY802" fmla="*/ 2749649 h 3680972"/>
              <a:gd name="connsiteX803" fmla="*/ 22624 w 4119434"/>
              <a:gd name="connsiteY803" fmla="*/ 2746417 h 3680972"/>
              <a:gd name="connsiteX804" fmla="*/ 0 w 4119434"/>
              <a:gd name="connsiteY804" fmla="*/ 2736721 h 3680972"/>
              <a:gd name="connsiteX805" fmla="*/ 3232 w 4119434"/>
              <a:gd name="connsiteY805" fmla="*/ 2727025 h 3680972"/>
              <a:gd name="connsiteX806" fmla="*/ 6464 w 4119434"/>
              <a:gd name="connsiteY806" fmla="*/ 2727025 h 3680972"/>
              <a:gd name="connsiteX807" fmla="*/ 6464 w 4119434"/>
              <a:gd name="connsiteY807" fmla="*/ 2723793 h 3680972"/>
              <a:gd name="connsiteX808" fmla="*/ 9696 w 4119434"/>
              <a:gd name="connsiteY808" fmla="*/ 2720560 h 3680972"/>
              <a:gd name="connsiteX809" fmla="*/ 12928 w 4119434"/>
              <a:gd name="connsiteY809" fmla="*/ 2723793 h 3680972"/>
              <a:gd name="connsiteX810" fmla="*/ 9696 w 4119434"/>
              <a:gd name="connsiteY810" fmla="*/ 2714096 h 3680972"/>
              <a:gd name="connsiteX811" fmla="*/ 12928 w 4119434"/>
              <a:gd name="connsiteY811" fmla="*/ 2701168 h 3680972"/>
              <a:gd name="connsiteX812" fmla="*/ 12928 w 4119434"/>
              <a:gd name="connsiteY812" fmla="*/ 2697936 h 3680972"/>
              <a:gd name="connsiteX813" fmla="*/ 9696 w 4119434"/>
              <a:gd name="connsiteY813" fmla="*/ 2694704 h 3680972"/>
              <a:gd name="connsiteX814" fmla="*/ 9696 w 4119434"/>
              <a:gd name="connsiteY814" fmla="*/ 2681776 h 3680972"/>
              <a:gd name="connsiteX815" fmla="*/ 12928 w 4119434"/>
              <a:gd name="connsiteY815" fmla="*/ 2678544 h 3680972"/>
              <a:gd name="connsiteX816" fmla="*/ 12928 w 4119434"/>
              <a:gd name="connsiteY816" fmla="*/ 2665616 h 3680972"/>
              <a:gd name="connsiteX817" fmla="*/ 16160 w 4119434"/>
              <a:gd name="connsiteY817" fmla="*/ 2649456 h 3680972"/>
              <a:gd name="connsiteX818" fmla="*/ 16160 w 4119434"/>
              <a:gd name="connsiteY818" fmla="*/ 2646224 h 3680972"/>
              <a:gd name="connsiteX819" fmla="*/ 25856 w 4119434"/>
              <a:gd name="connsiteY819" fmla="*/ 2633296 h 3680972"/>
              <a:gd name="connsiteX820" fmla="*/ 25856 w 4119434"/>
              <a:gd name="connsiteY820" fmla="*/ 2630064 h 3680972"/>
              <a:gd name="connsiteX821" fmla="*/ 25856 w 4119434"/>
              <a:gd name="connsiteY821" fmla="*/ 2623600 h 3680972"/>
              <a:gd name="connsiteX822" fmla="*/ 25856 w 4119434"/>
              <a:gd name="connsiteY822" fmla="*/ 2620368 h 3680972"/>
              <a:gd name="connsiteX823" fmla="*/ 35552 w 4119434"/>
              <a:gd name="connsiteY823" fmla="*/ 2613904 h 3680972"/>
              <a:gd name="connsiteX824" fmla="*/ 35552 w 4119434"/>
              <a:gd name="connsiteY824" fmla="*/ 2600975 h 3680972"/>
              <a:gd name="connsiteX825" fmla="*/ 32320 w 4119434"/>
              <a:gd name="connsiteY825" fmla="*/ 2600975 h 3680972"/>
              <a:gd name="connsiteX826" fmla="*/ 32320 w 4119434"/>
              <a:gd name="connsiteY826" fmla="*/ 2591279 h 3680972"/>
              <a:gd name="connsiteX827" fmla="*/ 58177 w 4119434"/>
              <a:gd name="connsiteY827" fmla="*/ 2552495 h 3680972"/>
              <a:gd name="connsiteX828" fmla="*/ 58177 w 4119434"/>
              <a:gd name="connsiteY828" fmla="*/ 2549263 h 3680972"/>
              <a:gd name="connsiteX829" fmla="*/ 67873 w 4119434"/>
              <a:gd name="connsiteY829" fmla="*/ 2536335 h 3680972"/>
              <a:gd name="connsiteX830" fmla="*/ 67873 w 4119434"/>
              <a:gd name="connsiteY830" fmla="*/ 2526639 h 3680972"/>
              <a:gd name="connsiteX831" fmla="*/ 84033 w 4119434"/>
              <a:gd name="connsiteY831" fmla="*/ 2513711 h 3680972"/>
              <a:gd name="connsiteX832" fmla="*/ 90497 w 4119434"/>
              <a:gd name="connsiteY832" fmla="*/ 2510479 h 3680972"/>
              <a:gd name="connsiteX833" fmla="*/ 93729 w 4119434"/>
              <a:gd name="connsiteY833" fmla="*/ 2500783 h 3680972"/>
              <a:gd name="connsiteX834" fmla="*/ 87265 w 4119434"/>
              <a:gd name="connsiteY834" fmla="*/ 2494318 h 3680972"/>
              <a:gd name="connsiteX835" fmla="*/ 87265 w 4119434"/>
              <a:gd name="connsiteY835" fmla="*/ 2491086 h 3680972"/>
              <a:gd name="connsiteX836" fmla="*/ 90497 w 4119434"/>
              <a:gd name="connsiteY836" fmla="*/ 2481390 h 3680972"/>
              <a:gd name="connsiteX837" fmla="*/ 126050 w 4119434"/>
              <a:gd name="connsiteY837" fmla="*/ 2452302 h 3680972"/>
              <a:gd name="connsiteX838" fmla="*/ 132514 w 4119434"/>
              <a:gd name="connsiteY838" fmla="*/ 2442606 h 3680972"/>
              <a:gd name="connsiteX839" fmla="*/ 161602 w 4119434"/>
              <a:gd name="connsiteY839" fmla="*/ 2432910 h 3680972"/>
              <a:gd name="connsiteX840" fmla="*/ 164834 w 4119434"/>
              <a:gd name="connsiteY840" fmla="*/ 2429678 h 3680972"/>
              <a:gd name="connsiteX841" fmla="*/ 171298 w 4119434"/>
              <a:gd name="connsiteY841" fmla="*/ 2429678 h 3680972"/>
              <a:gd name="connsiteX842" fmla="*/ 203619 w 4119434"/>
              <a:gd name="connsiteY842" fmla="*/ 2413518 h 3680972"/>
              <a:gd name="connsiteX843" fmla="*/ 206851 w 4119434"/>
              <a:gd name="connsiteY843" fmla="*/ 2413518 h 3680972"/>
              <a:gd name="connsiteX844" fmla="*/ 213315 w 4119434"/>
              <a:gd name="connsiteY844" fmla="*/ 2410286 h 3680972"/>
              <a:gd name="connsiteX845" fmla="*/ 216547 w 4119434"/>
              <a:gd name="connsiteY845" fmla="*/ 2410286 h 3680972"/>
              <a:gd name="connsiteX846" fmla="*/ 229475 w 4119434"/>
              <a:gd name="connsiteY846" fmla="*/ 2403822 h 3680972"/>
              <a:gd name="connsiteX847" fmla="*/ 252099 w 4119434"/>
              <a:gd name="connsiteY847" fmla="*/ 2397358 h 3680972"/>
              <a:gd name="connsiteX848" fmla="*/ 258564 w 4119434"/>
              <a:gd name="connsiteY848" fmla="*/ 2397358 h 3680972"/>
              <a:gd name="connsiteX849" fmla="*/ 277956 w 4119434"/>
              <a:gd name="connsiteY849" fmla="*/ 2394126 h 3680972"/>
              <a:gd name="connsiteX850" fmla="*/ 281188 w 4119434"/>
              <a:gd name="connsiteY850" fmla="*/ 2394126 h 3680972"/>
              <a:gd name="connsiteX851" fmla="*/ 294116 w 4119434"/>
              <a:gd name="connsiteY851" fmla="*/ 2390894 h 3680972"/>
              <a:gd name="connsiteX852" fmla="*/ 297348 w 4119434"/>
              <a:gd name="connsiteY852" fmla="*/ 2387662 h 3680972"/>
              <a:gd name="connsiteX853" fmla="*/ 310276 w 4119434"/>
              <a:gd name="connsiteY853" fmla="*/ 2384429 h 3680972"/>
              <a:gd name="connsiteX854" fmla="*/ 313508 w 4119434"/>
              <a:gd name="connsiteY854" fmla="*/ 2384429 h 3680972"/>
              <a:gd name="connsiteX855" fmla="*/ 323204 w 4119434"/>
              <a:gd name="connsiteY855" fmla="*/ 2381197 h 3680972"/>
              <a:gd name="connsiteX856" fmla="*/ 336133 w 4119434"/>
              <a:gd name="connsiteY856" fmla="*/ 2381197 h 3680972"/>
              <a:gd name="connsiteX857" fmla="*/ 345829 w 4119434"/>
              <a:gd name="connsiteY857" fmla="*/ 2377965 h 3680972"/>
              <a:gd name="connsiteX858" fmla="*/ 358757 w 4119434"/>
              <a:gd name="connsiteY858" fmla="*/ 2374733 h 3680972"/>
              <a:gd name="connsiteX859" fmla="*/ 371685 w 4119434"/>
              <a:gd name="connsiteY859" fmla="*/ 2374733 h 3680972"/>
              <a:gd name="connsiteX860" fmla="*/ 391077 w 4119434"/>
              <a:gd name="connsiteY860" fmla="*/ 2365037 h 3680972"/>
              <a:gd name="connsiteX861" fmla="*/ 404005 w 4119434"/>
              <a:gd name="connsiteY861" fmla="*/ 2352109 h 3680972"/>
              <a:gd name="connsiteX862" fmla="*/ 410470 w 4119434"/>
              <a:gd name="connsiteY862" fmla="*/ 2345645 h 3680972"/>
              <a:gd name="connsiteX863" fmla="*/ 413702 w 4119434"/>
              <a:gd name="connsiteY863" fmla="*/ 2345645 h 3680972"/>
              <a:gd name="connsiteX864" fmla="*/ 407238 w 4119434"/>
              <a:gd name="connsiteY864" fmla="*/ 2310093 h 3680972"/>
              <a:gd name="connsiteX865" fmla="*/ 410470 w 4119434"/>
              <a:gd name="connsiteY865" fmla="*/ 2297165 h 3680972"/>
              <a:gd name="connsiteX866" fmla="*/ 416934 w 4119434"/>
              <a:gd name="connsiteY866" fmla="*/ 2290701 h 3680972"/>
              <a:gd name="connsiteX867" fmla="*/ 407238 w 4119434"/>
              <a:gd name="connsiteY867" fmla="*/ 2255148 h 3680972"/>
              <a:gd name="connsiteX868" fmla="*/ 407238 w 4119434"/>
              <a:gd name="connsiteY868" fmla="*/ 2238988 h 3680972"/>
              <a:gd name="connsiteX869" fmla="*/ 410470 w 4119434"/>
              <a:gd name="connsiteY869" fmla="*/ 2235756 h 3680972"/>
              <a:gd name="connsiteX870" fmla="*/ 410470 w 4119434"/>
              <a:gd name="connsiteY870" fmla="*/ 2229292 h 3680972"/>
              <a:gd name="connsiteX871" fmla="*/ 410470 w 4119434"/>
              <a:gd name="connsiteY871" fmla="*/ 2222828 h 3680972"/>
              <a:gd name="connsiteX872" fmla="*/ 413702 w 4119434"/>
              <a:gd name="connsiteY872" fmla="*/ 2213132 h 3680972"/>
              <a:gd name="connsiteX873" fmla="*/ 410470 w 4119434"/>
              <a:gd name="connsiteY873" fmla="*/ 2196972 h 3680972"/>
              <a:gd name="connsiteX874" fmla="*/ 416934 w 4119434"/>
              <a:gd name="connsiteY874" fmla="*/ 2177580 h 3680972"/>
              <a:gd name="connsiteX875" fmla="*/ 420166 w 4119434"/>
              <a:gd name="connsiteY875" fmla="*/ 2158187 h 3680972"/>
              <a:gd name="connsiteX876" fmla="*/ 420166 w 4119434"/>
              <a:gd name="connsiteY876" fmla="*/ 2145259 h 3680972"/>
              <a:gd name="connsiteX877" fmla="*/ 426630 w 4119434"/>
              <a:gd name="connsiteY877" fmla="*/ 2135563 h 3680972"/>
              <a:gd name="connsiteX878" fmla="*/ 426630 w 4119434"/>
              <a:gd name="connsiteY878" fmla="*/ 2132331 h 3680972"/>
              <a:gd name="connsiteX879" fmla="*/ 433094 w 4119434"/>
              <a:gd name="connsiteY879" fmla="*/ 2122635 h 3680972"/>
              <a:gd name="connsiteX880" fmla="*/ 436326 w 4119434"/>
              <a:gd name="connsiteY880" fmla="*/ 2122635 h 3680972"/>
              <a:gd name="connsiteX881" fmla="*/ 433094 w 4119434"/>
              <a:gd name="connsiteY881" fmla="*/ 2106475 h 3680972"/>
              <a:gd name="connsiteX882" fmla="*/ 436326 w 4119434"/>
              <a:gd name="connsiteY882" fmla="*/ 2096779 h 3680972"/>
              <a:gd name="connsiteX883" fmla="*/ 439558 w 4119434"/>
              <a:gd name="connsiteY883" fmla="*/ 2093547 h 3680972"/>
              <a:gd name="connsiteX884" fmla="*/ 446022 w 4119434"/>
              <a:gd name="connsiteY884" fmla="*/ 2083851 h 3680972"/>
              <a:gd name="connsiteX885" fmla="*/ 449254 w 4119434"/>
              <a:gd name="connsiteY885" fmla="*/ 2080619 h 3680972"/>
              <a:gd name="connsiteX886" fmla="*/ 452486 w 4119434"/>
              <a:gd name="connsiteY886" fmla="*/ 2077387 h 3680972"/>
              <a:gd name="connsiteX887" fmla="*/ 455718 w 4119434"/>
              <a:gd name="connsiteY887" fmla="*/ 2064459 h 3680972"/>
              <a:gd name="connsiteX888" fmla="*/ 455718 w 4119434"/>
              <a:gd name="connsiteY888" fmla="*/ 2061227 h 3680972"/>
              <a:gd name="connsiteX889" fmla="*/ 458950 w 4119434"/>
              <a:gd name="connsiteY889" fmla="*/ 2051531 h 3680972"/>
              <a:gd name="connsiteX890" fmla="*/ 458950 w 4119434"/>
              <a:gd name="connsiteY890" fmla="*/ 2048299 h 3680972"/>
              <a:gd name="connsiteX891" fmla="*/ 462182 w 4119434"/>
              <a:gd name="connsiteY891" fmla="*/ 2045067 h 3680972"/>
              <a:gd name="connsiteX892" fmla="*/ 465414 w 4119434"/>
              <a:gd name="connsiteY892" fmla="*/ 2038602 h 3680972"/>
              <a:gd name="connsiteX893" fmla="*/ 471878 w 4119434"/>
              <a:gd name="connsiteY893" fmla="*/ 2035370 h 3680972"/>
              <a:gd name="connsiteX894" fmla="*/ 475110 w 4119434"/>
              <a:gd name="connsiteY894" fmla="*/ 2032138 h 3680972"/>
              <a:gd name="connsiteX895" fmla="*/ 481575 w 4119434"/>
              <a:gd name="connsiteY895" fmla="*/ 2028906 h 3680972"/>
              <a:gd name="connsiteX896" fmla="*/ 481575 w 4119434"/>
              <a:gd name="connsiteY896" fmla="*/ 2015978 h 3680972"/>
              <a:gd name="connsiteX897" fmla="*/ 481575 w 4119434"/>
              <a:gd name="connsiteY897" fmla="*/ 2012746 h 3680972"/>
              <a:gd name="connsiteX898" fmla="*/ 488039 w 4119434"/>
              <a:gd name="connsiteY898" fmla="*/ 2003050 h 3680972"/>
              <a:gd name="connsiteX899" fmla="*/ 484807 w 4119434"/>
              <a:gd name="connsiteY899" fmla="*/ 2003050 h 3680972"/>
              <a:gd name="connsiteX900" fmla="*/ 500967 w 4119434"/>
              <a:gd name="connsiteY900" fmla="*/ 1990122 h 3680972"/>
              <a:gd name="connsiteX901" fmla="*/ 510663 w 4119434"/>
              <a:gd name="connsiteY901" fmla="*/ 1983658 h 3680972"/>
              <a:gd name="connsiteX902" fmla="*/ 513895 w 4119434"/>
              <a:gd name="connsiteY902" fmla="*/ 1983658 h 3680972"/>
              <a:gd name="connsiteX903" fmla="*/ 526823 w 4119434"/>
              <a:gd name="connsiteY903" fmla="*/ 1980426 h 3680972"/>
              <a:gd name="connsiteX904" fmla="*/ 533287 w 4119434"/>
              <a:gd name="connsiteY904" fmla="*/ 1957802 h 3680972"/>
              <a:gd name="connsiteX905" fmla="*/ 549447 w 4119434"/>
              <a:gd name="connsiteY905" fmla="*/ 1931945 h 3680972"/>
              <a:gd name="connsiteX906" fmla="*/ 549447 w 4119434"/>
              <a:gd name="connsiteY906" fmla="*/ 1928713 h 3680972"/>
              <a:gd name="connsiteX907" fmla="*/ 552679 w 4119434"/>
              <a:gd name="connsiteY907" fmla="*/ 1899625 h 3680972"/>
              <a:gd name="connsiteX908" fmla="*/ 552679 w 4119434"/>
              <a:gd name="connsiteY908" fmla="*/ 1896393 h 3680972"/>
              <a:gd name="connsiteX909" fmla="*/ 562376 w 4119434"/>
              <a:gd name="connsiteY909" fmla="*/ 1883465 h 3680972"/>
              <a:gd name="connsiteX910" fmla="*/ 562376 w 4119434"/>
              <a:gd name="connsiteY910" fmla="*/ 1873769 h 3680972"/>
              <a:gd name="connsiteX911" fmla="*/ 568840 w 4119434"/>
              <a:gd name="connsiteY911" fmla="*/ 1864073 h 3680972"/>
              <a:gd name="connsiteX912" fmla="*/ 572072 w 4119434"/>
              <a:gd name="connsiteY912" fmla="*/ 1857609 h 3680972"/>
              <a:gd name="connsiteX913" fmla="*/ 581768 w 4119434"/>
              <a:gd name="connsiteY913" fmla="*/ 1851145 h 3680972"/>
              <a:gd name="connsiteX914" fmla="*/ 581768 w 4119434"/>
              <a:gd name="connsiteY914" fmla="*/ 1841449 h 3680972"/>
              <a:gd name="connsiteX915" fmla="*/ 581768 w 4119434"/>
              <a:gd name="connsiteY915" fmla="*/ 1825289 h 3680972"/>
              <a:gd name="connsiteX916" fmla="*/ 588232 w 4119434"/>
              <a:gd name="connsiteY916" fmla="*/ 1812360 h 3680972"/>
              <a:gd name="connsiteX917" fmla="*/ 594696 w 4119434"/>
              <a:gd name="connsiteY917" fmla="*/ 1805896 h 3680972"/>
              <a:gd name="connsiteX918" fmla="*/ 597928 w 4119434"/>
              <a:gd name="connsiteY918" fmla="*/ 1799432 h 3680972"/>
              <a:gd name="connsiteX919" fmla="*/ 597928 w 4119434"/>
              <a:gd name="connsiteY919" fmla="*/ 1792968 h 3680972"/>
              <a:gd name="connsiteX920" fmla="*/ 604392 w 4119434"/>
              <a:gd name="connsiteY920" fmla="*/ 1780040 h 3680972"/>
              <a:gd name="connsiteX921" fmla="*/ 604392 w 4119434"/>
              <a:gd name="connsiteY921" fmla="*/ 1776808 h 3680972"/>
              <a:gd name="connsiteX922" fmla="*/ 607624 w 4119434"/>
              <a:gd name="connsiteY922" fmla="*/ 1767112 h 3680972"/>
              <a:gd name="connsiteX923" fmla="*/ 623785 w 4119434"/>
              <a:gd name="connsiteY923" fmla="*/ 1750952 h 3680972"/>
              <a:gd name="connsiteX924" fmla="*/ 627017 w 4119434"/>
              <a:gd name="connsiteY924" fmla="*/ 1744488 h 3680972"/>
              <a:gd name="connsiteX925" fmla="*/ 633481 w 4119434"/>
              <a:gd name="connsiteY925" fmla="*/ 1744488 h 3680972"/>
              <a:gd name="connsiteX926" fmla="*/ 633481 w 4119434"/>
              <a:gd name="connsiteY926" fmla="*/ 1741256 h 3680972"/>
              <a:gd name="connsiteX927" fmla="*/ 636713 w 4119434"/>
              <a:gd name="connsiteY927" fmla="*/ 1734792 h 3680972"/>
              <a:gd name="connsiteX928" fmla="*/ 639945 w 4119434"/>
              <a:gd name="connsiteY928" fmla="*/ 1734792 h 3680972"/>
              <a:gd name="connsiteX929" fmla="*/ 643177 w 4119434"/>
              <a:gd name="connsiteY929" fmla="*/ 1731560 h 3680972"/>
              <a:gd name="connsiteX930" fmla="*/ 646409 w 4119434"/>
              <a:gd name="connsiteY930" fmla="*/ 1728328 h 3680972"/>
              <a:gd name="connsiteX931" fmla="*/ 649641 w 4119434"/>
              <a:gd name="connsiteY931" fmla="*/ 1725096 h 3680972"/>
              <a:gd name="connsiteX932" fmla="*/ 649641 w 4119434"/>
              <a:gd name="connsiteY932" fmla="*/ 1721864 h 3680972"/>
              <a:gd name="connsiteX933" fmla="*/ 662569 w 4119434"/>
              <a:gd name="connsiteY933" fmla="*/ 1721864 h 3680972"/>
              <a:gd name="connsiteX934" fmla="*/ 662569 w 4119434"/>
              <a:gd name="connsiteY934" fmla="*/ 1718632 h 3680972"/>
              <a:gd name="connsiteX935" fmla="*/ 669033 w 4119434"/>
              <a:gd name="connsiteY935" fmla="*/ 1718632 h 3680972"/>
              <a:gd name="connsiteX936" fmla="*/ 672265 w 4119434"/>
              <a:gd name="connsiteY936" fmla="*/ 1718632 h 3680972"/>
              <a:gd name="connsiteX937" fmla="*/ 678729 w 4119434"/>
              <a:gd name="connsiteY937" fmla="*/ 1715400 h 3680972"/>
              <a:gd name="connsiteX938" fmla="*/ 681961 w 4119434"/>
              <a:gd name="connsiteY938" fmla="*/ 1715400 h 3680972"/>
              <a:gd name="connsiteX939" fmla="*/ 688425 w 4119434"/>
              <a:gd name="connsiteY939" fmla="*/ 1715400 h 3680972"/>
              <a:gd name="connsiteX940" fmla="*/ 688425 w 4119434"/>
              <a:gd name="connsiteY940" fmla="*/ 1705703 h 3680972"/>
              <a:gd name="connsiteX941" fmla="*/ 681961 w 4119434"/>
              <a:gd name="connsiteY941" fmla="*/ 1705703 h 3680972"/>
              <a:gd name="connsiteX942" fmla="*/ 685193 w 4119434"/>
              <a:gd name="connsiteY942" fmla="*/ 1702471 h 3680972"/>
              <a:gd name="connsiteX943" fmla="*/ 681961 w 4119434"/>
              <a:gd name="connsiteY943" fmla="*/ 1692775 h 3680972"/>
              <a:gd name="connsiteX944" fmla="*/ 652873 w 4119434"/>
              <a:gd name="connsiteY944" fmla="*/ 1686311 h 3680972"/>
              <a:gd name="connsiteX945" fmla="*/ 636713 w 4119434"/>
              <a:gd name="connsiteY945" fmla="*/ 1686311 h 3680972"/>
              <a:gd name="connsiteX946" fmla="*/ 578536 w 4119434"/>
              <a:gd name="connsiteY946" fmla="*/ 1683079 h 3680972"/>
              <a:gd name="connsiteX947" fmla="*/ 568840 w 4119434"/>
              <a:gd name="connsiteY947" fmla="*/ 1683079 h 3680972"/>
              <a:gd name="connsiteX948" fmla="*/ 539751 w 4119434"/>
              <a:gd name="connsiteY948" fmla="*/ 1676615 h 3680972"/>
              <a:gd name="connsiteX949" fmla="*/ 536519 w 4119434"/>
              <a:gd name="connsiteY949" fmla="*/ 1679847 h 3680972"/>
              <a:gd name="connsiteX950" fmla="*/ 533287 w 4119434"/>
              <a:gd name="connsiteY950" fmla="*/ 1679847 h 3680972"/>
              <a:gd name="connsiteX951" fmla="*/ 533287 w 4119434"/>
              <a:gd name="connsiteY951" fmla="*/ 1683079 h 3680972"/>
              <a:gd name="connsiteX952" fmla="*/ 530055 w 4119434"/>
              <a:gd name="connsiteY952" fmla="*/ 1679847 h 3680972"/>
              <a:gd name="connsiteX953" fmla="*/ 526823 w 4119434"/>
              <a:gd name="connsiteY953" fmla="*/ 1683079 h 3680972"/>
              <a:gd name="connsiteX954" fmla="*/ 517127 w 4119434"/>
              <a:gd name="connsiteY954" fmla="*/ 1679847 h 3680972"/>
              <a:gd name="connsiteX955" fmla="*/ 507431 w 4119434"/>
              <a:gd name="connsiteY955" fmla="*/ 1676615 h 3680972"/>
              <a:gd name="connsiteX956" fmla="*/ 494503 w 4119434"/>
              <a:gd name="connsiteY956" fmla="*/ 1653991 h 3680972"/>
              <a:gd name="connsiteX957" fmla="*/ 494503 w 4119434"/>
              <a:gd name="connsiteY957" fmla="*/ 1647527 h 3680972"/>
              <a:gd name="connsiteX958" fmla="*/ 488039 w 4119434"/>
              <a:gd name="connsiteY958" fmla="*/ 1641063 h 3680972"/>
              <a:gd name="connsiteX959" fmla="*/ 471878 w 4119434"/>
              <a:gd name="connsiteY959" fmla="*/ 1637831 h 3680972"/>
              <a:gd name="connsiteX960" fmla="*/ 471878 w 4119434"/>
              <a:gd name="connsiteY960" fmla="*/ 1634599 h 3680972"/>
              <a:gd name="connsiteX961" fmla="*/ 468646 w 4119434"/>
              <a:gd name="connsiteY961" fmla="*/ 1634599 h 3680972"/>
              <a:gd name="connsiteX962" fmla="*/ 455718 w 4119434"/>
              <a:gd name="connsiteY962" fmla="*/ 1621671 h 3680972"/>
              <a:gd name="connsiteX963" fmla="*/ 429862 w 4119434"/>
              <a:gd name="connsiteY963" fmla="*/ 1621671 h 3680972"/>
              <a:gd name="connsiteX964" fmla="*/ 407238 w 4119434"/>
              <a:gd name="connsiteY964" fmla="*/ 1624903 h 3680972"/>
              <a:gd name="connsiteX965" fmla="*/ 368453 w 4119434"/>
              <a:gd name="connsiteY965" fmla="*/ 1618439 h 3680972"/>
              <a:gd name="connsiteX966" fmla="*/ 368453 w 4119434"/>
              <a:gd name="connsiteY966" fmla="*/ 1615207 h 3680972"/>
              <a:gd name="connsiteX967" fmla="*/ 378149 w 4119434"/>
              <a:gd name="connsiteY967" fmla="*/ 1599047 h 3680972"/>
              <a:gd name="connsiteX968" fmla="*/ 378149 w 4119434"/>
              <a:gd name="connsiteY968" fmla="*/ 1592582 h 3680972"/>
              <a:gd name="connsiteX969" fmla="*/ 387845 w 4119434"/>
              <a:gd name="connsiteY969" fmla="*/ 1586118 h 3680972"/>
              <a:gd name="connsiteX970" fmla="*/ 391077 w 4119434"/>
              <a:gd name="connsiteY970" fmla="*/ 1586118 h 3680972"/>
              <a:gd name="connsiteX971" fmla="*/ 404005 w 4119434"/>
              <a:gd name="connsiteY971" fmla="*/ 1586118 h 3680972"/>
              <a:gd name="connsiteX972" fmla="*/ 407238 w 4119434"/>
              <a:gd name="connsiteY972" fmla="*/ 1579654 h 3680972"/>
              <a:gd name="connsiteX973" fmla="*/ 387845 w 4119434"/>
              <a:gd name="connsiteY973" fmla="*/ 1573190 h 3680972"/>
              <a:gd name="connsiteX974" fmla="*/ 378149 w 4119434"/>
              <a:gd name="connsiteY974" fmla="*/ 1569958 h 3680972"/>
              <a:gd name="connsiteX975" fmla="*/ 365221 w 4119434"/>
              <a:gd name="connsiteY975" fmla="*/ 1569958 h 3680972"/>
              <a:gd name="connsiteX976" fmla="*/ 355525 w 4119434"/>
              <a:gd name="connsiteY976" fmla="*/ 1569958 h 3680972"/>
              <a:gd name="connsiteX977" fmla="*/ 349061 w 4119434"/>
              <a:gd name="connsiteY977" fmla="*/ 1569958 h 3680972"/>
              <a:gd name="connsiteX978" fmla="*/ 345829 w 4119434"/>
              <a:gd name="connsiteY978" fmla="*/ 1569958 h 3680972"/>
              <a:gd name="connsiteX979" fmla="*/ 345829 w 4119434"/>
              <a:gd name="connsiteY979" fmla="*/ 1557030 h 3680972"/>
              <a:gd name="connsiteX980" fmla="*/ 349061 w 4119434"/>
              <a:gd name="connsiteY980" fmla="*/ 1557030 h 3680972"/>
              <a:gd name="connsiteX981" fmla="*/ 352293 w 4119434"/>
              <a:gd name="connsiteY981" fmla="*/ 1553798 h 3680972"/>
              <a:gd name="connsiteX982" fmla="*/ 352293 w 4119434"/>
              <a:gd name="connsiteY982" fmla="*/ 1547334 h 3680972"/>
              <a:gd name="connsiteX983" fmla="*/ 349061 w 4119434"/>
              <a:gd name="connsiteY983" fmla="*/ 1547334 h 3680972"/>
              <a:gd name="connsiteX984" fmla="*/ 349061 w 4119434"/>
              <a:gd name="connsiteY984" fmla="*/ 1544102 h 3680972"/>
              <a:gd name="connsiteX985" fmla="*/ 345829 w 4119434"/>
              <a:gd name="connsiteY985" fmla="*/ 1534406 h 3680972"/>
              <a:gd name="connsiteX986" fmla="*/ 349061 w 4119434"/>
              <a:gd name="connsiteY986" fmla="*/ 1531174 h 3680972"/>
              <a:gd name="connsiteX987" fmla="*/ 349061 w 4119434"/>
              <a:gd name="connsiteY987" fmla="*/ 1527942 h 3680972"/>
              <a:gd name="connsiteX988" fmla="*/ 349061 w 4119434"/>
              <a:gd name="connsiteY988" fmla="*/ 1524710 h 3680972"/>
              <a:gd name="connsiteX989" fmla="*/ 345829 w 4119434"/>
              <a:gd name="connsiteY989" fmla="*/ 1524710 h 3680972"/>
              <a:gd name="connsiteX990" fmla="*/ 345829 w 4119434"/>
              <a:gd name="connsiteY990" fmla="*/ 1521478 h 3680972"/>
              <a:gd name="connsiteX991" fmla="*/ 349061 w 4119434"/>
              <a:gd name="connsiteY991" fmla="*/ 1521478 h 3680972"/>
              <a:gd name="connsiteX992" fmla="*/ 349061 w 4119434"/>
              <a:gd name="connsiteY992" fmla="*/ 1518246 h 3680972"/>
              <a:gd name="connsiteX993" fmla="*/ 352293 w 4119434"/>
              <a:gd name="connsiteY993" fmla="*/ 1518246 h 3680972"/>
              <a:gd name="connsiteX994" fmla="*/ 355525 w 4119434"/>
              <a:gd name="connsiteY994" fmla="*/ 1515014 h 3680972"/>
              <a:gd name="connsiteX995" fmla="*/ 358757 w 4119434"/>
              <a:gd name="connsiteY995" fmla="*/ 1515014 h 3680972"/>
              <a:gd name="connsiteX996" fmla="*/ 365221 w 4119434"/>
              <a:gd name="connsiteY996" fmla="*/ 1508550 h 3680972"/>
              <a:gd name="connsiteX997" fmla="*/ 368453 w 4119434"/>
              <a:gd name="connsiteY997" fmla="*/ 1508550 h 3680972"/>
              <a:gd name="connsiteX998" fmla="*/ 371685 w 4119434"/>
              <a:gd name="connsiteY998" fmla="*/ 1505318 h 3680972"/>
              <a:gd name="connsiteX999" fmla="*/ 378149 w 4119434"/>
              <a:gd name="connsiteY999" fmla="*/ 1495622 h 3680972"/>
              <a:gd name="connsiteX1000" fmla="*/ 387845 w 4119434"/>
              <a:gd name="connsiteY1000" fmla="*/ 1482693 h 3680972"/>
              <a:gd name="connsiteX1001" fmla="*/ 365221 w 4119434"/>
              <a:gd name="connsiteY1001" fmla="*/ 1476229 h 3680972"/>
              <a:gd name="connsiteX1002" fmla="*/ 365221 w 4119434"/>
              <a:gd name="connsiteY1002" fmla="*/ 1472997 h 3680972"/>
              <a:gd name="connsiteX1003" fmla="*/ 387845 w 4119434"/>
              <a:gd name="connsiteY1003" fmla="*/ 1443909 h 3680972"/>
              <a:gd name="connsiteX1004" fmla="*/ 387845 w 4119434"/>
              <a:gd name="connsiteY1004" fmla="*/ 1437445 h 3680972"/>
              <a:gd name="connsiteX1005" fmla="*/ 404005 w 4119434"/>
              <a:gd name="connsiteY1005" fmla="*/ 1427749 h 3680972"/>
              <a:gd name="connsiteX1006" fmla="*/ 404005 w 4119434"/>
              <a:gd name="connsiteY1006" fmla="*/ 1414821 h 3680972"/>
              <a:gd name="connsiteX1007" fmla="*/ 400773 w 4119434"/>
              <a:gd name="connsiteY1007" fmla="*/ 1398661 h 3680972"/>
              <a:gd name="connsiteX1008" fmla="*/ 404005 w 4119434"/>
              <a:gd name="connsiteY1008" fmla="*/ 1388965 h 3680972"/>
              <a:gd name="connsiteX1009" fmla="*/ 413702 w 4119434"/>
              <a:gd name="connsiteY1009" fmla="*/ 1388965 h 3680972"/>
              <a:gd name="connsiteX1010" fmla="*/ 413702 w 4119434"/>
              <a:gd name="connsiteY1010" fmla="*/ 1382501 h 3680972"/>
              <a:gd name="connsiteX1011" fmla="*/ 423398 w 4119434"/>
              <a:gd name="connsiteY1011" fmla="*/ 1376037 h 3680972"/>
              <a:gd name="connsiteX1012" fmla="*/ 426630 w 4119434"/>
              <a:gd name="connsiteY1012" fmla="*/ 1369572 h 3680972"/>
              <a:gd name="connsiteX1013" fmla="*/ 433094 w 4119434"/>
              <a:gd name="connsiteY1013" fmla="*/ 1369572 h 3680972"/>
              <a:gd name="connsiteX1014" fmla="*/ 436326 w 4119434"/>
              <a:gd name="connsiteY1014" fmla="*/ 1366340 h 3680972"/>
              <a:gd name="connsiteX1015" fmla="*/ 446022 w 4119434"/>
              <a:gd name="connsiteY1015" fmla="*/ 1366340 h 3680972"/>
              <a:gd name="connsiteX1016" fmla="*/ 462182 w 4119434"/>
              <a:gd name="connsiteY1016" fmla="*/ 1356644 h 3680972"/>
              <a:gd name="connsiteX1017" fmla="*/ 465414 w 4119434"/>
              <a:gd name="connsiteY1017" fmla="*/ 1356644 h 3680972"/>
              <a:gd name="connsiteX1018" fmla="*/ 468646 w 4119434"/>
              <a:gd name="connsiteY1018" fmla="*/ 1356644 h 3680972"/>
              <a:gd name="connsiteX1019" fmla="*/ 481575 w 4119434"/>
              <a:gd name="connsiteY1019" fmla="*/ 1353412 h 3680972"/>
              <a:gd name="connsiteX1020" fmla="*/ 488039 w 4119434"/>
              <a:gd name="connsiteY1020" fmla="*/ 1353412 h 3680972"/>
              <a:gd name="connsiteX1021" fmla="*/ 497735 w 4119434"/>
              <a:gd name="connsiteY1021" fmla="*/ 1353412 h 3680972"/>
              <a:gd name="connsiteX1022" fmla="*/ 500967 w 4119434"/>
              <a:gd name="connsiteY1022" fmla="*/ 1353412 h 3680972"/>
              <a:gd name="connsiteX1023" fmla="*/ 517127 w 4119434"/>
              <a:gd name="connsiteY1023" fmla="*/ 1337252 h 3680972"/>
              <a:gd name="connsiteX1024" fmla="*/ 523591 w 4119434"/>
              <a:gd name="connsiteY1024" fmla="*/ 1304932 h 3680972"/>
              <a:gd name="connsiteX1025" fmla="*/ 536519 w 4119434"/>
              <a:gd name="connsiteY1025" fmla="*/ 1285540 h 3680972"/>
              <a:gd name="connsiteX1026" fmla="*/ 539751 w 4119434"/>
              <a:gd name="connsiteY1026" fmla="*/ 1285540 h 3680972"/>
              <a:gd name="connsiteX1027" fmla="*/ 539751 w 4119434"/>
              <a:gd name="connsiteY1027" fmla="*/ 1282308 h 3680972"/>
              <a:gd name="connsiteX1028" fmla="*/ 542983 w 4119434"/>
              <a:gd name="connsiteY1028" fmla="*/ 1279076 h 3680972"/>
              <a:gd name="connsiteX1029" fmla="*/ 565608 w 4119434"/>
              <a:gd name="connsiteY1029" fmla="*/ 1259683 h 3680972"/>
              <a:gd name="connsiteX1030" fmla="*/ 568840 w 4119434"/>
              <a:gd name="connsiteY1030" fmla="*/ 1256451 h 3680972"/>
              <a:gd name="connsiteX1031" fmla="*/ 578536 w 4119434"/>
              <a:gd name="connsiteY1031" fmla="*/ 1253219 h 3680972"/>
              <a:gd name="connsiteX1032" fmla="*/ 588232 w 4119434"/>
              <a:gd name="connsiteY1032" fmla="*/ 1249987 h 3680972"/>
              <a:gd name="connsiteX1033" fmla="*/ 591464 w 4119434"/>
              <a:gd name="connsiteY1033" fmla="*/ 1249987 h 3680972"/>
              <a:gd name="connsiteX1034" fmla="*/ 601160 w 4119434"/>
              <a:gd name="connsiteY1034" fmla="*/ 1246755 h 3680972"/>
              <a:gd name="connsiteX1035" fmla="*/ 659337 w 4119434"/>
              <a:gd name="connsiteY1035" fmla="*/ 1237059 h 3680972"/>
              <a:gd name="connsiteX1036" fmla="*/ 678729 w 4119434"/>
              <a:gd name="connsiteY1036" fmla="*/ 1240291 h 3680972"/>
              <a:gd name="connsiteX1037" fmla="*/ 681961 w 4119434"/>
              <a:gd name="connsiteY1037" fmla="*/ 1240291 h 3680972"/>
              <a:gd name="connsiteX1038" fmla="*/ 685193 w 4119434"/>
              <a:gd name="connsiteY1038" fmla="*/ 1240291 h 3680972"/>
              <a:gd name="connsiteX1039" fmla="*/ 691657 w 4119434"/>
              <a:gd name="connsiteY1039" fmla="*/ 1240291 h 3680972"/>
              <a:gd name="connsiteX1040" fmla="*/ 694889 w 4119434"/>
              <a:gd name="connsiteY1040" fmla="*/ 1240291 h 3680972"/>
              <a:gd name="connsiteX1041" fmla="*/ 707818 w 4119434"/>
              <a:gd name="connsiteY1041" fmla="*/ 1237059 h 3680972"/>
              <a:gd name="connsiteX1042" fmla="*/ 756298 w 4119434"/>
              <a:gd name="connsiteY1042" fmla="*/ 1233827 h 3680972"/>
              <a:gd name="connsiteX1043" fmla="*/ 772459 w 4119434"/>
              <a:gd name="connsiteY1043" fmla="*/ 1233827 h 3680972"/>
              <a:gd name="connsiteX1044" fmla="*/ 785387 w 4119434"/>
              <a:gd name="connsiteY1044" fmla="*/ 1230595 h 3680972"/>
              <a:gd name="connsiteX1045" fmla="*/ 791851 w 4119434"/>
              <a:gd name="connsiteY1045" fmla="*/ 1233827 h 3680972"/>
              <a:gd name="connsiteX1046" fmla="*/ 791851 w 4119434"/>
              <a:gd name="connsiteY1046" fmla="*/ 1230595 h 3680972"/>
              <a:gd name="connsiteX1047" fmla="*/ 827403 w 4119434"/>
              <a:gd name="connsiteY1047" fmla="*/ 1227363 h 3680972"/>
              <a:gd name="connsiteX1048" fmla="*/ 830635 w 4119434"/>
              <a:gd name="connsiteY1048" fmla="*/ 1220899 h 3680972"/>
              <a:gd name="connsiteX1049" fmla="*/ 833867 w 4119434"/>
              <a:gd name="connsiteY1049" fmla="*/ 1220899 h 3680972"/>
              <a:gd name="connsiteX1050" fmla="*/ 837099 w 4119434"/>
              <a:gd name="connsiteY1050" fmla="*/ 1188579 h 3680972"/>
              <a:gd name="connsiteX1051" fmla="*/ 833867 w 4119434"/>
              <a:gd name="connsiteY1051" fmla="*/ 1185347 h 3680972"/>
              <a:gd name="connsiteX1052" fmla="*/ 830635 w 4119434"/>
              <a:gd name="connsiteY1052" fmla="*/ 1178883 h 3680972"/>
              <a:gd name="connsiteX1053" fmla="*/ 817707 w 4119434"/>
              <a:gd name="connsiteY1053" fmla="*/ 1162723 h 3680972"/>
              <a:gd name="connsiteX1054" fmla="*/ 814475 w 4119434"/>
              <a:gd name="connsiteY1054" fmla="*/ 1159491 h 3680972"/>
              <a:gd name="connsiteX1055" fmla="*/ 817707 w 4119434"/>
              <a:gd name="connsiteY1055" fmla="*/ 1159491 h 3680972"/>
              <a:gd name="connsiteX1056" fmla="*/ 817707 w 4119434"/>
              <a:gd name="connsiteY1056" fmla="*/ 1140098 h 3680972"/>
              <a:gd name="connsiteX1057" fmla="*/ 827403 w 4119434"/>
              <a:gd name="connsiteY1057" fmla="*/ 1107778 h 3680972"/>
              <a:gd name="connsiteX1058" fmla="*/ 827403 w 4119434"/>
              <a:gd name="connsiteY1058" fmla="*/ 1101314 h 3680972"/>
              <a:gd name="connsiteX1059" fmla="*/ 833867 w 4119434"/>
              <a:gd name="connsiteY1059" fmla="*/ 1091618 h 3680972"/>
              <a:gd name="connsiteX1060" fmla="*/ 837099 w 4119434"/>
              <a:gd name="connsiteY1060" fmla="*/ 1088386 h 3680972"/>
              <a:gd name="connsiteX1061" fmla="*/ 837099 w 4119434"/>
              <a:gd name="connsiteY1061" fmla="*/ 1085154 h 3680972"/>
              <a:gd name="connsiteX1062" fmla="*/ 843563 w 4119434"/>
              <a:gd name="connsiteY1062" fmla="*/ 1072226 h 3680972"/>
              <a:gd name="connsiteX1063" fmla="*/ 843563 w 4119434"/>
              <a:gd name="connsiteY1063" fmla="*/ 1068994 h 3680972"/>
              <a:gd name="connsiteX1064" fmla="*/ 850028 w 4119434"/>
              <a:gd name="connsiteY1064" fmla="*/ 1049602 h 3680972"/>
              <a:gd name="connsiteX1065" fmla="*/ 846795 w 4119434"/>
              <a:gd name="connsiteY1065" fmla="*/ 1049602 h 3680972"/>
              <a:gd name="connsiteX1066" fmla="*/ 853260 w 4119434"/>
              <a:gd name="connsiteY1066" fmla="*/ 1046370 h 3680972"/>
              <a:gd name="connsiteX1067" fmla="*/ 853260 w 4119434"/>
              <a:gd name="connsiteY1067" fmla="*/ 1043138 h 3680972"/>
              <a:gd name="connsiteX1068" fmla="*/ 866188 w 4119434"/>
              <a:gd name="connsiteY1068" fmla="*/ 1020513 h 3680972"/>
              <a:gd name="connsiteX1069" fmla="*/ 875884 w 4119434"/>
              <a:gd name="connsiteY1069" fmla="*/ 1001121 h 3680972"/>
              <a:gd name="connsiteX1070" fmla="*/ 888812 w 4119434"/>
              <a:gd name="connsiteY1070" fmla="*/ 972033 h 3680972"/>
              <a:gd name="connsiteX1071" fmla="*/ 892044 w 4119434"/>
              <a:gd name="connsiteY1071" fmla="*/ 965569 h 3680972"/>
              <a:gd name="connsiteX1072" fmla="*/ 911436 w 4119434"/>
              <a:gd name="connsiteY1072" fmla="*/ 952641 h 3680972"/>
              <a:gd name="connsiteX1073" fmla="*/ 930829 w 4119434"/>
              <a:gd name="connsiteY1073" fmla="*/ 936481 h 3680972"/>
              <a:gd name="connsiteX1074" fmla="*/ 943757 w 4119434"/>
              <a:gd name="connsiteY1074" fmla="*/ 933249 h 3680972"/>
              <a:gd name="connsiteX1075" fmla="*/ 1024558 w 4119434"/>
              <a:gd name="connsiteY1075" fmla="*/ 920320 h 3680972"/>
              <a:gd name="connsiteX1076" fmla="*/ 1053646 w 4119434"/>
              <a:gd name="connsiteY1076" fmla="*/ 917088 h 3680972"/>
              <a:gd name="connsiteX1077" fmla="*/ 1047182 w 4119434"/>
              <a:gd name="connsiteY1077" fmla="*/ 910624 h 3680972"/>
              <a:gd name="connsiteX1078" fmla="*/ 1024558 w 4119434"/>
              <a:gd name="connsiteY1078" fmla="*/ 904160 h 3680972"/>
              <a:gd name="connsiteX1079" fmla="*/ 1005166 w 4119434"/>
              <a:gd name="connsiteY1079" fmla="*/ 904160 h 3680972"/>
              <a:gd name="connsiteX1080" fmla="*/ 976077 w 4119434"/>
              <a:gd name="connsiteY1080" fmla="*/ 907392 h 3680972"/>
              <a:gd name="connsiteX1081" fmla="*/ 972845 w 4119434"/>
              <a:gd name="connsiteY1081" fmla="*/ 913856 h 3680972"/>
              <a:gd name="connsiteX1082" fmla="*/ 930829 w 4119434"/>
              <a:gd name="connsiteY1082" fmla="*/ 904160 h 3680972"/>
              <a:gd name="connsiteX1083" fmla="*/ 892044 w 4119434"/>
              <a:gd name="connsiteY1083" fmla="*/ 884768 h 3680972"/>
              <a:gd name="connsiteX1084" fmla="*/ 885580 w 4119434"/>
              <a:gd name="connsiteY1084" fmla="*/ 884768 h 3680972"/>
              <a:gd name="connsiteX1085" fmla="*/ 840331 w 4119434"/>
              <a:gd name="connsiteY1085" fmla="*/ 868608 h 3680972"/>
              <a:gd name="connsiteX1086" fmla="*/ 827403 w 4119434"/>
              <a:gd name="connsiteY1086" fmla="*/ 865376 h 3680972"/>
              <a:gd name="connsiteX1087" fmla="*/ 827403 w 4119434"/>
              <a:gd name="connsiteY1087" fmla="*/ 868608 h 3680972"/>
              <a:gd name="connsiteX1088" fmla="*/ 804779 w 4119434"/>
              <a:gd name="connsiteY1088" fmla="*/ 858912 h 3680972"/>
              <a:gd name="connsiteX1089" fmla="*/ 791851 w 4119434"/>
              <a:gd name="connsiteY1089" fmla="*/ 852448 h 3680972"/>
              <a:gd name="connsiteX1090" fmla="*/ 788619 w 4119434"/>
              <a:gd name="connsiteY1090" fmla="*/ 845984 h 3680972"/>
              <a:gd name="connsiteX1091" fmla="*/ 785387 w 4119434"/>
              <a:gd name="connsiteY1091" fmla="*/ 842752 h 3680972"/>
              <a:gd name="connsiteX1092" fmla="*/ 778923 w 4119434"/>
              <a:gd name="connsiteY1092" fmla="*/ 839520 h 3680972"/>
              <a:gd name="connsiteX1093" fmla="*/ 753066 w 4119434"/>
              <a:gd name="connsiteY1093" fmla="*/ 833056 h 3680972"/>
              <a:gd name="connsiteX1094" fmla="*/ 753066 w 4119434"/>
              <a:gd name="connsiteY1094" fmla="*/ 823360 h 3680972"/>
              <a:gd name="connsiteX1095" fmla="*/ 756298 w 4119434"/>
              <a:gd name="connsiteY1095" fmla="*/ 820128 h 3680972"/>
              <a:gd name="connsiteX1096" fmla="*/ 762762 w 4119434"/>
              <a:gd name="connsiteY1096" fmla="*/ 816895 h 3680972"/>
              <a:gd name="connsiteX1097" fmla="*/ 769226 w 4119434"/>
              <a:gd name="connsiteY1097" fmla="*/ 813663 h 3680972"/>
              <a:gd name="connsiteX1098" fmla="*/ 765994 w 4119434"/>
              <a:gd name="connsiteY1098" fmla="*/ 807199 h 3680972"/>
              <a:gd name="connsiteX1099" fmla="*/ 762762 w 4119434"/>
              <a:gd name="connsiteY1099" fmla="*/ 800735 h 3680972"/>
              <a:gd name="connsiteX1100" fmla="*/ 762762 w 4119434"/>
              <a:gd name="connsiteY1100" fmla="*/ 794271 h 3680972"/>
              <a:gd name="connsiteX1101" fmla="*/ 759530 w 4119434"/>
              <a:gd name="connsiteY1101" fmla="*/ 778111 h 3680972"/>
              <a:gd name="connsiteX1102" fmla="*/ 711050 w 4119434"/>
              <a:gd name="connsiteY1102" fmla="*/ 765183 h 3680972"/>
              <a:gd name="connsiteX1103" fmla="*/ 685193 w 4119434"/>
              <a:gd name="connsiteY1103" fmla="*/ 758719 h 3680972"/>
              <a:gd name="connsiteX1104" fmla="*/ 701353 w 4119434"/>
              <a:gd name="connsiteY1104" fmla="*/ 745791 h 3680972"/>
              <a:gd name="connsiteX1105" fmla="*/ 688425 w 4119434"/>
              <a:gd name="connsiteY1105" fmla="*/ 745791 h 3680972"/>
              <a:gd name="connsiteX1106" fmla="*/ 669033 w 4119434"/>
              <a:gd name="connsiteY1106" fmla="*/ 745791 h 3680972"/>
              <a:gd name="connsiteX1107" fmla="*/ 669033 w 4119434"/>
              <a:gd name="connsiteY1107" fmla="*/ 742559 h 3680972"/>
              <a:gd name="connsiteX1108" fmla="*/ 665801 w 4119434"/>
              <a:gd name="connsiteY1108" fmla="*/ 739327 h 3680972"/>
              <a:gd name="connsiteX1109" fmla="*/ 656105 w 4119434"/>
              <a:gd name="connsiteY1109" fmla="*/ 736095 h 3680972"/>
              <a:gd name="connsiteX1110" fmla="*/ 652873 w 4119434"/>
              <a:gd name="connsiteY1110" fmla="*/ 736095 h 3680972"/>
              <a:gd name="connsiteX1111" fmla="*/ 646409 w 4119434"/>
              <a:gd name="connsiteY1111" fmla="*/ 732863 h 3680972"/>
              <a:gd name="connsiteX1112" fmla="*/ 639945 w 4119434"/>
              <a:gd name="connsiteY1112" fmla="*/ 732863 h 3680972"/>
              <a:gd name="connsiteX1113" fmla="*/ 636713 w 4119434"/>
              <a:gd name="connsiteY1113" fmla="*/ 729631 h 3680972"/>
              <a:gd name="connsiteX1114" fmla="*/ 633481 w 4119434"/>
              <a:gd name="connsiteY1114" fmla="*/ 726399 h 3680972"/>
              <a:gd name="connsiteX1115" fmla="*/ 627017 w 4119434"/>
              <a:gd name="connsiteY1115" fmla="*/ 713471 h 3680972"/>
              <a:gd name="connsiteX1116" fmla="*/ 627017 w 4119434"/>
              <a:gd name="connsiteY1116" fmla="*/ 716703 h 3680972"/>
              <a:gd name="connsiteX1117" fmla="*/ 630249 w 4119434"/>
              <a:gd name="connsiteY1117" fmla="*/ 713471 h 3680972"/>
              <a:gd name="connsiteX1118" fmla="*/ 627017 w 4119434"/>
              <a:gd name="connsiteY1118" fmla="*/ 713471 h 3680972"/>
              <a:gd name="connsiteX1119" fmla="*/ 636713 w 4119434"/>
              <a:gd name="connsiteY1119" fmla="*/ 707006 h 3680972"/>
              <a:gd name="connsiteX1120" fmla="*/ 639945 w 4119434"/>
              <a:gd name="connsiteY1120" fmla="*/ 707006 h 3680972"/>
              <a:gd name="connsiteX1121" fmla="*/ 643177 w 4119434"/>
              <a:gd name="connsiteY1121" fmla="*/ 703774 h 3680972"/>
              <a:gd name="connsiteX1122" fmla="*/ 604392 w 4119434"/>
              <a:gd name="connsiteY1122" fmla="*/ 690846 h 3680972"/>
              <a:gd name="connsiteX1123" fmla="*/ 604392 w 4119434"/>
              <a:gd name="connsiteY1123" fmla="*/ 687614 h 3680972"/>
              <a:gd name="connsiteX1124" fmla="*/ 607624 w 4119434"/>
              <a:gd name="connsiteY1124" fmla="*/ 684382 h 3680972"/>
              <a:gd name="connsiteX1125" fmla="*/ 614088 w 4119434"/>
              <a:gd name="connsiteY1125" fmla="*/ 684382 h 3680972"/>
              <a:gd name="connsiteX1126" fmla="*/ 623785 w 4119434"/>
              <a:gd name="connsiteY1126" fmla="*/ 681150 h 3680972"/>
              <a:gd name="connsiteX1127" fmla="*/ 627017 w 4119434"/>
              <a:gd name="connsiteY1127" fmla="*/ 677918 h 3680972"/>
              <a:gd name="connsiteX1128" fmla="*/ 636713 w 4119434"/>
              <a:gd name="connsiteY1128" fmla="*/ 674686 h 3680972"/>
              <a:gd name="connsiteX1129" fmla="*/ 620552 w 4119434"/>
              <a:gd name="connsiteY1129" fmla="*/ 674686 h 3680972"/>
              <a:gd name="connsiteX1130" fmla="*/ 617320 w 4119434"/>
              <a:gd name="connsiteY1130" fmla="*/ 674686 h 3680972"/>
              <a:gd name="connsiteX1131" fmla="*/ 607624 w 4119434"/>
              <a:gd name="connsiteY1131" fmla="*/ 664990 h 3680972"/>
              <a:gd name="connsiteX1132" fmla="*/ 610856 w 4119434"/>
              <a:gd name="connsiteY1132" fmla="*/ 661758 h 3680972"/>
              <a:gd name="connsiteX1133" fmla="*/ 607624 w 4119434"/>
              <a:gd name="connsiteY1133" fmla="*/ 658526 h 3680972"/>
              <a:gd name="connsiteX1134" fmla="*/ 610856 w 4119434"/>
              <a:gd name="connsiteY1134" fmla="*/ 658526 h 3680972"/>
              <a:gd name="connsiteX1135" fmla="*/ 614088 w 4119434"/>
              <a:gd name="connsiteY1135" fmla="*/ 652062 h 3680972"/>
              <a:gd name="connsiteX1136" fmla="*/ 627017 w 4119434"/>
              <a:gd name="connsiteY1136" fmla="*/ 642366 h 3680972"/>
              <a:gd name="connsiteX1137" fmla="*/ 627017 w 4119434"/>
              <a:gd name="connsiteY1137" fmla="*/ 635902 h 3680972"/>
              <a:gd name="connsiteX1138" fmla="*/ 620552 w 4119434"/>
              <a:gd name="connsiteY1138" fmla="*/ 619742 h 3680972"/>
              <a:gd name="connsiteX1139" fmla="*/ 620552 w 4119434"/>
              <a:gd name="connsiteY1139" fmla="*/ 616510 h 3680972"/>
              <a:gd name="connsiteX1140" fmla="*/ 614088 w 4119434"/>
              <a:gd name="connsiteY1140" fmla="*/ 610046 h 3680972"/>
              <a:gd name="connsiteX1141" fmla="*/ 617320 w 4119434"/>
              <a:gd name="connsiteY1141" fmla="*/ 597118 h 3680972"/>
              <a:gd name="connsiteX1142" fmla="*/ 617320 w 4119434"/>
              <a:gd name="connsiteY1142" fmla="*/ 590653 h 3680972"/>
              <a:gd name="connsiteX1143" fmla="*/ 620552 w 4119434"/>
              <a:gd name="connsiteY1143" fmla="*/ 584189 h 3680972"/>
              <a:gd name="connsiteX1144" fmla="*/ 623785 w 4119434"/>
              <a:gd name="connsiteY1144" fmla="*/ 584189 h 3680972"/>
              <a:gd name="connsiteX1145" fmla="*/ 627017 w 4119434"/>
              <a:gd name="connsiteY1145" fmla="*/ 580957 h 3680972"/>
              <a:gd name="connsiteX1146" fmla="*/ 662569 w 4119434"/>
              <a:gd name="connsiteY1146" fmla="*/ 561565 h 3680972"/>
              <a:gd name="connsiteX1147" fmla="*/ 662569 w 4119434"/>
              <a:gd name="connsiteY1147" fmla="*/ 558333 h 3680972"/>
              <a:gd name="connsiteX1148" fmla="*/ 678729 w 4119434"/>
              <a:gd name="connsiteY1148" fmla="*/ 542173 h 3680972"/>
              <a:gd name="connsiteX1149" fmla="*/ 685193 w 4119434"/>
              <a:gd name="connsiteY1149" fmla="*/ 535709 h 3680972"/>
              <a:gd name="connsiteX1150" fmla="*/ 694889 w 4119434"/>
              <a:gd name="connsiteY1150" fmla="*/ 529245 h 3680972"/>
              <a:gd name="connsiteX1151" fmla="*/ 685193 w 4119434"/>
              <a:gd name="connsiteY1151" fmla="*/ 526013 h 3680972"/>
              <a:gd name="connsiteX1152" fmla="*/ 685193 w 4119434"/>
              <a:gd name="connsiteY1152" fmla="*/ 522781 h 3680972"/>
              <a:gd name="connsiteX1153" fmla="*/ 688425 w 4119434"/>
              <a:gd name="connsiteY1153" fmla="*/ 493693 h 3680972"/>
              <a:gd name="connsiteX1154" fmla="*/ 691657 w 4119434"/>
              <a:gd name="connsiteY1154" fmla="*/ 487229 h 3680972"/>
              <a:gd name="connsiteX1155" fmla="*/ 691657 w 4119434"/>
              <a:gd name="connsiteY1155" fmla="*/ 483996 h 3680972"/>
              <a:gd name="connsiteX1156" fmla="*/ 688425 w 4119434"/>
              <a:gd name="connsiteY1156" fmla="*/ 477532 h 3680972"/>
              <a:gd name="connsiteX1157" fmla="*/ 688425 w 4119434"/>
              <a:gd name="connsiteY1157" fmla="*/ 467836 h 3680972"/>
              <a:gd name="connsiteX1158" fmla="*/ 694889 w 4119434"/>
              <a:gd name="connsiteY1158" fmla="*/ 429052 h 3680972"/>
              <a:gd name="connsiteX1159" fmla="*/ 698121 w 4119434"/>
              <a:gd name="connsiteY1159" fmla="*/ 425820 h 3680972"/>
              <a:gd name="connsiteX1160" fmla="*/ 701353 w 4119434"/>
              <a:gd name="connsiteY1160" fmla="*/ 419356 h 3680972"/>
              <a:gd name="connsiteX1161" fmla="*/ 704586 w 4119434"/>
              <a:gd name="connsiteY1161" fmla="*/ 412892 h 3680972"/>
              <a:gd name="connsiteX1162" fmla="*/ 704586 w 4119434"/>
              <a:gd name="connsiteY1162" fmla="*/ 403196 h 3680972"/>
              <a:gd name="connsiteX1163" fmla="*/ 704586 w 4119434"/>
              <a:gd name="connsiteY1163" fmla="*/ 393500 h 3680972"/>
              <a:gd name="connsiteX1164" fmla="*/ 711050 w 4119434"/>
              <a:gd name="connsiteY1164" fmla="*/ 374107 h 3680972"/>
              <a:gd name="connsiteX1165" fmla="*/ 711050 w 4119434"/>
              <a:gd name="connsiteY1165" fmla="*/ 370875 h 3680972"/>
              <a:gd name="connsiteX1166" fmla="*/ 717514 w 4119434"/>
              <a:gd name="connsiteY1166" fmla="*/ 354715 h 3680972"/>
              <a:gd name="connsiteX1167" fmla="*/ 717514 w 4119434"/>
              <a:gd name="connsiteY1167" fmla="*/ 338555 h 3680972"/>
              <a:gd name="connsiteX1168" fmla="*/ 717514 w 4119434"/>
              <a:gd name="connsiteY1168" fmla="*/ 335323 h 3680972"/>
              <a:gd name="connsiteX1169" fmla="*/ 720746 w 4119434"/>
              <a:gd name="connsiteY1169" fmla="*/ 325627 h 3680972"/>
              <a:gd name="connsiteX1170" fmla="*/ 733674 w 4119434"/>
              <a:gd name="connsiteY1170" fmla="*/ 306235 h 3680972"/>
              <a:gd name="connsiteX1171" fmla="*/ 736906 w 4119434"/>
              <a:gd name="connsiteY1171" fmla="*/ 306235 h 3680972"/>
              <a:gd name="connsiteX1172" fmla="*/ 749834 w 4119434"/>
              <a:gd name="connsiteY1172" fmla="*/ 290075 h 3680972"/>
              <a:gd name="connsiteX1173" fmla="*/ 769226 w 4119434"/>
              <a:gd name="connsiteY1173" fmla="*/ 280379 h 3680972"/>
              <a:gd name="connsiteX1174" fmla="*/ 772459 w 4119434"/>
              <a:gd name="connsiteY1174" fmla="*/ 280379 h 3680972"/>
              <a:gd name="connsiteX1175" fmla="*/ 804779 w 4119434"/>
              <a:gd name="connsiteY1175" fmla="*/ 273915 h 3680972"/>
              <a:gd name="connsiteX1176" fmla="*/ 808011 w 4119434"/>
              <a:gd name="connsiteY1176" fmla="*/ 273915 h 3680972"/>
              <a:gd name="connsiteX1177" fmla="*/ 820939 w 4119434"/>
              <a:gd name="connsiteY1177" fmla="*/ 251290 h 3680972"/>
              <a:gd name="connsiteX1178" fmla="*/ 824171 w 4119434"/>
              <a:gd name="connsiteY1178" fmla="*/ 251290 h 3680972"/>
              <a:gd name="connsiteX1179" fmla="*/ 846795 w 4119434"/>
              <a:gd name="connsiteY1179" fmla="*/ 225434 h 3680972"/>
              <a:gd name="connsiteX1180" fmla="*/ 853260 w 4119434"/>
              <a:gd name="connsiteY1180" fmla="*/ 215738 h 3680972"/>
              <a:gd name="connsiteX1181" fmla="*/ 853260 w 4119434"/>
              <a:gd name="connsiteY1181" fmla="*/ 212506 h 3680972"/>
              <a:gd name="connsiteX1182" fmla="*/ 856492 w 4119434"/>
              <a:gd name="connsiteY1182" fmla="*/ 206042 h 3680972"/>
              <a:gd name="connsiteX1183" fmla="*/ 856492 w 4119434"/>
              <a:gd name="connsiteY1183" fmla="*/ 202810 h 3680972"/>
              <a:gd name="connsiteX1184" fmla="*/ 859724 w 4119434"/>
              <a:gd name="connsiteY1184" fmla="*/ 199578 h 3680972"/>
              <a:gd name="connsiteX1185" fmla="*/ 866188 w 4119434"/>
              <a:gd name="connsiteY1185" fmla="*/ 196346 h 3680972"/>
              <a:gd name="connsiteX1186" fmla="*/ 885580 w 4119434"/>
              <a:gd name="connsiteY1186" fmla="*/ 189882 h 3680972"/>
              <a:gd name="connsiteX1187" fmla="*/ 892044 w 4119434"/>
              <a:gd name="connsiteY1187" fmla="*/ 176954 h 3680972"/>
              <a:gd name="connsiteX1188" fmla="*/ 895276 w 4119434"/>
              <a:gd name="connsiteY1188" fmla="*/ 160794 h 3680972"/>
              <a:gd name="connsiteX1189" fmla="*/ 904972 w 4119434"/>
              <a:gd name="connsiteY1189" fmla="*/ 151097 h 3680972"/>
              <a:gd name="connsiteX1190" fmla="*/ 908204 w 4119434"/>
              <a:gd name="connsiteY1190" fmla="*/ 144633 h 3680972"/>
              <a:gd name="connsiteX1191" fmla="*/ 917900 w 4119434"/>
              <a:gd name="connsiteY1191" fmla="*/ 141401 h 3680972"/>
              <a:gd name="connsiteX1192" fmla="*/ 924365 w 4119434"/>
              <a:gd name="connsiteY1192" fmla="*/ 141401 h 3680972"/>
              <a:gd name="connsiteX1193" fmla="*/ 943757 w 4119434"/>
              <a:gd name="connsiteY1193" fmla="*/ 125241 h 3680972"/>
              <a:gd name="connsiteX1194" fmla="*/ 946989 w 4119434"/>
              <a:gd name="connsiteY1194" fmla="*/ 125241 h 3680972"/>
              <a:gd name="connsiteX1195" fmla="*/ 959917 w 4119434"/>
              <a:gd name="connsiteY1195" fmla="*/ 122009 h 3680972"/>
              <a:gd name="connsiteX1196" fmla="*/ 969613 w 4119434"/>
              <a:gd name="connsiteY1196" fmla="*/ 115545 h 3680972"/>
              <a:gd name="connsiteX1197" fmla="*/ 989005 w 4119434"/>
              <a:gd name="connsiteY1197" fmla="*/ 112313 h 3680972"/>
              <a:gd name="connsiteX1198" fmla="*/ 1024558 w 4119434"/>
              <a:gd name="connsiteY1198" fmla="*/ 105849 h 3680972"/>
              <a:gd name="connsiteX1199" fmla="*/ 1027790 w 4119434"/>
              <a:gd name="connsiteY1199" fmla="*/ 105849 h 3680972"/>
              <a:gd name="connsiteX1200" fmla="*/ 1043950 w 4119434"/>
              <a:gd name="connsiteY1200" fmla="*/ 102617 h 3680972"/>
              <a:gd name="connsiteX1201" fmla="*/ 1050414 w 4119434"/>
              <a:gd name="connsiteY1201" fmla="*/ 102617 h 3680972"/>
              <a:gd name="connsiteX1202" fmla="*/ 1073039 w 4119434"/>
              <a:gd name="connsiteY1202" fmla="*/ 99385 h 3680972"/>
              <a:gd name="connsiteX1203" fmla="*/ 1079503 w 4119434"/>
              <a:gd name="connsiteY1203" fmla="*/ 99385 h 3680972"/>
              <a:gd name="connsiteX1204" fmla="*/ 1089199 w 4119434"/>
              <a:gd name="connsiteY1204" fmla="*/ 99385 h 3680972"/>
              <a:gd name="connsiteX1205" fmla="*/ 1095663 w 4119434"/>
              <a:gd name="connsiteY1205" fmla="*/ 99385 h 3680972"/>
              <a:gd name="connsiteX1206" fmla="*/ 1115055 w 4119434"/>
              <a:gd name="connsiteY1206" fmla="*/ 96153 h 3680972"/>
              <a:gd name="connsiteX1207" fmla="*/ 1118287 w 4119434"/>
              <a:gd name="connsiteY1207" fmla="*/ 99385 h 3680972"/>
              <a:gd name="connsiteX1208" fmla="*/ 1134447 w 4119434"/>
              <a:gd name="connsiteY1208" fmla="*/ 96153 h 3680972"/>
              <a:gd name="connsiteX1209" fmla="*/ 1137679 w 4119434"/>
              <a:gd name="connsiteY1209" fmla="*/ 96153 h 3680972"/>
              <a:gd name="connsiteX1210" fmla="*/ 1182928 w 4119434"/>
              <a:gd name="connsiteY1210" fmla="*/ 92921 h 3680972"/>
              <a:gd name="connsiteX1211" fmla="*/ 1192624 w 4119434"/>
              <a:gd name="connsiteY1211" fmla="*/ 92921 h 3680972"/>
              <a:gd name="connsiteX1212" fmla="*/ 1228177 w 4119434"/>
              <a:gd name="connsiteY1212" fmla="*/ 92921 h 3680972"/>
              <a:gd name="connsiteX1213" fmla="*/ 1231409 w 4119434"/>
              <a:gd name="connsiteY1213" fmla="*/ 92921 h 3680972"/>
              <a:gd name="connsiteX1214" fmla="*/ 1250801 w 4119434"/>
              <a:gd name="connsiteY1214" fmla="*/ 96153 h 3680972"/>
              <a:gd name="connsiteX1215" fmla="*/ 1328370 w 4119434"/>
              <a:gd name="connsiteY1215" fmla="*/ 92921 h 3680972"/>
              <a:gd name="connsiteX1216" fmla="*/ 1376851 w 4119434"/>
              <a:gd name="connsiteY1216" fmla="*/ 96153 h 3680972"/>
              <a:gd name="connsiteX1217" fmla="*/ 1435027 w 4119434"/>
              <a:gd name="connsiteY1217" fmla="*/ 96153 h 3680972"/>
              <a:gd name="connsiteX1218" fmla="*/ 1438259 w 4119434"/>
              <a:gd name="connsiteY1218" fmla="*/ 92921 h 3680972"/>
              <a:gd name="connsiteX1219" fmla="*/ 1454420 w 4119434"/>
              <a:gd name="connsiteY1219" fmla="*/ 92921 h 3680972"/>
              <a:gd name="connsiteX1220" fmla="*/ 1467348 w 4119434"/>
              <a:gd name="connsiteY1220" fmla="*/ 92921 h 3680972"/>
              <a:gd name="connsiteX1221" fmla="*/ 1522293 w 4119434"/>
              <a:gd name="connsiteY1221" fmla="*/ 92921 h 3680972"/>
              <a:gd name="connsiteX1222" fmla="*/ 1528757 w 4119434"/>
              <a:gd name="connsiteY1222" fmla="*/ 92921 h 3680972"/>
              <a:gd name="connsiteX1223" fmla="*/ 1551381 w 4119434"/>
              <a:gd name="connsiteY1223" fmla="*/ 92921 h 3680972"/>
              <a:gd name="connsiteX1224" fmla="*/ 1619254 w 4119434"/>
              <a:gd name="connsiteY1224" fmla="*/ 92921 h 3680972"/>
              <a:gd name="connsiteX1225" fmla="*/ 1645110 w 4119434"/>
              <a:gd name="connsiteY1225" fmla="*/ 92921 h 3680972"/>
              <a:gd name="connsiteX1226" fmla="*/ 1654807 w 4119434"/>
              <a:gd name="connsiteY1226" fmla="*/ 92921 h 3680972"/>
              <a:gd name="connsiteX1227" fmla="*/ 1664503 w 4119434"/>
              <a:gd name="connsiteY1227" fmla="*/ 92921 h 3680972"/>
              <a:gd name="connsiteX1228" fmla="*/ 1745304 w 4119434"/>
              <a:gd name="connsiteY1228" fmla="*/ 96153 h 3680972"/>
              <a:gd name="connsiteX1229" fmla="*/ 1748536 w 4119434"/>
              <a:gd name="connsiteY1229" fmla="*/ 96153 h 3680972"/>
              <a:gd name="connsiteX1230" fmla="*/ 1761464 w 4119434"/>
              <a:gd name="connsiteY1230" fmla="*/ 92921 h 3680972"/>
              <a:gd name="connsiteX1231" fmla="*/ 1784088 w 4119434"/>
              <a:gd name="connsiteY1231" fmla="*/ 92921 h 3680972"/>
              <a:gd name="connsiteX1232" fmla="*/ 1793784 w 4119434"/>
              <a:gd name="connsiteY1232" fmla="*/ 99385 h 3680972"/>
              <a:gd name="connsiteX1233" fmla="*/ 1797016 w 4119434"/>
              <a:gd name="connsiteY1233" fmla="*/ 99385 h 3680972"/>
              <a:gd name="connsiteX1234" fmla="*/ 1793784 w 4119434"/>
              <a:gd name="connsiteY1234" fmla="*/ 102617 h 3680972"/>
              <a:gd name="connsiteX1235" fmla="*/ 1800249 w 4119434"/>
              <a:gd name="connsiteY1235" fmla="*/ 99385 h 3680972"/>
              <a:gd name="connsiteX1236" fmla="*/ 1851961 w 4119434"/>
              <a:gd name="connsiteY1236" fmla="*/ 99385 h 3680972"/>
              <a:gd name="connsiteX1237" fmla="*/ 1861657 w 4119434"/>
              <a:gd name="connsiteY1237" fmla="*/ 99385 h 3680972"/>
              <a:gd name="connsiteX1238" fmla="*/ 1877817 w 4119434"/>
              <a:gd name="connsiteY1238" fmla="*/ 96153 h 3680972"/>
              <a:gd name="connsiteX1239" fmla="*/ 1893978 w 4119434"/>
              <a:gd name="connsiteY1239" fmla="*/ 96153 h 3680972"/>
              <a:gd name="connsiteX1240" fmla="*/ 1916602 w 4119434"/>
              <a:gd name="connsiteY1240" fmla="*/ 92921 h 3680972"/>
              <a:gd name="connsiteX1241" fmla="*/ 1923066 w 4119434"/>
              <a:gd name="connsiteY1241" fmla="*/ 92921 h 3680972"/>
              <a:gd name="connsiteX1242" fmla="*/ 1971547 w 4119434"/>
              <a:gd name="connsiteY1242" fmla="*/ 86457 h 3680972"/>
              <a:gd name="connsiteX1243" fmla="*/ 1978011 w 4119434"/>
              <a:gd name="connsiteY1243" fmla="*/ 86457 h 3680972"/>
              <a:gd name="connsiteX1244" fmla="*/ 2026491 w 4119434"/>
              <a:gd name="connsiteY1244" fmla="*/ 83225 h 3680972"/>
              <a:gd name="connsiteX1245" fmla="*/ 2049116 w 4119434"/>
              <a:gd name="connsiteY1245" fmla="*/ 83225 h 3680972"/>
              <a:gd name="connsiteX1246" fmla="*/ 2104061 w 4119434"/>
              <a:gd name="connsiteY1246" fmla="*/ 83225 h 3680972"/>
              <a:gd name="connsiteX1247" fmla="*/ 2123453 w 4119434"/>
              <a:gd name="connsiteY1247" fmla="*/ 83225 h 3680972"/>
              <a:gd name="connsiteX1248" fmla="*/ 2210718 w 4119434"/>
              <a:gd name="connsiteY1248" fmla="*/ 79993 h 3680972"/>
              <a:gd name="connsiteX1249" fmla="*/ 2217182 w 4119434"/>
              <a:gd name="connsiteY1249" fmla="*/ 79993 h 3680972"/>
              <a:gd name="connsiteX1250" fmla="*/ 2217182 w 4119434"/>
              <a:gd name="connsiteY1250" fmla="*/ 76761 h 3680972"/>
              <a:gd name="connsiteX1251" fmla="*/ 2220414 w 4119434"/>
              <a:gd name="connsiteY1251" fmla="*/ 76761 h 3680972"/>
              <a:gd name="connsiteX1252" fmla="*/ 2249503 w 4119434"/>
              <a:gd name="connsiteY1252" fmla="*/ 73529 h 3680972"/>
              <a:gd name="connsiteX1253" fmla="*/ 2259199 w 4119434"/>
              <a:gd name="connsiteY1253" fmla="*/ 73529 h 3680972"/>
              <a:gd name="connsiteX1254" fmla="*/ 2272127 w 4119434"/>
              <a:gd name="connsiteY1254" fmla="*/ 70297 h 3680972"/>
              <a:gd name="connsiteX1255" fmla="*/ 2285055 w 4119434"/>
              <a:gd name="connsiteY1255" fmla="*/ 70297 h 3680972"/>
              <a:gd name="connsiteX1256" fmla="*/ 2320607 w 4119434"/>
              <a:gd name="connsiteY1256" fmla="*/ 67065 h 3680972"/>
              <a:gd name="connsiteX1257" fmla="*/ 2330304 w 4119434"/>
              <a:gd name="connsiteY1257" fmla="*/ 67065 h 3680972"/>
              <a:gd name="connsiteX1258" fmla="*/ 2375552 w 4119434"/>
              <a:gd name="connsiteY1258" fmla="*/ 70297 h 3680972"/>
              <a:gd name="connsiteX1259" fmla="*/ 2382016 w 4119434"/>
              <a:gd name="connsiteY1259" fmla="*/ 67065 h 3680972"/>
              <a:gd name="connsiteX1260" fmla="*/ 2391713 w 4119434"/>
              <a:gd name="connsiteY1260" fmla="*/ 67065 h 3680972"/>
              <a:gd name="connsiteX1261" fmla="*/ 2394945 w 4119434"/>
              <a:gd name="connsiteY1261" fmla="*/ 67065 h 3680972"/>
              <a:gd name="connsiteX1262" fmla="*/ 2417569 w 4119434"/>
              <a:gd name="connsiteY1262" fmla="*/ 63833 h 3680972"/>
              <a:gd name="connsiteX1263" fmla="*/ 2436961 w 4119434"/>
              <a:gd name="connsiteY1263" fmla="*/ 60601 h 3680972"/>
              <a:gd name="connsiteX1264" fmla="*/ 2443425 w 4119434"/>
              <a:gd name="connsiteY1264" fmla="*/ 57369 h 3680972"/>
              <a:gd name="connsiteX1265" fmla="*/ 2485442 w 4119434"/>
              <a:gd name="connsiteY1265" fmla="*/ 50905 h 3680972"/>
              <a:gd name="connsiteX1266" fmla="*/ 2491906 w 4119434"/>
              <a:gd name="connsiteY1266" fmla="*/ 50905 h 3680972"/>
              <a:gd name="connsiteX1267" fmla="*/ 2498370 w 4119434"/>
              <a:gd name="connsiteY1267" fmla="*/ 50905 h 3680972"/>
              <a:gd name="connsiteX1268" fmla="*/ 2511298 w 4119434"/>
              <a:gd name="connsiteY1268" fmla="*/ 47673 h 3680972"/>
              <a:gd name="connsiteX1269" fmla="*/ 2520994 w 4119434"/>
              <a:gd name="connsiteY1269" fmla="*/ 47673 h 3680972"/>
              <a:gd name="connsiteX1270" fmla="*/ 2530690 w 4119434"/>
              <a:gd name="connsiteY1270" fmla="*/ 44441 h 3680972"/>
              <a:gd name="connsiteX1271" fmla="*/ 2533923 w 4119434"/>
              <a:gd name="connsiteY1271" fmla="*/ 44441 h 3680972"/>
              <a:gd name="connsiteX1272" fmla="*/ 2563011 w 4119434"/>
              <a:gd name="connsiteY1272" fmla="*/ 41209 h 3680972"/>
              <a:gd name="connsiteX1273" fmla="*/ 2592099 w 4119434"/>
              <a:gd name="connsiteY1273" fmla="*/ 41209 h 3680972"/>
              <a:gd name="connsiteX1274" fmla="*/ 2608259 w 4119434"/>
              <a:gd name="connsiteY1274" fmla="*/ 37976 h 3680972"/>
              <a:gd name="connsiteX1275" fmla="*/ 2617955 w 4119434"/>
              <a:gd name="connsiteY1275" fmla="*/ 37976 h 3680972"/>
              <a:gd name="connsiteX1276" fmla="*/ 2627652 w 4119434"/>
              <a:gd name="connsiteY1276" fmla="*/ 37976 h 3680972"/>
              <a:gd name="connsiteX1277" fmla="*/ 2637348 w 4119434"/>
              <a:gd name="connsiteY1277" fmla="*/ 37976 h 3680972"/>
              <a:gd name="connsiteX1278" fmla="*/ 2640580 w 4119434"/>
              <a:gd name="connsiteY1278" fmla="*/ 37976 h 3680972"/>
              <a:gd name="connsiteX1279" fmla="*/ 2666436 w 4119434"/>
              <a:gd name="connsiteY1279" fmla="*/ 37976 h 3680972"/>
              <a:gd name="connsiteX1280" fmla="*/ 2669668 w 4119434"/>
              <a:gd name="connsiteY1280" fmla="*/ 37976 h 3680972"/>
              <a:gd name="connsiteX1281" fmla="*/ 2672900 w 4119434"/>
              <a:gd name="connsiteY1281" fmla="*/ 41209 h 3680972"/>
              <a:gd name="connsiteX1282" fmla="*/ 2676132 w 4119434"/>
              <a:gd name="connsiteY1282" fmla="*/ 41209 h 3680972"/>
              <a:gd name="connsiteX1283" fmla="*/ 2679365 w 4119434"/>
              <a:gd name="connsiteY1283" fmla="*/ 37976 h 3680972"/>
              <a:gd name="connsiteX1284" fmla="*/ 2685829 w 4119434"/>
              <a:gd name="connsiteY1284" fmla="*/ 41209 h 3680972"/>
              <a:gd name="connsiteX1285" fmla="*/ 2685829 w 4119434"/>
              <a:gd name="connsiteY1285" fmla="*/ 37976 h 3680972"/>
              <a:gd name="connsiteX1286" fmla="*/ 2789254 w 4119434"/>
              <a:gd name="connsiteY1286" fmla="*/ 41209 h 3680972"/>
              <a:gd name="connsiteX1287" fmla="*/ 2850663 w 4119434"/>
              <a:gd name="connsiteY1287" fmla="*/ 44441 h 3680972"/>
              <a:gd name="connsiteX1288" fmla="*/ 2857127 w 4119434"/>
              <a:gd name="connsiteY1288" fmla="*/ 47673 h 3680972"/>
              <a:gd name="connsiteX1289" fmla="*/ 2857127 w 4119434"/>
              <a:gd name="connsiteY1289" fmla="*/ 44441 h 3680972"/>
              <a:gd name="connsiteX1290" fmla="*/ 2860359 w 4119434"/>
              <a:gd name="connsiteY1290" fmla="*/ 44441 h 3680972"/>
              <a:gd name="connsiteX1291" fmla="*/ 2866823 w 4119434"/>
              <a:gd name="connsiteY1291" fmla="*/ 44441 h 3680972"/>
              <a:gd name="connsiteX1292" fmla="*/ 2931464 w 4119434"/>
              <a:gd name="connsiteY1292" fmla="*/ 44441 h 3680972"/>
              <a:gd name="connsiteX1293" fmla="*/ 2947624 w 4119434"/>
              <a:gd name="connsiteY1293" fmla="*/ 47673 h 3680972"/>
              <a:gd name="connsiteX1294" fmla="*/ 2950856 w 4119434"/>
              <a:gd name="connsiteY1294" fmla="*/ 50905 h 3680972"/>
              <a:gd name="connsiteX1295" fmla="*/ 2960552 w 4119434"/>
              <a:gd name="connsiteY1295" fmla="*/ 47673 h 3680972"/>
              <a:gd name="connsiteX1296" fmla="*/ 2979945 w 4119434"/>
              <a:gd name="connsiteY1296" fmla="*/ 47673 h 3680972"/>
              <a:gd name="connsiteX1297" fmla="*/ 2996105 w 4119434"/>
              <a:gd name="connsiteY1297" fmla="*/ 47673 h 3680972"/>
              <a:gd name="connsiteX1298" fmla="*/ 3015497 w 4119434"/>
              <a:gd name="connsiteY1298" fmla="*/ 47673 h 3680972"/>
              <a:gd name="connsiteX1299" fmla="*/ 3028425 w 4119434"/>
              <a:gd name="connsiteY1299" fmla="*/ 50905 h 3680972"/>
              <a:gd name="connsiteX1300" fmla="*/ 3067210 w 4119434"/>
              <a:gd name="connsiteY1300" fmla="*/ 50905 h 3680972"/>
              <a:gd name="connsiteX1301" fmla="*/ 3099530 w 4119434"/>
              <a:gd name="connsiteY1301" fmla="*/ 44441 h 3680972"/>
              <a:gd name="connsiteX1302" fmla="*/ 3102762 w 4119434"/>
              <a:gd name="connsiteY1302" fmla="*/ 47673 h 3680972"/>
              <a:gd name="connsiteX1303" fmla="*/ 3102762 w 4119434"/>
              <a:gd name="connsiteY1303" fmla="*/ 44441 h 3680972"/>
              <a:gd name="connsiteX1304" fmla="*/ 3148011 w 4119434"/>
              <a:gd name="connsiteY1304" fmla="*/ 44441 h 3680972"/>
              <a:gd name="connsiteX1305" fmla="*/ 3151243 w 4119434"/>
              <a:gd name="connsiteY1305" fmla="*/ 44441 h 3680972"/>
              <a:gd name="connsiteX1306" fmla="*/ 3167403 w 4119434"/>
              <a:gd name="connsiteY1306" fmla="*/ 50905 h 3680972"/>
              <a:gd name="connsiteX1307" fmla="*/ 3173867 w 4119434"/>
              <a:gd name="connsiteY1307" fmla="*/ 50905 h 3680972"/>
              <a:gd name="connsiteX1308" fmla="*/ 3177099 w 4119434"/>
              <a:gd name="connsiteY1308" fmla="*/ 50905 h 3680972"/>
              <a:gd name="connsiteX1309" fmla="*/ 3177099 w 4119434"/>
              <a:gd name="connsiteY1309" fmla="*/ 54137 h 3680972"/>
              <a:gd name="connsiteX1310" fmla="*/ 3180331 w 4119434"/>
              <a:gd name="connsiteY1310" fmla="*/ 50905 h 3680972"/>
              <a:gd name="connsiteX1311" fmla="*/ 3206187 w 4119434"/>
              <a:gd name="connsiteY1311" fmla="*/ 50905 h 3680972"/>
              <a:gd name="connsiteX1312" fmla="*/ 3215884 w 4119434"/>
              <a:gd name="connsiteY1312" fmla="*/ 50905 h 3680972"/>
              <a:gd name="connsiteX1313" fmla="*/ 3228812 w 4119434"/>
              <a:gd name="connsiteY1313" fmla="*/ 50905 h 3680972"/>
              <a:gd name="connsiteX1314" fmla="*/ 3241740 w 4119434"/>
              <a:gd name="connsiteY1314" fmla="*/ 54137 h 3680972"/>
              <a:gd name="connsiteX1315" fmla="*/ 3261132 w 4119434"/>
              <a:gd name="connsiteY1315" fmla="*/ 54137 h 3680972"/>
              <a:gd name="connsiteX1316" fmla="*/ 3264364 w 4119434"/>
              <a:gd name="connsiteY1316" fmla="*/ 54137 h 3680972"/>
              <a:gd name="connsiteX1317" fmla="*/ 3280525 w 4119434"/>
              <a:gd name="connsiteY1317" fmla="*/ 54137 h 3680972"/>
              <a:gd name="connsiteX1318" fmla="*/ 3299917 w 4119434"/>
              <a:gd name="connsiteY1318" fmla="*/ 54137 h 3680972"/>
              <a:gd name="connsiteX1319" fmla="*/ 3299917 w 4119434"/>
              <a:gd name="connsiteY1319" fmla="*/ 50905 h 3680972"/>
              <a:gd name="connsiteX1320" fmla="*/ 3335469 w 4119434"/>
              <a:gd name="connsiteY1320" fmla="*/ 47673 h 3680972"/>
              <a:gd name="connsiteX1321" fmla="*/ 3338701 w 4119434"/>
              <a:gd name="connsiteY1321" fmla="*/ 47673 h 3680972"/>
              <a:gd name="connsiteX1322" fmla="*/ 3348397 w 4119434"/>
              <a:gd name="connsiteY1322" fmla="*/ 47673 h 3680972"/>
              <a:gd name="connsiteX1323" fmla="*/ 3351629 w 4119434"/>
              <a:gd name="connsiteY1323" fmla="*/ 47673 h 3680972"/>
              <a:gd name="connsiteX1324" fmla="*/ 3374254 w 4119434"/>
              <a:gd name="connsiteY1324" fmla="*/ 47673 h 3680972"/>
              <a:gd name="connsiteX1325" fmla="*/ 3374254 w 4119434"/>
              <a:gd name="connsiteY1325" fmla="*/ 44441 h 3680972"/>
              <a:gd name="connsiteX1326" fmla="*/ 3383950 w 4119434"/>
              <a:gd name="connsiteY1326" fmla="*/ 44441 h 3680972"/>
              <a:gd name="connsiteX1327" fmla="*/ 3400110 w 4119434"/>
              <a:gd name="connsiteY1327" fmla="*/ 41209 h 3680972"/>
              <a:gd name="connsiteX1328" fmla="*/ 3422735 w 4119434"/>
              <a:gd name="connsiteY1328" fmla="*/ 37976 h 3680972"/>
              <a:gd name="connsiteX1329" fmla="*/ 3432431 w 4119434"/>
              <a:gd name="connsiteY1329" fmla="*/ 41209 h 3680972"/>
              <a:gd name="connsiteX1330" fmla="*/ 3435663 w 4119434"/>
              <a:gd name="connsiteY1330" fmla="*/ 41209 h 3680972"/>
              <a:gd name="connsiteX1331" fmla="*/ 3442127 w 4119434"/>
              <a:gd name="connsiteY1331" fmla="*/ 37976 h 3680972"/>
              <a:gd name="connsiteX1332" fmla="*/ 3455055 w 4119434"/>
              <a:gd name="connsiteY1332" fmla="*/ 37976 h 3680972"/>
              <a:gd name="connsiteX1333" fmla="*/ 3461519 w 4119434"/>
              <a:gd name="connsiteY1333" fmla="*/ 37976 h 3680972"/>
              <a:gd name="connsiteX1334" fmla="*/ 3464751 w 4119434"/>
              <a:gd name="connsiteY1334" fmla="*/ 37976 h 3680972"/>
              <a:gd name="connsiteX1335" fmla="*/ 3474447 w 4119434"/>
              <a:gd name="connsiteY1335" fmla="*/ 34744 h 3680972"/>
              <a:gd name="connsiteX1336" fmla="*/ 3480911 w 4119434"/>
              <a:gd name="connsiteY1336" fmla="*/ 34744 h 3680972"/>
              <a:gd name="connsiteX1337" fmla="*/ 3487375 w 4119434"/>
              <a:gd name="connsiteY1337" fmla="*/ 34744 h 3680972"/>
              <a:gd name="connsiteX1338" fmla="*/ 3493839 w 4119434"/>
              <a:gd name="connsiteY1338" fmla="*/ 34744 h 3680972"/>
              <a:gd name="connsiteX1339" fmla="*/ 3510000 w 4119434"/>
              <a:gd name="connsiteY1339" fmla="*/ 34744 h 3680972"/>
              <a:gd name="connsiteX1340" fmla="*/ 3513232 w 4119434"/>
              <a:gd name="connsiteY1340" fmla="*/ 31512 h 3680972"/>
              <a:gd name="connsiteX1341" fmla="*/ 3519696 w 4119434"/>
              <a:gd name="connsiteY1341" fmla="*/ 31512 h 3680972"/>
              <a:gd name="connsiteX1342" fmla="*/ 3542320 w 4119434"/>
              <a:gd name="connsiteY1342" fmla="*/ 31512 h 3680972"/>
              <a:gd name="connsiteX1343" fmla="*/ 3545552 w 4119434"/>
              <a:gd name="connsiteY1343" fmla="*/ 31512 h 3680972"/>
              <a:gd name="connsiteX1344" fmla="*/ 3577873 w 4119434"/>
              <a:gd name="connsiteY1344" fmla="*/ 28280 h 3680972"/>
              <a:gd name="connsiteX1345" fmla="*/ 3581105 w 4119434"/>
              <a:gd name="connsiteY1345" fmla="*/ 25048 h 3680972"/>
              <a:gd name="connsiteX1346" fmla="*/ 3584337 w 4119434"/>
              <a:gd name="connsiteY1346" fmla="*/ 25048 h 3680972"/>
              <a:gd name="connsiteX1347" fmla="*/ 3587569 w 4119434"/>
              <a:gd name="connsiteY1347" fmla="*/ 25048 h 3680972"/>
              <a:gd name="connsiteX1348" fmla="*/ 3594033 w 4119434"/>
              <a:gd name="connsiteY1348" fmla="*/ 25048 h 3680972"/>
              <a:gd name="connsiteX1349" fmla="*/ 3619889 w 4119434"/>
              <a:gd name="connsiteY1349" fmla="*/ 21816 h 3680972"/>
              <a:gd name="connsiteX1350" fmla="*/ 3626353 w 4119434"/>
              <a:gd name="connsiteY1350" fmla="*/ 21816 h 3680972"/>
              <a:gd name="connsiteX1351" fmla="*/ 3632817 w 4119434"/>
              <a:gd name="connsiteY1351" fmla="*/ 21816 h 3680972"/>
              <a:gd name="connsiteX1352" fmla="*/ 3652209 w 4119434"/>
              <a:gd name="connsiteY1352" fmla="*/ 18584 h 3680972"/>
              <a:gd name="connsiteX1353" fmla="*/ 3665137 w 4119434"/>
              <a:gd name="connsiteY1353" fmla="*/ 18584 h 3680972"/>
              <a:gd name="connsiteX1354" fmla="*/ 3687761 w 4119434"/>
              <a:gd name="connsiteY1354" fmla="*/ 18584 h 3680972"/>
              <a:gd name="connsiteX1355" fmla="*/ 3687761 w 4119434"/>
              <a:gd name="connsiteY1355" fmla="*/ 15352 h 3680972"/>
              <a:gd name="connsiteX1356" fmla="*/ 3694227 w 4119434"/>
              <a:gd name="connsiteY1356" fmla="*/ 15352 h 3680972"/>
              <a:gd name="connsiteX1357" fmla="*/ 3700691 w 4119434"/>
              <a:gd name="connsiteY1357" fmla="*/ 15352 h 3680972"/>
              <a:gd name="connsiteX1358" fmla="*/ 3716851 w 4119434"/>
              <a:gd name="connsiteY1358" fmla="*/ 12120 h 3680972"/>
              <a:gd name="connsiteX1359" fmla="*/ 3723315 w 4119434"/>
              <a:gd name="connsiteY1359" fmla="*/ 12120 h 3680972"/>
              <a:gd name="connsiteX1360" fmla="*/ 3733011 w 4119434"/>
              <a:gd name="connsiteY1360" fmla="*/ 12120 h 3680972"/>
              <a:gd name="connsiteX1361" fmla="*/ 3739475 w 4119434"/>
              <a:gd name="connsiteY1361" fmla="*/ 12120 h 3680972"/>
              <a:gd name="connsiteX1362" fmla="*/ 3749171 w 4119434"/>
              <a:gd name="connsiteY1362" fmla="*/ 12120 h 3680972"/>
              <a:gd name="connsiteX1363" fmla="*/ 3752403 w 4119434"/>
              <a:gd name="connsiteY1363" fmla="*/ 15352 h 3680972"/>
              <a:gd name="connsiteX1364" fmla="*/ 3752403 w 4119434"/>
              <a:gd name="connsiteY1364" fmla="*/ 12120 h 3680972"/>
              <a:gd name="connsiteX1365" fmla="*/ 3755635 w 4119434"/>
              <a:gd name="connsiteY1365" fmla="*/ 8888 h 3680972"/>
              <a:gd name="connsiteX1366" fmla="*/ 3787955 w 4119434"/>
              <a:gd name="connsiteY1366" fmla="*/ 8888 h 3680972"/>
              <a:gd name="connsiteX1367" fmla="*/ 3787955 w 4119434"/>
              <a:gd name="connsiteY1367" fmla="*/ 5656 h 3680972"/>
              <a:gd name="connsiteX1368" fmla="*/ 3810579 w 4119434"/>
              <a:gd name="connsiteY1368" fmla="*/ 5656 h 3680972"/>
              <a:gd name="connsiteX1369" fmla="*/ 3842901 w 4119434"/>
              <a:gd name="connsiteY1369" fmla="*/ 8888 h 3680972"/>
              <a:gd name="connsiteX1370" fmla="*/ 3846133 w 4119434"/>
              <a:gd name="connsiteY1370" fmla="*/ 8888 h 3680972"/>
              <a:gd name="connsiteX1371" fmla="*/ 3846133 w 4119434"/>
              <a:gd name="connsiteY1371" fmla="*/ 5656 h 3680972"/>
              <a:gd name="connsiteX1372" fmla="*/ 3862293 w 4119434"/>
              <a:gd name="connsiteY1372" fmla="*/ 2424 h 3680972"/>
              <a:gd name="connsiteX1373" fmla="*/ 3868757 w 4119434"/>
              <a:gd name="connsiteY1373" fmla="*/ 5656 h 3680972"/>
              <a:gd name="connsiteX1374" fmla="*/ 3933397 w 4119434"/>
              <a:gd name="connsiteY1374" fmla="*/ 5656 h 3680972"/>
              <a:gd name="connsiteX1375" fmla="*/ 3946325 w 4119434"/>
              <a:gd name="connsiteY1375" fmla="*/ 5656 h 3680972"/>
              <a:gd name="connsiteX1376" fmla="*/ 3949557 w 4119434"/>
              <a:gd name="connsiteY1376" fmla="*/ 2424 h 3680972"/>
              <a:gd name="connsiteX1377" fmla="*/ 3952789 w 4119434"/>
              <a:gd name="connsiteY1377" fmla="*/ 2424 h 3680972"/>
              <a:gd name="connsiteX1378" fmla="*/ 3968949 w 4119434"/>
              <a:gd name="connsiteY1378" fmla="*/ 2424 h 3680972"/>
              <a:gd name="connsiteX1379" fmla="*/ 3973797 w 4119434"/>
              <a:gd name="connsiteY1379" fmla="*/ 1212 h 3680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Lst>
            <a:rect l="l" t="t" r="r" b="b"/>
            <a:pathLst>
              <a:path w="4119434" h="3680972">
                <a:moveTo>
                  <a:pt x="3973797" y="1212"/>
                </a:moveTo>
                <a:cubicBezTo>
                  <a:pt x="3975413" y="1616"/>
                  <a:pt x="3977029" y="2424"/>
                  <a:pt x="3978645" y="2424"/>
                </a:cubicBezTo>
                <a:cubicBezTo>
                  <a:pt x="3981877" y="2424"/>
                  <a:pt x="3981877" y="2424"/>
                  <a:pt x="3985109" y="2424"/>
                </a:cubicBezTo>
                <a:cubicBezTo>
                  <a:pt x="4001271" y="-808"/>
                  <a:pt x="4017431" y="5656"/>
                  <a:pt x="4033591" y="2424"/>
                </a:cubicBezTo>
                <a:cubicBezTo>
                  <a:pt x="4033591" y="-808"/>
                  <a:pt x="4036823" y="-808"/>
                  <a:pt x="4036823" y="2424"/>
                </a:cubicBezTo>
                <a:cubicBezTo>
                  <a:pt x="4040055" y="2424"/>
                  <a:pt x="4043287" y="5656"/>
                  <a:pt x="4046519" y="5656"/>
                </a:cubicBezTo>
                <a:cubicBezTo>
                  <a:pt x="4049751" y="12120"/>
                  <a:pt x="4049751" y="18584"/>
                  <a:pt x="4052983" y="21816"/>
                </a:cubicBezTo>
                <a:cubicBezTo>
                  <a:pt x="4056215" y="21816"/>
                  <a:pt x="4056215" y="21816"/>
                  <a:pt x="4056215" y="21816"/>
                </a:cubicBezTo>
                <a:cubicBezTo>
                  <a:pt x="4056215" y="21816"/>
                  <a:pt x="4059447" y="18584"/>
                  <a:pt x="4059447" y="18584"/>
                </a:cubicBezTo>
                <a:cubicBezTo>
                  <a:pt x="4062679" y="18584"/>
                  <a:pt x="4065911" y="18584"/>
                  <a:pt x="4065911" y="18584"/>
                </a:cubicBezTo>
                <a:cubicBezTo>
                  <a:pt x="4069143" y="18584"/>
                  <a:pt x="4069143" y="18584"/>
                  <a:pt x="4069143" y="15352"/>
                </a:cubicBezTo>
                <a:cubicBezTo>
                  <a:pt x="4078839" y="15352"/>
                  <a:pt x="4088535" y="15352"/>
                  <a:pt x="4094999" y="18584"/>
                </a:cubicBezTo>
                <a:cubicBezTo>
                  <a:pt x="4098231" y="18584"/>
                  <a:pt x="4098231" y="21816"/>
                  <a:pt x="4101463" y="21816"/>
                </a:cubicBezTo>
                <a:cubicBezTo>
                  <a:pt x="4098231" y="21816"/>
                  <a:pt x="4098231" y="25048"/>
                  <a:pt x="4101463" y="25048"/>
                </a:cubicBezTo>
                <a:cubicBezTo>
                  <a:pt x="4098231" y="28280"/>
                  <a:pt x="4098231" y="28280"/>
                  <a:pt x="4094999" y="31512"/>
                </a:cubicBezTo>
                <a:cubicBezTo>
                  <a:pt x="4094999" y="31512"/>
                  <a:pt x="4094999" y="31512"/>
                  <a:pt x="4094999" y="28280"/>
                </a:cubicBezTo>
                <a:cubicBezTo>
                  <a:pt x="4094999" y="31512"/>
                  <a:pt x="4094999" y="31512"/>
                  <a:pt x="4091767" y="31512"/>
                </a:cubicBezTo>
                <a:cubicBezTo>
                  <a:pt x="4091767" y="31512"/>
                  <a:pt x="4091767" y="31512"/>
                  <a:pt x="4091767" y="34744"/>
                </a:cubicBezTo>
                <a:cubicBezTo>
                  <a:pt x="4091767" y="37976"/>
                  <a:pt x="4091767" y="37976"/>
                  <a:pt x="4088535" y="41209"/>
                </a:cubicBezTo>
                <a:cubicBezTo>
                  <a:pt x="4088535" y="41209"/>
                  <a:pt x="4088535" y="41209"/>
                  <a:pt x="4088535" y="44441"/>
                </a:cubicBezTo>
                <a:cubicBezTo>
                  <a:pt x="4085303" y="50905"/>
                  <a:pt x="4082071" y="54137"/>
                  <a:pt x="4075607" y="57369"/>
                </a:cubicBezTo>
                <a:cubicBezTo>
                  <a:pt x="4075607" y="57369"/>
                  <a:pt x="4078839" y="57369"/>
                  <a:pt x="4082071" y="57369"/>
                </a:cubicBezTo>
                <a:cubicBezTo>
                  <a:pt x="4082071" y="60601"/>
                  <a:pt x="4082071" y="63833"/>
                  <a:pt x="4085303" y="67065"/>
                </a:cubicBezTo>
                <a:cubicBezTo>
                  <a:pt x="4085303" y="67065"/>
                  <a:pt x="4088535" y="70297"/>
                  <a:pt x="4088535" y="73529"/>
                </a:cubicBezTo>
                <a:cubicBezTo>
                  <a:pt x="4088535" y="73529"/>
                  <a:pt x="4088535" y="70297"/>
                  <a:pt x="4091767" y="70297"/>
                </a:cubicBezTo>
                <a:cubicBezTo>
                  <a:pt x="4091767" y="70297"/>
                  <a:pt x="4094999" y="70297"/>
                  <a:pt x="4094999" y="73529"/>
                </a:cubicBezTo>
                <a:cubicBezTo>
                  <a:pt x="4124089" y="76761"/>
                  <a:pt x="4124089" y="76761"/>
                  <a:pt x="4111159" y="102617"/>
                </a:cubicBezTo>
                <a:cubicBezTo>
                  <a:pt x="4104695" y="115545"/>
                  <a:pt x="4107927" y="125241"/>
                  <a:pt x="4107927" y="138169"/>
                </a:cubicBezTo>
                <a:cubicBezTo>
                  <a:pt x="4111159" y="141401"/>
                  <a:pt x="4111159" y="147865"/>
                  <a:pt x="4114391" y="151097"/>
                </a:cubicBezTo>
                <a:cubicBezTo>
                  <a:pt x="4101463" y="164026"/>
                  <a:pt x="4111159" y="183418"/>
                  <a:pt x="4101463" y="199578"/>
                </a:cubicBezTo>
                <a:cubicBezTo>
                  <a:pt x="4098231" y="206042"/>
                  <a:pt x="4104695" y="215738"/>
                  <a:pt x="4098231" y="222202"/>
                </a:cubicBezTo>
                <a:cubicBezTo>
                  <a:pt x="4098231" y="222202"/>
                  <a:pt x="4098231" y="225434"/>
                  <a:pt x="4098231" y="228666"/>
                </a:cubicBezTo>
                <a:cubicBezTo>
                  <a:pt x="4094999" y="241594"/>
                  <a:pt x="4088535" y="251290"/>
                  <a:pt x="4088535" y="264219"/>
                </a:cubicBezTo>
                <a:cubicBezTo>
                  <a:pt x="4088535" y="264219"/>
                  <a:pt x="4088535" y="267451"/>
                  <a:pt x="4088535" y="267451"/>
                </a:cubicBezTo>
                <a:cubicBezTo>
                  <a:pt x="4088535" y="267451"/>
                  <a:pt x="4088535" y="270683"/>
                  <a:pt x="4088535" y="270683"/>
                </a:cubicBezTo>
                <a:cubicBezTo>
                  <a:pt x="4085303" y="273915"/>
                  <a:pt x="4088535" y="273915"/>
                  <a:pt x="4088535" y="277147"/>
                </a:cubicBezTo>
                <a:cubicBezTo>
                  <a:pt x="4088535" y="277147"/>
                  <a:pt x="4088535" y="280379"/>
                  <a:pt x="4088535" y="280379"/>
                </a:cubicBezTo>
                <a:cubicBezTo>
                  <a:pt x="4091767" y="280379"/>
                  <a:pt x="4091767" y="280379"/>
                  <a:pt x="4091767" y="280379"/>
                </a:cubicBezTo>
                <a:cubicBezTo>
                  <a:pt x="4098231" y="286843"/>
                  <a:pt x="4098231" y="296539"/>
                  <a:pt x="4098231" y="303003"/>
                </a:cubicBezTo>
                <a:cubicBezTo>
                  <a:pt x="4098231" y="306235"/>
                  <a:pt x="4098231" y="312699"/>
                  <a:pt x="4098231" y="315931"/>
                </a:cubicBezTo>
                <a:cubicBezTo>
                  <a:pt x="4101463" y="328859"/>
                  <a:pt x="4101463" y="341787"/>
                  <a:pt x="4098231" y="351483"/>
                </a:cubicBezTo>
                <a:cubicBezTo>
                  <a:pt x="4098231" y="354715"/>
                  <a:pt x="4098231" y="354715"/>
                  <a:pt x="4098231" y="357947"/>
                </a:cubicBezTo>
                <a:cubicBezTo>
                  <a:pt x="4098231" y="377340"/>
                  <a:pt x="4082071" y="396732"/>
                  <a:pt x="4094999" y="416124"/>
                </a:cubicBezTo>
                <a:cubicBezTo>
                  <a:pt x="4094999" y="419356"/>
                  <a:pt x="4094999" y="422588"/>
                  <a:pt x="4094999" y="425820"/>
                </a:cubicBezTo>
                <a:cubicBezTo>
                  <a:pt x="4098231" y="429052"/>
                  <a:pt x="4098231" y="435516"/>
                  <a:pt x="4098231" y="438748"/>
                </a:cubicBezTo>
                <a:cubicBezTo>
                  <a:pt x="4098231" y="441980"/>
                  <a:pt x="4098231" y="445212"/>
                  <a:pt x="4098231" y="448444"/>
                </a:cubicBezTo>
                <a:cubicBezTo>
                  <a:pt x="4098231" y="448444"/>
                  <a:pt x="4098231" y="448444"/>
                  <a:pt x="4098231" y="451676"/>
                </a:cubicBezTo>
                <a:cubicBezTo>
                  <a:pt x="4098231" y="458140"/>
                  <a:pt x="4098231" y="464604"/>
                  <a:pt x="4098231" y="467836"/>
                </a:cubicBezTo>
                <a:cubicBezTo>
                  <a:pt x="4094999" y="474300"/>
                  <a:pt x="4094999" y="480764"/>
                  <a:pt x="4091767" y="483996"/>
                </a:cubicBezTo>
                <a:cubicBezTo>
                  <a:pt x="4091767" y="483996"/>
                  <a:pt x="4091767" y="487229"/>
                  <a:pt x="4091767" y="487229"/>
                </a:cubicBezTo>
                <a:cubicBezTo>
                  <a:pt x="4091767" y="490461"/>
                  <a:pt x="4091767" y="493693"/>
                  <a:pt x="4088535" y="496925"/>
                </a:cubicBezTo>
                <a:cubicBezTo>
                  <a:pt x="4088535" y="500157"/>
                  <a:pt x="4088535" y="500157"/>
                  <a:pt x="4085303" y="500157"/>
                </a:cubicBezTo>
                <a:cubicBezTo>
                  <a:pt x="4085303" y="503389"/>
                  <a:pt x="4085303" y="506621"/>
                  <a:pt x="4082071" y="509853"/>
                </a:cubicBezTo>
                <a:cubicBezTo>
                  <a:pt x="4078839" y="513085"/>
                  <a:pt x="4078839" y="516317"/>
                  <a:pt x="4075607" y="519549"/>
                </a:cubicBezTo>
                <a:cubicBezTo>
                  <a:pt x="4072375" y="526013"/>
                  <a:pt x="4072375" y="535709"/>
                  <a:pt x="4062679" y="542173"/>
                </a:cubicBezTo>
                <a:cubicBezTo>
                  <a:pt x="4059447" y="545405"/>
                  <a:pt x="4059447" y="548637"/>
                  <a:pt x="4056215" y="551869"/>
                </a:cubicBezTo>
                <a:cubicBezTo>
                  <a:pt x="4056215" y="551869"/>
                  <a:pt x="4056215" y="551869"/>
                  <a:pt x="4059447" y="548637"/>
                </a:cubicBezTo>
                <a:cubicBezTo>
                  <a:pt x="4056215" y="555101"/>
                  <a:pt x="4059447" y="561565"/>
                  <a:pt x="4052983" y="564797"/>
                </a:cubicBezTo>
                <a:cubicBezTo>
                  <a:pt x="4052983" y="564797"/>
                  <a:pt x="4052983" y="564797"/>
                  <a:pt x="4052983" y="561565"/>
                </a:cubicBezTo>
                <a:cubicBezTo>
                  <a:pt x="4049751" y="564797"/>
                  <a:pt x="4052983" y="571261"/>
                  <a:pt x="4046519" y="571261"/>
                </a:cubicBezTo>
                <a:cubicBezTo>
                  <a:pt x="4046519" y="574493"/>
                  <a:pt x="4046519" y="574493"/>
                  <a:pt x="4046519" y="574493"/>
                </a:cubicBezTo>
                <a:cubicBezTo>
                  <a:pt x="4046519" y="577725"/>
                  <a:pt x="4046519" y="577725"/>
                  <a:pt x="4043287" y="580957"/>
                </a:cubicBezTo>
                <a:cubicBezTo>
                  <a:pt x="4043287" y="580957"/>
                  <a:pt x="4043287" y="584189"/>
                  <a:pt x="4043287" y="584189"/>
                </a:cubicBezTo>
                <a:cubicBezTo>
                  <a:pt x="4043287" y="584189"/>
                  <a:pt x="4040055" y="587421"/>
                  <a:pt x="4040055" y="587421"/>
                </a:cubicBezTo>
                <a:cubicBezTo>
                  <a:pt x="4040055" y="590653"/>
                  <a:pt x="4040055" y="590653"/>
                  <a:pt x="4040055" y="590653"/>
                </a:cubicBezTo>
                <a:cubicBezTo>
                  <a:pt x="4036823" y="590653"/>
                  <a:pt x="4036823" y="590653"/>
                  <a:pt x="4036823" y="593885"/>
                </a:cubicBezTo>
                <a:cubicBezTo>
                  <a:pt x="4036823" y="597118"/>
                  <a:pt x="4036823" y="600350"/>
                  <a:pt x="4033591" y="603582"/>
                </a:cubicBezTo>
                <a:cubicBezTo>
                  <a:pt x="4033591" y="603582"/>
                  <a:pt x="4030359" y="603582"/>
                  <a:pt x="4030359" y="606814"/>
                </a:cubicBezTo>
                <a:cubicBezTo>
                  <a:pt x="4030359" y="610046"/>
                  <a:pt x="4027127" y="610046"/>
                  <a:pt x="4027127" y="613278"/>
                </a:cubicBezTo>
                <a:cubicBezTo>
                  <a:pt x="4027127" y="613278"/>
                  <a:pt x="4027127" y="613278"/>
                  <a:pt x="4023895" y="613278"/>
                </a:cubicBezTo>
                <a:cubicBezTo>
                  <a:pt x="4023895" y="619742"/>
                  <a:pt x="4023895" y="622974"/>
                  <a:pt x="4023895" y="626206"/>
                </a:cubicBezTo>
                <a:cubicBezTo>
                  <a:pt x="4020663" y="626206"/>
                  <a:pt x="4020663" y="629438"/>
                  <a:pt x="4020663" y="629438"/>
                </a:cubicBezTo>
                <a:cubicBezTo>
                  <a:pt x="4020663" y="632670"/>
                  <a:pt x="4017431" y="632670"/>
                  <a:pt x="4017431" y="635902"/>
                </a:cubicBezTo>
                <a:cubicBezTo>
                  <a:pt x="4017431" y="639134"/>
                  <a:pt x="4017431" y="642366"/>
                  <a:pt x="4014199" y="642366"/>
                </a:cubicBezTo>
                <a:cubicBezTo>
                  <a:pt x="4010967" y="645598"/>
                  <a:pt x="4010967" y="645598"/>
                  <a:pt x="4010967" y="645598"/>
                </a:cubicBezTo>
                <a:cubicBezTo>
                  <a:pt x="4010967" y="645598"/>
                  <a:pt x="4010967" y="645598"/>
                  <a:pt x="4007735" y="648830"/>
                </a:cubicBezTo>
                <a:cubicBezTo>
                  <a:pt x="4001271" y="652062"/>
                  <a:pt x="3994807" y="652062"/>
                  <a:pt x="3985109" y="652062"/>
                </a:cubicBezTo>
                <a:cubicBezTo>
                  <a:pt x="3981877" y="655294"/>
                  <a:pt x="3981877" y="655294"/>
                  <a:pt x="3978645" y="655294"/>
                </a:cubicBezTo>
                <a:cubicBezTo>
                  <a:pt x="3978645" y="658526"/>
                  <a:pt x="3981877" y="661758"/>
                  <a:pt x="3985109" y="664990"/>
                </a:cubicBezTo>
                <a:cubicBezTo>
                  <a:pt x="3985109" y="664990"/>
                  <a:pt x="3988343" y="664990"/>
                  <a:pt x="3988343" y="664990"/>
                </a:cubicBezTo>
                <a:cubicBezTo>
                  <a:pt x="3988343" y="668222"/>
                  <a:pt x="3988343" y="671454"/>
                  <a:pt x="3985109" y="674686"/>
                </a:cubicBezTo>
                <a:cubicBezTo>
                  <a:pt x="3981877" y="674686"/>
                  <a:pt x="3981877" y="677918"/>
                  <a:pt x="3981877" y="677918"/>
                </a:cubicBezTo>
                <a:cubicBezTo>
                  <a:pt x="3978645" y="677918"/>
                  <a:pt x="3978645" y="677918"/>
                  <a:pt x="3978645" y="677918"/>
                </a:cubicBezTo>
                <a:cubicBezTo>
                  <a:pt x="3978645" y="681150"/>
                  <a:pt x="3978645" y="684382"/>
                  <a:pt x="3978645" y="684382"/>
                </a:cubicBezTo>
                <a:cubicBezTo>
                  <a:pt x="3975413" y="687614"/>
                  <a:pt x="3975413" y="690846"/>
                  <a:pt x="3978645" y="694078"/>
                </a:cubicBezTo>
                <a:cubicBezTo>
                  <a:pt x="3978645" y="694078"/>
                  <a:pt x="3978645" y="697310"/>
                  <a:pt x="3978645" y="700542"/>
                </a:cubicBezTo>
                <a:cubicBezTo>
                  <a:pt x="3975413" y="700542"/>
                  <a:pt x="3975413" y="703774"/>
                  <a:pt x="3975413" y="703774"/>
                </a:cubicBezTo>
                <a:cubicBezTo>
                  <a:pt x="3975413" y="703774"/>
                  <a:pt x="3975413" y="703774"/>
                  <a:pt x="3975413" y="707006"/>
                </a:cubicBezTo>
                <a:cubicBezTo>
                  <a:pt x="3975413" y="707006"/>
                  <a:pt x="3975413" y="710239"/>
                  <a:pt x="3975413" y="710239"/>
                </a:cubicBezTo>
                <a:cubicBezTo>
                  <a:pt x="3975413" y="713471"/>
                  <a:pt x="3975413" y="713471"/>
                  <a:pt x="3975413" y="713471"/>
                </a:cubicBezTo>
                <a:cubicBezTo>
                  <a:pt x="3975413" y="719935"/>
                  <a:pt x="3975413" y="723167"/>
                  <a:pt x="3975413" y="729631"/>
                </a:cubicBezTo>
                <a:cubicBezTo>
                  <a:pt x="3972181" y="729631"/>
                  <a:pt x="3972181" y="729631"/>
                  <a:pt x="3972181" y="729631"/>
                </a:cubicBezTo>
                <a:cubicBezTo>
                  <a:pt x="3972181" y="732863"/>
                  <a:pt x="3972181" y="732863"/>
                  <a:pt x="3968949" y="736095"/>
                </a:cubicBezTo>
                <a:cubicBezTo>
                  <a:pt x="3968949" y="739327"/>
                  <a:pt x="3968949" y="739327"/>
                  <a:pt x="3968949" y="742559"/>
                </a:cubicBezTo>
                <a:cubicBezTo>
                  <a:pt x="3968949" y="742559"/>
                  <a:pt x="3968949" y="745791"/>
                  <a:pt x="3968949" y="745791"/>
                </a:cubicBezTo>
                <a:cubicBezTo>
                  <a:pt x="3968949" y="745791"/>
                  <a:pt x="3968949" y="745791"/>
                  <a:pt x="3965717" y="745791"/>
                </a:cubicBezTo>
                <a:cubicBezTo>
                  <a:pt x="3965717" y="745791"/>
                  <a:pt x="3965717" y="745791"/>
                  <a:pt x="3968949" y="749023"/>
                </a:cubicBezTo>
                <a:cubicBezTo>
                  <a:pt x="3968949" y="752255"/>
                  <a:pt x="3965717" y="752255"/>
                  <a:pt x="3965717" y="755487"/>
                </a:cubicBezTo>
                <a:cubicBezTo>
                  <a:pt x="3962485" y="755487"/>
                  <a:pt x="3962485" y="758719"/>
                  <a:pt x="3962485" y="758719"/>
                </a:cubicBezTo>
                <a:cubicBezTo>
                  <a:pt x="3959253" y="761951"/>
                  <a:pt x="3962485" y="768415"/>
                  <a:pt x="3959253" y="774879"/>
                </a:cubicBezTo>
                <a:cubicBezTo>
                  <a:pt x="3959253" y="774879"/>
                  <a:pt x="3959253" y="778111"/>
                  <a:pt x="3959253" y="781343"/>
                </a:cubicBezTo>
                <a:cubicBezTo>
                  <a:pt x="3956021" y="784575"/>
                  <a:pt x="3959253" y="791039"/>
                  <a:pt x="3952789" y="794271"/>
                </a:cubicBezTo>
                <a:cubicBezTo>
                  <a:pt x="3952789" y="803967"/>
                  <a:pt x="3952789" y="813663"/>
                  <a:pt x="3943093" y="816895"/>
                </a:cubicBezTo>
                <a:cubicBezTo>
                  <a:pt x="3943093" y="820128"/>
                  <a:pt x="3943093" y="820128"/>
                  <a:pt x="3943093" y="820128"/>
                </a:cubicBezTo>
                <a:cubicBezTo>
                  <a:pt x="3943093" y="823360"/>
                  <a:pt x="3943093" y="823360"/>
                  <a:pt x="3939861" y="823360"/>
                </a:cubicBezTo>
                <a:cubicBezTo>
                  <a:pt x="3939861" y="826592"/>
                  <a:pt x="3939861" y="829824"/>
                  <a:pt x="3939861" y="829824"/>
                </a:cubicBezTo>
                <a:cubicBezTo>
                  <a:pt x="3939861" y="833056"/>
                  <a:pt x="3936629" y="833056"/>
                  <a:pt x="3939861" y="836288"/>
                </a:cubicBezTo>
                <a:cubicBezTo>
                  <a:pt x="3936629" y="839520"/>
                  <a:pt x="3936629" y="842752"/>
                  <a:pt x="3936629" y="845984"/>
                </a:cubicBezTo>
                <a:cubicBezTo>
                  <a:pt x="3933397" y="845984"/>
                  <a:pt x="3933397" y="845984"/>
                  <a:pt x="3933397" y="845984"/>
                </a:cubicBezTo>
                <a:cubicBezTo>
                  <a:pt x="3930165" y="852448"/>
                  <a:pt x="3930165" y="858912"/>
                  <a:pt x="3926933" y="865376"/>
                </a:cubicBezTo>
                <a:cubicBezTo>
                  <a:pt x="3926933" y="865376"/>
                  <a:pt x="3926933" y="868608"/>
                  <a:pt x="3926933" y="868608"/>
                </a:cubicBezTo>
                <a:cubicBezTo>
                  <a:pt x="3923701" y="871840"/>
                  <a:pt x="3923701" y="871840"/>
                  <a:pt x="3923701" y="871840"/>
                </a:cubicBezTo>
                <a:cubicBezTo>
                  <a:pt x="3926933" y="875072"/>
                  <a:pt x="3926933" y="878304"/>
                  <a:pt x="3923701" y="881536"/>
                </a:cubicBezTo>
                <a:cubicBezTo>
                  <a:pt x="3923701" y="881536"/>
                  <a:pt x="3920469" y="881536"/>
                  <a:pt x="3923701" y="884768"/>
                </a:cubicBezTo>
                <a:cubicBezTo>
                  <a:pt x="3917237" y="888000"/>
                  <a:pt x="3923701" y="897696"/>
                  <a:pt x="3917237" y="904160"/>
                </a:cubicBezTo>
                <a:cubicBezTo>
                  <a:pt x="3914005" y="907392"/>
                  <a:pt x="3917237" y="913856"/>
                  <a:pt x="3910773" y="917088"/>
                </a:cubicBezTo>
                <a:cubicBezTo>
                  <a:pt x="3910773" y="923552"/>
                  <a:pt x="3907541" y="930016"/>
                  <a:pt x="3904309" y="933249"/>
                </a:cubicBezTo>
                <a:cubicBezTo>
                  <a:pt x="3901077" y="936481"/>
                  <a:pt x="3901077" y="936481"/>
                  <a:pt x="3901077" y="936481"/>
                </a:cubicBezTo>
                <a:cubicBezTo>
                  <a:pt x="3901077" y="939713"/>
                  <a:pt x="3901077" y="942945"/>
                  <a:pt x="3897845" y="942945"/>
                </a:cubicBezTo>
                <a:cubicBezTo>
                  <a:pt x="3894613" y="962337"/>
                  <a:pt x="3871989" y="972033"/>
                  <a:pt x="3871989" y="991425"/>
                </a:cubicBezTo>
                <a:cubicBezTo>
                  <a:pt x="3875221" y="994657"/>
                  <a:pt x="3875221" y="994657"/>
                  <a:pt x="3875221" y="997889"/>
                </a:cubicBezTo>
                <a:cubicBezTo>
                  <a:pt x="3875221" y="997889"/>
                  <a:pt x="3875221" y="1001121"/>
                  <a:pt x="3875221" y="1004353"/>
                </a:cubicBezTo>
                <a:cubicBezTo>
                  <a:pt x="3875221" y="1004353"/>
                  <a:pt x="3875221" y="1004353"/>
                  <a:pt x="3871989" y="1007585"/>
                </a:cubicBezTo>
                <a:cubicBezTo>
                  <a:pt x="3875221" y="1007585"/>
                  <a:pt x="3875221" y="1007585"/>
                  <a:pt x="3875221" y="1007585"/>
                </a:cubicBezTo>
                <a:cubicBezTo>
                  <a:pt x="3875221" y="1010817"/>
                  <a:pt x="3875221" y="1014049"/>
                  <a:pt x="3878453" y="1014049"/>
                </a:cubicBezTo>
                <a:cubicBezTo>
                  <a:pt x="3878453" y="1017281"/>
                  <a:pt x="3878453" y="1017281"/>
                  <a:pt x="3878453" y="1020513"/>
                </a:cubicBezTo>
                <a:cubicBezTo>
                  <a:pt x="3878453" y="1020513"/>
                  <a:pt x="3878453" y="1023745"/>
                  <a:pt x="3875221" y="1023745"/>
                </a:cubicBezTo>
                <a:cubicBezTo>
                  <a:pt x="3878453" y="1030209"/>
                  <a:pt x="3878453" y="1033441"/>
                  <a:pt x="3875221" y="1039905"/>
                </a:cubicBezTo>
                <a:cubicBezTo>
                  <a:pt x="3878453" y="1039905"/>
                  <a:pt x="3878453" y="1043138"/>
                  <a:pt x="3878453" y="1043138"/>
                </a:cubicBezTo>
                <a:cubicBezTo>
                  <a:pt x="3878453" y="1046370"/>
                  <a:pt x="3878453" y="1049602"/>
                  <a:pt x="3875221" y="1052834"/>
                </a:cubicBezTo>
                <a:cubicBezTo>
                  <a:pt x="3875221" y="1052834"/>
                  <a:pt x="3875221" y="1052834"/>
                  <a:pt x="3875221" y="1056066"/>
                </a:cubicBezTo>
                <a:cubicBezTo>
                  <a:pt x="3878453" y="1056066"/>
                  <a:pt x="3878453" y="1059298"/>
                  <a:pt x="3875221" y="1059298"/>
                </a:cubicBezTo>
                <a:cubicBezTo>
                  <a:pt x="3875221" y="1062530"/>
                  <a:pt x="3875221" y="1062530"/>
                  <a:pt x="3871989" y="1062530"/>
                </a:cubicBezTo>
                <a:cubicBezTo>
                  <a:pt x="3871989" y="1065762"/>
                  <a:pt x="3875221" y="1068994"/>
                  <a:pt x="3871989" y="1072226"/>
                </a:cubicBezTo>
                <a:cubicBezTo>
                  <a:pt x="3868757" y="1075458"/>
                  <a:pt x="3868757" y="1075458"/>
                  <a:pt x="3868757" y="1075458"/>
                </a:cubicBezTo>
                <a:cubicBezTo>
                  <a:pt x="3868757" y="1078690"/>
                  <a:pt x="3868757" y="1078690"/>
                  <a:pt x="3868757" y="1081922"/>
                </a:cubicBezTo>
                <a:cubicBezTo>
                  <a:pt x="3868757" y="1088386"/>
                  <a:pt x="3862293" y="1091618"/>
                  <a:pt x="3859061" y="1094850"/>
                </a:cubicBezTo>
                <a:cubicBezTo>
                  <a:pt x="3859061" y="1098082"/>
                  <a:pt x="3859061" y="1098082"/>
                  <a:pt x="3855829" y="1101314"/>
                </a:cubicBezTo>
                <a:cubicBezTo>
                  <a:pt x="3855829" y="1101314"/>
                  <a:pt x="3855829" y="1101314"/>
                  <a:pt x="3855829" y="1104546"/>
                </a:cubicBezTo>
                <a:cubicBezTo>
                  <a:pt x="3855829" y="1107778"/>
                  <a:pt x="3852597" y="1111010"/>
                  <a:pt x="3846133" y="1114242"/>
                </a:cubicBezTo>
                <a:cubicBezTo>
                  <a:pt x="3846133" y="1114242"/>
                  <a:pt x="3842901" y="1117474"/>
                  <a:pt x="3842901" y="1117474"/>
                </a:cubicBezTo>
                <a:cubicBezTo>
                  <a:pt x="3839669" y="1127170"/>
                  <a:pt x="3836437" y="1136866"/>
                  <a:pt x="3823509" y="1136866"/>
                </a:cubicBezTo>
                <a:cubicBezTo>
                  <a:pt x="3826741" y="1140098"/>
                  <a:pt x="3826741" y="1143330"/>
                  <a:pt x="3823509" y="1143330"/>
                </a:cubicBezTo>
                <a:cubicBezTo>
                  <a:pt x="3820275" y="1146562"/>
                  <a:pt x="3820275" y="1149794"/>
                  <a:pt x="3817043" y="1153027"/>
                </a:cubicBezTo>
                <a:cubicBezTo>
                  <a:pt x="3813811" y="1156259"/>
                  <a:pt x="3817043" y="1159491"/>
                  <a:pt x="3813811" y="1162723"/>
                </a:cubicBezTo>
                <a:cubicBezTo>
                  <a:pt x="3810579" y="1162723"/>
                  <a:pt x="3810579" y="1165955"/>
                  <a:pt x="3807347" y="1165955"/>
                </a:cubicBezTo>
                <a:cubicBezTo>
                  <a:pt x="3807347" y="1169187"/>
                  <a:pt x="3807347" y="1169187"/>
                  <a:pt x="3807347" y="1169187"/>
                </a:cubicBezTo>
                <a:cubicBezTo>
                  <a:pt x="3807347" y="1172419"/>
                  <a:pt x="3804115" y="1172419"/>
                  <a:pt x="3804115" y="1172419"/>
                </a:cubicBezTo>
                <a:cubicBezTo>
                  <a:pt x="3804115" y="1175651"/>
                  <a:pt x="3804115" y="1175651"/>
                  <a:pt x="3804115" y="1175651"/>
                </a:cubicBezTo>
                <a:cubicBezTo>
                  <a:pt x="3804115" y="1175651"/>
                  <a:pt x="3800883" y="1175651"/>
                  <a:pt x="3804115" y="1178883"/>
                </a:cubicBezTo>
                <a:cubicBezTo>
                  <a:pt x="3800883" y="1182115"/>
                  <a:pt x="3800883" y="1188579"/>
                  <a:pt x="3797651" y="1191811"/>
                </a:cubicBezTo>
                <a:cubicBezTo>
                  <a:pt x="3797651" y="1198275"/>
                  <a:pt x="3797651" y="1204739"/>
                  <a:pt x="3797651" y="1211203"/>
                </a:cubicBezTo>
                <a:cubicBezTo>
                  <a:pt x="3797651" y="1214435"/>
                  <a:pt x="3797651" y="1214435"/>
                  <a:pt x="3797651" y="1217667"/>
                </a:cubicBezTo>
                <a:cubicBezTo>
                  <a:pt x="3797651" y="1224131"/>
                  <a:pt x="3794419" y="1230595"/>
                  <a:pt x="3791187" y="1237059"/>
                </a:cubicBezTo>
                <a:cubicBezTo>
                  <a:pt x="3791187" y="1240291"/>
                  <a:pt x="3787955" y="1243523"/>
                  <a:pt x="3784723" y="1246755"/>
                </a:cubicBezTo>
                <a:cubicBezTo>
                  <a:pt x="3784723" y="1246755"/>
                  <a:pt x="3784723" y="1249987"/>
                  <a:pt x="3781491" y="1253219"/>
                </a:cubicBezTo>
                <a:cubicBezTo>
                  <a:pt x="3781491" y="1256451"/>
                  <a:pt x="3781491" y="1256451"/>
                  <a:pt x="3781491" y="1256451"/>
                </a:cubicBezTo>
                <a:cubicBezTo>
                  <a:pt x="3778259" y="1256451"/>
                  <a:pt x="3778259" y="1256451"/>
                  <a:pt x="3778259" y="1256451"/>
                </a:cubicBezTo>
                <a:cubicBezTo>
                  <a:pt x="3778259" y="1256451"/>
                  <a:pt x="3778259" y="1259683"/>
                  <a:pt x="3778259" y="1259683"/>
                </a:cubicBezTo>
                <a:cubicBezTo>
                  <a:pt x="3778259" y="1259683"/>
                  <a:pt x="3775027" y="1262916"/>
                  <a:pt x="3778259" y="1262916"/>
                </a:cubicBezTo>
                <a:cubicBezTo>
                  <a:pt x="3775027" y="1266148"/>
                  <a:pt x="3775027" y="1266148"/>
                  <a:pt x="3775027" y="1266148"/>
                </a:cubicBezTo>
                <a:cubicBezTo>
                  <a:pt x="3771795" y="1266148"/>
                  <a:pt x="3771795" y="1266148"/>
                  <a:pt x="3771795" y="1266148"/>
                </a:cubicBezTo>
                <a:cubicBezTo>
                  <a:pt x="3771795" y="1269380"/>
                  <a:pt x="3771795" y="1269380"/>
                  <a:pt x="3771795" y="1269380"/>
                </a:cubicBezTo>
                <a:cubicBezTo>
                  <a:pt x="3768563" y="1269380"/>
                  <a:pt x="3768563" y="1269380"/>
                  <a:pt x="3768563" y="1269380"/>
                </a:cubicBezTo>
                <a:cubicBezTo>
                  <a:pt x="3768563" y="1272612"/>
                  <a:pt x="3768563" y="1272612"/>
                  <a:pt x="3768563" y="1275844"/>
                </a:cubicBezTo>
                <a:cubicBezTo>
                  <a:pt x="3768563" y="1275844"/>
                  <a:pt x="3765331" y="1275844"/>
                  <a:pt x="3765331" y="1275844"/>
                </a:cubicBezTo>
                <a:cubicBezTo>
                  <a:pt x="3765331" y="1279076"/>
                  <a:pt x="3765331" y="1279076"/>
                  <a:pt x="3762099" y="1279076"/>
                </a:cubicBezTo>
                <a:cubicBezTo>
                  <a:pt x="3762099" y="1282308"/>
                  <a:pt x="3762099" y="1282308"/>
                  <a:pt x="3762099" y="1282308"/>
                </a:cubicBezTo>
                <a:cubicBezTo>
                  <a:pt x="3762099" y="1282308"/>
                  <a:pt x="3758867" y="1282308"/>
                  <a:pt x="3758867" y="1285540"/>
                </a:cubicBezTo>
                <a:cubicBezTo>
                  <a:pt x="3758867" y="1285540"/>
                  <a:pt x="3758867" y="1285540"/>
                  <a:pt x="3755635" y="1285540"/>
                </a:cubicBezTo>
                <a:cubicBezTo>
                  <a:pt x="3755635" y="1288772"/>
                  <a:pt x="3752403" y="1292004"/>
                  <a:pt x="3749171" y="1295236"/>
                </a:cubicBezTo>
                <a:cubicBezTo>
                  <a:pt x="3749171" y="1295236"/>
                  <a:pt x="3749171" y="1298468"/>
                  <a:pt x="3749171" y="1298468"/>
                </a:cubicBezTo>
                <a:cubicBezTo>
                  <a:pt x="3749171" y="1298468"/>
                  <a:pt x="3745939" y="1301700"/>
                  <a:pt x="3745939" y="1301700"/>
                </a:cubicBezTo>
                <a:cubicBezTo>
                  <a:pt x="3745939" y="1304932"/>
                  <a:pt x="3742707" y="1308164"/>
                  <a:pt x="3739475" y="1308164"/>
                </a:cubicBezTo>
                <a:cubicBezTo>
                  <a:pt x="3736243" y="1314628"/>
                  <a:pt x="3733011" y="1321092"/>
                  <a:pt x="3726547" y="1321092"/>
                </a:cubicBezTo>
                <a:cubicBezTo>
                  <a:pt x="3723315" y="1324324"/>
                  <a:pt x="3723315" y="1324324"/>
                  <a:pt x="3720083" y="1327556"/>
                </a:cubicBezTo>
                <a:cubicBezTo>
                  <a:pt x="3720083" y="1327556"/>
                  <a:pt x="3716851" y="1330788"/>
                  <a:pt x="3713619" y="1330788"/>
                </a:cubicBezTo>
                <a:cubicBezTo>
                  <a:pt x="3713619" y="1337252"/>
                  <a:pt x="3707155" y="1337252"/>
                  <a:pt x="3700691" y="1340484"/>
                </a:cubicBezTo>
                <a:cubicBezTo>
                  <a:pt x="3690993" y="1356644"/>
                  <a:pt x="3671601" y="1356644"/>
                  <a:pt x="3655441" y="1359876"/>
                </a:cubicBezTo>
                <a:cubicBezTo>
                  <a:pt x="3658673" y="1363108"/>
                  <a:pt x="3658673" y="1363108"/>
                  <a:pt x="3661905" y="1363108"/>
                </a:cubicBezTo>
                <a:cubicBezTo>
                  <a:pt x="3668369" y="1366340"/>
                  <a:pt x="3678065" y="1369572"/>
                  <a:pt x="3684529" y="1372804"/>
                </a:cubicBezTo>
                <a:cubicBezTo>
                  <a:pt x="3684529" y="1372804"/>
                  <a:pt x="3687761" y="1372804"/>
                  <a:pt x="3687761" y="1372804"/>
                </a:cubicBezTo>
                <a:cubicBezTo>
                  <a:pt x="3694227" y="1369572"/>
                  <a:pt x="3700691" y="1376037"/>
                  <a:pt x="3703923" y="1379269"/>
                </a:cubicBezTo>
                <a:cubicBezTo>
                  <a:pt x="3707155" y="1379269"/>
                  <a:pt x="3707155" y="1379269"/>
                  <a:pt x="3710387" y="1379269"/>
                </a:cubicBezTo>
                <a:cubicBezTo>
                  <a:pt x="3713619" y="1385733"/>
                  <a:pt x="3723315" y="1382501"/>
                  <a:pt x="3726547" y="1385733"/>
                </a:cubicBezTo>
                <a:cubicBezTo>
                  <a:pt x="3729779" y="1385733"/>
                  <a:pt x="3733011" y="1385733"/>
                  <a:pt x="3736243" y="1385733"/>
                </a:cubicBezTo>
                <a:cubicBezTo>
                  <a:pt x="3739475" y="1388965"/>
                  <a:pt x="3745939" y="1385733"/>
                  <a:pt x="3749171" y="1388965"/>
                </a:cubicBezTo>
                <a:cubicBezTo>
                  <a:pt x="3752403" y="1392197"/>
                  <a:pt x="3755635" y="1392197"/>
                  <a:pt x="3758867" y="1392197"/>
                </a:cubicBezTo>
                <a:cubicBezTo>
                  <a:pt x="3765331" y="1395429"/>
                  <a:pt x="3778259" y="1388965"/>
                  <a:pt x="3784723" y="1401893"/>
                </a:cubicBezTo>
                <a:cubicBezTo>
                  <a:pt x="3787955" y="1401893"/>
                  <a:pt x="3791187" y="1401893"/>
                  <a:pt x="3794419" y="1401893"/>
                </a:cubicBezTo>
                <a:cubicBezTo>
                  <a:pt x="3797651" y="1405125"/>
                  <a:pt x="3804115" y="1401893"/>
                  <a:pt x="3807347" y="1405125"/>
                </a:cubicBezTo>
                <a:cubicBezTo>
                  <a:pt x="3810579" y="1408357"/>
                  <a:pt x="3810579" y="1408357"/>
                  <a:pt x="3813811" y="1408357"/>
                </a:cubicBezTo>
                <a:cubicBezTo>
                  <a:pt x="3820275" y="1411589"/>
                  <a:pt x="3833205" y="1408357"/>
                  <a:pt x="3839669" y="1418053"/>
                </a:cubicBezTo>
                <a:cubicBezTo>
                  <a:pt x="3839669" y="1418053"/>
                  <a:pt x="3842901" y="1421285"/>
                  <a:pt x="3842901" y="1421285"/>
                </a:cubicBezTo>
                <a:cubicBezTo>
                  <a:pt x="3846133" y="1421285"/>
                  <a:pt x="3846133" y="1421285"/>
                  <a:pt x="3849365" y="1421285"/>
                </a:cubicBezTo>
                <a:cubicBezTo>
                  <a:pt x="3849365" y="1424517"/>
                  <a:pt x="3852597" y="1424517"/>
                  <a:pt x="3852597" y="1424517"/>
                </a:cubicBezTo>
                <a:cubicBezTo>
                  <a:pt x="3852597" y="1424517"/>
                  <a:pt x="3852597" y="1424517"/>
                  <a:pt x="3852597" y="1427749"/>
                </a:cubicBezTo>
                <a:cubicBezTo>
                  <a:pt x="3855829" y="1430981"/>
                  <a:pt x="3859061" y="1427749"/>
                  <a:pt x="3862293" y="1430981"/>
                </a:cubicBezTo>
                <a:cubicBezTo>
                  <a:pt x="3871989" y="1434213"/>
                  <a:pt x="3875221" y="1440677"/>
                  <a:pt x="3878453" y="1450373"/>
                </a:cubicBezTo>
                <a:cubicBezTo>
                  <a:pt x="3881685" y="1453605"/>
                  <a:pt x="3881685" y="1453605"/>
                  <a:pt x="3884917" y="1453605"/>
                </a:cubicBezTo>
                <a:cubicBezTo>
                  <a:pt x="3891381" y="1460069"/>
                  <a:pt x="3894613" y="1466533"/>
                  <a:pt x="3894613" y="1472997"/>
                </a:cubicBezTo>
                <a:cubicBezTo>
                  <a:pt x="3901077" y="1479461"/>
                  <a:pt x="3904309" y="1485926"/>
                  <a:pt x="3904309" y="1492390"/>
                </a:cubicBezTo>
                <a:cubicBezTo>
                  <a:pt x="3904309" y="1492390"/>
                  <a:pt x="3904309" y="1495622"/>
                  <a:pt x="3904309" y="1495622"/>
                </a:cubicBezTo>
                <a:cubicBezTo>
                  <a:pt x="3907541" y="1498854"/>
                  <a:pt x="3907541" y="1502086"/>
                  <a:pt x="3907541" y="1505318"/>
                </a:cubicBezTo>
                <a:cubicBezTo>
                  <a:pt x="3907541" y="1508550"/>
                  <a:pt x="3907541" y="1508550"/>
                  <a:pt x="3907541" y="1511782"/>
                </a:cubicBezTo>
                <a:cubicBezTo>
                  <a:pt x="3910773" y="1518246"/>
                  <a:pt x="3910773" y="1524710"/>
                  <a:pt x="3910773" y="1531174"/>
                </a:cubicBezTo>
                <a:cubicBezTo>
                  <a:pt x="3910773" y="1531174"/>
                  <a:pt x="3907541" y="1534406"/>
                  <a:pt x="3907541" y="1534406"/>
                </a:cubicBezTo>
                <a:cubicBezTo>
                  <a:pt x="3907541" y="1544102"/>
                  <a:pt x="3907541" y="1553798"/>
                  <a:pt x="3904309" y="1563494"/>
                </a:cubicBezTo>
                <a:cubicBezTo>
                  <a:pt x="3904309" y="1563494"/>
                  <a:pt x="3904309" y="1563494"/>
                  <a:pt x="3907541" y="1563494"/>
                </a:cubicBezTo>
                <a:cubicBezTo>
                  <a:pt x="3907541" y="1566726"/>
                  <a:pt x="3907541" y="1566726"/>
                  <a:pt x="3907541" y="1569958"/>
                </a:cubicBezTo>
                <a:cubicBezTo>
                  <a:pt x="3904309" y="1569958"/>
                  <a:pt x="3904309" y="1573190"/>
                  <a:pt x="3901077" y="1573190"/>
                </a:cubicBezTo>
                <a:cubicBezTo>
                  <a:pt x="3901077" y="1576422"/>
                  <a:pt x="3901077" y="1576422"/>
                  <a:pt x="3901077" y="1579654"/>
                </a:cubicBezTo>
                <a:cubicBezTo>
                  <a:pt x="3901077" y="1579654"/>
                  <a:pt x="3901077" y="1582886"/>
                  <a:pt x="3901077" y="1586118"/>
                </a:cubicBezTo>
                <a:cubicBezTo>
                  <a:pt x="3897845" y="1589350"/>
                  <a:pt x="3897845" y="1592582"/>
                  <a:pt x="3894613" y="1595814"/>
                </a:cubicBezTo>
                <a:cubicBezTo>
                  <a:pt x="3891381" y="1599047"/>
                  <a:pt x="3891381" y="1602279"/>
                  <a:pt x="3891381" y="1605511"/>
                </a:cubicBezTo>
                <a:cubicBezTo>
                  <a:pt x="3891381" y="1605511"/>
                  <a:pt x="3888149" y="1605511"/>
                  <a:pt x="3888149" y="1605511"/>
                </a:cubicBezTo>
                <a:cubicBezTo>
                  <a:pt x="3888149" y="1608743"/>
                  <a:pt x="3884917" y="1611975"/>
                  <a:pt x="3884917" y="1611975"/>
                </a:cubicBezTo>
                <a:cubicBezTo>
                  <a:pt x="3881685" y="1615207"/>
                  <a:pt x="3881685" y="1615207"/>
                  <a:pt x="3881685" y="1618439"/>
                </a:cubicBezTo>
                <a:cubicBezTo>
                  <a:pt x="3881685" y="1618439"/>
                  <a:pt x="3878453" y="1618439"/>
                  <a:pt x="3878453" y="1618439"/>
                </a:cubicBezTo>
                <a:cubicBezTo>
                  <a:pt x="3878453" y="1618439"/>
                  <a:pt x="3878453" y="1621671"/>
                  <a:pt x="3878453" y="1621671"/>
                </a:cubicBezTo>
                <a:cubicBezTo>
                  <a:pt x="3875221" y="1624903"/>
                  <a:pt x="3871989" y="1628135"/>
                  <a:pt x="3871989" y="1631367"/>
                </a:cubicBezTo>
                <a:cubicBezTo>
                  <a:pt x="3868757" y="1631367"/>
                  <a:pt x="3868757" y="1631367"/>
                  <a:pt x="3868757" y="1631367"/>
                </a:cubicBezTo>
                <a:cubicBezTo>
                  <a:pt x="3868757" y="1631367"/>
                  <a:pt x="3868757" y="1631367"/>
                  <a:pt x="3865525" y="1631367"/>
                </a:cubicBezTo>
                <a:cubicBezTo>
                  <a:pt x="3865525" y="1634599"/>
                  <a:pt x="3862293" y="1637831"/>
                  <a:pt x="3862293" y="1637831"/>
                </a:cubicBezTo>
                <a:cubicBezTo>
                  <a:pt x="3859061" y="1641063"/>
                  <a:pt x="3859061" y="1641063"/>
                  <a:pt x="3859061" y="1644295"/>
                </a:cubicBezTo>
                <a:cubicBezTo>
                  <a:pt x="3855829" y="1644295"/>
                  <a:pt x="3855829" y="1644295"/>
                  <a:pt x="3852597" y="1644295"/>
                </a:cubicBezTo>
                <a:cubicBezTo>
                  <a:pt x="3852597" y="1647527"/>
                  <a:pt x="3852597" y="1650759"/>
                  <a:pt x="3852597" y="1653991"/>
                </a:cubicBezTo>
                <a:cubicBezTo>
                  <a:pt x="3852597" y="1653991"/>
                  <a:pt x="3849365" y="1653991"/>
                  <a:pt x="3849365" y="1653991"/>
                </a:cubicBezTo>
                <a:cubicBezTo>
                  <a:pt x="3849365" y="1657223"/>
                  <a:pt x="3846133" y="1660455"/>
                  <a:pt x="3842901" y="1663687"/>
                </a:cubicBezTo>
                <a:cubicBezTo>
                  <a:pt x="3842901" y="1663687"/>
                  <a:pt x="3842901" y="1666919"/>
                  <a:pt x="3842901" y="1670151"/>
                </a:cubicBezTo>
                <a:cubicBezTo>
                  <a:pt x="3842901" y="1670151"/>
                  <a:pt x="3839669" y="1670151"/>
                  <a:pt x="3839669" y="1670151"/>
                </a:cubicBezTo>
                <a:cubicBezTo>
                  <a:pt x="3839669" y="1673383"/>
                  <a:pt x="3836437" y="1676615"/>
                  <a:pt x="3836437" y="1676615"/>
                </a:cubicBezTo>
                <a:cubicBezTo>
                  <a:pt x="3836437" y="1679847"/>
                  <a:pt x="3833205" y="1679847"/>
                  <a:pt x="3833205" y="1679847"/>
                </a:cubicBezTo>
                <a:cubicBezTo>
                  <a:pt x="3833205" y="1683079"/>
                  <a:pt x="3833205" y="1683079"/>
                  <a:pt x="3829973" y="1686311"/>
                </a:cubicBezTo>
                <a:cubicBezTo>
                  <a:pt x="3820275" y="1699239"/>
                  <a:pt x="3810579" y="1708936"/>
                  <a:pt x="3797651" y="1718632"/>
                </a:cubicBezTo>
                <a:cubicBezTo>
                  <a:pt x="3797651" y="1721864"/>
                  <a:pt x="3797651" y="1721864"/>
                  <a:pt x="3797651" y="1725096"/>
                </a:cubicBezTo>
                <a:cubicBezTo>
                  <a:pt x="3791187" y="1728328"/>
                  <a:pt x="3787955" y="1731560"/>
                  <a:pt x="3787955" y="1738024"/>
                </a:cubicBezTo>
                <a:cubicBezTo>
                  <a:pt x="3775027" y="1747720"/>
                  <a:pt x="3765331" y="1757416"/>
                  <a:pt x="3755635" y="1770344"/>
                </a:cubicBezTo>
                <a:cubicBezTo>
                  <a:pt x="3768563" y="1770344"/>
                  <a:pt x="3778259" y="1760648"/>
                  <a:pt x="3791187" y="1763880"/>
                </a:cubicBezTo>
                <a:cubicBezTo>
                  <a:pt x="3826741" y="1757416"/>
                  <a:pt x="3859061" y="1757416"/>
                  <a:pt x="3891381" y="1776808"/>
                </a:cubicBezTo>
                <a:cubicBezTo>
                  <a:pt x="3894613" y="1776808"/>
                  <a:pt x="3897845" y="1776808"/>
                  <a:pt x="3897845" y="1780040"/>
                </a:cubicBezTo>
                <a:cubicBezTo>
                  <a:pt x="3910773" y="1783272"/>
                  <a:pt x="3914005" y="1792968"/>
                  <a:pt x="3923701" y="1796200"/>
                </a:cubicBezTo>
                <a:cubicBezTo>
                  <a:pt x="3926933" y="1799432"/>
                  <a:pt x="3926933" y="1802664"/>
                  <a:pt x="3930165" y="1805896"/>
                </a:cubicBezTo>
                <a:cubicBezTo>
                  <a:pt x="3936629" y="1809128"/>
                  <a:pt x="3939861" y="1818824"/>
                  <a:pt x="3946325" y="1825289"/>
                </a:cubicBezTo>
                <a:cubicBezTo>
                  <a:pt x="3946325" y="1825289"/>
                  <a:pt x="3946325" y="1822057"/>
                  <a:pt x="3946325" y="1822057"/>
                </a:cubicBezTo>
                <a:cubicBezTo>
                  <a:pt x="3949557" y="1822057"/>
                  <a:pt x="3952789" y="1822057"/>
                  <a:pt x="3956021" y="1825289"/>
                </a:cubicBezTo>
                <a:cubicBezTo>
                  <a:pt x="3956021" y="1825289"/>
                  <a:pt x="3956021" y="1825289"/>
                  <a:pt x="3959253" y="1825289"/>
                </a:cubicBezTo>
                <a:cubicBezTo>
                  <a:pt x="3965717" y="1828521"/>
                  <a:pt x="3972181" y="1825289"/>
                  <a:pt x="3978645" y="1828521"/>
                </a:cubicBezTo>
                <a:cubicBezTo>
                  <a:pt x="3988343" y="1828521"/>
                  <a:pt x="3998039" y="1828521"/>
                  <a:pt x="4010967" y="1831753"/>
                </a:cubicBezTo>
                <a:cubicBezTo>
                  <a:pt x="4010967" y="1831753"/>
                  <a:pt x="4014199" y="1831753"/>
                  <a:pt x="4014199" y="1831753"/>
                </a:cubicBezTo>
                <a:cubicBezTo>
                  <a:pt x="4017431" y="1831753"/>
                  <a:pt x="4017431" y="1831753"/>
                  <a:pt x="4017431" y="1831753"/>
                </a:cubicBezTo>
                <a:cubicBezTo>
                  <a:pt x="4020663" y="1831753"/>
                  <a:pt x="4020663" y="1834985"/>
                  <a:pt x="4020663" y="1834985"/>
                </a:cubicBezTo>
                <a:cubicBezTo>
                  <a:pt x="4020663" y="1834985"/>
                  <a:pt x="4020663" y="1834985"/>
                  <a:pt x="4023895" y="1834985"/>
                </a:cubicBezTo>
                <a:cubicBezTo>
                  <a:pt x="4023895" y="1834985"/>
                  <a:pt x="4027127" y="1834985"/>
                  <a:pt x="4027127" y="1834985"/>
                </a:cubicBezTo>
                <a:cubicBezTo>
                  <a:pt x="4030359" y="1838217"/>
                  <a:pt x="4030359" y="1838217"/>
                  <a:pt x="4030359" y="1838217"/>
                </a:cubicBezTo>
                <a:cubicBezTo>
                  <a:pt x="4036823" y="1841449"/>
                  <a:pt x="4043287" y="1841449"/>
                  <a:pt x="4046519" y="1844681"/>
                </a:cubicBezTo>
                <a:cubicBezTo>
                  <a:pt x="4046519" y="1847913"/>
                  <a:pt x="4046519" y="1847913"/>
                  <a:pt x="4049751" y="1847913"/>
                </a:cubicBezTo>
                <a:cubicBezTo>
                  <a:pt x="4049751" y="1847913"/>
                  <a:pt x="4052983" y="1847913"/>
                  <a:pt x="4052983" y="1851145"/>
                </a:cubicBezTo>
                <a:cubicBezTo>
                  <a:pt x="4056215" y="1851145"/>
                  <a:pt x="4056215" y="1851145"/>
                  <a:pt x="4059447" y="1854377"/>
                </a:cubicBezTo>
                <a:cubicBezTo>
                  <a:pt x="4075607" y="1860841"/>
                  <a:pt x="4085303" y="1877001"/>
                  <a:pt x="4094999" y="1893161"/>
                </a:cubicBezTo>
                <a:cubicBezTo>
                  <a:pt x="4094999" y="1896393"/>
                  <a:pt x="4098231" y="1896393"/>
                  <a:pt x="4098231" y="1899625"/>
                </a:cubicBezTo>
                <a:cubicBezTo>
                  <a:pt x="4098231" y="1899625"/>
                  <a:pt x="4098231" y="1902857"/>
                  <a:pt x="4098231" y="1902857"/>
                </a:cubicBezTo>
                <a:cubicBezTo>
                  <a:pt x="4111159" y="1912553"/>
                  <a:pt x="4107927" y="1928713"/>
                  <a:pt x="4107927" y="1938410"/>
                </a:cubicBezTo>
                <a:cubicBezTo>
                  <a:pt x="4107927" y="1944874"/>
                  <a:pt x="4107927" y="1951338"/>
                  <a:pt x="4111159" y="1957802"/>
                </a:cubicBezTo>
                <a:cubicBezTo>
                  <a:pt x="4111159" y="1977194"/>
                  <a:pt x="4111159" y="1996586"/>
                  <a:pt x="4098231" y="2012746"/>
                </a:cubicBezTo>
                <a:cubicBezTo>
                  <a:pt x="4094999" y="2012746"/>
                  <a:pt x="4094999" y="2019210"/>
                  <a:pt x="4091767" y="2019210"/>
                </a:cubicBezTo>
                <a:cubicBezTo>
                  <a:pt x="4091767" y="2022442"/>
                  <a:pt x="4091767" y="2025674"/>
                  <a:pt x="4088535" y="2028906"/>
                </a:cubicBezTo>
                <a:cubicBezTo>
                  <a:pt x="4085303" y="2032138"/>
                  <a:pt x="4085303" y="2041834"/>
                  <a:pt x="4078839" y="2041834"/>
                </a:cubicBezTo>
                <a:cubicBezTo>
                  <a:pt x="4078839" y="2045067"/>
                  <a:pt x="4075607" y="2045067"/>
                  <a:pt x="4072375" y="2045067"/>
                </a:cubicBezTo>
                <a:cubicBezTo>
                  <a:pt x="4072375" y="2048299"/>
                  <a:pt x="4072375" y="2048299"/>
                  <a:pt x="4069143" y="2051531"/>
                </a:cubicBezTo>
                <a:cubicBezTo>
                  <a:pt x="4069143" y="2054763"/>
                  <a:pt x="4065911" y="2054763"/>
                  <a:pt x="4062679" y="2054763"/>
                </a:cubicBezTo>
                <a:cubicBezTo>
                  <a:pt x="4062679" y="2061227"/>
                  <a:pt x="4059447" y="2061227"/>
                  <a:pt x="4052983" y="2064459"/>
                </a:cubicBezTo>
                <a:cubicBezTo>
                  <a:pt x="4052983" y="2064459"/>
                  <a:pt x="4049751" y="2064459"/>
                  <a:pt x="4046519" y="2064459"/>
                </a:cubicBezTo>
                <a:cubicBezTo>
                  <a:pt x="4046519" y="2070923"/>
                  <a:pt x="4043287" y="2074155"/>
                  <a:pt x="4036823" y="2077387"/>
                </a:cubicBezTo>
                <a:cubicBezTo>
                  <a:pt x="4036823" y="2080619"/>
                  <a:pt x="4036823" y="2087083"/>
                  <a:pt x="4036823" y="2090315"/>
                </a:cubicBezTo>
                <a:cubicBezTo>
                  <a:pt x="4030359" y="2100011"/>
                  <a:pt x="4036823" y="2109707"/>
                  <a:pt x="4027127" y="2116171"/>
                </a:cubicBezTo>
                <a:cubicBezTo>
                  <a:pt x="4023895" y="2119403"/>
                  <a:pt x="4023895" y="2122635"/>
                  <a:pt x="4020663" y="2125867"/>
                </a:cubicBezTo>
                <a:cubicBezTo>
                  <a:pt x="4017431" y="2129099"/>
                  <a:pt x="4020663" y="2132331"/>
                  <a:pt x="4017431" y="2135563"/>
                </a:cubicBezTo>
                <a:cubicBezTo>
                  <a:pt x="4014199" y="2138795"/>
                  <a:pt x="4014199" y="2148491"/>
                  <a:pt x="4007735" y="2145259"/>
                </a:cubicBezTo>
                <a:cubicBezTo>
                  <a:pt x="4007735" y="2148491"/>
                  <a:pt x="4004503" y="2151723"/>
                  <a:pt x="4001271" y="2151723"/>
                </a:cubicBezTo>
                <a:cubicBezTo>
                  <a:pt x="4001271" y="2154955"/>
                  <a:pt x="4001271" y="2154955"/>
                  <a:pt x="4001271" y="2158187"/>
                </a:cubicBezTo>
                <a:cubicBezTo>
                  <a:pt x="3998039" y="2158187"/>
                  <a:pt x="3998039" y="2158187"/>
                  <a:pt x="3998039" y="2161419"/>
                </a:cubicBezTo>
                <a:cubicBezTo>
                  <a:pt x="3994807" y="2164652"/>
                  <a:pt x="3994807" y="2164652"/>
                  <a:pt x="3991575" y="2164652"/>
                </a:cubicBezTo>
                <a:cubicBezTo>
                  <a:pt x="3991575" y="2167884"/>
                  <a:pt x="3991575" y="2167884"/>
                  <a:pt x="3991575" y="2167884"/>
                </a:cubicBezTo>
                <a:cubicBezTo>
                  <a:pt x="3985109" y="2184044"/>
                  <a:pt x="3978645" y="2196972"/>
                  <a:pt x="3959253" y="2200204"/>
                </a:cubicBezTo>
                <a:cubicBezTo>
                  <a:pt x="3959253" y="2203436"/>
                  <a:pt x="3956021" y="2203436"/>
                  <a:pt x="3956021" y="2206668"/>
                </a:cubicBezTo>
                <a:cubicBezTo>
                  <a:pt x="3952789" y="2206668"/>
                  <a:pt x="3952789" y="2209900"/>
                  <a:pt x="3949557" y="2209900"/>
                </a:cubicBezTo>
                <a:cubicBezTo>
                  <a:pt x="3949557" y="2213132"/>
                  <a:pt x="3946325" y="2213132"/>
                  <a:pt x="3946325" y="2213132"/>
                </a:cubicBezTo>
                <a:cubicBezTo>
                  <a:pt x="3943093" y="2222828"/>
                  <a:pt x="3936629" y="2219596"/>
                  <a:pt x="3930165" y="2222828"/>
                </a:cubicBezTo>
                <a:cubicBezTo>
                  <a:pt x="3930165" y="2226060"/>
                  <a:pt x="3926933" y="2226060"/>
                  <a:pt x="3926933" y="2226060"/>
                </a:cubicBezTo>
                <a:cubicBezTo>
                  <a:pt x="3923701" y="2229292"/>
                  <a:pt x="3920469" y="2229292"/>
                  <a:pt x="3917237" y="2232524"/>
                </a:cubicBezTo>
                <a:cubicBezTo>
                  <a:pt x="3917237" y="2232524"/>
                  <a:pt x="3917237" y="2232524"/>
                  <a:pt x="3917237" y="2235756"/>
                </a:cubicBezTo>
                <a:cubicBezTo>
                  <a:pt x="3907541" y="2245452"/>
                  <a:pt x="3901077" y="2248684"/>
                  <a:pt x="3891381" y="2235756"/>
                </a:cubicBezTo>
                <a:cubicBezTo>
                  <a:pt x="3894613" y="2232524"/>
                  <a:pt x="3891381" y="2232524"/>
                  <a:pt x="3891381" y="2229292"/>
                </a:cubicBezTo>
                <a:cubicBezTo>
                  <a:pt x="3884917" y="2232524"/>
                  <a:pt x="3881685" y="2232524"/>
                  <a:pt x="3875221" y="2229292"/>
                </a:cubicBezTo>
                <a:cubicBezTo>
                  <a:pt x="3871989" y="2229292"/>
                  <a:pt x="3865525" y="2229292"/>
                  <a:pt x="3865525" y="2235756"/>
                </a:cubicBezTo>
                <a:cubicBezTo>
                  <a:pt x="3862293" y="2238988"/>
                  <a:pt x="3862293" y="2242220"/>
                  <a:pt x="3859061" y="2242220"/>
                </a:cubicBezTo>
                <a:cubicBezTo>
                  <a:pt x="3855829" y="2248684"/>
                  <a:pt x="3846133" y="2255148"/>
                  <a:pt x="3862293" y="2255148"/>
                </a:cubicBezTo>
                <a:cubicBezTo>
                  <a:pt x="3868757" y="2255148"/>
                  <a:pt x="3875221" y="2251916"/>
                  <a:pt x="3878453" y="2251916"/>
                </a:cubicBezTo>
                <a:cubicBezTo>
                  <a:pt x="3897845" y="2238988"/>
                  <a:pt x="3910773" y="2248684"/>
                  <a:pt x="3926933" y="2258380"/>
                </a:cubicBezTo>
                <a:cubicBezTo>
                  <a:pt x="3933397" y="2258380"/>
                  <a:pt x="3943093" y="2258380"/>
                  <a:pt x="3952789" y="2261612"/>
                </a:cubicBezTo>
                <a:cubicBezTo>
                  <a:pt x="3956021" y="2261612"/>
                  <a:pt x="3959253" y="2261612"/>
                  <a:pt x="3962485" y="2264844"/>
                </a:cubicBezTo>
                <a:cubicBezTo>
                  <a:pt x="3965717" y="2264844"/>
                  <a:pt x="3968949" y="2264844"/>
                  <a:pt x="3968949" y="2264844"/>
                </a:cubicBezTo>
                <a:cubicBezTo>
                  <a:pt x="3978645" y="2271308"/>
                  <a:pt x="3978645" y="2274541"/>
                  <a:pt x="3972181" y="2281005"/>
                </a:cubicBezTo>
                <a:cubicBezTo>
                  <a:pt x="3968949" y="2287469"/>
                  <a:pt x="3968949" y="2293933"/>
                  <a:pt x="3975413" y="2300397"/>
                </a:cubicBezTo>
                <a:cubicBezTo>
                  <a:pt x="3975413" y="2300397"/>
                  <a:pt x="3978645" y="2303629"/>
                  <a:pt x="3981877" y="2303629"/>
                </a:cubicBezTo>
                <a:cubicBezTo>
                  <a:pt x="3994807" y="2300397"/>
                  <a:pt x="3994807" y="2306861"/>
                  <a:pt x="3991575" y="2316557"/>
                </a:cubicBezTo>
                <a:cubicBezTo>
                  <a:pt x="3991575" y="2316557"/>
                  <a:pt x="3991575" y="2316557"/>
                  <a:pt x="3991575" y="2313325"/>
                </a:cubicBezTo>
                <a:cubicBezTo>
                  <a:pt x="3988343" y="2316557"/>
                  <a:pt x="3988343" y="2319789"/>
                  <a:pt x="3988343" y="2323021"/>
                </a:cubicBezTo>
                <a:cubicBezTo>
                  <a:pt x="3991575" y="2323021"/>
                  <a:pt x="3994807" y="2323021"/>
                  <a:pt x="3994807" y="2326253"/>
                </a:cubicBezTo>
                <a:cubicBezTo>
                  <a:pt x="4004503" y="2332717"/>
                  <a:pt x="4017431" y="2332717"/>
                  <a:pt x="4007735" y="2348877"/>
                </a:cubicBezTo>
                <a:cubicBezTo>
                  <a:pt x="4007735" y="2348877"/>
                  <a:pt x="4007735" y="2352109"/>
                  <a:pt x="4007735" y="2352109"/>
                </a:cubicBezTo>
                <a:cubicBezTo>
                  <a:pt x="4007735" y="2358573"/>
                  <a:pt x="4007735" y="2361805"/>
                  <a:pt x="4004503" y="2365037"/>
                </a:cubicBezTo>
                <a:cubicBezTo>
                  <a:pt x="4001271" y="2368269"/>
                  <a:pt x="3998039" y="2371501"/>
                  <a:pt x="4004503" y="2374733"/>
                </a:cubicBezTo>
                <a:cubicBezTo>
                  <a:pt x="4004503" y="2377965"/>
                  <a:pt x="4007735" y="2377965"/>
                  <a:pt x="4007735" y="2381197"/>
                </a:cubicBezTo>
                <a:cubicBezTo>
                  <a:pt x="4010967" y="2384429"/>
                  <a:pt x="4007735" y="2387662"/>
                  <a:pt x="4010967" y="2390894"/>
                </a:cubicBezTo>
                <a:cubicBezTo>
                  <a:pt x="4017431" y="2394126"/>
                  <a:pt x="4010967" y="2403822"/>
                  <a:pt x="4014199" y="2407054"/>
                </a:cubicBezTo>
                <a:cubicBezTo>
                  <a:pt x="4020663" y="2423214"/>
                  <a:pt x="4020663" y="2436142"/>
                  <a:pt x="4007735" y="2445838"/>
                </a:cubicBezTo>
                <a:cubicBezTo>
                  <a:pt x="4004503" y="2455534"/>
                  <a:pt x="3994807" y="2455534"/>
                  <a:pt x="3991575" y="2461998"/>
                </a:cubicBezTo>
                <a:cubicBezTo>
                  <a:pt x="3991575" y="2465230"/>
                  <a:pt x="3991575" y="2465230"/>
                  <a:pt x="3991575" y="2465230"/>
                </a:cubicBezTo>
                <a:cubicBezTo>
                  <a:pt x="3994807" y="2465230"/>
                  <a:pt x="3998039" y="2468462"/>
                  <a:pt x="3998039" y="2471694"/>
                </a:cubicBezTo>
                <a:cubicBezTo>
                  <a:pt x="4001271" y="2471694"/>
                  <a:pt x="4001271" y="2471694"/>
                  <a:pt x="4001271" y="2471694"/>
                </a:cubicBezTo>
                <a:cubicBezTo>
                  <a:pt x="4001271" y="2474926"/>
                  <a:pt x="4001271" y="2474926"/>
                  <a:pt x="4001271" y="2474926"/>
                </a:cubicBezTo>
                <a:cubicBezTo>
                  <a:pt x="4001271" y="2474926"/>
                  <a:pt x="4001271" y="2474926"/>
                  <a:pt x="4004503" y="2474926"/>
                </a:cubicBezTo>
                <a:cubicBezTo>
                  <a:pt x="4004503" y="2478158"/>
                  <a:pt x="4004503" y="2478158"/>
                  <a:pt x="4004503" y="2481390"/>
                </a:cubicBezTo>
                <a:cubicBezTo>
                  <a:pt x="4004503" y="2481390"/>
                  <a:pt x="4004503" y="2481390"/>
                  <a:pt x="4004503" y="2484622"/>
                </a:cubicBezTo>
                <a:cubicBezTo>
                  <a:pt x="4007735" y="2484622"/>
                  <a:pt x="4007735" y="2484622"/>
                  <a:pt x="4007735" y="2484622"/>
                </a:cubicBezTo>
                <a:cubicBezTo>
                  <a:pt x="4007735" y="2487854"/>
                  <a:pt x="4007735" y="2487854"/>
                  <a:pt x="4007735" y="2487854"/>
                </a:cubicBezTo>
                <a:cubicBezTo>
                  <a:pt x="4007735" y="2487854"/>
                  <a:pt x="4007735" y="2491086"/>
                  <a:pt x="4007735" y="2491086"/>
                </a:cubicBezTo>
                <a:cubicBezTo>
                  <a:pt x="4010967" y="2494318"/>
                  <a:pt x="4010967" y="2497551"/>
                  <a:pt x="4007735" y="2497551"/>
                </a:cubicBezTo>
                <a:cubicBezTo>
                  <a:pt x="4004503" y="2500783"/>
                  <a:pt x="4004503" y="2500783"/>
                  <a:pt x="4004503" y="2500783"/>
                </a:cubicBezTo>
                <a:cubicBezTo>
                  <a:pt x="4004503" y="2500783"/>
                  <a:pt x="4001271" y="2504015"/>
                  <a:pt x="4001271" y="2504015"/>
                </a:cubicBezTo>
                <a:cubicBezTo>
                  <a:pt x="4001271" y="2504015"/>
                  <a:pt x="4001271" y="2504015"/>
                  <a:pt x="4001271" y="2507247"/>
                </a:cubicBezTo>
                <a:cubicBezTo>
                  <a:pt x="4001271" y="2507247"/>
                  <a:pt x="4001271" y="2507247"/>
                  <a:pt x="4001271" y="2510479"/>
                </a:cubicBezTo>
                <a:cubicBezTo>
                  <a:pt x="4001271" y="2510479"/>
                  <a:pt x="4001271" y="2513711"/>
                  <a:pt x="3998039" y="2513711"/>
                </a:cubicBezTo>
                <a:cubicBezTo>
                  <a:pt x="3988343" y="2526639"/>
                  <a:pt x="3975413" y="2526639"/>
                  <a:pt x="3965717" y="2533103"/>
                </a:cubicBezTo>
                <a:cubicBezTo>
                  <a:pt x="3962485" y="2536335"/>
                  <a:pt x="3956021" y="2536335"/>
                  <a:pt x="3952789" y="2533103"/>
                </a:cubicBezTo>
                <a:cubicBezTo>
                  <a:pt x="3949557" y="2536335"/>
                  <a:pt x="3946325" y="2536335"/>
                  <a:pt x="3943093" y="2539567"/>
                </a:cubicBezTo>
                <a:cubicBezTo>
                  <a:pt x="3936629" y="2539567"/>
                  <a:pt x="3933397" y="2539567"/>
                  <a:pt x="3933397" y="2542799"/>
                </a:cubicBezTo>
                <a:cubicBezTo>
                  <a:pt x="3926933" y="2542799"/>
                  <a:pt x="3923701" y="2542799"/>
                  <a:pt x="3917237" y="2549263"/>
                </a:cubicBezTo>
                <a:cubicBezTo>
                  <a:pt x="3914005" y="2549263"/>
                  <a:pt x="3910773" y="2549263"/>
                  <a:pt x="3910773" y="2552495"/>
                </a:cubicBezTo>
                <a:cubicBezTo>
                  <a:pt x="3894613" y="2555727"/>
                  <a:pt x="3878453" y="2562191"/>
                  <a:pt x="3865525" y="2565423"/>
                </a:cubicBezTo>
                <a:cubicBezTo>
                  <a:pt x="3855829" y="2575119"/>
                  <a:pt x="3842901" y="2575119"/>
                  <a:pt x="3829973" y="2581583"/>
                </a:cubicBezTo>
                <a:cubicBezTo>
                  <a:pt x="3826741" y="2581583"/>
                  <a:pt x="3823509" y="2581583"/>
                  <a:pt x="3820275" y="2581583"/>
                </a:cubicBezTo>
                <a:cubicBezTo>
                  <a:pt x="3810579" y="2588047"/>
                  <a:pt x="3800883" y="2591279"/>
                  <a:pt x="3791187" y="2597743"/>
                </a:cubicBezTo>
                <a:cubicBezTo>
                  <a:pt x="3787955" y="2597743"/>
                  <a:pt x="3781491" y="2597743"/>
                  <a:pt x="3781491" y="2600975"/>
                </a:cubicBezTo>
                <a:cubicBezTo>
                  <a:pt x="3778259" y="2600975"/>
                  <a:pt x="3775027" y="2600975"/>
                  <a:pt x="3771795" y="2600975"/>
                </a:cubicBezTo>
                <a:cubicBezTo>
                  <a:pt x="3762099" y="2610672"/>
                  <a:pt x="3752403" y="2610672"/>
                  <a:pt x="3742707" y="2617136"/>
                </a:cubicBezTo>
                <a:cubicBezTo>
                  <a:pt x="3736243" y="2620368"/>
                  <a:pt x="3733011" y="2620368"/>
                  <a:pt x="3726547" y="2623600"/>
                </a:cubicBezTo>
                <a:cubicBezTo>
                  <a:pt x="3726547" y="2623600"/>
                  <a:pt x="3726547" y="2626832"/>
                  <a:pt x="3726547" y="2626832"/>
                </a:cubicBezTo>
                <a:cubicBezTo>
                  <a:pt x="3716851" y="2630064"/>
                  <a:pt x="3710387" y="2633296"/>
                  <a:pt x="3703923" y="2636528"/>
                </a:cubicBezTo>
                <a:cubicBezTo>
                  <a:pt x="3700691" y="2639760"/>
                  <a:pt x="3697459" y="2639760"/>
                  <a:pt x="3694227" y="2639760"/>
                </a:cubicBezTo>
                <a:cubicBezTo>
                  <a:pt x="3694227" y="2646224"/>
                  <a:pt x="3694227" y="2649456"/>
                  <a:pt x="3694227" y="2652688"/>
                </a:cubicBezTo>
                <a:cubicBezTo>
                  <a:pt x="3690993" y="2655920"/>
                  <a:pt x="3687761" y="2659152"/>
                  <a:pt x="3687761" y="2662384"/>
                </a:cubicBezTo>
                <a:cubicBezTo>
                  <a:pt x="3684529" y="2662384"/>
                  <a:pt x="3684529" y="2665616"/>
                  <a:pt x="3684529" y="2665616"/>
                </a:cubicBezTo>
                <a:cubicBezTo>
                  <a:pt x="3681297" y="2668848"/>
                  <a:pt x="3678065" y="2672080"/>
                  <a:pt x="3674833" y="2675312"/>
                </a:cubicBezTo>
                <a:cubicBezTo>
                  <a:pt x="3674833" y="2678544"/>
                  <a:pt x="3674833" y="2681776"/>
                  <a:pt x="3671601" y="2685008"/>
                </a:cubicBezTo>
                <a:cubicBezTo>
                  <a:pt x="3671601" y="2685008"/>
                  <a:pt x="3671601" y="2688240"/>
                  <a:pt x="3668369" y="2688240"/>
                </a:cubicBezTo>
                <a:cubicBezTo>
                  <a:pt x="3665137" y="2691472"/>
                  <a:pt x="3661905" y="2697936"/>
                  <a:pt x="3658673" y="2701168"/>
                </a:cubicBezTo>
                <a:cubicBezTo>
                  <a:pt x="3655441" y="2704400"/>
                  <a:pt x="3655441" y="2707632"/>
                  <a:pt x="3652209" y="2710864"/>
                </a:cubicBezTo>
                <a:cubicBezTo>
                  <a:pt x="3652209" y="2710864"/>
                  <a:pt x="3648977" y="2714096"/>
                  <a:pt x="3645745" y="2714096"/>
                </a:cubicBezTo>
                <a:cubicBezTo>
                  <a:pt x="3645745" y="2714096"/>
                  <a:pt x="3645745" y="2714096"/>
                  <a:pt x="3645745" y="2717328"/>
                </a:cubicBezTo>
                <a:cubicBezTo>
                  <a:pt x="3648977" y="2727025"/>
                  <a:pt x="3642513" y="2730257"/>
                  <a:pt x="3636049" y="2736721"/>
                </a:cubicBezTo>
                <a:cubicBezTo>
                  <a:pt x="3636049" y="2739953"/>
                  <a:pt x="3636049" y="2739953"/>
                  <a:pt x="3636049" y="2739953"/>
                </a:cubicBezTo>
                <a:cubicBezTo>
                  <a:pt x="3632817" y="2743185"/>
                  <a:pt x="3632817" y="2749649"/>
                  <a:pt x="3629585" y="2749649"/>
                </a:cubicBezTo>
                <a:cubicBezTo>
                  <a:pt x="3626353" y="2756113"/>
                  <a:pt x="3629585" y="2765809"/>
                  <a:pt x="3619889" y="2769041"/>
                </a:cubicBezTo>
                <a:cubicBezTo>
                  <a:pt x="3616657" y="2772273"/>
                  <a:pt x="3619889" y="2775505"/>
                  <a:pt x="3616657" y="2775505"/>
                </a:cubicBezTo>
                <a:cubicBezTo>
                  <a:pt x="3613425" y="2778737"/>
                  <a:pt x="3613425" y="2781969"/>
                  <a:pt x="3610193" y="2781969"/>
                </a:cubicBezTo>
                <a:cubicBezTo>
                  <a:pt x="3610193" y="2781969"/>
                  <a:pt x="3610193" y="2785201"/>
                  <a:pt x="3606961" y="2785201"/>
                </a:cubicBezTo>
                <a:cubicBezTo>
                  <a:pt x="3606961" y="2785201"/>
                  <a:pt x="3606961" y="2788433"/>
                  <a:pt x="3603729" y="2788433"/>
                </a:cubicBezTo>
                <a:cubicBezTo>
                  <a:pt x="3603729" y="2791665"/>
                  <a:pt x="3600497" y="2791665"/>
                  <a:pt x="3600497" y="2794897"/>
                </a:cubicBezTo>
                <a:cubicBezTo>
                  <a:pt x="3597265" y="2794897"/>
                  <a:pt x="3597265" y="2794897"/>
                  <a:pt x="3597265" y="2798129"/>
                </a:cubicBezTo>
                <a:cubicBezTo>
                  <a:pt x="3594033" y="2798129"/>
                  <a:pt x="3594033" y="2798129"/>
                  <a:pt x="3590801" y="2798129"/>
                </a:cubicBezTo>
                <a:cubicBezTo>
                  <a:pt x="3590801" y="2801361"/>
                  <a:pt x="3590801" y="2801361"/>
                  <a:pt x="3590801" y="2804593"/>
                </a:cubicBezTo>
                <a:cubicBezTo>
                  <a:pt x="3590801" y="2804593"/>
                  <a:pt x="3587569" y="2804593"/>
                  <a:pt x="3587569" y="2807825"/>
                </a:cubicBezTo>
                <a:cubicBezTo>
                  <a:pt x="3584337" y="2807825"/>
                  <a:pt x="3584337" y="2811057"/>
                  <a:pt x="3584337" y="2814289"/>
                </a:cubicBezTo>
                <a:cubicBezTo>
                  <a:pt x="3577873" y="2814289"/>
                  <a:pt x="3574641" y="2817521"/>
                  <a:pt x="3574641" y="2820753"/>
                </a:cubicBezTo>
                <a:cubicBezTo>
                  <a:pt x="3571409" y="2820753"/>
                  <a:pt x="3568177" y="2820753"/>
                  <a:pt x="3568177" y="2823985"/>
                </a:cubicBezTo>
                <a:cubicBezTo>
                  <a:pt x="3564945" y="2823985"/>
                  <a:pt x="3564945" y="2827217"/>
                  <a:pt x="3561713" y="2830449"/>
                </a:cubicBezTo>
                <a:cubicBezTo>
                  <a:pt x="3558481" y="2833682"/>
                  <a:pt x="3555249" y="2836914"/>
                  <a:pt x="3555249" y="2840146"/>
                </a:cubicBezTo>
                <a:cubicBezTo>
                  <a:pt x="3552017" y="2840146"/>
                  <a:pt x="3552017" y="2843378"/>
                  <a:pt x="3552017" y="2846610"/>
                </a:cubicBezTo>
                <a:cubicBezTo>
                  <a:pt x="3552017" y="2846610"/>
                  <a:pt x="3548785" y="2849842"/>
                  <a:pt x="3548785" y="2849842"/>
                </a:cubicBezTo>
                <a:cubicBezTo>
                  <a:pt x="3539088" y="2866002"/>
                  <a:pt x="3532624" y="2885394"/>
                  <a:pt x="3519696" y="2901554"/>
                </a:cubicBezTo>
                <a:cubicBezTo>
                  <a:pt x="3516464" y="2904786"/>
                  <a:pt x="3516464" y="2908018"/>
                  <a:pt x="3510000" y="2911250"/>
                </a:cubicBezTo>
                <a:cubicBezTo>
                  <a:pt x="3510000" y="2911250"/>
                  <a:pt x="3510000" y="2911250"/>
                  <a:pt x="3510000" y="2914482"/>
                </a:cubicBezTo>
                <a:cubicBezTo>
                  <a:pt x="3506767" y="2914482"/>
                  <a:pt x="3506767" y="2914482"/>
                  <a:pt x="3506767" y="2917714"/>
                </a:cubicBezTo>
                <a:cubicBezTo>
                  <a:pt x="3503535" y="2920946"/>
                  <a:pt x="3503535" y="2920946"/>
                  <a:pt x="3500303" y="2920946"/>
                </a:cubicBezTo>
                <a:cubicBezTo>
                  <a:pt x="3500303" y="2924178"/>
                  <a:pt x="3500303" y="2924178"/>
                  <a:pt x="3500303" y="2924178"/>
                </a:cubicBezTo>
                <a:cubicBezTo>
                  <a:pt x="3500303" y="2927410"/>
                  <a:pt x="3500303" y="2930642"/>
                  <a:pt x="3497071" y="2930642"/>
                </a:cubicBezTo>
                <a:cubicBezTo>
                  <a:pt x="3493839" y="2943570"/>
                  <a:pt x="3480911" y="2946803"/>
                  <a:pt x="3474447" y="2959731"/>
                </a:cubicBezTo>
                <a:cubicBezTo>
                  <a:pt x="3471215" y="2959731"/>
                  <a:pt x="3471215" y="2959731"/>
                  <a:pt x="3471215" y="2962963"/>
                </a:cubicBezTo>
                <a:cubicBezTo>
                  <a:pt x="3471215" y="2962963"/>
                  <a:pt x="3467983" y="2962963"/>
                  <a:pt x="3467983" y="2962963"/>
                </a:cubicBezTo>
                <a:cubicBezTo>
                  <a:pt x="3467983" y="2966195"/>
                  <a:pt x="3467983" y="2966195"/>
                  <a:pt x="3467983" y="2966195"/>
                </a:cubicBezTo>
                <a:cubicBezTo>
                  <a:pt x="3464751" y="2969427"/>
                  <a:pt x="3464751" y="2972659"/>
                  <a:pt x="3461519" y="2975891"/>
                </a:cubicBezTo>
                <a:cubicBezTo>
                  <a:pt x="3461519" y="2975891"/>
                  <a:pt x="3461519" y="2975891"/>
                  <a:pt x="3461519" y="2979123"/>
                </a:cubicBezTo>
                <a:cubicBezTo>
                  <a:pt x="3461519" y="2979123"/>
                  <a:pt x="3458287" y="2982355"/>
                  <a:pt x="3458287" y="2982355"/>
                </a:cubicBezTo>
                <a:cubicBezTo>
                  <a:pt x="3458287" y="2982355"/>
                  <a:pt x="3458287" y="2985587"/>
                  <a:pt x="3458287" y="2985587"/>
                </a:cubicBezTo>
                <a:cubicBezTo>
                  <a:pt x="3455055" y="2988819"/>
                  <a:pt x="3458287" y="2992051"/>
                  <a:pt x="3451823" y="2992051"/>
                </a:cubicBezTo>
                <a:cubicBezTo>
                  <a:pt x="3451823" y="2995283"/>
                  <a:pt x="3451823" y="2995283"/>
                  <a:pt x="3448591" y="2998515"/>
                </a:cubicBezTo>
                <a:cubicBezTo>
                  <a:pt x="3448591" y="2998515"/>
                  <a:pt x="3448591" y="2998515"/>
                  <a:pt x="3448591" y="3001747"/>
                </a:cubicBezTo>
                <a:cubicBezTo>
                  <a:pt x="3448591" y="3004979"/>
                  <a:pt x="3445359" y="3004979"/>
                  <a:pt x="3445359" y="3008211"/>
                </a:cubicBezTo>
                <a:cubicBezTo>
                  <a:pt x="3442127" y="3008211"/>
                  <a:pt x="3442127" y="3008211"/>
                  <a:pt x="3438895" y="3011443"/>
                </a:cubicBezTo>
                <a:cubicBezTo>
                  <a:pt x="3438895" y="3011443"/>
                  <a:pt x="3438895" y="3011443"/>
                  <a:pt x="3438895" y="3014675"/>
                </a:cubicBezTo>
                <a:cubicBezTo>
                  <a:pt x="3438895" y="3017907"/>
                  <a:pt x="3435663" y="3017907"/>
                  <a:pt x="3432431" y="3021139"/>
                </a:cubicBezTo>
                <a:cubicBezTo>
                  <a:pt x="3432431" y="3021139"/>
                  <a:pt x="3432431" y="3024371"/>
                  <a:pt x="3429199" y="3024371"/>
                </a:cubicBezTo>
                <a:cubicBezTo>
                  <a:pt x="3429199" y="3027603"/>
                  <a:pt x="3425967" y="3027603"/>
                  <a:pt x="3425967" y="3027603"/>
                </a:cubicBezTo>
                <a:cubicBezTo>
                  <a:pt x="3422735" y="3030835"/>
                  <a:pt x="3422735" y="3037299"/>
                  <a:pt x="3419503" y="3037299"/>
                </a:cubicBezTo>
                <a:cubicBezTo>
                  <a:pt x="3419503" y="3043763"/>
                  <a:pt x="3416271" y="3046995"/>
                  <a:pt x="3409806" y="3050227"/>
                </a:cubicBezTo>
                <a:cubicBezTo>
                  <a:pt x="3409806" y="3053459"/>
                  <a:pt x="3406574" y="3053459"/>
                  <a:pt x="3406574" y="3053459"/>
                </a:cubicBezTo>
                <a:cubicBezTo>
                  <a:pt x="3403342" y="3056692"/>
                  <a:pt x="3403342" y="3056692"/>
                  <a:pt x="3400110" y="3059924"/>
                </a:cubicBezTo>
                <a:cubicBezTo>
                  <a:pt x="3400110" y="3063156"/>
                  <a:pt x="3400110" y="3066388"/>
                  <a:pt x="3396878" y="3066388"/>
                </a:cubicBezTo>
                <a:cubicBezTo>
                  <a:pt x="3393646" y="3069620"/>
                  <a:pt x="3393646" y="3072852"/>
                  <a:pt x="3390414" y="3072852"/>
                </a:cubicBezTo>
                <a:cubicBezTo>
                  <a:pt x="3390414" y="3076084"/>
                  <a:pt x="3383950" y="3072852"/>
                  <a:pt x="3383950" y="3076084"/>
                </a:cubicBezTo>
                <a:cubicBezTo>
                  <a:pt x="3380718" y="3085780"/>
                  <a:pt x="3374254" y="3089012"/>
                  <a:pt x="3367790" y="3089012"/>
                </a:cubicBezTo>
                <a:cubicBezTo>
                  <a:pt x="3367790" y="3092244"/>
                  <a:pt x="3361326" y="3092244"/>
                  <a:pt x="3361326" y="3095476"/>
                </a:cubicBezTo>
                <a:cubicBezTo>
                  <a:pt x="3361326" y="3095476"/>
                  <a:pt x="3361326" y="3095476"/>
                  <a:pt x="3358093" y="3095476"/>
                </a:cubicBezTo>
                <a:cubicBezTo>
                  <a:pt x="3358093" y="3098708"/>
                  <a:pt x="3354861" y="3101940"/>
                  <a:pt x="3348397" y="3098708"/>
                </a:cubicBezTo>
                <a:cubicBezTo>
                  <a:pt x="3348397" y="3098708"/>
                  <a:pt x="3348397" y="3101940"/>
                  <a:pt x="3348397" y="3101940"/>
                </a:cubicBezTo>
                <a:cubicBezTo>
                  <a:pt x="3345165" y="3101940"/>
                  <a:pt x="3341933" y="3101940"/>
                  <a:pt x="3341933" y="3108404"/>
                </a:cubicBezTo>
                <a:cubicBezTo>
                  <a:pt x="3338701" y="3108404"/>
                  <a:pt x="3335469" y="3108404"/>
                  <a:pt x="3335469" y="3111636"/>
                </a:cubicBezTo>
                <a:cubicBezTo>
                  <a:pt x="3332237" y="3111636"/>
                  <a:pt x="3329005" y="3114868"/>
                  <a:pt x="3325773" y="3114868"/>
                </a:cubicBezTo>
                <a:cubicBezTo>
                  <a:pt x="3325773" y="3114868"/>
                  <a:pt x="3322541" y="3118100"/>
                  <a:pt x="3322541" y="3118100"/>
                </a:cubicBezTo>
                <a:cubicBezTo>
                  <a:pt x="3319309" y="3121332"/>
                  <a:pt x="3316077" y="3121332"/>
                  <a:pt x="3312845" y="3124564"/>
                </a:cubicBezTo>
                <a:cubicBezTo>
                  <a:pt x="3309613" y="3124564"/>
                  <a:pt x="3303149" y="3127796"/>
                  <a:pt x="3299917" y="3127796"/>
                </a:cubicBezTo>
                <a:cubicBezTo>
                  <a:pt x="3299917" y="3131028"/>
                  <a:pt x="3299917" y="3131028"/>
                  <a:pt x="3296685" y="3131028"/>
                </a:cubicBezTo>
                <a:cubicBezTo>
                  <a:pt x="3296685" y="3131028"/>
                  <a:pt x="3296685" y="3131028"/>
                  <a:pt x="3299917" y="3131028"/>
                </a:cubicBezTo>
                <a:cubicBezTo>
                  <a:pt x="3296685" y="3134260"/>
                  <a:pt x="3293453" y="3134260"/>
                  <a:pt x="3290221" y="3137492"/>
                </a:cubicBezTo>
                <a:cubicBezTo>
                  <a:pt x="3286989" y="3137492"/>
                  <a:pt x="3286989" y="3137492"/>
                  <a:pt x="3283757" y="3140724"/>
                </a:cubicBezTo>
                <a:cubicBezTo>
                  <a:pt x="3280525" y="3140724"/>
                  <a:pt x="3280525" y="3140724"/>
                  <a:pt x="3280525" y="3140724"/>
                </a:cubicBezTo>
                <a:cubicBezTo>
                  <a:pt x="3277293" y="3140724"/>
                  <a:pt x="3277293" y="3140724"/>
                  <a:pt x="3277293" y="3140724"/>
                </a:cubicBezTo>
                <a:cubicBezTo>
                  <a:pt x="3274061" y="3143956"/>
                  <a:pt x="3274061" y="3143956"/>
                  <a:pt x="3270829" y="3143956"/>
                </a:cubicBezTo>
                <a:cubicBezTo>
                  <a:pt x="3267596" y="3147188"/>
                  <a:pt x="3267596" y="3147188"/>
                  <a:pt x="3267596" y="3147188"/>
                </a:cubicBezTo>
                <a:cubicBezTo>
                  <a:pt x="3264364" y="3147188"/>
                  <a:pt x="3264364" y="3147188"/>
                  <a:pt x="3261132" y="3150420"/>
                </a:cubicBezTo>
                <a:cubicBezTo>
                  <a:pt x="3257900" y="3150420"/>
                  <a:pt x="3257900" y="3150420"/>
                  <a:pt x="3254668" y="3150420"/>
                </a:cubicBezTo>
                <a:cubicBezTo>
                  <a:pt x="3251436" y="3150420"/>
                  <a:pt x="3251436" y="3153652"/>
                  <a:pt x="3248204" y="3153652"/>
                </a:cubicBezTo>
                <a:cubicBezTo>
                  <a:pt x="3241740" y="3160116"/>
                  <a:pt x="3235276" y="3153652"/>
                  <a:pt x="3228812" y="3156884"/>
                </a:cubicBezTo>
                <a:cubicBezTo>
                  <a:pt x="3228812" y="3156884"/>
                  <a:pt x="3228812" y="3156884"/>
                  <a:pt x="3225580" y="3156884"/>
                </a:cubicBezTo>
                <a:cubicBezTo>
                  <a:pt x="3222348" y="3160116"/>
                  <a:pt x="3222348" y="3160116"/>
                  <a:pt x="3219116" y="3156884"/>
                </a:cubicBezTo>
                <a:cubicBezTo>
                  <a:pt x="3206187" y="3156884"/>
                  <a:pt x="3193259" y="3156884"/>
                  <a:pt x="3180331" y="3156884"/>
                </a:cubicBezTo>
                <a:cubicBezTo>
                  <a:pt x="3177099" y="3156884"/>
                  <a:pt x="3177099" y="3156884"/>
                  <a:pt x="3177099" y="3156884"/>
                </a:cubicBezTo>
                <a:cubicBezTo>
                  <a:pt x="3173867" y="3156884"/>
                  <a:pt x="3173867" y="3156884"/>
                  <a:pt x="3170635" y="3156884"/>
                </a:cubicBezTo>
                <a:cubicBezTo>
                  <a:pt x="3170635" y="3153652"/>
                  <a:pt x="3167403" y="3153652"/>
                  <a:pt x="3167403" y="3150420"/>
                </a:cubicBezTo>
                <a:cubicBezTo>
                  <a:pt x="3167403" y="3150420"/>
                  <a:pt x="3167403" y="3150420"/>
                  <a:pt x="3164171" y="3150420"/>
                </a:cubicBezTo>
                <a:cubicBezTo>
                  <a:pt x="3160939" y="3153652"/>
                  <a:pt x="3160939" y="3153652"/>
                  <a:pt x="3157707" y="3153652"/>
                </a:cubicBezTo>
                <a:cubicBezTo>
                  <a:pt x="3151243" y="3160116"/>
                  <a:pt x="3148011" y="3163348"/>
                  <a:pt x="3141547" y="3166580"/>
                </a:cubicBezTo>
                <a:cubicBezTo>
                  <a:pt x="3141547" y="3166580"/>
                  <a:pt x="3138315" y="3166580"/>
                  <a:pt x="3135083" y="3166580"/>
                </a:cubicBezTo>
                <a:cubicBezTo>
                  <a:pt x="3135083" y="3176277"/>
                  <a:pt x="3128619" y="3176277"/>
                  <a:pt x="3125387" y="3179509"/>
                </a:cubicBezTo>
                <a:cubicBezTo>
                  <a:pt x="3122155" y="3185973"/>
                  <a:pt x="3115690" y="3185973"/>
                  <a:pt x="3109226" y="3189205"/>
                </a:cubicBezTo>
                <a:cubicBezTo>
                  <a:pt x="3109226" y="3192437"/>
                  <a:pt x="3109226" y="3195669"/>
                  <a:pt x="3105994" y="3198901"/>
                </a:cubicBezTo>
                <a:cubicBezTo>
                  <a:pt x="3105994" y="3198901"/>
                  <a:pt x="3102762" y="3202133"/>
                  <a:pt x="3099530" y="3202133"/>
                </a:cubicBezTo>
                <a:cubicBezTo>
                  <a:pt x="3096298" y="3205365"/>
                  <a:pt x="3099530" y="3211829"/>
                  <a:pt x="3096298" y="3215061"/>
                </a:cubicBezTo>
                <a:cubicBezTo>
                  <a:pt x="3096298" y="3218293"/>
                  <a:pt x="3096298" y="3218293"/>
                  <a:pt x="3096298" y="3221525"/>
                </a:cubicBezTo>
                <a:cubicBezTo>
                  <a:pt x="3099530" y="3221525"/>
                  <a:pt x="3099530" y="3224757"/>
                  <a:pt x="3096298" y="3224757"/>
                </a:cubicBezTo>
                <a:cubicBezTo>
                  <a:pt x="3093066" y="3224757"/>
                  <a:pt x="3093066" y="3224757"/>
                  <a:pt x="3089834" y="3224757"/>
                </a:cubicBezTo>
                <a:cubicBezTo>
                  <a:pt x="3089834" y="3227989"/>
                  <a:pt x="3083370" y="3231221"/>
                  <a:pt x="3086602" y="3237685"/>
                </a:cubicBezTo>
                <a:cubicBezTo>
                  <a:pt x="3083370" y="3237685"/>
                  <a:pt x="3083370" y="3237685"/>
                  <a:pt x="3083370" y="3237685"/>
                </a:cubicBezTo>
                <a:cubicBezTo>
                  <a:pt x="3083370" y="3237685"/>
                  <a:pt x="3083370" y="3237685"/>
                  <a:pt x="3080138" y="3237685"/>
                </a:cubicBezTo>
                <a:cubicBezTo>
                  <a:pt x="3083370" y="3240917"/>
                  <a:pt x="3080138" y="3244149"/>
                  <a:pt x="3076906" y="3247381"/>
                </a:cubicBezTo>
                <a:cubicBezTo>
                  <a:pt x="3073674" y="3253845"/>
                  <a:pt x="3063977" y="3257077"/>
                  <a:pt x="3057513" y="3260309"/>
                </a:cubicBezTo>
                <a:cubicBezTo>
                  <a:pt x="3054281" y="3260309"/>
                  <a:pt x="3054281" y="3260309"/>
                  <a:pt x="3054281" y="3260309"/>
                </a:cubicBezTo>
                <a:cubicBezTo>
                  <a:pt x="3047817" y="3263541"/>
                  <a:pt x="3051049" y="3270005"/>
                  <a:pt x="3051049" y="3273237"/>
                </a:cubicBezTo>
                <a:cubicBezTo>
                  <a:pt x="3047817" y="3273237"/>
                  <a:pt x="3047817" y="3276469"/>
                  <a:pt x="3047817" y="3276469"/>
                </a:cubicBezTo>
                <a:cubicBezTo>
                  <a:pt x="3047817" y="3282934"/>
                  <a:pt x="3041353" y="3289398"/>
                  <a:pt x="3034889" y="3289398"/>
                </a:cubicBezTo>
                <a:cubicBezTo>
                  <a:pt x="3031657" y="3292630"/>
                  <a:pt x="3028425" y="3292630"/>
                  <a:pt x="3025193" y="3295862"/>
                </a:cubicBezTo>
                <a:cubicBezTo>
                  <a:pt x="3015497" y="3302326"/>
                  <a:pt x="2999337" y="3302326"/>
                  <a:pt x="2989641" y="3305558"/>
                </a:cubicBezTo>
                <a:cubicBezTo>
                  <a:pt x="2983177" y="3312022"/>
                  <a:pt x="2979945" y="3308790"/>
                  <a:pt x="2973481" y="3312022"/>
                </a:cubicBezTo>
                <a:cubicBezTo>
                  <a:pt x="2973481" y="3312022"/>
                  <a:pt x="2970248" y="3315254"/>
                  <a:pt x="2963784" y="3312022"/>
                </a:cubicBezTo>
                <a:cubicBezTo>
                  <a:pt x="2963784" y="3312022"/>
                  <a:pt x="2960552" y="3315254"/>
                  <a:pt x="2960552" y="3315254"/>
                </a:cubicBezTo>
                <a:cubicBezTo>
                  <a:pt x="2957320" y="3318486"/>
                  <a:pt x="2950856" y="3315254"/>
                  <a:pt x="2947624" y="3318486"/>
                </a:cubicBezTo>
                <a:cubicBezTo>
                  <a:pt x="2944392" y="3321718"/>
                  <a:pt x="2944392" y="3321718"/>
                  <a:pt x="2941160" y="3321718"/>
                </a:cubicBezTo>
                <a:cubicBezTo>
                  <a:pt x="2941160" y="3318486"/>
                  <a:pt x="2941160" y="3318486"/>
                  <a:pt x="2941160" y="3318486"/>
                </a:cubicBezTo>
                <a:cubicBezTo>
                  <a:pt x="2941160" y="3318486"/>
                  <a:pt x="2941160" y="3318486"/>
                  <a:pt x="2937928" y="3318486"/>
                </a:cubicBezTo>
                <a:cubicBezTo>
                  <a:pt x="2937928" y="3318486"/>
                  <a:pt x="2941160" y="3321718"/>
                  <a:pt x="2941160" y="3321718"/>
                </a:cubicBezTo>
                <a:cubicBezTo>
                  <a:pt x="2937928" y="3328182"/>
                  <a:pt x="2931464" y="3324950"/>
                  <a:pt x="2928232" y="3328182"/>
                </a:cubicBezTo>
                <a:cubicBezTo>
                  <a:pt x="2928232" y="3328182"/>
                  <a:pt x="2925000" y="3328182"/>
                  <a:pt x="2921768" y="3328182"/>
                </a:cubicBezTo>
                <a:cubicBezTo>
                  <a:pt x="2921768" y="3328182"/>
                  <a:pt x="2921768" y="3328182"/>
                  <a:pt x="2921768" y="3324950"/>
                </a:cubicBezTo>
                <a:cubicBezTo>
                  <a:pt x="2918536" y="3328182"/>
                  <a:pt x="2918536" y="3328182"/>
                  <a:pt x="2915303" y="3328182"/>
                </a:cubicBezTo>
                <a:cubicBezTo>
                  <a:pt x="2915303" y="3328182"/>
                  <a:pt x="2915303" y="3328182"/>
                  <a:pt x="2915303" y="3331414"/>
                </a:cubicBezTo>
                <a:cubicBezTo>
                  <a:pt x="2908839" y="3331414"/>
                  <a:pt x="2905607" y="3331414"/>
                  <a:pt x="2902375" y="3334646"/>
                </a:cubicBezTo>
                <a:cubicBezTo>
                  <a:pt x="2889447" y="3334646"/>
                  <a:pt x="2879751" y="3334646"/>
                  <a:pt x="2870055" y="3334646"/>
                </a:cubicBezTo>
                <a:cubicBezTo>
                  <a:pt x="2857127" y="3334646"/>
                  <a:pt x="2847431" y="3334646"/>
                  <a:pt x="2837735" y="3328182"/>
                </a:cubicBezTo>
                <a:cubicBezTo>
                  <a:pt x="2834503" y="3328182"/>
                  <a:pt x="2834503" y="3328182"/>
                  <a:pt x="2831271" y="3328182"/>
                </a:cubicBezTo>
                <a:cubicBezTo>
                  <a:pt x="2828039" y="3331414"/>
                  <a:pt x="2828039" y="3331414"/>
                  <a:pt x="2824806" y="3331414"/>
                </a:cubicBezTo>
                <a:cubicBezTo>
                  <a:pt x="2821574" y="3334646"/>
                  <a:pt x="2821574" y="3334646"/>
                  <a:pt x="2818342" y="3337878"/>
                </a:cubicBezTo>
                <a:cubicBezTo>
                  <a:pt x="2818342" y="3337878"/>
                  <a:pt x="2815110" y="3341110"/>
                  <a:pt x="2815110" y="3341110"/>
                </a:cubicBezTo>
                <a:cubicBezTo>
                  <a:pt x="2811878" y="3344342"/>
                  <a:pt x="2811878" y="3344342"/>
                  <a:pt x="2808646" y="3344342"/>
                </a:cubicBezTo>
                <a:cubicBezTo>
                  <a:pt x="2808646" y="3344342"/>
                  <a:pt x="2808646" y="3344342"/>
                  <a:pt x="2805414" y="3344342"/>
                </a:cubicBezTo>
                <a:cubicBezTo>
                  <a:pt x="2798950" y="3354038"/>
                  <a:pt x="2789254" y="3354038"/>
                  <a:pt x="2782790" y="3357270"/>
                </a:cubicBezTo>
                <a:cubicBezTo>
                  <a:pt x="2779558" y="3360502"/>
                  <a:pt x="2776326" y="3360502"/>
                  <a:pt x="2769861" y="3360502"/>
                </a:cubicBezTo>
                <a:cubicBezTo>
                  <a:pt x="2769861" y="3360502"/>
                  <a:pt x="2769861" y="3360502"/>
                  <a:pt x="2766629" y="3360502"/>
                </a:cubicBezTo>
                <a:cubicBezTo>
                  <a:pt x="2766629" y="3360502"/>
                  <a:pt x="2763397" y="3363734"/>
                  <a:pt x="2760165" y="3366966"/>
                </a:cubicBezTo>
                <a:cubicBezTo>
                  <a:pt x="2760165" y="3366966"/>
                  <a:pt x="2756933" y="3366966"/>
                  <a:pt x="2756933" y="3366966"/>
                </a:cubicBezTo>
                <a:cubicBezTo>
                  <a:pt x="2753701" y="3366966"/>
                  <a:pt x="2753701" y="3370198"/>
                  <a:pt x="2750469" y="3366966"/>
                </a:cubicBezTo>
                <a:cubicBezTo>
                  <a:pt x="2747237" y="3370198"/>
                  <a:pt x="2744005" y="3370198"/>
                  <a:pt x="2740773" y="3373430"/>
                </a:cubicBezTo>
                <a:cubicBezTo>
                  <a:pt x="2737541" y="3373430"/>
                  <a:pt x="2731077" y="3376662"/>
                  <a:pt x="2727845" y="3376662"/>
                </a:cubicBezTo>
                <a:cubicBezTo>
                  <a:pt x="2721381" y="3379894"/>
                  <a:pt x="2711685" y="3379894"/>
                  <a:pt x="2708453" y="3386358"/>
                </a:cubicBezTo>
                <a:cubicBezTo>
                  <a:pt x="2705221" y="3386358"/>
                  <a:pt x="2701989" y="3386358"/>
                  <a:pt x="2698757" y="3389590"/>
                </a:cubicBezTo>
                <a:cubicBezTo>
                  <a:pt x="2695525" y="3392823"/>
                  <a:pt x="2689061" y="3389590"/>
                  <a:pt x="2685829" y="3396055"/>
                </a:cubicBezTo>
                <a:cubicBezTo>
                  <a:pt x="2672900" y="3396055"/>
                  <a:pt x="2659972" y="3399287"/>
                  <a:pt x="2650276" y="3408983"/>
                </a:cubicBezTo>
                <a:cubicBezTo>
                  <a:pt x="2647044" y="3408983"/>
                  <a:pt x="2643812" y="3408983"/>
                  <a:pt x="2640580" y="3412215"/>
                </a:cubicBezTo>
                <a:cubicBezTo>
                  <a:pt x="2637348" y="3412215"/>
                  <a:pt x="2634116" y="3412215"/>
                  <a:pt x="2630884" y="3415447"/>
                </a:cubicBezTo>
                <a:cubicBezTo>
                  <a:pt x="2627652" y="3415447"/>
                  <a:pt x="2627652" y="3415447"/>
                  <a:pt x="2624420" y="3415447"/>
                </a:cubicBezTo>
                <a:cubicBezTo>
                  <a:pt x="2624420" y="3415447"/>
                  <a:pt x="2624420" y="3415447"/>
                  <a:pt x="2624420" y="3418679"/>
                </a:cubicBezTo>
                <a:cubicBezTo>
                  <a:pt x="2621187" y="3425143"/>
                  <a:pt x="2611491" y="3418679"/>
                  <a:pt x="2608259" y="3421911"/>
                </a:cubicBezTo>
                <a:cubicBezTo>
                  <a:pt x="2605027" y="3428375"/>
                  <a:pt x="2598563" y="3425143"/>
                  <a:pt x="2592099" y="3428375"/>
                </a:cubicBezTo>
                <a:cubicBezTo>
                  <a:pt x="2592099" y="3428375"/>
                  <a:pt x="2592099" y="3428375"/>
                  <a:pt x="2588867" y="3428375"/>
                </a:cubicBezTo>
                <a:cubicBezTo>
                  <a:pt x="2579171" y="3434839"/>
                  <a:pt x="2566243" y="3438071"/>
                  <a:pt x="2553315" y="3434839"/>
                </a:cubicBezTo>
                <a:cubicBezTo>
                  <a:pt x="2550083" y="3441303"/>
                  <a:pt x="2543619" y="3434839"/>
                  <a:pt x="2540387" y="3438071"/>
                </a:cubicBezTo>
                <a:cubicBezTo>
                  <a:pt x="2533923" y="3447767"/>
                  <a:pt x="2527458" y="3444535"/>
                  <a:pt x="2520994" y="3447767"/>
                </a:cubicBezTo>
                <a:cubicBezTo>
                  <a:pt x="2514530" y="3454231"/>
                  <a:pt x="2504834" y="3450999"/>
                  <a:pt x="2498370" y="3457463"/>
                </a:cubicBezTo>
                <a:cubicBezTo>
                  <a:pt x="2495138" y="3460695"/>
                  <a:pt x="2488674" y="3457463"/>
                  <a:pt x="2482210" y="3460695"/>
                </a:cubicBezTo>
                <a:cubicBezTo>
                  <a:pt x="2478978" y="3463927"/>
                  <a:pt x="2475745" y="3460695"/>
                  <a:pt x="2469281" y="3463927"/>
                </a:cubicBezTo>
                <a:cubicBezTo>
                  <a:pt x="2456353" y="3473623"/>
                  <a:pt x="2443425" y="3467159"/>
                  <a:pt x="2430497" y="3470391"/>
                </a:cubicBezTo>
                <a:cubicBezTo>
                  <a:pt x="2424033" y="3476855"/>
                  <a:pt x="2417569" y="3470391"/>
                  <a:pt x="2411105" y="3476855"/>
                </a:cubicBezTo>
                <a:cubicBezTo>
                  <a:pt x="2404641" y="3480087"/>
                  <a:pt x="2394945" y="3480087"/>
                  <a:pt x="2388481" y="3483319"/>
                </a:cubicBezTo>
                <a:cubicBezTo>
                  <a:pt x="2385249" y="3486551"/>
                  <a:pt x="2378784" y="3483319"/>
                  <a:pt x="2375552" y="3486551"/>
                </a:cubicBezTo>
                <a:cubicBezTo>
                  <a:pt x="2372320" y="3489783"/>
                  <a:pt x="2369088" y="3489783"/>
                  <a:pt x="2365856" y="3493015"/>
                </a:cubicBezTo>
                <a:cubicBezTo>
                  <a:pt x="2362624" y="3496247"/>
                  <a:pt x="2356160" y="3493015"/>
                  <a:pt x="2352928" y="3496247"/>
                </a:cubicBezTo>
                <a:cubicBezTo>
                  <a:pt x="2352928" y="3496247"/>
                  <a:pt x="2352928" y="3496247"/>
                  <a:pt x="2349696" y="3496247"/>
                </a:cubicBezTo>
                <a:cubicBezTo>
                  <a:pt x="2346464" y="3502712"/>
                  <a:pt x="2336768" y="3502712"/>
                  <a:pt x="2330304" y="3502712"/>
                </a:cubicBezTo>
                <a:cubicBezTo>
                  <a:pt x="2330304" y="3502712"/>
                  <a:pt x="2330304" y="3502712"/>
                  <a:pt x="2327071" y="3505944"/>
                </a:cubicBezTo>
                <a:cubicBezTo>
                  <a:pt x="2323839" y="3505944"/>
                  <a:pt x="2320607" y="3505944"/>
                  <a:pt x="2317375" y="3509176"/>
                </a:cubicBezTo>
                <a:cubicBezTo>
                  <a:pt x="2317375" y="3509176"/>
                  <a:pt x="2317375" y="3509176"/>
                  <a:pt x="2314143" y="3509176"/>
                </a:cubicBezTo>
                <a:cubicBezTo>
                  <a:pt x="2314143" y="3509176"/>
                  <a:pt x="2310911" y="3512408"/>
                  <a:pt x="2307679" y="3512408"/>
                </a:cubicBezTo>
                <a:cubicBezTo>
                  <a:pt x="2307679" y="3509176"/>
                  <a:pt x="2307679" y="3512408"/>
                  <a:pt x="2304447" y="3512408"/>
                </a:cubicBezTo>
                <a:cubicBezTo>
                  <a:pt x="2301215" y="3515640"/>
                  <a:pt x="2294751" y="3512408"/>
                  <a:pt x="2291519" y="3515640"/>
                </a:cubicBezTo>
                <a:cubicBezTo>
                  <a:pt x="2288287" y="3518872"/>
                  <a:pt x="2288287" y="3518872"/>
                  <a:pt x="2285055" y="3518872"/>
                </a:cubicBezTo>
                <a:cubicBezTo>
                  <a:pt x="2281823" y="3518872"/>
                  <a:pt x="2281823" y="3515640"/>
                  <a:pt x="2281823" y="3515640"/>
                </a:cubicBezTo>
                <a:cubicBezTo>
                  <a:pt x="2278591" y="3518872"/>
                  <a:pt x="2278591" y="3518872"/>
                  <a:pt x="2278591" y="3518872"/>
                </a:cubicBezTo>
                <a:cubicBezTo>
                  <a:pt x="2275359" y="3518872"/>
                  <a:pt x="2272127" y="3518872"/>
                  <a:pt x="2268895" y="3518872"/>
                </a:cubicBezTo>
                <a:cubicBezTo>
                  <a:pt x="2268895" y="3518872"/>
                  <a:pt x="2268895" y="3518872"/>
                  <a:pt x="2268895" y="3522104"/>
                </a:cubicBezTo>
                <a:cubicBezTo>
                  <a:pt x="2265663" y="3522104"/>
                  <a:pt x="2265663" y="3525336"/>
                  <a:pt x="2262431" y="3525336"/>
                </a:cubicBezTo>
                <a:cubicBezTo>
                  <a:pt x="2262431" y="3525336"/>
                  <a:pt x="2262431" y="3525336"/>
                  <a:pt x="2259199" y="3522104"/>
                </a:cubicBezTo>
                <a:cubicBezTo>
                  <a:pt x="2259199" y="3522104"/>
                  <a:pt x="2259199" y="3522104"/>
                  <a:pt x="2259199" y="3525336"/>
                </a:cubicBezTo>
                <a:cubicBezTo>
                  <a:pt x="2259199" y="3525336"/>
                  <a:pt x="2255967" y="3525336"/>
                  <a:pt x="2252735" y="3525336"/>
                </a:cubicBezTo>
                <a:cubicBezTo>
                  <a:pt x="2249503" y="3525336"/>
                  <a:pt x="2249503" y="3528568"/>
                  <a:pt x="2246271" y="3528568"/>
                </a:cubicBezTo>
                <a:cubicBezTo>
                  <a:pt x="2243039" y="3528568"/>
                  <a:pt x="2243039" y="3528568"/>
                  <a:pt x="2239807" y="3528568"/>
                </a:cubicBezTo>
                <a:cubicBezTo>
                  <a:pt x="2239807" y="3528568"/>
                  <a:pt x="2236574" y="3528568"/>
                  <a:pt x="2236574" y="3531800"/>
                </a:cubicBezTo>
                <a:cubicBezTo>
                  <a:pt x="2233342" y="3531800"/>
                  <a:pt x="2233342" y="3531800"/>
                  <a:pt x="2233342" y="3531800"/>
                </a:cubicBezTo>
                <a:cubicBezTo>
                  <a:pt x="2230110" y="3531800"/>
                  <a:pt x="2230110" y="3531800"/>
                  <a:pt x="2226878" y="3531800"/>
                </a:cubicBezTo>
                <a:cubicBezTo>
                  <a:pt x="2226878" y="3535032"/>
                  <a:pt x="2226878" y="3535032"/>
                  <a:pt x="2226878" y="3535032"/>
                </a:cubicBezTo>
                <a:cubicBezTo>
                  <a:pt x="2226878" y="3535032"/>
                  <a:pt x="2223646" y="3535032"/>
                  <a:pt x="2223646" y="3535032"/>
                </a:cubicBezTo>
                <a:cubicBezTo>
                  <a:pt x="2220414" y="3535032"/>
                  <a:pt x="2220414" y="3535032"/>
                  <a:pt x="2217182" y="3535032"/>
                </a:cubicBezTo>
                <a:cubicBezTo>
                  <a:pt x="2207486" y="3541496"/>
                  <a:pt x="2197790" y="3544728"/>
                  <a:pt x="2184862" y="3547960"/>
                </a:cubicBezTo>
                <a:cubicBezTo>
                  <a:pt x="2181629" y="3551192"/>
                  <a:pt x="2178397" y="3547960"/>
                  <a:pt x="2175165" y="3551192"/>
                </a:cubicBezTo>
                <a:cubicBezTo>
                  <a:pt x="2162237" y="3557656"/>
                  <a:pt x="2149309" y="3560888"/>
                  <a:pt x="2136381" y="3564120"/>
                </a:cubicBezTo>
                <a:cubicBezTo>
                  <a:pt x="2133149" y="3564120"/>
                  <a:pt x="2129917" y="3567352"/>
                  <a:pt x="2129917" y="3567352"/>
                </a:cubicBezTo>
                <a:cubicBezTo>
                  <a:pt x="2120221" y="3570584"/>
                  <a:pt x="2116989" y="3580280"/>
                  <a:pt x="2107293" y="3583512"/>
                </a:cubicBezTo>
                <a:cubicBezTo>
                  <a:pt x="2107293" y="3583512"/>
                  <a:pt x="2107293" y="3586744"/>
                  <a:pt x="2107293" y="3586744"/>
                </a:cubicBezTo>
                <a:cubicBezTo>
                  <a:pt x="2107293" y="3586744"/>
                  <a:pt x="2104061" y="3586744"/>
                  <a:pt x="2104061" y="3586744"/>
                </a:cubicBezTo>
                <a:cubicBezTo>
                  <a:pt x="2100829" y="3586744"/>
                  <a:pt x="2100829" y="3589976"/>
                  <a:pt x="2100829" y="3589976"/>
                </a:cubicBezTo>
                <a:cubicBezTo>
                  <a:pt x="2097597" y="3589976"/>
                  <a:pt x="2094365" y="3589976"/>
                  <a:pt x="2094365" y="3593208"/>
                </a:cubicBezTo>
                <a:cubicBezTo>
                  <a:pt x="2091132" y="3593208"/>
                  <a:pt x="2087900" y="3596440"/>
                  <a:pt x="2084668" y="3596440"/>
                </a:cubicBezTo>
                <a:cubicBezTo>
                  <a:pt x="2081436" y="3599672"/>
                  <a:pt x="2081436" y="3599672"/>
                  <a:pt x="2074972" y="3599672"/>
                </a:cubicBezTo>
                <a:cubicBezTo>
                  <a:pt x="2074972" y="3602904"/>
                  <a:pt x="2071740" y="3606136"/>
                  <a:pt x="2068508" y="3606136"/>
                </a:cubicBezTo>
                <a:cubicBezTo>
                  <a:pt x="2068508" y="3606136"/>
                  <a:pt x="2068508" y="3606136"/>
                  <a:pt x="2065276" y="3609368"/>
                </a:cubicBezTo>
                <a:cubicBezTo>
                  <a:pt x="2058812" y="3612600"/>
                  <a:pt x="2049116" y="3612600"/>
                  <a:pt x="2042652" y="3615833"/>
                </a:cubicBezTo>
                <a:cubicBezTo>
                  <a:pt x="2042652" y="3615833"/>
                  <a:pt x="2039420" y="3619065"/>
                  <a:pt x="2036188" y="3615833"/>
                </a:cubicBezTo>
                <a:cubicBezTo>
                  <a:pt x="2032956" y="3615833"/>
                  <a:pt x="2032956" y="3619065"/>
                  <a:pt x="2029723" y="3619065"/>
                </a:cubicBezTo>
                <a:cubicBezTo>
                  <a:pt x="2020027" y="3619065"/>
                  <a:pt x="2010331" y="3625529"/>
                  <a:pt x="2000635" y="3622297"/>
                </a:cubicBezTo>
                <a:cubicBezTo>
                  <a:pt x="1994171" y="3625529"/>
                  <a:pt x="1987707" y="3628761"/>
                  <a:pt x="1981243" y="3625529"/>
                </a:cubicBezTo>
                <a:cubicBezTo>
                  <a:pt x="1961851" y="3622297"/>
                  <a:pt x="1945690" y="3628761"/>
                  <a:pt x="1929530" y="3635225"/>
                </a:cubicBezTo>
                <a:cubicBezTo>
                  <a:pt x="1929530" y="3635225"/>
                  <a:pt x="1929530" y="3635225"/>
                  <a:pt x="1929530" y="3631993"/>
                </a:cubicBezTo>
                <a:cubicBezTo>
                  <a:pt x="1900442" y="3644921"/>
                  <a:pt x="1868121" y="3651385"/>
                  <a:pt x="1835801" y="3657849"/>
                </a:cubicBezTo>
                <a:cubicBezTo>
                  <a:pt x="1829337" y="3664313"/>
                  <a:pt x="1819641" y="3657849"/>
                  <a:pt x="1809945" y="3661081"/>
                </a:cubicBezTo>
                <a:cubicBezTo>
                  <a:pt x="1800249" y="3670777"/>
                  <a:pt x="1784088" y="3664313"/>
                  <a:pt x="1774392" y="3667545"/>
                </a:cubicBezTo>
                <a:cubicBezTo>
                  <a:pt x="1767928" y="3677241"/>
                  <a:pt x="1758232" y="3667545"/>
                  <a:pt x="1751768" y="3674009"/>
                </a:cubicBezTo>
                <a:cubicBezTo>
                  <a:pt x="1742072" y="3683705"/>
                  <a:pt x="1729143" y="3677241"/>
                  <a:pt x="1716215" y="3680473"/>
                </a:cubicBezTo>
                <a:cubicBezTo>
                  <a:pt x="1709751" y="3677241"/>
                  <a:pt x="1700055" y="3677241"/>
                  <a:pt x="1693591" y="3680473"/>
                </a:cubicBezTo>
                <a:cubicBezTo>
                  <a:pt x="1687127" y="3677241"/>
                  <a:pt x="1683895" y="3677241"/>
                  <a:pt x="1677431" y="3677241"/>
                </a:cubicBezTo>
                <a:cubicBezTo>
                  <a:pt x="1674199" y="3683705"/>
                  <a:pt x="1667735" y="3680473"/>
                  <a:pt x="1664503" y="3677241"/>
                </a:cubicBezTo>
                <a:cubicBezTo>
                  <a:pt x="1661271" y="3674009"/>
                  <a:pt x="1658039" y="3677241"/>
                  <a:pt x="1654807" y="3677241"/>
                </a:cubicBezTo>
                <a:cubicBezTo>
                  <a:pt x="1651574" y="3677241"/>
                  <a:pt x="1651574" y="3677241"/>
                  <a:pt x="1648342" y="3677241"/>
                </a:cubicBezTo>
                <a:cubicBezTo>
                  <a:pt x="1632182" y="3670777"/>
                  <a:pt x="1616022" y="3680473"/>
                  <a:pt x="1603094" y="3670777"/>
                </a:cubicBezTo>
                <a:cubicBezTo>
                  <a:pt x="1603094" y="3667545"/>
                  <a:pt x="1603094" y="3667545"/>
                  <a:pt x="1603094" y="3664313"/>
                </a:cubicBezTo>
                <a:cubicBezTo>
                  <a:pt x="1609558" y="3651385"/>
                  <a:pt x="1593398" y="3651385"/>
                  <a:pt x="1590166" y="3641689"/>
                </a:cubicBezTo>
                <a:cubicBezTo>
                  <a:pt x="1590166" y="3641689"/>
                  <a:pt x="1590166" y="3641689"/>
                  <a:pt x="1590166" y="3644921"/>
                </a:cubicBezTo>
                <a:cubicBezTo>
                  <a:pt x="1570773" y="3638457"/>
                  <a:pt x="1551381" y="3644921"/>
                  <a:pt x="1535221" y="3638457"/>
                </a:cubicBezTo>
                <a:cubicBezTo>
                  <a:pt x="1515829" y="3628761"/>
                  <a:pt x="1499668" y="3635225"/>
                  <a:pt x="1480276" y="3628761"/>
                </a:cubicBezTo>
                <a:cubicBezTo>
                  <a:pt x="1480276" y="3628761"/>
                  <a:pt x="1480276" y="3628761"/>
                  <a:pt x="1480276" y="3631993"/>
                </a:cubicBezTo>
                <a:cubicBezTo>
                  <a:pt x="1473812" y="3625529"/>
                  <a:pt x="1464116" y="3631993"/>
                  <a:pt x="1457652" y="3622297"/>
                </a:cubicBezTo>
                <a:cubicBezTo>
                  <a:pt x="1451188" y="3622297"/>
                  <a:pt x="1441492" y="3619065"/>
                  <a:pt x="1435027" y="3609368"/>
                </a:cubicBezTo>
                <a:cubicBezTo>
                  <a:pt x="1438259" y="3609368"/>
                  <a:pt x="1438259" y="3606136"/>
                  <a:pt x="1435027" y="3606136"/>
                </a:cubicBezTo>
                <a:cubicBezTo>
                  <a:pt x="1431795" y="3599672"/>
                  <a:pt x="1435027" y="3589976"/>
                  <a:pt x="1435027" y="3583512"/>
                </a:cubicBezTo>
                <a:cubicBezTo>
                  <a:pt x="1428563" y="3573816"/>
                  <a:pt x="1422099" y="3567352"/>
                  <a:pt x="1415635" y="3560888"/>
                </a:cubicBezTo>
                <a:cubicBezTo>
                  <a:pt x="1399475" y="3557656"/>
                  <a:pt x="1399475" y="3557656"/>
                  <a:pt x="1399475" y="3541496"/>
                </a:cubicBezTo>
                <a:cubicBezTo>
                  <a:pt x="1405939" y="3538264"/>
                  <a:pt x="1412403" y="3535032"/>
                  <a:pt x="1402707" y="3528568"/>
                </a:cubicBezTo>
                <a:cubicBezTo>
                  <a:pt x="1386547" y="3515640"/>
                  <a:pt x="1386547" y="3515640"/>
                  <a:pt x="1399475" y="3502712"/>
                </a:cubicBezTo>
                <a:cubicBezTo>
                  <a:pt x="1402707" y="3499479"/>
                  <a:pt x="1402707" y="3499479"/>
                  <a:pt x="1402707" y="3496247"/>
                </a:cubicBezTo>
                <a:cubicBezTo>
                  <a:pt x="1399475" y="3489783"/>
                  <a:pt x="1393011" y="3493015"/>
                  <a:pt x="1386547" y="3489783"/>
                </a:cubicBezTo>
                <a:cubicBezTo>
                  <a:pt x="1386547" y="3476855"/>
                  <a:pt x="1380083" y="3463927"/>
                  <a:pt x="1402707" y="3460695"/>
                </a:cubicBezTo>
                <a:cubicBezTo>
                  <a:pt x="1393011" y="3457463"/>
                  <a:pt x="1389779" y="3457463"/>
                  <a:pt x="1383315" y="3454231"/>
                </a:cubicBezTo>
                <a:cubicBezTo>
                  <a:pt x="1383315" y="3447767"/>
                  <a:pt x="1383315" y="3438071"/>
                  <a:pt x="1380083" y="3431607"/>
                </a:cubicBezTo>
                <a:cubicBezTo>
                  <a:pt x="1380083" y="3428375"/>
                  <a:pt x="1380083" y="3425143"/>
                  <a:pt x="1380083" y="3425143"/>
                </a:cubicBezTo>
                <a:cubicBezTo>
                  <a:pt x="1376851" y="3425143"/>
                  <a:pt x="1376851" y="3421911"/>
                  <a:pt x="1376851" y="3421911"/>
                </a:cubicBezTo>
                <a:cubicBezTo>
                  <a:pt x="1376851" y="3418679"/>
                  <a:pt x="1376851" y="3412215"/>
                  <a:pt x="1376851" y="3405751"/>
                </a:cubicBezTo>
                <a:cubicBezTo>
                  <a:pt x="1376851" y="3402519"/>
                  <a:pt x="1376851" y="3402519"/>
                  <a:pt x="1380083" y="3399287"/>
                </a:cubicBezTo>
                <a:cubicBezTo>
                  <a:pt x="1383315" y="3399287"/>
                  <a:pt x="1383315" y="3396055"/>
                  <a:pt x="1389779" y="3396055"/>
                </a:cubicBezTo>
                <a:cubicBezTo>
                  <a:pt x="1389779" y="3396055"/>
                  <a:pt x="1386547" y="3392823"/>
                  <a:pt x="1389779" y="3392823"/>
                </a:cubicBezTo>
                <a:cubicBezTo>
                  <a:pt x="1389779" y="3389590"/>
                  <a:pt x="1393011" y="3389590"/>
                  <a:pt x="1396243" y="3389590"/>
                </a:cubicBezTo>
                <a:cubicBezTo>
                  <a:pt x="1399475" y="3383126"/>
                  <a:pt x="1389779" y="3376662"/>
                  <a:pt x="1396243" y="3370198"/>
                </a:cubicBezTo>
                <a:cubicBezTo>
                  <a:pt x="1396243" y="3370198"/>
                  <a:pt x="1396243" y="3366966"/>
                  <a:pt x="1396243" y="3366966"/>
                </a:cubicBezTo>
                <a:cubicBezTo>
                  <a:pt x="1396243" y="3363734"/>
                  <a:pt x="1399475" y="3360502"/>
                  <a:pt x="1399475" y="3360502"/>
                </a:cubicBezTo>
                <a:cubicBezTo>
                  <a:pt x="1402707" y="3357270"/>
                  <a:pt x="1405939" y="3360502"/>
                  <a:pt x="1409171" y="3357270"/>
                </a:cubicBezTo>
                <a:cubicBezTo>
                  <a:pt x="1412403" y="3354038"/>
                  <a:pt x="1412403" y="3354038"/>
                  <a:pt x="1415635" y="3350806"/>
                </a:cubicBezTo>
                <a:cubicBezTo>
                  <a:pt x="1415635" y="3350806"/>
                  <a:pt x="1415635" y="3347574"/>
                  <a:pt x="1418867" y="3347574"/>
                </a:cubicBezTo>
                <a:cubicBezTo>
                  <a:pt x="1418867" y="3347574"/>
                  <a:pt x="1418867" y="3344342"/>
                  <a:pt x="1418867" y="3344342"/>
                </a:cubicBezTo>
                <a:cubicBezTo>
                  <a:pt x="1418867" y="3341110"/>
                  <a:pt x="1422099" y="3341110"/>
                  <a:pt x="1422099" y="3337878"/>
                </a:cubicBezTo>
                <a:cubicBezTo>
                  <a:pt x="1425331" y="3334646"/>
                  <a:pt x="1428563" y="3331414"/>
                  <a:pt x="1431795" y="3331414"/>
                </a:cubicBezTo>
                <a:cubicBezTo>
                  <a:pt x="1441492" y="3324950"/>
                  <a:pt x="1444724" y="3315254"/>
                  <a:pt x="1454420" y="3308790"/>
                </a:cubicBezTo>
                <a:cubicBezTo>
                  <a:pt x="1454420" y="3308790"/>
                  <a:pt x="1454420" y="3308790"/>
                  <a:pt x="1451188" y="3308790"/>
                </a:cubicBezTo>
                <a:cubicBezTo>
                  <a:pt x="1470580" y="3286166"/>
                  <a:pt x="1444724" y="3295862"/>
                  <a:pt x="1438259" y="3289398"/>
                </a:cubicBezTo>
                <a:cubicBezTo>
                  <a:pt x="1438259" y="3286166"/>
                  <a:pt x="1431795" y="3286166"/>
                  <a:pt x="1428563" y="3286166"/>
                </a:cubicBezTo>
                <a:cubicBezTo>
                  <a:pt x="1425331" y="3286166"/>
                  <a:pt x="1418867" y="3286166"/>
                  <a:pt x="1415635" y="3286166"/>
                </a:cubicBezTo>
                <a:cubicBezTo>
                  <a:pt x="1412403" y="3286166"/>
                  <a:pt x="1412403" y="3282934"/>
                  <a:pt x="1409171" y="3282934"/>
                </a:cubicBezTo>
                <a:cubicBezTo>
                  <a:pt x="1409171" y="3279702"/>
                  <a:pt x="1409171" y="3276469"/>
                  <a:pt x="1409171" y="3276469"/>
                </a:cubicBezTo>
                <a:cubicBezTo>
                  <a:pt x="1409171" y="3276469"/>
                  <a:pt x="1409171" y="3273237"/>
                  <a:pt x="1412403" y="3273237"/>
                </a:cubicBezTo>
                <a:cubicBezTo>
                  <a:pt x="1412403" y="3270005"/>
                  <a:pt x="1412403" y="3266773"/>
                  <a:pt x="1412403" y="3266773"/>
                </a:cubicBezTo>
                <a:cubicBezTo>
                  <a:pt x="1415635" y="3263541"/>
                  <a:pt x="1415635" y="3263541"/>
                  <a:pt x="1415635" y="3260309"/>
                </a:cubicBezTo>
                <a:cubicBezTo>
                  <a:pt x="1409171" y="3257077"/>
                  <a:pt x="1402707" y="3253845"/>
                  <a:pt x="1399475" y="3247381"/>
                </a:cubicBezTo>
                <a:cubicBezTo>
                  <a:pt x="1399475" y="3247381"/>
                  <a:pt x="1399475" y="3244149"/>
                  <a:pt x="1399475" y="3244149"/>
                </a:cubicBezTo>
                <a:lnTo>
                  <a:pt x="1399475" y="3242937"/>
                </a:lnTo>
                <a:lnTo>
                  <a:pt x="1399475" y="3240917"/>
                </a:lnTo>
                <a:cubicBezTo>
                  <a:pt x="1402707" y="3237685"/>
                  <a:pt x="1402707" y="3234453"/>
                  <a:pt x="1405939" y="3234453"/>
                </a:cubicBezTo>
                <a:cubicBezTo>
                  <a:pt x="1409171" y="3224757"/>
                  <a:pt x="1415635" y="3221525"/>
                  <a:pt x="1422099" y="3221525"/>
                </a:cubicBezTo>
                <a:cubicBezTo>
                  <a:pt x="1428563" y="3215061"/>
                  <a:pt x="1425331" y="3211829"/>
                  <a:pt x="1425331" y="3205365"/>
                </a:cubicBezTo>
                <a:cubicBezTo>
                  <a:pt x="1418867" y="3202133"/>
                  <a:pt x="1415635" y="3198901"/>
                  <a:pt x="1409171" y="3202133"/>
                </a:cubicBezTo>
                <a:cubicBezTo>
                  <a:pt x="1405939" y="3198901"/>
                  <a:pt x="1405939" y="3198901"/>
                  <a:pt x="1402707" y="3202133"/>
                </a:cubicBezTo>
                <a:cubicBezTo>
                  <a:pt x="1402707" y="3202133"/>
                  <a:pt x="1399475" y="3198901"/>
                  <a:pt x="1399475" y="3198901"/>
                </a:cubicBezTo>
                <a:cubicBezTo>
                  <a:pt x="1415635" y="3185973"/>
                  <a:pt x="1418867" y="3169813"/>
                  <a:pt x="1415635" y="3153652"/>
                </a:cubicBezTo>
                <a:cubicBezTo>
                  <a:pt x="1415635" y="3150420"/>
                  <a:pt x="1418867" y="3150420"/>
                  <a:pt x="1422099" y="3147188"/>
                </a:cubicBezTo>
                <a:cubicBezTo>
                  <a:pt x="1422099" y="3147188"/>
                  <a:pt x="1425331" y="3143956"/>
                  <a:pt x="1425331" y="3143956"/>
                </a:cubicBezTo>
                <a:cubicBezTo>
                  <a:pt x="1435027" y="3137492"/>
                  <a:pt x="1441492" y="3131028"/>
                  <a:pt x="1447956" y="3127796"/>
                </a:cubicBezTo>
                <a:cubicBezTo>
                  <a:pt x="1451188" y="3124564"/>
                  <a:pt x="1451188" y="3118100"/>
                  <a:pt x="1454420" y="3118100"/>
                </a:cubicBezTo>
                <a:cubicBezTo>
                  <a:pt x="1457652" y="3114868"/>
                  <a:pt x="1460884" y="3114868"/>
                  <a:pt x="1464116" y="3114868"/>
                </a:cubicBezTo>
                <a:cubicBezTo>
                  <a:pt x="1464116" y="3111636"/>
                  <a:pt x="1467348" y="3111636"/>
                  <a:pt x="1467348" y="3108404"/>
                </a:cubicBezTo>
                <a:cubicBezTo>
                  <a:pt x="1470580" y="3105172"/>
                  <a:pt x="1470580" y="3098708"/>
                  <a:pt x="1477044" y="3095476"/>
                </a:cubicBezTo>
                <a:cubicBezTo>
                  <a:pt x="1477044" y="3095476"/>
                  <a:pt x="1477044" y="3092244"/>
                  <a:pt x="1477044" y="3092244"/>
                </a:cubicBezTo>
                <a:cubicBezTo>
                  <a:pt x="1480276" y="3092244"/>
                  <a:pt x="1480276" y="3089012"/>
                  <a:pt x="1480276" y="3089012"/>
                </a:cubicBezTo>
                <a:cubicBezTo>
                  <a:pt x="1480276" y="3082548"/>
                  <a:pt x="1480276" y="3079316"/>
                  <a:pt x="1480276" y="3072852"/>
                </a:cubicBezTo>
                <a:cubicBezTo>
                  <a:pt x="1473812" y="3072852"/>
                  <a:pt x="1470580" y="3066388"/>
                  <a:pt x="1470580" y="3059924"/>
                </a:cubicBezTo>
                <a:cubicBezTo>
                  <a:pt x="1470580" y="3053459"/>
                  <a:pt x="1470580" y="3050227"/>
                  <a:pt x="1470580" y="3046995"/>
                </a:cubicBezTo>
                <a:cubicBezTo>
                  <a:pt x="1470580" y="3043763"/>
                  <a:pt x="1470580" y="3043763"/>
                  <a:pt x="1470580" y="3040531"/>
                </a:cubicBezTo>
                <a:cubicBezTo>
                  <a:pt x="1473812" y="3034067"/>
                  <a:pt x="1477044" y="3024371"/>
                  <a:pt x="1486740" y="3024371"/>
                </a:cubicBezTo>
                <a:cubicBezTo>
                  <a:pt x="1486740" y="3024371"/>
                  <a:pt x="1489972" y="3024371"/>
                  <a:pt x="1489972" y="3021139"/>
                </a:cubicBezTo>
                <a:cubicBezTo>
                  <a:pt x="1502900" y="3021139"/>
                  <a:pt x="1512597" y="3021139"/>
                  <a:pt x="1525525" y="3024371"/>
                </a:cubicBezTo>
                <a:cubicBezTo>
                  <a:pt x="1528757" y="3011443"/>
                  <a:pt x="1538453" y="3001747"/>
                  <a:pt x="1541685" y="2988819"/>
                </a:cubicBezTo>
                <a:cubicBezTo>
                  <a:pt x="1544917" y="2985587"/>
                  <a:pt x="1544917" y="2979123"/>
                  <a:pt x="1551381" y="2975891"/>
                </a:cubicBezTo>
                <a:cubicBezTo>
                  <a:pt x="1551381" y="2975891"/>
                  <a:pt x="1554613" y="2972659"/>
                  <a:pt x="1554613" y="2972659"/>
                </a:cubicBezTo>
                <a:cubicBezTo>
                  <a:pt x="1557845" y="2969427"/>
                  <a:pt x="1557845" y="2966195"/>
                  <a:pt x="1561077" y="2962963"/>
                </a:cubicBezTo>
                <a:cubicBezTo>
                  <a:pt x="1564309" y="2959731"/>
                  <a:pt x="1561077" y="2953267"/>
                  <a:pt x="1567541" y="2953267"/>
                </a:cubicBezTo>
                <a:cubicBezTo>
                  <a:pt x="1570773" y="2940338"/>
                  <a:pt x="1570773" y="2930642"/>
                  <a:pt x="1570773" y="2917714"/>
                </a:cubicBezTo>
                <a:cubicBezTo>
                  <a:pt x="1574005" y="2917714"/>
                  <a:pt x="1574005" y="2917714"/>
                  <a:pt x="1577237" y="2914482"/>
                </a:cubicBezTo>
                <a:cubicBezTo>
                  <a:pt x="1577237" y="2914482"/>
                  <a:pt x="1580469" y="2911250"/>
                  <a:pt x="1580469" y="2908018"/>
                </a:cubicBezTo>
                <a:cubicBezTo>
                  <a:pt x="1580469" y="2908018"/>
                  <a:pt x="1583701" y="2908018"/>
                  <a:pt x="1583701" y="2908018"/>
                </a:cubicBezTo>
                <a:cubicBezTo>
                  <a:pt x="1583701" y="2901554"/>
                  <a:pt x="1586933" y="2898322"/>
                  <a:pt x="1593398" y="2895090"/>
                </a:cubicBezTo>
                <a:cubicBezTo>
                  <a:pt x="1596630" y="2888626"/>
                  <a:pt x="1593398" y="2882162"/>
                  <a:pt x="1590166" y="2878930"/>
                </a:cubicBezTo>
                <a:cubicBezTo>
                  <a:pt x="1586933" y="2878930"/>
                  <a:pt x="1586933" y="2878930"/>
                  <a:pt x="1586933" y="2878930"/>
                </a:cubicBezTo>
                <a:cubicBezTo>
                  <a:pt x="1586933" y="2878930"/>
                  <a:pt x="1586933" y="2878930"/>
                  <a:pt x="1583701" y="2882162"/>
                </a:cubicBezTo>
                <a:cubicBezTo>
                  <a:pt x="1580469" y="2888626"/>
                  <a:pt x="1574005" y="2891858"/>
                  <a:pt x="1561077" y="2891858"/>
                </a:cubicBezTo>
                <a:cubicBezTo>
                  <a:pt x="1557845" y="2888626"/>
                  <a:pt x="1551381" y="2888626"/>
                  <a:pt x="1544917" y="2888626"/>
                </a:cubicBezTo>
                <a:cubicBezTo>
                  <a:pt x="1541685" y="2891858"/>
                  <a:pt x="1535221" y="2891858"/>
                  <a:pt x="1531989" y="2891858"/>
                </a:cubicBezTo>
                <a:cubicBezTo>
                  <a:pt x="1531989" y="2888626"/>
                  <a:pt x="1531989" y="2888626"/>
                  <a:pt x="1531989" y="2888626"/>
                </a:cubicBezTo>
                <a:cubicBezTo>
                  <a:pt x="1528757" y="2891858"/>
                  <a:pt x="1528757" y="2891858"/>
                  <a:pt x="1525525" y="2891858"/>
                </a:cubicBezTo>
                <a:cubicBezTo>
                  <a:pt x="1519061" y="2891858"/>
                  <a:pt x="1512597" y="2891858"/>
                  <a:pt x="1509365" y="2895090"/>
                </a:cubicBezTo>
                <a:cubicBezTo>
                  <a:pt x="1506133" y="2895090"/>
                  <a:pt x="1502900" y="2895090"/>
                  <a:pt x="1499668" y="2895090"/>
                </a:cubicBezTo>
                <a:cubicBezTo>
                  <a:pt x="1496436" y="2901554"/>
                  <a:pt x="1493204" y="2898322"/>
                  <a:pt x="1489972" y="2898322"/>
                </a:cubicBezTo>
                <a:cubicBezTo>
                  <a:pt x="1486740" y="2898322"/>
                  <a:pt x="1486740" y="2898322"/>
                  <a:pt x="1486740" y="2898322"/>
                </a:cubicBezTo>
                <a:cubicBezTo>
                  <a:pt x="1480276" y="2898322"/>
                  <a:pt x="1477044" y="2898322"/>
                  <a:pt x="1473812" y="2898322"/>
                </a:cubicBezTo>
                <a:cubicBezTo>
                  <a:pt x="1470580" y="2898322"/>
                  <a:pt x="1470580" y="2898322"/>
                  <a:pt x="1467348" y="2895090"/>
                </a:cubicBezTo>
                <a:cubicBezTo>
                  <a:pt x="1460884" y="2895090"/>
                  <a:pt x="1454420" y="2895090"/>
                  <a:pt x="1447956" y="2895090"/>
                </a:cubicBezTo>
                <a:cubicBezTo>
                  <a:pt x="1444724" y="2895090"/>
                  <a:pt x="1441492" y="2895090"/>
                  <a:pt x="1435027" y="2895090"/>
                </a:cubicBezTo>
                <a:cubicBezTo>
                  <a:pt x="1428563" y="2895090"/>
                  <a:pt x="1425331" y="2895090"/>
                  <a:pt x="1422099" y="2891858"/>
                </a:cubicBezTo>
                <a:cubicBezTo>
                  <a:pt x="1396243" y="2895090"/>
                  <a:pt x="1370387" y="2898322"/>
                  <a:pt x="1344530" y="2901554"/>
                </a:cubicBezTo>
                <a:cubicBezTo>
                  <a:pt x="1338066" y="2898322"/>
                  <a:pt x="1331602" y="2901554"/>
                  <a:pt x="1325138" y="2901554"/>
                </a:cubicBezTo>
                <a:cubicBezTo>
                  <a:pt x="1321906" y="2901554"/>
                  <a:pt x="1321906" y="2901554"/>
                  <a:pt x="1321906" y="2904786"/>
                </a:cubicBezTo>
                <a:cubicBezTo>
                  <a:pt x="1308978" y="2904786"/>
                  <a:pt x="1299282" y="2904786"/>
                  <a:pt x="1289585" y="2911250"/>
                </a:cubicBezTo>
                <a:cubicBezTo>
                  <a:pt x="1283121" y="2914482"/>
                  <a:pt x="1273425" y="2917714"/>
                  <a:pt x="1266961" y="2920946"/>
                </a:cubicBezTo>
                <a:cubicBezTo>
                  <a:pt x="1257265" y="2920946"/>
                  <a:pt x="1247569" y="2927410"/>
                  <a:pt x="1234641" y="2924178"/>
                </a:cubicBezTo>
                <a:cubicBezTo>
                  <a:pt x="1228177" y="2924178"/>
                  <a:pt x="1224945" y="2927410"/>
                  <a:pt x="1218481" y="2927410"/>
                </a:cubicBezTo>
                <a:cubicBezTo>
                  <a:pt x="1218481" y="2927410"/>
                  <a:pt x="1218481" y="2930642"/>
                  <a:pt x="1215249" y="2930642"/>
                </a:cubicBezTo>
                <a:cubicBezTo>
                  <a:pt x="1215249" y="2930642"/>
                  <a:pt x="1212017" y="2930642"/>
                  <a:pt x="1212017" y="2930642"/>
                </a:cubicBezTo>
                <a:cubicBezTo>
                  <a:pt x="1202320" y="2937106"/>
                  <a:pt x="1189392" y="2930642"/>
                  <a:pt x="1179696" y="2933874"/>
                </a:cubicBezTo>
                <a:cubicBezTo>
                  <a:pt x="1176464" y="2937106"/>
                  <a:pt x="1173232" y="2937106"/>
                  <a:pt x="1170000" y="2940338"/>
                </a:cubicBezTo>
                <a:cubicBezTo>
                  <a:pt x="1160304" y="2946803"/>
                  <a:pt x="1147376" y="2940338"/>
                  <a:pt x="1137679" y="2946803"/>
                </a:cubicBezTo>
                <a:cubicBezTo>
                  <a:pt x="1134447" y="2950035"/>
                  <a:pt x="1127983" y="2946803"/>
                  <a:pt x="1124751" y="2950035"/>
                </a:cubicBezTo>
                <a:cubicBezTo>
                  <a:pt x="1118287" y="2953267"/>
                  <a:pt x="1108591" y="2953267"/>
                  <a:pt x="1102127" y="2950035"/>
                </a:cubicBezTo>
                <a:cubicBezTo>
                  <a:pt x="1102127" y="2950035"/>
                  <a:pt x="1102127" y="2953267"/>
                  <a:pt x="1102127" y="2953267"/>
                </a:cubicBezTo>
                <a:cubicBezTo>
                  <a:pt x="1092431" y="2962963"/>
                  <a:pt x="1082735" y="2956499"/>
                  <a:pt x="1073039" y="2956499"/>
                </a:cubicBezTo>
                <a:cubicBezTo>
                  <a:pt x="1073039" y="2956499"/>
                  <a:pt x="1073039" y="2956499"/>
                  <a:pt x="1069807" y="2956499"/>
                </a:cubicBezTo>
                <a:cubicBezTo>
                  <a:pt x="1066575" y="2962963"/>
                  <a:pt x="1060110" y="2956499"/>
                  <a:pt x="1056878" y="2962963"/>
                </a:cubicBezTo>
                <a:cubicBezTo>
                  <a:pt x="1053646" y="2962963"/>
                  <a:pt x="1053646" y="2962963"/>
                  <a:pt x="1053646" y="2962963"/>
                </a:cubicBezTo>
                <a:cubicBezTo>
                  <a:pt x="1050414" y="2959731"/>
                  <a:pt x="1047182" y="2959731"/>
                  <a:pt x="1043950" y="2962963"/>
                </a:cubicBezTo>
                <a:cubicBezTo>
                  <a:pt x="1037486" y="2962963"/>
                  <a:pt x="1034254" y="2966195"/>
                  <a:pt x="1031022" y="2959731"/>
                </a:cubicBezTo>
                <a:cubicBezTo>
                  <a:pt x="1027790" y="2959731"/>
                  <a:pt x="1027790" y="2959731"/>
                  <a:pt x="1024558" y="2959731"/>
                </a:cubicBezTo>
                <a:cubicBezTo>
                  <a:pt x="1021326" y="2962963"/>
                  <a:pt x="1018094" y="2962963"/>
                  <a:pt x="1014862" y="2966195"/>
                </a:cubicBezTo>
                <a:cubicBezTo>
                  <a:pt x="1005166" y="2969427"/>
                  <a:pt x="995469" y="2972659"/>
                  <a:pt x="982541" y="2972659"/>
                </a:cubicBezTo>
                <a:cubicBezTo>
                  <a:pt x="982541" y="2975891"/>
                  <a:pt x="976077" y="2972659"/>
                  <a:pt x="976077" y="2975891"/>
                </a:cubicBezTo>
                <a:cubicBezTo>
                  <a:pt x="976077" y="2975891"/>
                  <a:pt x="976077" y="2975891"/>
                  <a:pt x="976077" y="2979123"/>
                </a:cubicBezTo>
                <a:cubicBezTo>
                  <a:pt x="972845" y="2982355"/>
                  <a:pt x="966381" y="2982355"/>
                  <a:pt x="959917" y="2985587"/>
                </a:cubicBezTo>
                <a:cubicBezTo>
                  <a:pt x="959917" y="2988819"/>
                  <a:pt x="956685" y="2988819"/>
                  <a:pt x="956685" y="2988819"/>
                </a:cubicBezTo>
                <a:cubicBezTo>
                  <a:pt x="943757" y="2998515"/>
                  <a:pt x="930829" y="2995283"/>
                  <a:pt x="921133" y="2995283"/>
                </a:cubicBezTo>
                <a:cubicBezTo>
                  <a:pt x="917900" y="2992051"/>
                  <a:pt x="917900" y="2992051"/>
                  <a:pt x="914668" y="2992051"/>
                </a:cubicBezTo>
                <a:cubicBezTo>
                  <a:pt x="908204" y="2998515"/>
                  <a:pt x="904972" y="2992051"/>
                  <a:pt x="901740" y="2988819"/>
                </a:cubicBezTo>
                <a:cubicBezTo>
                  <a:pt x="898508" y="2988819"/>
                  <a:pt x="898508" y="2988819"/>
                  <a:pt x="898508" y="2985587"/>
                </a:cubicBezTo>
                <a:cubicBezTo>
                  <a:pt x="892044" y="2985587"/>
                  <a:pt x="888812" y="2982355"/>
                  <a:pt x="888812" y="2979123"/>
                </a:cubicBezTo>
                <a:cubicBezTo>
                  <a:pt x="885580" y="2975891"/>
                  <a:pt x="885580" y="2972659"/>
                  <a:pt x="885580" y="2969427"/>
                </a:cubicBezTo>
                <a:cubicBezTo>
                  <a:pt x="885580" y="2966195"/>
                  <a:pt x="885580" y="2966195"/>
                  <a:pt x="882348" y="2966195"/>
                </a:cubicBezTo>
                <a:cubicBezTo>
                  <a:pt x="882348" y="2962963"/>
                  <a:pt x="882348" y="2956499"/>
                  <a:pt x="879116" y="2956499"/>
                </a:cubicBezTo>
                <a:cubicBezTo>
                  <a:pt x="879116" y="2950035"/>
                  <a:pt x="869420" y="2943570"/>
                  <a:pt x="875884" y="2937106"/>
                </a:cubicBezTo>
                <a:cubicBezTo>
                  <a:pt x="879116" y="2933874"/>
                  <a:pt x="879116" y="2930642"/>
                  <a:pt x="875884" y="2927410"/>
                </a:cubicBezTo>
                <a:cubicBezTo>
                  <a:pt x="875884" y="2927410"/>
                  <a:pt x="875884" y="2927410"/>
                  <a:pt x="875884" y="2924178"/>
                </a:cubicBezTo>
                <a:cubicBezTo>
                  <a:pt x="875884" y="2924178"/>
                  <a:pt x="875884" y="2924178"/>
                  <a:pt x="879116" y="2924178"/>
                </a:cubicBezTo>
                <a:cubicBezTo>
                  <a:pt x="879116" y="2920946"/>
                  <a:pt x="879116" y="2914482"/>
                  <a:pt x="882348" y="2914482"/>
                </a:cubicBezTo>
                <a:cubicBezTo>
                  <a:pt x="885580" y="2914482"/>
                  <a:pt x="885580" y="2914482"/>
                  <a:pt x="885580" y="2914482"/>
                </a:cubicBezTo>
                <a:cubicBezTo>
                  <a:pt x="888812" y="2914482"/>
                  <a:pt x="888812" y="2911250"/>
                  <a:pt x="888812" y="2911250"/>
                </a:cubicBezTo>
                <a:cubicBezTo>
                  <a:pt x="888812" y="2911250"/>
                  <a:pt x="888812" y="2911250"/>
                  <a:pt x="885580" y="2911250"/>
                </a:cubicBezTo>
                <a:cubicBezTo>
                  <a:pt x="885580" y="2908018"/>
                  <a:pt x="882348" y="2908018"/>
                  <a:pt x="882348" y="2904786"/>
                </a:cubicBezTo>
                <a:cubicBezTo>
                  <a:pt x="882348" y="2901554"/>
                  <a:pt x="882348" y="2898322"/>
                  <a:pt x="882348" y="2898322"/>
                </a:cubicBezTo>
                <a:cubicBezTo>
                  <a:pt x="885580" y="2891858"/>
                  <a:pt x="882348" y="2885394"/>
                  <a:pt x="888812" y="2882162"/>
                </a:cubicBezTo>
                <a:cubicBezTo>
                  <a:pt x="888812" y="2875698"/>
                  <a:pt x="892044" y="2869234"/>
                  <a:pt x="888812" y="2862770"/>
                </a:cubicBezTo>
                <a:cubicBezTo>
                  <a:pt x="888812" y="2862770"/>
                  <a:pt x="888812" y="2862770"/>
                  <a:pt x="888812" y="2866002"/>
                </a:cubicBezTo>
                <a:cubicBezTo>
                  <a:pt x="885580" y="2849842"/>
                  <a:pt x="882348" y="2836914"/>
                  <a:pt x="895276" y="2823985"/>
                </a:cubicBezTo>
                <a:cubicBezTo>
                  <a:pt x="898508" y="2814289"/>
                  <a:pt x="901740" y="2804593"/>
                  <a:pt x="895276" y="2794897"/>
                </a:cubicBezTo>
                <a:cubicBezTo>
                  <a:pt x="895276" y="2788433"/>
                  <a:pt x="895276" y="2778737"/>
                  <a:pt x="895276" y="2772273"/>
                </a:cubicBezTo>
                <a:cubicBezTo>
                  <a:pt x="904972" y="2765809"/>
                  <a:pt x="904972" y="2752881"/>
                  <a:pt x="914668" y="2749649"/>
                </a:cubicBezTo>
                <a:cubicBezTo>
                  <a:pt x="917900" y="2739953"/>
                  <a:pt x="917900" y="2730257"/>
                  <a:pt x="917900" y="2723793"/>
                </a:cubicBezTo>
                <a:cubicBezTo>
                  <a:pt x="917900" y="2717328"/>
                  <a:pt x="921133" y="2714096"/>
                  <a:pt x="924365" y="2710864"/>
                </a:cubicBezTo>
                <a:cubicBezTo>
                  <a:pt x="927597" y="2710864"/>
                  <a:pt x="927597" y="2710864"/>
                  <a:pt x="930829" y="2710864"/>
                </a:cubicBezTo>
                <a:cubicBezTo>
                  <a:pt x="930829" y="2707632"/>
                  <a:pt x="930829" y="2704400"/>
                  <a:pt x="930829" y="2701168"/>
                </a:cubicBezTo>
                <a:cubicBezTo>
                  <a:pt x="934061" y="2697936"/>
                  <a:pt x="937293" y="2694704"/>
                  <a:pt x="937293" y="2691472"/>
                </a:cubicBezTo>
                <a:cubicBezTo>
                  <a:pt x="940525" y="2688240"/>
                  <a:pt x="940525" y="2685008"/>
                  <a:pt x="940525" y="2681776"/>
                </a:cubicBezTo>
                <a:cubicBezTo>
                  <a:pt x="946989" y="2678544"/>
                  <a:pt x="950221" y="2675312"/>
                  <a:pt x="953453" y="2668848"/>
                </a:cubicBezTo>
                <a:cubicBezTo>
                  <a:pt x="937293" y="2659152"/>
                  <a:pt x="917900" y="2662384"/>
                  <a:pt x="901740" y="2652688"/>
                </a:cubicBezTo>
                <a:cubicBezTo>
                  <a:pt x="898508" y="2652688"/>
                  <a:pt x="895276" y="2652688"/>
                  <a:pt x="892044" y="2649456"/>
                </a:cubicBezTo>
                <a:cubicBezTo>
                  <a:pt x="892044" y="2649456"/>
                  <a:pt x="888812" y="2649456"/>
                  <a:pt x="888812" y="2649456"/>
                </a:cubicBezTo>
                <a:cubicBezTo>
                  <a:pt x="888812" y="2649456"/>
                  <a:pt x="885580" y="2649456"/>
                  <a:pt x="885580" y="2649456"/>
                </a:cubicBezTo>
                <a:cubicBezTo>
                  <a:pt x="882348" y="2652688"/>
                  <a:pt x="879116" y="2652688"/>
                  <a:pt x="872652" y="2652688"/>
                </a:cubicBezTo>
                <a:cubicBezTo>
                  <a:pt x="872652" y="2655920"/>
                  <a:pt x="869420" y="2655920"/>
                  <a:pt x="862956" y="2655920"/>
                </a:cubicBezTo>
                <a:cubicBezTo>
                  <a:pt x="862956" y="2659152"/>
                  <a:pt x="859724" y="2659152"/>
                  <a:pt x="856492" y="2662384"/>
                </a:cubicBezTo>
                <a:cubicBezTo>
                  <a:pt x="853260" y="2668848"/>
                  <a:pt x="846795" y="2665616"/>
                  <a:pt x="840331" y="2668848"/>
                </a:cubicBezTo>
                <a:cubicBezTo>
                  <a:pt x="837099" y="2665616"/>
                  <a:pt x="833867" y="2665616"/>
                  <a:pt x="830635" y="2668848"/>
                </a:cubicBezTo>
                <a:cubicBezTo>
                  <a:pt x="820939" y="2675312"/>
                  <a:pt x="804779" y="2678544"/>
                  <a:pt x="791851" y="2678544"/>
                </a:cubicBezTo>
                <a:cubicBezTo>
                  <a:pt x="788619" y="2681776"/>
                  <a:pt x="785387" y="2681776"/>
                  <a:pt x="782155" y="2685008"/>
                </a:cubicBezTo>
                <a:cubicBezTo>
                  <a:pt x="769226" y="2697936"/>
                  <a:pt x="753066" y="2685008"/>
                  <a:pt x="740138" y="2691472"/>
                </a:cubicBezTo>
                <a:cubicBezTo>
                  <a:pt x="730442" y="2688240"/>
                  <a:pt x="723978" y="2688240"/>
                  <a:pt x="714282" y="2691472"/>
                </a:cubicBezTo>
                <a:cubicBezTo>
                  <a:pt x="704586" y="2688240"/>
                  <a:pt x="701353" y="2681776"/>
                  <a:pt x="691657" y="2681776"/>
                </a:cubicBezTo>
                <a:cubicBezTo>
                  <a:pt x="688425" y="2681776"/>
                  <a:pt x="688425" y="2681776"/>
                  <a:pt x="688425" y="2681776"/>
                </a:cubicBezTo>
                <a:cubicBezTo>
                  <a:pt x="688425" y="2681776"/>
                  <a:pt x="688425" y="2685008"/>
                  <a:pt x="685193" y="2685008"/>
                </a:cubicBezTo>
                <a:cubicBezTo>
                  <a:pt x="675497" y="2688240"/>
                  <a:pt x="665801" y="2691472"/>
                  <a:pt x="652873" y="2697936"/>
                </a:cubicBezTo>
                <a:cubicBezTo>
                  <a:pt x="652873" y="2701168"/>
                  <a:pt x="649641" y="2704400"/>
                  <a:pt x="643177" y="2707632"/>
                </a:cubicBezTo>
                <a:cubicBezTo>
                  <a:pt x="630249" y="2710864"/>
                  <a:pt x="617320" y="2710864"/>
                  <a:pt x="601160" y="2714096"/>
                </a:cubicBezTo>
                <a:cubicBezTo>
                  <a:pt x="601160" y="2710864"/>
                  <a:pt x="597928" y="2710864"/>
                  <a:pt x="594696" y="2714096"/>
                </a:cubicBezTo>
                <a:cubicBezTo>
                  <a:pt x="588232" y="2714096"/>
                  <a:pt x="585000" y="2717328"/>
                  <a:pt x="578536" y="2714096"/>
                </a:cubicBezTo>
                <a:cubicBezTo>
                  <a:pt x="572072" y="2717328"/>
                  <a:pt x="568840" y="2714096"/>
                  <a:pt x="562376" y="2717328"/>
                </a:cubicBezTo>
                <a:cubicBezTo>
                  <a:pt x="562376" y="2717328"/>
                  <a:pt x="559144" y="2720560"/>
                  <a:pt x="559144" y="2720560"/>
                </a:cubicBezTo>
                <a:cubicBezTo>
                  <a:pt x="552679" y="2727025"/>
                  <a:pt x="546215" y="2723793"/>
                  <a:pt x="539751" y="2723793"/>
                </a:cubicBezTo>
                <a:cubicBezTo>
                  <a:pt x="533287" y="2730257"/>
                  <a:pt x="523591" y="2723793"/>
                  <a:pt x="517127" y="2727025"/>
                </a:cubicBezTo>
                <a:cubicBezTo>
                  <a:pt x="513895" y="2730257"/>
                  <a:pt x="510663" y="2730257"/>
                  <a:pt x="507431" y="2727025"/>
                </a:cubicBezTo>
                <a:cubicBezTo>
                  <a:pt x="507431" y="2727025"/>
                  <a:pt x="504199" y="2727025"/>
                  <a:pt x="504199" y="2727025"/>
                </a:cubicBezTo>
                <a:cubicBezTo>
                  <a:pt x="500967" y="2730257"/>
                  <a:pt x="497735" y="2730257"/>
                  <a:pt x="494503" y="2730257"/>
                </a:cubicBezTo>
                <a:cubicBezTo>
                  <a:pt x="491271" y="2733489"/>
                  <a:pt x="488039" y="2733489"/>
                  <a:pt x="484807" y="2736721"/>
                </a:cubicBezTo>
                <a:cubicBezTo>
                  <a:pt x="475110" y="2739953"/>
                  <a:pt x="465414" y="2736721"/>
                  <a:pt x="458950" y="2739953"/>
                </a:cubicBezTo>
                <a:cubicBezTo>
                  <a:pt x="452486" y="2739953"/>
                  <a:pt x="449254" y="2736721"/>
                  <a:pt x="442790" y="2739953"/>
                </a:cubicBezTo>
                <a:cubicBezTo>
                  <a:pt x="436326" y="2743185"/>
                  <a:pt x="429862" y="2739953"/>
                  <a:pt x="423398" y="2739953"/>
                </a:cubicBezTo>
                <a:cubicBezTo>
                  <a:pt x="420166" y="2739953"/>
                  <a:pt x="420166" y="2739953"/>
                  <a:pt x="416934" y="2739953"/>
                </a:cubicBezTo>
                <a:cubicBezTo>
                  <a:pt x="416934" y="2739953"/>
                  <a:pt x="416934" y="2739953"/>
                  <a:pt x="416934" y="2743185"/>
                </a:cubicBezTo>
                <a:cubicBezTo>
                  <a:pt x="407238" y="2739953"/>
                  <a:pt x="397541" y="2749649"/>
                  <a:pt x="387845" y="2746417"/>
                </a:cubicBezTo>
                <a:cubicBezTo>
                  <a:pt x="387845" y="2746417"/>
                  <a:pt x="387845" y="2746417"/>
                  <a:pt x="384613" y="2746417"/>
                </a:cubicBezTo>
                <a:cubicBezTo>
                  <a:pt x="384613" y="2749649"/>
                  <a:pt x="378149" y="2749649"/>
                  <a:pt x="374917" y="2752881"/>
                </a:cubicBezTo>
                <a:cubicBezTo>
                  <a:pt x="374917" y="2752881"/>
                  <a:pt x="374917" y="2756113"/>
                  <a:pt x="371685" y="2752881"/>
                </a:cubicBezTo>
                <a:cubicBezTo>
                  <a:pt x="368453" y="2752881"/>
                  <a:pt x="368453" y="2752881"/>
                  <a:pt x="365221" y="2752881"/>
                </a:cubicBezTo>
                <a:cubicBezTo>
                  <a:pt x="361989" y="2752881"/>
                  <a:pt x="355525" y="2752881"/>
                  <a:pt x="352293" y="2759345"/>
                </a:cubicBezTo>
                <a:cubicBezTo>
                  <a:pt x="349061" y="2759345"/>
                  <a:pt x="345829" y="2756113"/>
                  <a:pt x="342597" y="2756113"/>
                </a:cubicBezTo>
                <a:cubicBezTo>
                  <a:pt x="342597" y="2756113"/>
                  <a:pt x="342597" y="2756113"/>
                  <a:pt x="339365" y="2756113"/>
                </a:cubicBezTo>
                <a:cubicBezTo>
                  <a:pt x="339365" y="2762577"/>
                  <a:pt x="332901" y="2759345"/>
                  <a:pt x="329668" y="2762577"/>
                </a:cubicBezTo>
                <a:cubicBezTo>
                  <a:pt x="326436" y="2765809"/>
                  <a:pt x="323204" y="2765809"/>
                  <a:pt x="319972" y="2765809"/>
                </a:cubicBezTo>
                <a:cubicBezTo>
                  <a:pt x="319972" y="2765809"/>
                  <a:pt x="316740" y="2765809"/>
                  <a:pt x="316740" y="2765809"/>
                </a:cubicBezTo>
                <a:cubicBezTo>
                  <a:pt x="310276" y="2772273"/>
                  <a:pt x="300580" y="2765809"/>
                  <a:pt x="294116" y="2769041"/>
                </a:cubicBezTo>
                <a:cubicBezTo>
                  <a:pt x="287652" y="2772273"/>
                  <a:pt x="284420" y="2769041"/>
                  <a:pt x="277956" y="2772273"/>
                </a:cubicBezTo>
                <a:cubicBezTo>
                  <a:pt x="274724" y="2778737"/>
                  <a:pt x="268260" y="2775505"/>
                  <a:pt x="265028" y="2778737"/>
                </a:cubicBezTo>
                <a:cubicBezTo>
                  <a:pt x="261796" y="2775505"/>
                  <a:pt x="258564" y="2775505"/>
                  <a:pt x="258564" y="2775505"/>
                </a:cubicBezTo>
                <a:cubicBezTo>
                  <a:pt x="245635" y="2778737"/>
                  <a:pt x="232707" y="2778737"/>
                  <a:pt x="219779" y="2785201"/>
                </a:cubicBezTo>
                <a:cubicBezTo>
                  <a:pt x="213315" y="2785201"/>
                  <a:pt x="206851" y="2785201"/>
                  <a:pt x="197155" y="2785201"/>
                </a:cubicBezTo>
                <a:cubicBezTo>
                  <a:pt x="197155" y="2785201"/>
                  <a:pt x="197155" y="2788433"/>
                  <a:pt x="197155" y="2788433"/>
                </a:cubicBezTo>
                <a:cubicBezTo>
                  <a:pt x="184227" y="2788433"/>
                  <a:pt x="174530" y="2794897"/>
                  <a:pt x="164834" y="2794897"/>
                </a:cubicBezTo>
                <a:cubicBezTo>
                  <a:pt x="161602" y="2794897"/>
                  <a:pt x="161602" y="2794897"/>
                  <a:pt x="161602" y="2794897"/>
                </a:cubicBezTo>
                <a:cubicBezTo>
                  <a:pt x="155138" y="2801361"/>
                  <a:pt x="145442" y="2801361"/>
                  <a:pt x="138978" y="2804593"/>
                </a:cubicBezTo>
                <a:cubicBezTo>
                  <a:pt x="119586" y="2807825"/>
                  <a:pt x="100193" y="2817521"/>
                  <a:pt x="80801" y="2820753"/>
                </a:cubicBezTo>
                <a:cubicBezTo>
                  <a:pt x="67873" y="2814289"/>
                  <a:pt x="74337" y="2807825"/>
                  <a:pt x="80801" y="2801361"/>
                </a:cubicBezTo>
                <a:cubicBezTo>
                  <a:pt x="80801" y="2801361"/>
                  <a:pt x="80801" y="2801361"/>
                  <a:pt x="80801" y="2804593"/>
                </a:cubicBezTo>
                <a:cubicBezTo>
                  <a:pt x="80801" y="2798129"/>
                  <a:pt x="84033" y="2794897"/>
                  <a:pt x="87265" y="2794897"/>
                </a:cubicBezTo>
                <a:cubicBezTo>
                  <a:pt x="90497" y="2791665"/>
                  <a:pt x="90497" y="2791665"/>
                  <a:pt x="93729" y="2791665"/>
                </a:cubicBezTo>
                <a:cubicBezTo>
                  <a:pt x="96961" y="2785201"/>
                  <a:pt x="103425" y="2788433"/>
                  <a:pt x="106657" y="2785201"/>
                </a:cubicBezTo>
                <a:cubicBezTo>
                  <a:pt x="116354" y="2778737"/>
                  <a:pt x="126050" y="2778737"/>
                  <a:pt x="135746" y="2775505"/>
                </a:cubicBezTo>
                <a:cubicBezTo>
                  <a:pt x="135746" y="2775505"/>
                  <a:pt x="138978" y="2775505"/>
                  <a:pt x="138978" y="2772273"/>
                </a:cubicBezTo>
                <a:cubicBezTo>
                  <a:pt x="129282" y="2775505"/>
                  <a:pt x="116354" y="2769041"/>
                  <a:pt x="106657" y="2769041"/>
                </a:cubicBezTo>
                <a:cubicBezTo>
                  <a:pt x="106657" y="2765809"/>
                  <a:pt x="103425" y="2765809"/>
                  <a:pt x="100193" y="2765809"/>
                </a:cubicBezTo>
                <a:cubicBezTo>
                  <a:pt x="96961" y="2765809"/>
                  <a:pt x="96961" y="2765809"/>
                  <a:pt x="96961" y="2762577"/>
                </a:cubicBezTo>
                <a:cubicBezTo>
                  <a:pt x="93729" y="2762577"/>
                  <a:pt x="93729" y="2762577"/>
                  <a:pt x="90497" y="2762577"/>
                </a:cubicBezTo>
                <a:cubicBezTo>
                  <a:pt x="87265" y="2756113"/>
                  <a:pt x="80801" y="2759345"/>
                  <a:pt x="77569" y="2756113"/>
                </a:cubicBezTo>
                <a:cubicBezTo>
                  <a:pt x="71105" y="2756113"/>
                  <a:pt x="61409" y="2759345"/>
                  <a:pt x="58177" y="2752881"/>
                </a:cubicBezTo>
                <a:cubicBezTo>
                  <a:pt x="51713" y="2752881"/>
                  <a:pt x="42017" y="2752881"/>
                  <a:pt x="35552" y="2749649"/>
                </a:cubicBezTo>
                <a:cubicBezTo>
                  <a:pt x="32320" y="2746417"/>
                  <a:pt x="29088" y="2746417"/>
                  <a:pt x="22624" y="2746417"/>
                </a:cubicBezTo>
                <a:cubicBezTo>
                  <a:pt x="12928" y="2749649"/>
                  <a:pt x="6464" y="2739953"/>
                  <a:pt x="0" y="2736721"/>
                </a:cubicBezTo>
                <a:cubicBezTo>
                  <a:pt x="0" y="2733489"/>
                  <a:pt x="0" y="2727025"/>
                  <a:pt x="3232" y="2727025"/>
                </a:cubicBezTo>
                <a:cubicBezTo>
                  <a:pt x="3232" y="2727025"/>
                  <a:pt x="3232" y="2727025"/>
                  <a:pt x="6464" y="2727025"/>
                </a:cubicBezTo>
                <a:cubicBezTo>
                  <a:pt x="6464" y="2727025"/>
                  <a:pt x="6464" y="2723793"/>
                  <a:pt x="6464" y="2723793"/>
                </a:cubicBezTo>
                <a:cubicBezTo>
                  <a:pt x="6464" y="2723793"/>
                  <a:pt x="9696" y="2723793"/>
                  <a:pt x="9696" y="2720560"/>
                </a:cubicBezTo>
                <a:cubicBezTo>
                  <a:pt x="9696" y="2723793"/>
                  <a:pt x="12928" y="2723793"/>
                  <a:pt x="12928" y="2723793"/>
                </a:cubicBezTo>
                <a:cubicBezTo>
                  <a:pt x="12928" y="2720560"/>
                  <a:pt x="12928" y="2717328"/>
                  <a:pt x="9696" y="2714096"/>
                </a:cubicBezTo>
                <a:cubicBezTo>
                  <a:pt x="12928" y="2707632"/>
                  <a:pt x="9696" y="2704400"/>
                  <a:pt x="12928" y="2701168"/>
                </a:cubicBezTo>
                <a:cubicBezTo>
                  <a:pt x="12928" y="2697936"/>
                  <a:pt x="12928" y="2697936"/>
                  <a:pt x="12928" y="2697936"/>
                </a:cubicBezTo>
                <a:cubicBezTo>
                  <a:pt x="12928" y="2697936"/>
                  <a:pt x="12928" y="2694704"/>
                  <a:pt x="9696" y="2694704"/>
                </a:cubicBezTo>
                <a:cubicBezTo>
                  <a:pt x="6464" y="2691472"/>
                  <a:pt x="6464" y="2688240"/>
                  <a:pt x="9696" y="2681776"/>
                </a:cubicBezTo>
                <a:cubicBezTo>
                  <a:pt x="12928" y="2681776"/>
                  <a:pt x="12928" y="2681776"/>
                  <a:pt x="12928" y="2678544"/>
                </a:cubicBezTo>
                <a:cubicBezTo>
                  <a:pt x="6464" y="2672080"/>
                  <a:pt x="9696" y="2668848"/>
                  <a:pt x="12928" y="2665616"/>
                </a:cubicBezTo>
                <a:cubicBezTo>
                  <a:pt x="16160" y="2662384"/>
                  <a:pt x="12928" y="2652688"/>
                  <a:pt x="16160" y="2649456"/>
                </a:cubicBezTo>
                <a:cubicBezTo>
                  <a:pt x="19392" y="2649456"/>
                  <a:pt x="19392" y="2649456"/>
                  <a:pt x="16160" y="2646224"/>
                </a:cubicBezTo>
                <a:cubicBezTo>
                  <a:pt x="19392" y="2639760"/>
                  <a:pt x="16160" y="2633296"/>
                  <a:pt x="25856" y="2633296"/>
                </a:cubicBezTo>
                <a:cubicBezTo>
                  <a:pt x="25856" y="2630064"/>
                  <a:pt x="25856" y="2630064"/>
                  <a:pt x="25856" y="2630064"/>
                </a:cubicBezTo>
                <a:cubicBezTo>
                  <a:pt x="25856" y="2626832"/>
                  <a:pt x="25856" y="2626832"/>
                  <a:pt x="25856" y="2623600"/>
                </a:cubicBezTo>
                <a:cubicBezTo>
                  <a:pt x="22624" y="2623600"/>
                  <a:pt x="22624" y="2620368"/>
                  <a:pt x="25856" y="2620368"/>
                </a:cubicBezTo>
                <a:cubicBezTo>
                  <a:pt x="29088" y="2613904"/>
                  <a:pt x="32320" y="2613904"/>
                  <a:pt x="35552" y="2613904"/>
                </a:cubicBezTo>
                <a:cubicBezTo>
                  <a:pt x="35552" y="2610672"/>
                  <a:pt x="35552" y="2607439"/>
                  <a:pt x="35552" y="2600975"/>
                </a:cubicBezTo>
                <a:cubicBezTo>
                  <a:pt x="35552" y="2600975"/>
                  <a:pt x="32320" y="2600975"/>
                  <a:pt x="32320" y="2600975"/>
                </a:cubicBezTo>
                <a:cubicBezTo>
                  <a:pt x="35552" y="2597743"/>
                  <a:pt x="35552" y="2594511"/>
                  <a:pt x="32320" y="2591279"/>
                </a:cubicBezTo>
                <a:cubicBezTo>
                  <a:pt x="38785" y="2575119"/>
                  <a:pt x="45249" y="2562191"/>
                  <a:pt x="58177" y="2552495"/>
                </a:cubicBezTo>
                <a:cubicBezTo>
                  <a:pt x="58177" y="2552495"/>
                  <a:pt x="58177" y="2549263"/>
                  <a:pt x="58177" y="2549263"/>
                </a:cubicBezTo>
                <a:cubicBezTo>
                  <a:pt x="58177" y="2542799"/>
                  <a:pt x="61409" y="2536335"/>
                  <a:pt x="67873" y="2536335"/>
                </a:cubicBezTo>
                <a:cubicBezTo>
                  <a:pt x="67873" y="2533103"/>
                  <a:pt x="67873" y="2529871"/>
                  <a:pt x="67873" y="2526639"/>
                </a:cubicBezTo>
                <a:cubicBezTo>
                  <a:pt x="67873" y="2520175"/>
                  <a:pt x="77569" y="2516943"/>
                  <a:pt x="84033" y="2513711"/>
                </a:cubicBezTo>
                <a:cubicBezTo>
                  <a:pt x="84033" y="2510479"/>
                  <a:pt x="87265" y="2510479"/>
                  <a:pt x="90497" y="2510479"/>
                </a:cubicBezTo>
                <a:cubicBezTo>
                  <a:pt x="90497" y="2507247"/>
                  <a:pt x="93729" y="2504015"/>
                  <a:pt x="93729" y="2500783"/>
                </a:cubicBezTo>
                <a:cubicBezTo>
                  <a:pt x="90497" y="2500783"/>
                  <a:pt x="87265" y="2497551"/>
                  <a:pt x="87265" y="2494318"/>
                </a:cubicBezTo>
                <a:cubicBezTo>
                  <a:pt x="87265" y="2494318"/>
                  <a:pt x="87265" y="2491086"/>
                  <a:pt x="87265" y="2491086"/>
                </a:cubicBezTo>
                <a:cubicBezTo>
                  <a:pt x="87265" y="2487854"/>
                  <a:pt x="87265" y="2484622"/>
                  <a:pt x="90497" y="2481390"/>
                </a:cubicBezTo>
                <a:cubicBezTo>
                  <a:pt x="100193" y="2468462"/>
                  <a:pt x="109889" y="2455534"/>
                  <a:pt x="126050" y="2452302"/>
                </a:cubicBezTo>
                <a:cubicBezTo>
                  <a:pt x="126050" y="2445838"/>
                  <a:pt x="129282" y="2445838"/>
                  <a:pt x="132514" y="2442606"/>
                </a:cubicBezTo>
                <a:cubicBezTo>
                  <a:pt x="142210" y="2432910"/>
                  <a:pt x="151906" y="2429678"/>
                  <a:pt x="161602" y="2432910"/>
                </a:cubicBezTo>
                <a:cubicBezTo>
                  <a:pt x="164834" y="2432910"/>
                  <a:pt x="164834" y="2429678"/>
                  <a:pt x="164834" y="2429678"/>
                </a:cubicBezTo>
                <a:cubicBezTo>
                  <a:pt x="168066" y="2426446"/>
                  <a:pt x="168066" y="2426446"/>
                  <a:pt x="171298" y="2429678"/>
                </a:cubicBezTo>
                <a:cubicBezTo>
                  <a:pt x="174530" y="2413518"/>
                  <a:pt x="190691" y="2419982"/>
                  <a:pt x="203619" y="2413518"/>
                </a:cubicBezTo>
                <a:cubicBezTo>
                  <a:pt x="203619" y="2413518"/>
                  <a:pt x="206851" y="2413518"/>
                  <a:pt x="206851" y="2413518"/>
                </a:cubicBezTo>
                <a:cubicBezTo>
                  <a:pt x="210083" y="2410286"/>
                  <a:pt x="210083" y="2410286"/>
                  <a:pt x="213315" y="2410286"/>
                </a:cubicBezTo>
                <a:cubicBezTo>
                  <a:pt x="213315" y="2410286"/>
                  <a:pt x="213315" y="2410286"/>
                  <a:pt x="216547" y="2410286"/>
                </a:cubicBezTo>
                <a:cubicBezTo>
                  <a:pt x="219779" y="2403822"/>
                  <a:pt x="226243" y="2410286"/>
                  <a:pt x="229475" y="2403822"/>
                </a:cubicBezTo>
                <a:cubicBezTo>
                  <a:pt x="235939" y="2400590"/>
                  <a:pt x="245635" y="2397358"/>
                  <a:pt x="252099" y="2397358"/>
                </a:cubicBezTo>
                <a:cubicBezTo>
                  <a:pt x="255331" y="2397358"/>
                  <a:pt x="255331" y="2397358"/>
                  <a:pt x="258564" y="2397358"/>
                </a:cubicBezTo>
                <a:cubicBezTo>
                  <a:pt x="265028" y="2394126"/>
                  <a:pt x="271492" y="2397358"/>
                  <a:pt x="277956" y="2394126"/>
                </a:cubicBezTo>
                <a:cubicBezTo>
                  <a:pt x="277956" y="2394126"/>
                  <a:pt x="277956" y="2394126"/>
                  <a:pt x="281188" y="2394126"/>
                </a:cubicBezTo>
                <a:cubicBezTo>
                  <a:pt x="284420" y="2390894"/>
                  <a:pt x="287652" y="2390894"/>
                  <a:pt x="294116" y="2390894"/>
                </a:cubicBezTo>
                <a:cubicBezTo>
                  <a:pt x="297348" y="2390894"/>
                  <a:pt x="297348" y="2390894"/>
                  <a:pt x="297348" y="2387662"/>
                </a:cubicBezTo>
                <a:cubicBezTo>
                  <a:pt x="300580" y="2387662"/>
                  <a:pt x="307044" y="2387662"/>
                  <a:pt x="310276" y="2384429"/>
                </a:cubicBezTo>
                <a:cubicBezTo>
                  <a:pt x="310276" y="2387662"/>
                  <a:pt x="310276" y="2387662"/>
                  <a:pt x="313508" y="2384429"/>
                </a:cubicBezTo>
                <a:cubicBezTo>
                  <a:pt x="316740" y="2381197"/>
                  <a:pt x="319972" y="2384429"/>
                  <a:pt x="323204" y="2381197"/>
                </a:cubicBezTo>
                <a:cubicBezTo>
                  <a:pt x="326436" y="2381197"/>
                  <a:pt x="332901" y="2381197"/>
                  <a:pt x="336133" y="2381197"/>
                </a:cubicBezTo>
                <a:cubicBezTo>
                  <a:pt x="339365" y="2381197"/>
                  <a:pt x="342597" y="2381197"/>
                  <a:pt x="345829" y="2377965"/>
                </a:cubicBezTo>
                <a:cubicBezTo>
                  <a:pt x="349061" y="2377965"/>
                  <a:pt x="355525" y="2377965"/>
                  <a:pt x="358757" y="2374733"/>
                </a:cubicBezTo>
                <a:cubicBezTo>
                  <a:pt x="361989" y="2374733"/>
                  <a:pt x="365221" y="2374733"/>
                  <a:pt x="371685" y="2374733"/>
                </a:cubicBezTo>
                <a:cubicBezTo>
                  <a:pt x="374917" y="2368269"/>
                  <a:pt x="384613" y="2371501"/>
                  <a:pt x="391077" y="2365037"/>
                </a:cubicBezTo>
                <a:cubicBezTo>
                  <a:pt x="400773" y="2368269"/>
                  <a:pt x="404005" y="2365037"/>
                  <a:pt x="404005" y="2352109"/>
                </a:cubicBezTo>
                <a:cubicBezTo>
                  <a:pt x="407238" y="2352109"/>
                  <a:pt x="410470" y="2348877"/>
                  <a:pt x="410470" y="2345645"/>
                </a:cubicBezTo>
                <a:cubicBezTo>
                  <a:pt x="410470" y="2345645"/>
                  <a:pt x="413702" y="2345645"/>
                  <a:pt x="413702" y="2345645"/>
                </a:cubicBezTo>
                <a:cubicBezTo>
                  <a:pt x="410470" y="2332717"/>
                  <a:pt x="410470" y="2319789"/>
                  <a:pt x="407238" y="2310093"/>
                </a:cubicBezTo>
                <a:cubicBezTo>
                  <a:pt x="407238" y="2306861"/>
                  <a:pt x="407238" y="2300397"/>
                  <a:pt x="410470" y="2297165"/>
                </a:cubicBezTo>
                <a:cubicBezTo>
                  <a:pt x="413702" y="2297165"/>
                  <a:pt x="413702" y="2290701"/>
                  <a:pt x="416934" y="2290701"/>
                </a:cubicBezTo>
                <a:cubicBezTo>
                  <a:pt x="416934" y="2277773"/>
                  <a:pt x="423398" y="2264844"/>
                  <a:pt x="407238" y="2255148"/>
                </a:cubicBezTo>
                <a:cubicBezTo>
                  <a:pt x="404005" y="2251916"/>
                  <a:pt x="407238" y="2245452"/>
                  <a:pt x="407238" y="2238988"/>
                </a:cubicBezTo>
                <a:cubicBezTo>
                  <a:pt x="410470" y="2238988"/>
                  <a:pt x="410470" y="2238988"/>
                  <a:pt x="410470" y="2235756"/>
                </a:cubicBezTo>
                <a:cubicBezTo>
                  <a:pt x="410470" y="2235756"/>
                  <a:pt x="410470" y="2232524"/>
                  <a:pt x="410470" y="2229292"/>
                </a:cubicBezTo>
                <a:cubicBezTo>
                  <a:pt x="410470" y="2226060"/>
                  <a:pt x="410470" y="2226060"/>
                  <a:pt x="410470" y="2222828"/>
                </a:cubicBezTo>
                <a:cubicBezTo>
                  <a:pt x="410470" y="2219596"/>
                  <a:pt x="410470" y="2213132"/>
                  <a:pt x="413702" y="2213132"/>
                </a:cubicBezTo>
                <a:cubicBezTo>
                  <a:pt x="416934" y="2206668"/>
                  <a:pt x="410470" y="2203436"/>
                  <a:pt x="410470" y="2196972"/>
                </a:cubicBezTo>
                <a:cubicBezTo>
                  <a:pt x="413702" y="2190508"/>
                  <a:pt x="410470" y="2180812"/>
                  <a:pt x="416934" y="2177580"/>
                </a:cubicBezTo>
                <a:cubicBezTo>
                  <a:pt x="416934" y="2171116"/>
                  <a:pt x="413702" y="2164652"/>
                  <a:pt x="420166" y="2158187"/>
                </a:cubicBezTo>
                <a:cubicBezTo>
                  <a:pt x="420166" y="2154955"/>
                  <a:pt x="420166" y="2148491"/>
                  <a:pt x="420166" y="2145259"/>
                </a:cubicBezTo>
                <a:cubicBezTo>
                  <a:pt x="423398" y="2142027"/>
                  <a:pt x="423398" y="2138795"/>
                  <a:pt x="426630" y="2135563"/>
                </a:cubicBezTo>
                <a:cubicBezTo>
                  <a:pt x="426630" y="2135563"/>
                  <a:pt x="426630" y="2132331"/>
                  <a:pt x="426630" y="2132331"/>
                </a:cubicBezTo>
                <a:cubicBezTo>
                  <a:pt x="429862" y="2129099"/>
                  <a:pt x="429862" y="2125867"/>
                  <a:pt x="433094" y="2122635"/>
                </a:cubicBezTo>
                <a:cubicBezTo>
                  <a:pt x="433094" y="2122635"/>
                  <a:pt x="433094" y="2122635"/>
                  <a:pt x="436326" y="2122635"/>
                </a:cubicBezTo>
                <a:cubicBezTo>
                  <a:pt x="433094" y="2116171"/>
                  <a:pt x="436326" y="2112939"/>
                  <a:pt x="433094" y="2106475"/>
                </a:cubicBezTo>
                <a:cubicBezTo>
                  <a:pt x="433094" y="2103243"/>
                  <a:pt x="433094" y="2100011"/>
                  <a:pt x="436326" y="2096779"/>
                </a:cubicBezTo>
                <a:cubicBezTo>
                  <a:pt x="436326" y="2096779"/>
                  <a:pt x="436326" y="2093547"/>
                  <a:pt x="439558" y="2093547"/>
                </a:cubicBezTo>
                <a:cubicBezTo>
                  <a:pt x="442790" y="2090315"/>
                  <a:pt x="446022" y="2087083"/>
                  <a:pt x="446022" y="2083851"/>
                </a:cubicBezTo>
                <a:cubicBezTo>
                  <a:pt x="449254" y="2083851"/>
                  <a:pt x="449254" y="2080619"/>
                  <a:pt x="449254" y="2080619"/>
                </a:cubicBezTo>
                <a:cubicBezTo>
                  <a:pt x="452486" y="2080619"/>
                  <a:pt x="452486" y="2080619"/>
                  <a:pt x="452486" y="2077387"/>
                </a:cubicBezTo>
                <a:cubicBezTo>
                  <a:pt x="452486" y="2074155"/>
                  <a:pt x="452486" y="2067691"/>
                  <a:pt x="455718" y="2064459"/>
                </a:cubicBezTo>
                <a:cubicBezTo>
                  <a:pt x="455718" y="2064459"/>
                  <a:pt x="455718" y="2064459"/>
                  <a:pt x="455718" y="2061227"/>
                </a:cubicBezTo>
                <a:cubicBezTo>
                  <a:pt x="458950" y="2057995"/>
                  <a:pt x="458950" y="2054763"/>
                  <a:pt x="458950" y="2051531"/>
                </a:cubicBezTo>
                <a:cubicBezTo>
                  <a:pt x="458950" y="2048299"/>
                  <a:pt x="458950" y="2048299"/>
                  <a:pt x="458950" y="2048299"/>
                </a:cubicBezTo>
                <a:cubicBezTo>
                  <a:pt x="462182" y="2045067"/>
                  <a:pt x="462182" y="2045067"/>
                  <a:pt x="462182" y="2045067"/>
                </a:cubicBezTo>
                <a:cubicBezTo>
                  <a:pt x="462182" y="2041834"/>
                  <a:pt x="465414" y="2038602"/>
                  <a:pt x="465414" y="2038602"/>
                </a:cubicBezTo>
                <a:cubicBezTo>
                  <a:pt x="468646" y="2035370"/>
                  <a:pt x="468646" y="2035370"/>
                  <a:pt x="471878" y="2035370"/>
                </a:cubicBezTo>
                <a:cubicBezTo>
                  <a:pt x="475110" y="2035370"/>
                  <a:pt x="475110" y="2035370"/>
                  <a:pt x="475110" y="2032138"/>
                </a:cubicBezTo>
                <a:cubicBezTo>
                  <a:pt x="478343" y="2032138"/>
                  <a:pt x="478343" y="2028906"/>
                  <a:pt x="481575" y="2028906"/>
                </a:cubicBezTo>
                <a:cubicBezTo>
                  <a:pt x="478343" y="2022442"/>
                  <a:pt x="481575" y="2019210"/>
                  <a:pt x="481575" y="2015978"/>
                </a:cubicBezTo>
                <a:cubicBezTo>
                  <a:pt x="481575" y="2012746"/>
                  <a:pt x="481575" y="2012746"/>
                  <a:pt x="481575" y="2012746"/>
                </a:cubicBezTo>
                <a:cubicBezTo>
                  <a:pt x="481575" y="2009514"/>
                  <a:pt x="481575" y="2003050"/>
                  <a:pt x="488039" y="2003050"/>
                </a:cubicBezTo>
                <a:cubicBezTo>
                  <a:pt x="488039" y="2003050"/>
                  <a:pt x="488039" y="2003050"/>
                  <a:pt x="484807" y="2003050"/>
                </a:cubicBezTo>
                <a:cubicBezTo>
                  <a:pt x="491271" y="1999818"/>
                  <a:pt x="491271" y="1990122"/>
                  <a:pt x="500967" y="1990122"/>
                </a:cubicBezTo>
                <a:cubicBezTo>
                  <a:pt x="500967" y="1986890"/>
                  <a:pt x="507431" y="1986890"/>
                  <a:pt x="510663" y="1983658"/>
                </a:cubicBezTo>
                <a:cubicBezTo>
                  <a:pt x="510663" y="1983658"/>
                  <a:pt x="513895" y="1983658"/>
                  <a:pt x="513895" y="1983658"/>
                </a:cubicBezTo>
                <a:cubicBezTo>
                  <a:pt x="517127" y="1980426"/>
                  <a:pt x="523591" y="1977194"/>
                  <a:pt x="526823" y="1980426"/>
                </a:cubicBezTo>
                <a:cubicBezTo>
                  <a:pt x="530055" y="1973962"/>
                  <a:pt x="533287" y="1964266"/>
                  <a:pt x="533287" y="1957802"/>
                </a:cubicBezTo>
                <a:cubicBezTo>
                  <a:pt x="542983" y="1951338"/>
                  <a:pt x="542983" y="1938410"/>
                  <a:pt x="549447" y="1931945"/>
                </a:cubicBezTo>
                <a:cubicBezTo>
                  <a:pt x="549447" y="1931945"/>
                  <a:pt x="549447" y="1928713"/>
                  <a:pt x="549447" y="1928713"/>
                </a:cubicBezTo>
                <a:cubicBezTo>
                  <a:pt x="549447" y="1919017"/>
                  <a:pt x="549447" y="1909321"/>
                  <a:pt x="552679" y="1899625"/>
                </a:cubicBezTo>
                <a:cubicBezTo>
                  <a:pt x="552679" y="1899625"/>
                  <a:pt x="552679" y="1896393"/>
                  <a:pt x="552679" y="1896393"/>
                </a:cubicBezTo>
                <a:cubicBezTo>
                  <a:pt x="555912" y="1889929"/>
                  <a:pt x="559144" y="1886697"/>
                  <a:pt x="562376" y="1883465"/>
                </a:cubicBezTo>
                <a:cubicBezTo>
                  <a:pt x="562376" y="1880233"/>
                  <a:pt x="562376" y="1877001"/>
                  <a:pt x="562376" y="1873769"/>
                </a:cubicBezTo>
                <a:cubicBezTo>
                  <a:pt x="565608" y="1870537"/>
                  <a:pt x="565608" y="1867305"/>
                  <a:pt x="568840" y="1864073"/>
                </a:cubicBezTo>
                <a:cubicBezTo>
                  <a:pt x="572072" y="1864073"/>
                  <a:pt x="568840" y="1857609"/>
                  <a:pt x="572072" y="1857609"/>
                </a:cubicBezTo>
                <a:cubicBezTo>
                  <a:pt x="575304" y="1854377"/>
                  <a:pt x="575304" y="1851145"/>
                  <a:pt x="581768" y="1851145"/>
                </a:cubicBezTo>
                <a:cubicBezTo>
                  <a:pt x="578536" y="1847913"/>
                  <a:pt x="578536" y="1844681"/>
                  <a:pt x="581768" y="1841449"/>
                </a:cubicBezTo>
                <a:cubicBezTo>
                  <a:pt x="585000" y="1838217"/>
                  <a:pt x="585000" y="1831753"/>
                  <a:pt x="581768" y="1825289"/>
                </a:cubicBezTo>
                <a:cubicBezTo>
                  <a:pt x="581768" y="1818824"/>
                  <a:pt x="585000" y="1815592"/>
                  <a:pt x="588232" y="1812360"/>
                </a:cubicBezTo>
                <a:cubicBezTo>
                  <a:pt x="588232" y="1809128"/>
                  <a:pt x="591464" y="1809128"/>
                  <a:pt x="594696" y="1805896"/>
                </a:cubicBezTo>
                <a:cubicBezTo>
                  <a:pt x="594696" y="1805896"/>
                  <a:pt x="594696" y="1799432"/>
                  <a:pt x="597928" y="1799432"/>
                </a:cubicBezTo>
                <a:cubicBezTo>
                  <a:pt x="597928" y="1796200"/>
                  <a:pt x="597928" y="1796200"/>
                  <a:pt x="597928" y="1792968"/>
                </a:cubicBezTo>
                <a:cubicBezTo>
                  <a:pt x="601160" y="1789736"/>
                  <a:pt x="597928" y="1783272"/>
                  <a:pt x="604392" y="1780040"/>
                </a:cubicBezTo>
                <a:cubicBezTo>
                  <a:pt x="604392" y="1780040"/>
                  <a:pt x="604392" y="1776808"/>
                  <a:pt x="604392" y="1776808"/>
                </a:cubicBezTo>
                <a:cubicBezTo>
                  <a:pt x="604392" y="1773576"/>
                  <a:pt x="604392" y="1770344"/>
                  <a:pt x="607624" y="1767112"/>
                </a:cubicBezTo>
                <a:cubicBezTo>
                  <a:pt x="610856" y="1760648"/>
                  <a:pt x="617320" y="1754184"/>
                  <a:pt x="623785" y="1750952"/>
                </a:cubicBezTo>
                <a:cubicBezTo>
                  <a:pt x="623785" y="1747720"/>
                  <a:pt x="623785" y="1744488"/>
                  <a:pt x="627017" y="1744488"/>
                </a:cubicBezTo>
                <a:cubicBezTo>
                  <a:pt x="627017" y="1744488"/>
                  <a:pt x="630249" y="1744488"/>
                  <a:pt x="633481" y="1744488"/>
                </a:cubicBezTo>
                <a:cubicBezTo>
                  <a:pt x="633481" y="1741256"/>
                  <a:pt x="633481" y="1741256"/>
                  <a:pt x="633481" y="1741256"/>
                </a:cubicBezTo>
                <a:cubicBezTo>
                  <a:pt x="633481" y="1738024"/>
                  <a:pt x="636713" y="1738024"/>
                  <a:pt x="636713" y="1734792"/>
                </a:cubicBezTo>
                <a:cubicBezTo>
                  <a:pt x="636713" y="1734792"/>
                  <a:pt x="639945" y="1734792"/>
                  <a:pt x="639945" y="1734792"/>
                </a:cubicBezTo>
                <a:cubicBezTo>
                  <a:pt x="639945" y="1731560"/>
                  <a:pt x="643177" y="1731560"/>
                  <a:pt x="643177" y="1731560"/>
                </a:cubicBezTo>
                <a:cubicBezTo>
                  <a:pt x="643177" y="1731560"/>
                  <a:pt x="646409" y="1728328"/>
                  <a:pt x="646409" y="1728328"/>
                </a:cubicBezTo>
                <a:cubicBezTo>
                  <a:pt x="646409" y="1728328"/>
                  <a:pt x="646409" y="1725096"/>
                  <a:pt x="649641" y="1725096"/>
                </a:cubicBezTo>
                <a:cubicBezTo>
                  <a:pt x="649641" y="1725096"/>
                  <a:pt x="649641" y="1725096"/>
                  <a:pt x="649641" y="1721864"/>
                </a:cubicBezTo>
                <a:cubicBezTo>
                  <a:pt x="652873" y="1721864"/>
                  <a:pt x="659337" y="1721864"/>
                  <a:pt x="662569" y="1721864"/>
                </a:cubicBezTo>
                <a:cubicBezTo>
                  <a:pt x="662569" y="1721864"/>
                  <a:pt x="662569" y="1718632"/>
                  <a:pt x="662569" y="1718632"/>
                </a:cubicBezTo>
                <a:cubicBezTo>
                  <a:pt x="665801" y="1718632"/>
                  <a:pt x="665801" y="1718632"/>
                  <a:pt x="669033" y="1718632"/>
                </a:cubicBezTo>
                <a:cubicBezTo>
                  <a:pt x="669033" y="1718632"/>
                  <a:pt x="672265" y="1718632"/>
                  <a:pt x="672265" y="1718632"/>
                </a:cubicBezTo>
                <a:cubicBezTo>
                  <a:pt x="672265" y="1715400"/>
                  <a:pt x="675497" y="1715400"/>
                  <a:pt x="678729" y="1715400"/>
                </a:cubicBezTo>
                <a:cubicBezTo>
                  <a:pt x="678729" y="1715400"/>
                  <a:pt x="681961" y="1715400"/>
                  <a:pt x="681961" y="1715400"/>
                </a:cubicBezTo>
                <a:cubicBezTo>
                  <a:pt x="685193" y="1715400"/>
                  <a:pt x="685193" y="1712168"/>
                  <a:pt x="688425" y="1715400"/>
                </a:cubicBezTo>
                <a:cubicBezTo>
                  <a:pt x="688425" y="1712168"/>
                  <a:pt x="688425" y="1708936"/>
                  <a:pt x="688425" y="1705703"/>
                </a:cubicBezTo>
                <a:cubicBezTo>
                  <a:pt x="685193" y="1705703"/>
                  <a:pt x="685193" y="1705703"/>
                  <a:pt x="681961" y="1705703"/>
                </a:cubicBezTo>
                <a:cubicBezTo>
                  <a:pt x="681961" y="1705703"/>
                  <a:pt x="681961" y="1702471"/>
                  <a:pt x="685193" y="1702471"/>
                </a:cubicBezTo>
                <a:cubicBezTo>
                  <a:pt x="681961" y="1699239"/>
                  <a:pt x="681961" y="1696007"/>
                  <a:pt x="681961" y="1692775"/>
                </a:cubicBezTo>
                <a:cubicBezTo>
                  <a:pt x="672265" y="1686311"/>
                  <a:pt x="662569" y="1686311"/>
                  <a:pt x="652873" y="1686311"/>
                </a:cubicBezTo>
                <a:cubicBezTo>
                  <a:pt x="646409" y="1686311"/>
                  <a:pt x="643177" y="1686311"/>
                  <a:pt x="636713" y="1686311"/>
                </a:cubicBezTo>
                <a:cubicBezTo>
                  <a:pt x="617320" y="1683079"/>
                  <a:pt x="597928" y="1686311"/>
                  <a:pt x="578536" y="1683079"/>
                </a:cubicBezTo>
                <a:cubicBezTo>
                  <a:pt x="575304" y="1683079"/>
                  <a:pt x="572072" y="1683079"/>
                  <a:pt x="568840" y="1683079"/>
                </a:cubicBezTo>
                <a:cubicBezTo>
                  <a:pt x="559144" y="1673383"/>
                  <a:pt x="549447" y="1676615"/>
                  <a:pt x="539751" y="1676615"/>
                </a:cubicBezTo>
                <a:cubicBezTo>
                  <a:pt x="539751" y="1676615"/>
                  <a:pt x="539751" y="1676615"/>
                  <a:pt x="536519" y="1679847"/>
                </a:cubicBezTo>
                <a:cubicBezTo>
                  <a:pt x="536519" y="1679847"/>
                  <a:pt x="536519" y="1679847"/>
                  <a:pt x="533287" y="1679847"/>
                </a:cubicBezTo>
                <a:cubicBezTo>
                  <a:pt x="533287" y="1679847"/>
                  <a:pt x="533287" y="1679847"/>
                  <a:pt x="533287" y="1683079"/>
                </a:cubicBezTo>
                <a:cubicBezTo>
                  <a:pt x="533287" y="1679847"/>
                  <a:pt x="530055" y="1679847"/>
                  <a:pt x="530055" y="1679847"/>
                </a:cubicBezTo>
                <a:cubicBezTo>
                  <a:pt x="530055" y="1683079"/>
                  <a:pt x="530055" y="1683079"/>
                  <a:pt x="526823" y="1683079"/>
                </a:cubicBezTo>
                <a:cubicBezTo>
                  <a:pt x="523591" y="1683079"/>
                  <a:pt x="520359" y="1686311"/>
                  <a:pt x="517127" y="1679847"/>
                </a:cubicBezTo>
                <a:cubicBezTo>
                  <a:pt x="513895" y="1679847"/>
                  <a:pt x="510663" y="1679847"/>
                  <a:pt x="507431" y="1676615"/>
                </a:cubicBezTo>
                <a:cubicBezTo>
                  <a:pt x="500967" y="1670151"/>
                  <a:pt x="491271" y="1666919"/>
                  <a:pt x="494503" y="1653991"/>
                </a:cubicBezTo>
                <a:cubicBezTo>
                  <a:pt x="494503" y="1650759"/>
                  <a:pt x="494503" y="1650759"/>
                  <a:pt x="494503" y="1647527"/>
                </a:cubicBezTo>
                <a:cubicBezTo>
                  <a:pt x="491271" y="1647527"/>
                  <a:pt x="491271" y="1641063"/>
                  <a:pt x="488039" y="1641063"/>
                </a:cubicBezTo>
                <a:cubicBezTo>
                  <a:pt x="481575" y="1641063"/>
                  <a:pt x="478343" y="1637831"/>
                  <a:pt x="471878" y="1637831"/>
                </a:cubicBezTo>
                <a:cubicBezTo>
                  <a:pt x="471878" y="1637831"/>
                  <a:pt x="471878" y="1634599"/>
                  <a:pt x="471878" y="1634599"/>
                </a:cubicBezTo>
                <a:cubicBezTo>
                  <a:pt x="471878" y="1634599"/>
                  <a:pt x="471878" y="1634599"/>
                  <a:pt x="468646" y="1634599"/>
                </a:cubicBezTo>
                <a:cubicBezTo>
                  <a:pt x="462182" y="1631367"/>
                  <a:pt x="458950" y="1624903"/>
                  <a:pt x="455718" y="1621671"/>
                </a:cubicBezTo>
                <a:cubicBezTo>
                  <a:pt x="446022" y="1621671"/>
                  <a:pt x="439558" y="1624903"/>
                  <a:pt x="429862" y="1621671"/>
                </a:cubicBezTo>
                <a:cubicBezTo>
                  <a:pt x="423398" y="1621671"/>
                  <a:pt x="416934" y="1621671"/>
                  <a:pt x="407238" y="1624903"/>
                </a:cubicBezTo>
                <a:cubicBezTo>
                  <a:pt x="394309" y="1628135"/>
                  <a:pt x="378149" y="1641063"/>
                  <a:pt x="368453" y="1618439"/>
                </a:cubicBezTo>
                <a:cubicBezTo>
                  <a:pt x="368453" y="1615207"/>
                  <a:pt x="371685" y="1615207"/>
                  <a:pt x="368453" y="1615207"/>
                </a:cubicBezTo>
                <a:cubicBezTo>
                  <a:pt x="371685" y="1608743"/>
                  <a:pt x="381381" y="1608743"/>
                  <a:pt x="378149" y="1599047"/>
                </a:cubicBezTo>
                <a:cubicBezTo>
                  <a:pt x="378149" y="1595814"/>
                  <a:pt x="378149" y="1592582"/>
                  <a:pt x="378149" y="1592582"/>
                </a:cubicBezTo>
                <a:cubicBezTo>
                  <a:pt x="381381" y="1586118"/>
                  <a:pt x="384613" y="1589350"/>
                  <a:pt x="387845" y="1586118"/>
                </a:cubicBezTo>
                <a:cubicBezTo>
                  <a:pt x="391077" y="1586118"/>
                  <a:pt x="391077" y="1586118"/>
                  <a:pt x="391077" y="1586118"/>
                </a:cubicBezTo>
                <a:cubicBezTo>
                  <a:pt x="397541" y="1582886"/>
                  <a:pt x="400773" y="1582886"/>
                  <a:pt x="404005" y="1586118"/>
                </a:cubicBezTo>
                <a:cubicBezTo>
                  <a:pt x="404005" y="1582886"/>
                  <a:pt x="407238" y="1579654"/>
                  <a:pt x="407238" y="1579654"/>
                </a:cubicBezTo>
                <a:cubicBezTo>
                  <a:pt x="397541" y="1582886"/>
                  <a:pt x="394309" y="1579654"/>
                  <a:pt x="387845" y="1573190"/>
                </a:cubicBezTo>
                <a:cubicBezTo>
                  <a:pt x="384613" y="1566726"/>
                  <a:pt x="381381" y="1569958"/>
                  <a:pt x="378149" y="1569958"/>
                </a:cubicBezTo>
                <a:cubicBezTo>
                  <a:pt x="374917" y="1569958"/>
                  <a:pt x="368453" y="1569958"/>
                  <a:pt x="365221" y="1569958"/>
                </a:cubicBezTo>
                <a:cubicBezTo>
                  <a:pt x="361989" y="1569958"/>
                  <a:pt x="358757" y="1569958"/>
                  <a:pt x="355525" y="1569958"/>
                </a:cubicBezTo>
                <a:cubicBezTo>
                  <a:pt x="352293" y="1569958"/>
                  <a:pt x="352293" y="1569958"/>
                  <a:pt x="349061" y="1569958"/>
                </a:cubicBezTo>
                <a:lnTo>
                  <a:pt x="345829" y="1569958"/>
                </a:lnTo>
                <a:cubicBezTo>
                  <a:pt x="339365" y="1566726"/>
                  <a:pt x="339365" y="1560262"/>
                  <a:pt x="345829" y="1557030"/>
                </a:cubicBezTo>
                <a:cubicBezTo>
                  <a:pt x="345829" y="1557030"/>
                  <a:pt x="349061" y="1557030"/>
                  <a:pt x="349061" y="1557030"/>
                </a:cubicBezTo>
                <a:cubicBezTo>
                  <a:pt x="349061" y="1557030"/>
                  <a:pt x="352293" y="1553798"/>
                  <a:pt x="352293" y="1553798"/>
                </a:cubicBezTo>
                <a:cubicBezTo>
                  <a:pt x="352293" y="1550566"/>
                  <a:pt x="352293" y="1550566"/>
                  <a:pt x="352293" y="1547334"/>
                </a:cubicBezTo>
                <a:cubicBezTo>
                  <a:pt x="352293" y="1547334"/>
                  <a:pt x="352293" y="1547334"/>
                  <a:pt x="349061" y="1547334"/>
                </a:cubicBezTo>
                <a:cubicBezTo>
                  <a:pt x="349061" y="1547334"/>
                  <a:pt x="349061" y="1547334"/>
                  <a:pt x="349061" y="1544102"/>
                </a:cubicBezTo>
                <a:cubicBezTo>
                  <a:pt x="342597" y="1540870"/>
                  <a:pt x="345829" y="1537638"/>
                  <a:pt x="345829" y="1534406"/>
                </a:cubicBezTo>
                <a:cubicBezTo>
                  <a:pt x="349061" y="1534406"/>
                  <a:pt x="349061" y="1534406"/>
                  <a:pt x="349061" y="1531174"/>
                </a:cubicBezTo>
                <a:cubicBezTo>
                  <a:pt x="349061" y="1531174"/>
                  <a:pt x="349061" y="1527942"/>
                  <a:pt x="349061" y="1527942"/>
                </a:cubicBezTo>
                <a:cubicBezTo>
                  <a:pt x="349061" y="1527942"/>
                  <a:pt x="349061" y="1527942"/>
                  <a:pt x="349061" y="1524710"/>
                </a:cubicBezTo>
                <a:cubicBezTo>
                  <a:pt x="345829" y="1524710"/>
                  <a:pt x="345829" y="1524710"/>
                  <a:pt x="345829" y="1524710"/>
                </a:cubicBezTo>
                <a:cubicBezTo>
                  <a:pt x="345829" y="1524710"/>
                  <a:pt x="345829" y="1521478"/>
                  <a:pt x="345829" y="1521478"/>
                </a:cubicBezTo>
                <a:cubicBezTo>
                  <a:pt x="345829" y="1521478"/>
                  <a:pt x="345829" y="1521478"/>
                  <a:pt x="349061" y="1521478"/>
                </a:cubicBezTo>
                <a:cubicBezTo>
                  <a:pt x="349061" y="1521478"/>
                  <a:pt x="349061" y="1521478"/>
                  <a:pt x="349061" y="1518246"/>
                </a:cubicBezTo>
                <a:cubicBezTo>
                  <a:pt x="352293" y="1518246"/>
                  <a:pt x="352293" y="1518246"/>
                  <a:pt x="352293" y="1518246"/>
                </a:cubicBezTo>
                <a:cubicBezTo>
                  <a:pt x="355525" y="1515014"/>
                  <a:pt x="355525" y="1515014"/>
                  <a:pt x="355525" y="1515014"/>
                </a:cubicBezTo>
                <a:cubicBezTo>
                  <a:pt x="355525" y="1515014"/>
                  <a:pt x="358757" y="1515014"/>
                  <a:pt x="358757" y="1515014"/>
                </a:cubicBezTo>
                <a:cubicBezTo>
                  <a:pt x="358757" y="1511782"/>
                  <a:pt x="361989" y="1508550"/>
                  <a:pt x="365221" y="1508550"/>
                </a:cubicBezTo>
                <a:cubicBezTo>
                  <a:pt x="365221" y="1508550"/>
                  <a:pt x="368453" y="1508550"/>
                  <a:pt x="368453" y="1508550"/>
                </a:cubicBezTo>
                <a:cubicBezTo>
                  <a:pt x="368453" y="1505318"/>
                  <a:pt x="371685" y="1505318"/>
                  <a:pt x="371685" y="1505318"/>
                </a:cubicBezTo>
                <a:cubicBezTo>
                  <a:pt x="371685" y="1498854"/>
                  <a:pt x="374917" y="1495622"/>
                  <a:pt x="378149" y="1495622"/>
                </a:cubicBezTo>
                <a:cubicBezTo>
                  <a:pt x="381381" y="1489158"/>
                  <a:pt x="381381" y="1482693"/>
                  <a:pt x="387845" y="1482693"/>
                </a:cubicBezTo>
                <a:cubicBezTo>
                  <a:pt x="381381" y="1482693"/>
                  <a:pt x="371685" y="1485926"/>
                  <a:pt x="365221" y="1476229"/>
                </a:cubicBezTo>
                <a:cubicBezTo>
                  <a:pt x="365221" y="1476229"/>
                  <a:pt x="365221" y="1476229"/>
                  <a:pt x="365221" y="1472997"/>
                </a:cubicBezTo>
                <a:cubicBezTo>
                  <a:pt x="371685" y="1463301"/>
                  <a:pt x="374917" y="1450373"/>
                  <a:pt x="387845" y="1443909"/>
                </a:cubicBezTo>
                <a:cubicBezTo>
                  <a:pt x="391077" y="1443909"/>
                  <a:pt x="391077" y="1440677"/>
                  <a:pt x="387845" y="1437445"/>
                </a:cubicBezTo>
                <a:cubicBezTo>
                  <a:pt x="394309" y="1430981"/>
                  <a:pt x="397541" y="1424517"/>
                  <a:pt x="404005" y="1427749"/>
                </a:cubicBezTo>
                <a:cubicBezTo>
                  <a:pt x="407238" y="1421285"/>
                  <a:pt x="410470" y="1418053"/>
                  <a:pt x="404005" y="1414821"/>
                </a:cubicBezTo>
                <a:cubicBezTo>
                  <a:pt x="404005" y="1408357"/>
                  <a:pt x="404005" y="1405125"/>
                  <a:pt x="400773" y="1398661"/>
                </a:cubicBezTo>
                <a:cubicBezTo>
                  <a:pt x="397541" y="1395429"/>
                  <a:pt x="400773" y="1392197"/>
                  <a:pt x="404005" y="1388965"/>
                </a:cubicBezTo>
                <a:cubicBezTo>
                  <a:pt x="407238" y="1388965"/>
                  <a:pt x="410470" y="1388965"/>
                  <a:pt x="413702" y="1388965"/>
                </a:cubicBezTo>
                <a:cubicBezTo>
                  <a:pt x="413702" y="1385733"/>
                  <a:pt x="413702" y="1385733"/>
                  <a:pt x="413702" y="1382501"/>
                </a:cubicBezTo>
                <a:cubicBezTo>
                  <a:pt x="416934" y="1382501"/>
                  <a:pt x="420166" y="1379269"/>
                  <a:pt x="423398" y="1376037"/>
                </a:cubicBezTo>
                <a:cubicBezTo>
                  <a:pt x="423398" y="1376037"/>
                  <a:pt x="426630" y="1372804"/>
                  <a:pt x="426630" y="1369572"/>
                </a:cubicBezTo>
                <a:cubicBezTo>
                  <a:pt x="429862" y="1369572"/>
                  <a:pt x="429862" y="1369572"/>
                  <a:pt x="433094" y="1369572"/>
                </a:cubicBezTo>
                <a:cubicBezTo>
                  <a:pt x="433094" y="1369572"/>
                  <a:pt x="436326" y="1366340"/>
                  <a:pt x="436326" y="1366340"/>
                </a:cubicBezTo>
                <a:cubicBezTo>
                  <a:pt x="439558" y="1366340"/>
                  <a:pt x="442790" y="1366340"/>
                  <a:pt x="446022" y="1366340"/>
                </a:cubicBezTo>
                <a:cubicBezTo>
                  <a:pt x="446022" y="1356644"/>
                  <a:pt x="455718" y="1363108"/>
                  <a:pt x="462182" y="1356644"/>
                </a:cubicBezTo>
                <a:cubicBezTo>
                  <a:pt x="462182" y="1359876"/>
                  <a:pt x="462182" y="1359876"/>
                  <a:pt x="465414" y="1356644"/>
                </a:cubicBezTo>
                <a:cubicBezTo>
                  <a:pt x="465414" y="1356644"/>
                  <a:pt x="468646" y="1356644"/>
                  <a:pt x="468646" y="1356644"/>
                </a:cubicBezTo>
                <a:cubicBezTo>
                  <a:pt x="471878" y="1353412"/>
                  <a:pt x="478343" y="1353412"/>
                  <a:pt x="481575" y="1353412"/>
                </a:cubicBezTo>
                <a:cubicBezTo>
                  <a:pt x="484807" y="1353412"/>
                  <a:pt x="484807" y="1353412"/>
                  <a:pt x="488039" y="1353412"/>
                </a:cubicBezTo>
                <a:cubicBezTo>
                  <a:pt x="491271" y="1350180"/>
                  <a:pt x="494503" y="1353412"/>
                  <a:pt x="497735" y="1353412"/>
                </a:cubicBezTo>
                <a:cubicBezTo>
                  <a:pt x="497735" y="1353412"/>
                  <a:pt x="497735" y="1353412"/>
                  <a:pt x="500967" y="1353412"/>
                </a:cubicBezTo>
                <a:cubicBezTo>
                  <a:pt x="500967" y="1343716"/>
                  <a:pt x="507431" y="1340484"/>
                  <a:pt x="517127" y="1337252"/>
                </a:cubicBezTo>
                <a:cubicBezTo>
                  <a:pt x="517127" y="1327556"/>
                  <a:pt x="520359" y="1314628"/>
                  <a:pt x="523591" y="1304932"/>
                </a:cubicBezTo>
                <a:cubicBezTo>
                  <a:pt x="523591" y="1295236"/>
                  <a:pt x="526823" y="1288772"/>
                  <a:pt x="536519" y="1285540"/>
                </a:cubicBezTo>
                <a:cubicBezTo>
                  <a:pt x="536519" y="1285540"/>
                  <a:pt x="536519" y="1285540"/>
                  <a:pt x="539751" y="1285540"/>
                </a:cubicBezTo>
                <a:cubicBezTo>
                  <a:pt x="539751" y="1285540"/>
                  <a:pt x="539751" y="1282308"/>
                  <a:pt x="539751" y="1282308"/>
                </a:cubicBezTo>
                <a:cubicBezTo>
                  <a:pt x="542983" y="1282308"/>
                  <a:pt x="542983" y="1282308"/>
                  <a:pt x="542983" y="1279076"/>
                </a:cubicBezTo>
                <a:cubicBezTo>
                  <a:pt x="549447" y="1272612"/>
                  <a:pt x="555912" y="1262916"/>
                  <a:pt x="565608" y="1259683"/>
                </a:cubicBezTo>
                <a:cubicBezTo>
                  <a:pt x="565608" y="1259683"/>
                  <a:pt x="565608" y="1259683"/>
                  <a:pt x="568840" y="1256451"/>
                </a:cubicBezTo>
                <a:cubicBezTo>
                  <a:pt x="572072" y="1253219"/>
                  <a:pt x="575304" y="1256451"/>
                  <a:pt x="578536" y="1253219"/>
                </a:cubicBezTo>
                <a:cubicBezTo>
                  <a:pt x="581768" y="1249987"/>
                  <a:pt x="585000" y="1249987"/>
                  <a:pt x="588232" y="1249987"/>
                </a:cubicBezTo>
                <a:cubicBezTo>
                  <a:pt x="588232" y="1249987"/>
                  <a:pt x="591464" y="1249987"/>
                  <a:pt x="591464" y="1249987"/>
                </a:cubicBezTo>
                <a:cubicBezTo>
                  <a:pt x="594696" y="1246755"/>
                  <a:pt x="597928" y="1246755"/>
                  <a:pt x="601160" y="1246755"/>
                </a:cubicBezTo>
                <a:cubicBezTo>
                  <a:pt x="620552" y="1243523"/>
                  <a:pt x="639945" y="1233827"/>
                  <a:pt x="659337" y="1237059"/>
                </a:cubicBezTo>
                <a:cubicBezTo>
                  <a:pt x="665801" y="1240291"/>
                  <a:pt x="672265" y="1240291"/>
                  <a:pt x="678729" y="1240291"/>
                </a:cubicBezTo>
                <a:cubicBezTo>
                  <a:pt x="678729" y="1237059"/>
                  <a:pt x="681961" y="1237059"/>
                  <a:pt x="681961" y="1240291"/>
                </a:cubicBezTo>
                <a:cubicBezTo>
                  <a:pt x="685193" y="1240291"/>
                  <a:pt x="685193" y="1240291"/>
                  <a:pt x="685193" y="1240291"/>
                </a:cubicBezTo>
                <a:cubicBezTo>
                  <a:pt x="688425" y="1237059"/>
                  <a:pt x="688425" y="1237059"/>
                  <a:pt x="691657" y="1240291"/>
                </a:cubicBezTo>
                <a:cubicBezTo>
                  <a:pt x="691657" y="1240291"/>
                  <a:pt x="694889" y="1240291"/>
                  <a:pt x="694889" y="1240291"/>
                </a:cubicBezTo>
                <a:cubicBezTo>
                  <a:pt x="698121" y="1237059"/>
                  <a:pt x="704586" y="1237059"/>
                  <a:pt x="707818" y="1237059"/>
                </a:cubicBezTo>
                <a:cubicBezTo>
                  <a:pt x="723978" y="1227363"/>
                  <a:pt x="740138" y="1220899"/>
                  <a:pt x="756298" y="1233827"/>
                </a:cubicBezTo>
                <a:cubicBezTo>
                  <a:pt x="759530" y="1233827"/>
                  <a:pt x="765994" y="1233827"/>
                  <a:pt x="772459" y="1233827"/>
                </a:cubicBezTo>
                <a:cubicBezTo>
                  <a:pt x="775691" y="1230595"/>
                  <a:pt x="782155" y="1230595"/>
                  <a:pt x="785387" y="1230595"/>
                </a:cubicBezTo>
                <a:cubicBezTo>
                  <a:pt x="788619" y="1230595"/>
                  <a:pt x="788619" y="1233827"/>
                  <a:pt x="791851" y="1233827"/>
                </a:cubicBezTo>
                <a:cubicBezTo>
                  <a:pt x="788619" y="1230595"/>
                  <a:pt x="788619" y="1230595"/>
                  <a:pt x="791851" y="1230595"/>
                </a:cubicBezTo>
                <a:cubicBezTo>
                  <a:pt x="801547" y="1224131"/>
                  <a:pt x="814475" y="1220899"/>
                  <a:pt x="827403" y="1227363"/>
                </a:cubicBezTo>
                <a:cubicBezTo>
                  <a:pt x="827403" y="1224131"/>
                  <a:pt x="827403" y="1224131"/>
                  <a:pt x="830635" y="1220899"/>
                </a:cubicBezTo>
                <a:cubicBezTo>
                  <a:pt x="830635" y="1224131"/>
                  <a:pt x="830635" y="1224131"/>
                  <a:pt x="833867" y="1220899"/>
                </a:cubicBezTo>
                <a:cubicBezTo>
                  <a:pt x="850028" y="1214435"/>
                  <a:pt x="840331" y="1201507"/>
                  <a:pt x="837099" y="1188579"/>
                </a:cubicBezTo>
                <a:cubicBezTo>
                  <a:pt x="837099" y="1188579"/>
                  <a:pt x="833867" y="1188579"/>
                  <a:pt x="833867" y="1185347"/>
                </a:cubicBezTo>
                <a:cubicBezTo>
                  <a:pt x="830635" y="1185347"/>
                  <a:pt x="830635" y="1182115"/>
                  <a:pt x="830635" y="1178883"/>
                </a:cubicBezTo>
                <a:cubicBezTo>
                  <a:pt x="824171" y="1175651"/>
                  <a:pt x="817707" y="1172419"/>
                  <a:pt x="817707" y="1162723"/>
                </a:cubicBezTo>
                <a:cubicBezTo>
                  <a:pt x="817707" y="1162723"/>
                  <a:pt x="814475" y="1159491"/>
                  <a:pt x="814475" y="1159491"/>
                </a:cubicBezTo>
                <a:cubicBezTo>
                  <a:pt x="814475" y="1159491"/>
                  <a:pt x="817707" y="1159491"/>
                  <a:pt x="817707" y="1159491"/>
                </a:cubicBezTo>
                <a:cubicBezTo>
                  <a:pt x="817707" y="1153027"/>
                  <a:pt x="817707" y="1146562"/>
                  <a:pt x="817707" y="1140098"/>
                </a:cubicBezTo>
                <a:cubicBezTo>
                  <a:pt x="817707" y="1130402"/>
                  <a:pt x="817707" y="1117474"/>
                  <a:pt x="827403" y="1107778"/>
                </a:cubicBezTo>
                <a:cubicBezTo>
                  <a:pt x="827403" y="1104546"/>
                  <a:pt x="827403" y="1101314"/>
                  <a:pt x="827403" y="1101314"/>
                </a:cubicBezTo>
                <a:cubicBezTo>
                  <a:pt x="830635" y="1098082"/>
                  <a:pt x="830635" y="1091618"/>
                  <a:pt x="833867" y="1091618"/>
                </a:cubicBezTo>
                <a:cubicBezTo>
                  <a:pt x="833867" y="1088386"/>
                  <a:pt x="837099" y="1088386"/>
                  <a:pt x="837099" y="1088386"/>
                </a:cubicBezTo>
                <a:cubicBezTo>
                  <a:pt x="837099" y="1088386"/>
                  <a:pt x="837099" y="1088386"/>
                  <a:pt x="837099" y="1085154"/>
                </a:cubicBezTo>
                <a:cubicBezTo>
                  <a:pt x="840331" y="1081922"/>
                  <a:pt x="843563" y="1078690"/>
                  <a:pt x="843563" y="1072226"/>
                </a:cubicBezTo>
                <a:cubicBezTo>
                  <a:pt x="843563" y="1072226"/>
                  <a:pt x="843563" y="1072226"/>
                  <a:pt x="843563" y="1068994"/>
                </a:cubicBezTo>
                <a:cubicBezTo>
                  <a:pt x="843563" y="1062530"/>
                  <a:pt x="843563" y="1056066"/>
                  <a:pt x="850028" y="1049602"/>
                </a:cubicBezTo>
                <a:cubicBezTo>
                  <a:pt x="850028" y="1049602"/>
                  <a:pt x="850028" y="1049602"/>
                  <a:pt x="846795" y="1049602"/>
                </a:cubicBezTo>
                <a:cubicBezTo>
                  <a:pt x="850028" y="1049602"/>
                  <a:pt x="850028" y="1046370"/>
                  <a:pt x="853260" y="1046370"/>
                </a:cubicBezTo>
                <a:cubicBezTo>
                  <a:pt x="853260" y="1046370"/>
                  <a:pt x="853260" y="1043138"/>
                  <a:pt x="853260" y="1043138"/>
                </a:cubicBezTo>
                <a:cubicBezTo>
                  <a:pt x="859724" y="1036673"/>
                  <a:pt x="859724" y="1023745"/>
                  <a:pt x="866188" y="1020513"/>
                </a:cubicBezTo>
                <a:cubicBezTo>
                  <a:pt x="869420" y="1014049"/>
                  <a:pt x="869420" y="1004353"/>
                  <a:pt x="875884" y="1001121"/>
                </a:cubicBezTo>
                <a:cubicBezTo>
                  <a:pt x="879116" y="991425"/>
                  <a:pt x="872652" y="978497"/>
                  <a:pt x="888812" y="972033"/>
                </a:cubicBezTo>
                <a:cubicBezTo>
                  <a:pt x="892044" y="968801"/>
                  <a:pt x="892044" y="968801"/>
                  <a:pt x="892044" y="965569"/>
                </a:cubicBezTo>
                <a:cubicBezTo>
                  <a:pt x="898508" y="962337"/>
                  <a:pt x="904972" y="959105"/>
                  <a:pt x="911436" y="952641"/>
                </a:cubicBezTo>
                <a:cubicBezTo>
                  <a:pt x="917900" y="946177"/>
                  <a:pt x="921133" y="939713"/>
                  <a:pt x="930829" y="936481"/>
                </a:cubicBezTo>
                <a:cubicBezTo>
                  <a:pt x="934061" y="933249"/>
                  <a:pt x="937293" y="933249"/>
                  <a:pt x="943757" y="933249"/>
                </a:cubicBezTo>
                <a:cubicBezTo>
                  <a:pt x="969613" y="923552"/>
                  <a:pt x="995469" y="920320"/>
                  <a:pt x="1024558" y="920320"/>
                </a:cubicBezTo>
                <a:cubicBezTo>
                  <a:pt x="1034254" y="920320"/>
                  <a:pt x="1043950" y="920320"/>
                  <a:pt x="1053646" y="917088"/>
                </a:cubicBezTo>
                <a:cubicBezTo>
                  <a:pt x="1050414" y="913856"/>
                  <a:pt x="1047182" y="913856"/>
                  <a:pt x="1047182" y="910624"/>
                </a:cubicBezTo>
                <a:cubicBezTo>
                  <a:pt x="1037486" y="910624"/>
                  <a:pt x="1031022" y="907392"/>
                  <a:pt x="1024558" y="904160"/>
                </a:cubicBezTo>
                <a:cubicBezTo>
                  <a:pt x="1018094" y="900928"/>
                  <a:pt x="1011630" y="900928"/>
                  <a:pt x="1005166" y="904160"/>
                </a:cubicBezTo>
                <a:cubicBezTo>
                  <a:pt x="995469" y="913856"/>
                  <a:pt x="985773" y="910624"/>
                  <a:pt x="976077" y="907392"/>
                </a:cubicBezTo>
                <a:cubicBezTo>
                  <a:pt x="976077" y="910624"/>
                  <a:pt x="972845" y="910624"/>
                  <a:pt x="972845" y="913856"/>
                </a:cubicBezTo>
                <a:cubicBezTo>
                  <a:pt x="956685" y="917088"/>
                  <a:pt x="943757" y="910624"/>
                  <a:pt x="930829" y="904160"/>
                </a:cubicBezTo>
                <a:cubicBezTo>
                  <a:pt x="917900" y="897696"/>
                  <a:pt x="904972" y="891232"/>
                  <a:pt x="892044" y="884768"/>
                </a:cubicBezTo>
                <a:cubicBezTo>
                  <a:pt x="888812" y="884768"/>
                  <a:pt x="888812" y="884768"/>
                  <a:pt x="885580" y="884768"/>
                </a:cubicBezTo>
                <a:cubicBezTo>
                  <a:pt x="869420" y="881536"/>
                  <a:pt x="856492" y="875072"/>
                  <a:pt x="840331" y="868608"/>
                </a:cubicBezTo>
                <a:cubicBezTo>
                  <a:pt x="837099" y="865376"/>
                  <a:pt x="833867" y="871840"/>
                  <a:pt x="827403" y="865376"/>
                </a:cubicBezTo>
                <a:cubicBezTo>
                  <a:pt x="827403" y="865376"/>
                  <a:pt x="827403" y="865376"/>
                  <a:pt x="827403" y="868608"/>
                </a:cubicBezTo>
                <a:cubicBezTo>
                  <a:pt x="820939" y="862144"/>
                  <a:pt x="814475" y="858912"/>
                  <a:pt x="804779" y="858912"/>
                </a:cubicBezTo>
                <a:cubicBezTo>
                  <a:pt x="801547" y="852448"/>
                  <a:pt x="795083" y="858912"/>
                  <a:pt x="791851" y="852448"/>
                </a:cubicBezTo>
                <a:cubicBezTo>
                  <a:pt x="788619" y="852448"/>
                  <a:pt x="788619" y="849216"/>
                  <a:pt x="788619" y="845984"/>
                </a:cubicBezTo>
                <a:cubicBezTo>
                  <a:pt x="788619" y="845984"/>
                  <a:pt x="785387" y="845984"/>
                  <a:pt x="785387" y="842752"/>
                </a:cubicBezTo>
                <a:cubicBezTo>
                  <a:pt x="782155" y="842752"/>
                  <a:pt x="778923" y="842752"/>
                  <a:pt x="778923" y="839520"/>
                </a:cubicBezTo>
                <a:cubicBezTo>
                  <a:pt x="772459" y="833056"/>
                  <a:pt x="759530" y="839520"/>
                  <a:pt x="753066" y="833056"/>
                </a:cubicBezTo>
                <a:cubicBezTo>
                  <a:pt x="749834" y="829824"/>
                  <a:pt x="749834" y="826592"/>
                  <a:pt x="753066" y="823360"/>
                </a:cubicBezTo>
                <a:cubicBezTo>
                  <a:pt x="753066" y="823360"/>
                  <a:pt x="756298" y="820128"/>
                  <a:pt x="756298" y="820128"/>
                </a:cubicBezTo>
                <a:cubicBezTo>
                  <a:pt x="759530" y="816895"/>
                  <a:pt x="759530" y="816895"/>
                  <a:pt x="762762" y="816895"/>
                </a:cubicBezTo>
                <a:cubicBezTo>
                  <a:pt x="765994" y="816895"/>
                  <a:pt x="769226" y="813663"/>
                  <a:pt x="769226" y="813663"/>
                </a:cubicBezTo>
                <a:cubicBezTo>
                  <a:pt x="769226" y="810431"/>
                  <a:pt x="765994" y="807199"/>
                  <a:pt x="765994" y="807199"/>
                </a:cubicBezTo>
                <a:cubicBezTo>
                  <a:pt x="762762" y="807199"/>
                  <a:pt x="762762" y="803967"/>
                  <a:pt x="762762" y="800735"/>
                </a:cubicBezTo>
                <a:cubicBezTo>
                  <a:pt x="762762" y="800735"/>
                  <a:pt x="762762" y="797503"/>
                  <a:pt x="762762" y="794271"/>
                </a:cubicBezTo>
                <a:cubicBezTo>
                  <a:pt x="759530" y="787807"/>
                  <a:pt x="762762" y="784575"/>
                  <a:pt x="759530" y="778111"/>
                </a:cubicBezTo>
                <a:cubicBezTo>
                  <a:pt x="743370" y="774879"/>
                  <a:pt x="733674" y="755487"/>
                  <a:pt x="711050" y="765183"/>
                </a:cubicBezTo>
                <a:cubicBezTo>
                  <a:pt x="704586" y="768415"/>
                  <a:pt x="688425" y="771647"/>
                  <a:pt x="685193" y="758719"/>
                </a:cubicBezTo>
                <a:cubicBezTo>
                  <a:pt x="685193" y="749023"/>
                  <a:pt x="694889" y="745791"/>
                  <a:pt x="701353" y="745791"/>
                </a:cubicBezTo>
                <a:cubicBezTo>
                  <a:pt x="698121" y="745791"/>
                  <a:pt x="691657" y="745791"/>
                  <a:pt x="688425" y="745791"/>
                </a:cubicBezTo>
                <a:cubicBezTo>
                  <a:pt x="681961" y="745791"/>
                  <a:pt x="675497" y="745791"/>
                  <a:pt x="669033" y="745791"/>
                </a:cubicBezTo>
                <a:cubicBezTo>
                  <a:pt x="669033" y="742559"/>
                  <a:pt x="669033" y="742559"/>
                  <a:pt x="669033" y="742559"/>
                </a:cubicBezTo>
                <a:cubicBezTo>
                  <a:pt x="665801" y="742559"/>
                  <a:pt x="665801" y="739327"/>
                  <a:pt x="665801" y="739327"/>
                </a:cubicBezTo>
                <a:cubicBezTo>
                  <a:pt x="662569" y="739327"/>
                  <a:pt x="659337" y="736095"/>
                  <a:pt x="656105" y="736095"/>
                </a:cubicBezTo>
                <a:cubicBezTo>
                  <a:pt x="656105" y="736095"/>
                  <a:pt x="656105" y="736095"/>
                  <a:pt x="652873" y="736095"/>
                </a:cubicBezTo>
                <a:cubicBezTo>
                  <a:pt x="649641" y="736095"/>
                  <a:pt x="646409" y="736095"/>
                  <a:pt x="646409" y="732863"/>
                </a:cubicBezTo>
                <a:cubicBezTo>
                  <a:pt x="643177" y="732863"/>
                  <a:pt x="643177" y="732863"/>
                  <a:pt x="639945" y="732863"/>
                </a:cubicBezTo>
                <a:cubicBezTo>
                  <a:pt x="639945" y="732863"/>
                  <a:pt x="636713" y="732863"/>
                  <a:pt x="636713" y="729631"/>
                </a:cubicBezTo>
                <a:cubicBezTo>
                  <a:pt x="633481" y="729631"/>
                  <a:pt x="633481" y="729631"/>
                  <a:pt x="633481" y="726399"/>
                </a:cubicBezTo>
                <a:cubicBezTo>
                  <a:pt x="627017" y="726399"/>
                  <a:pt x="620552" y="723167"/>
                  <a:pt x="627017" y="713471"/>
                </a:cubicBezTo>
                <a:cubicBezTo>
                  <a:pt x="627017" y="713471"/>
                  <a:pt x="627017" y="716703"/>
                  <a:pt x="627017" y="716703"/>
                </a:cubicBezTo>
                <a:cubicBezTo>
                  <a:pt x="630249" y="716703"/>
                  <a:pt x="630249" y="713471"/>
                  <a:pt x="630249" y="713471"/>
                </a:cubicBezTo>
                <a:cubicBezTo>
                  <a:pt x="630249" y="713471"/>
                  <a:pt x="630249" y="713471"/>
                  <a:pt x="627017" y="713471"/>
                </a:cubicBezTo>
                <a:cubicBezTo>
                  <a:pt x="630249" y="710239"/>
                  <a:pt x="633481" y="710239"/>
                  <a:pt x="636713" y="707006"/>
                </a:cubicBezTo>
                <a:cubicBezTo>
                  <a:pt x="636713" y="707006"/>
                  <a:pt x="639945" y="707006"/>
                  <a:pt x="639945" y="707006"/>
                </a:cubicBezTo>
                <a:cubicBezTo>
                  <a:pt x="639945" y="707006"/>
                  <a:pt x="643177" y="703774"/>
                  <a:pt x="643177" y="703774"/>
                </a:cubicBezTo>
                <a:cubicBezTo>
                  <a:pt x="630249" y="703774"/>
                  <a:pt x="614088" y="703774"/>
                  <a:pt x="604392" y="690846"/>
                </a:cubicBezTo>
                <a:cubicBezTo>
                  <a:pt x="604392" y="690846"/>
                  <a:pt x="604392" y="687614"/>
                  <a:pt x="604392" y="687614"/>
                </a:cubicBezTo>
                <a:cubicBezTo>
                  <a:pt x="604392" y="684382"/>
                  <a:pt x="607624" y="684382"/>
                  <a:pt x="607624" y="684382"/>
                </a:cubicBezTo>
                <a:cubicBezTo>
                  <a:pt x="610856" y="684382"/>
                  <a:pt x="610856" y="684382"/>
                  <a:pt x="614088" y="684382"/>
                </a:cubicBezTo>
                <a:cubicBezTo>
                  <a:pt x="617320" y="681150"/>
                  <a:pt x="620552" y="681150"/>
                  <a:pt x="623785" y="681150"/>
                </a:cubicBezTo>
                <a:cubicBezTo>
                  <a:pt x="623785" y="681150"/>
                  <a:pt x="627017" y="681150"/>
                  <a:pt x="627017" y="677918"/>
                </a:cubicBezTo>
                <a:cubicBezTo>
                  <a:pt x="630249" y="674686"/>
                  <a:pt x="633481" y="674686"/>
                  <a:pt x="636713" y="674686"/>
                </a:cubicBezTo>
                <a:cubicBezTo>
                  <a:pt x="633481" y="674686"/>
                  <a:pt x="627017" y="671454"/>
                  <a:pt x="620552" y="674686"/>
                </a:cubicBezTo>
                <a:cubicBezTo>
                  <a:pt x="620552" y="674686"/>
                  <a:pt x="620552" y="674686"/>
                  <a:pt x="617320" y="674686"/>
                </a:cubicBezTo>
                <a:cubicBezTo>
                  <a:pt x="614088" y="671454"/>
                  <a:pt x="610856" y="668222"/>
                  <a:pt x="607624" y="664990"/>
                </a:cubicBezTo>
                <a:cubicBezTo>
                  <a:pt x="610856" y="661758"/>
                  <a:pt x="610856" y="661758"/>
                  <a:pt x="610856" y="661758"/>
                </a:cubicBezTo>
                <a:cubicBezTo>
                  <a:pt x="607624" y="658526"/>
                  <a:pt x="607624" y="658526"/>
                  <a:pt x="607624" y="658526"/>
                </a:cubicBezTo>
                <a:cubicBezTo>
                  <a:pt x="607624" y="658526"/>
                  <a:pt x="610856" y="658526"/>
                  <a:pt x="610856" y="658526"/>
                </a:cubicBezTo>
                <a:cubicBezTo>
                  <a:pt x="610856" y="655294"/>
                  <a:pt x="610856" y="652062"/>
                  <a:pt x="614088" y="652062"/>
                </a:cubicBezTo>
                <a:cubicBezTo>
                  <a:pt x="617320" y="645598"/>
                  <a:pt x="623785" y="645598"/>
                  <a:pt x="627017" y="642366"/>
                </a:cubicBezTo>
                <a:cubicBezTo>
                  <a:pt x="630249" y="642366"/>
                  <a:pt x="630249" y="639134"/>
                  <a:pt x="627017" y="635902"/>
                </a:cubicBezTo>
                <a:cubicBezTo>
                  <a:pt x="633481" y="626206"/>
                  <a:pt x="620552" y="626206"/>
                  <a:pt x="620552" y="619742"/>
                </a:cubicBezTo>
                <a:cubicBezTo>
                  <a:pt x="620552" y="619742"/>
                  <a:pt x="620552" y="616510"/>
                  <a:pt x="620552" y="616510"/>
                </a:cubicBezTo>
                <a:cubicBezTo>
                  <a:pt x="617320" y="613278"/>
                  <a:pt x="617320" y="613278"/>
                  <a:pt x="614088" y="610046"/>
                </a:cubicBezTo>
                <a:cubicBezTo>
                  <a:pt x="610856" y="606814"/>
                  <a:pt x="610856" y="600350"/>
                  <a:pt x="617320" y="597118"/>
                </a:cubicBezTo>
                <a:cubicBezTo>
                  <a:pt x="617320" y="597118"/>
                  <a:pt x="617320" y="593885"/>
                  <a:pt x="617320" y="590653"/>
                </a:cubicBezTo>
                <a:cubicBezTo>
                  <a:pt x="617320" y="587421"/>
                  <a:pt x="617320" y="587421"/>
                  <a:pt x="620552" y="584189"/>
                </a:cubicBezTo>
                <a:cubicBezTo>
                  <a:pt x="620552" y="584189"/>
                  <a:pt x="620552" y="584189"/>
                  <a:pt x="623785" y="584189"/>
                </a:cubicBezTo>
                <a:cubicBezTo>
                  <a:pt x="623785" y="584189"/>
                  <a:pt x="623785" y="580957"/>
                  <a:pt x="627017" y="580957"/>
                </a:cubicBezTo>
                <a:cubicBezTo>
                  <a:pt x="633481" y="568029"/>
                  <a:pt x="649641" y="568029"/>
                  <a:pt x="662569" y="561565"/>
                </a:cubicBezTo>
                <a:cubicBezTo>
                  <a:pt x="662569" y="558333"/>
                  <a:pt x="662569" y="558333"/>
                  <a:pt x="662569" y="558333"/>
                </a:cubicBezTo>
                <a:cubicBezTo>
                  <a:pt x="665801" y="548637"/>
                  <a:pt x="669033" y="545405"/>
                  <a:pt x="678729" y="542173"/>
                </a:cubicBezTo>
                <a:cubicBezTo>
                  <a:pt x="678729" y="535709"/>
                  <a:pt x="681961" y="538941"/>
                  <a:pt x="685193" y="535709"/>
                </a:cubicBezTo>
                <a:cubicBezTo>
                  <a:pt x="688425" y="535709"/>
                  <a:pt x="691657" y="532477"/>
                  <a:pt x="694889" y="529245"/>
                </a:cubicBezTo>
                <a:cubicBezTo>
                  <a:pt x="691657" y="529245"/>
                  <a:pt x="688425" y="526013"/>
                  <a:pt x="685193" y="526013"/>
                </a:cubicBezTo>
                <a:cubicBezTo>
                  <a:pt x="685193" y="526013"/>
                  <a:pt x="685193" y="526013"/>
                  <a:pt x="685193" y="522781"/>
                </a:cubicBezTo>
                <a:cubicBezTo>
                  <a:pt x="685193" y="513085"/>
                  <a:pt x="681961" y="500157"/>
                  <a:pt x="688425" y="493693"/>
                </a:cubicBezTo>
                <a:cubicBezTo>
                  <a:pt x="688425" y="490461"/>
                  <a:pt x="691657" y="490461"/>
                  <a:pt x="691657" y="487229"/>
                </a:cubicBezTo>
                <a:cubicBezTo>
                  <a:pt x="691657" y="487229"/>
                  <a:pt x="691657" y="483996"/>
                  <a:pt x="691657" y="483996"/>
                </a:cubicBezTo>
                <a:cubicBezTo>
                  <a:pt x="691657" y="480764"/>
                  <a:pt x="688425" y="480764"/>
                  <a:pt x="688425" y="477532"/>
                </a:cubicBezTo>
                <a:cubicBezTo>
                  <a:pt x="688425" y="474300"/>
                  <a:pt x="688425" y="471068"/>
                  <a:pt x="688425" y="467836"/>
                </a:cubicBezTo>
                <a:cubicBezTo>
                  <a:pt x="685193" y="454908"/>
                  <a:pt x="694889" y="441980"/>
                  <a:pt x="694889" y="429052"/>
                </a:cubicBezTo>
                <a:cubicBezTo>
                  <a:pt x="694889" y="425820"/>
                  <a:pt x="698121" y="425820"/>
                  <a:pt x="698121" y="425820"/>
                </a:cubicBezTo>
                <a:cubicBezTo>
                  <a:pt x="698121" y="422588"/>
                  <a:pt x="701353" y="422588"/>
                  <a:pt x="701353" y="419356"/>
                </a:cubicBezTo>
                <a:cubicBezTo>
                  <a:pt x="701353" y="419356"/>
                  <a:pt x="704586" y="416124"/>
                  <a:pt x="704586" y="412892"/>
                </a:cubicBezTo>
                <a:cubicBezTo>
                  <a:pt x="704586" y="409660"/>
                  <a:pt x="704586" y="406428"/>
                  <a:pt x="704586" y="403196"/>
                </a:cubicBezTo>
                <a:cubicBezTo>
                  <a:pt x="704586" y="399964"/>
                  <a:pt x="704586" y="396732"/>
                  <a:pt x="704586" y="393500"/>
                </a:cubicBezTo>
                <a:cubicBezTo>
                  <a:pt x="711050" y="387036"/>
                  <a:pt x="707818" y="380572"/>
                  <a:pt x="711050" y="374107"/>
                </a:cubicBezTo>
                <a:cubicBezTo>
                  <a:pt x="711050" y="374107"/>
                  <a:pt x="711050" y="374107"/>
                  <a:pt x="711050" y="370875"/>
                </a:cubicBezTo>
                <a:cubicBezTo>
                  <a:pt x="711050" y="364411"/>
                  <a:pt x="717514" y="364411"/>
                  <a:pt x="717514" y="354715"/>
                </a:cubicBezTo>
                <a:cubicBezTo>
                  <a:pt x="711050" y="351483"/>
                  <a:pt x="714282" y="345019"/>
                  <a:pt x="717514" y="338555"/>
                </a:cubicBezTo>
                <a:cubicBezTo>
                  <a:pt x="717514" y="338555"/>
                  <a:pt x="717514" y="335323"/>
                  <a:pt x="717514" y="335323"/>
                </a:cubicBezTo>
                <a:cubicBezTo>
                  <a:pt x="717514" y="332091"/>
                  <a:pt x="717514" y="328859"/>
                  <a:pt x="720746" y="325627"/>
                </a:cubicBezTo>
                <a:cubicBezTo>
                  <a:pt x="723978" y="315931"/>
                  <a:pt x="727210" y="309467"/>
                  <a:pt x="733674" y="306235"/>
                </a:cubicBezTo>
                <a:cubicBezTo>
                  <a:pt x="733674" y="306235"/>
                  <a:pt x="733674" y="306235"/>
                  <a:pt x="736906" y="306235"/>
                </a:cubicBezTo>
                <a:cubicBezTo>
                  <a:pt x="740138" y="299771"/>
                  <a:pt x="740138" y="293307"/>
                  <a:pt x="749834" y="290075"/>
                </a:cubicBezTo>
                <a:cubicBezTo>
                  <a:pt x="756298" y="283611"/>
                  <a:pt x="762762" y="283611"/>
                  <a:pt x="769226" y="280379"/>
                </a:cubicBezTo>
                <a:cubicBezTo>
                  <a:pt x="769226" y="280379"/>
                  <a:pt x="772459" y="280379"/>
                  <a:pt x="772459" y="280379"/>
                </a:cubicBezTo>
                <a:cubicBezTo>
                  <a:pt x="782155" y="270683"/>
                  <a:pt x="795083" y="277147"/>
                  <a:pt x="804779" y="273915"/>
                </a:cubicBezTo>
                <a:cubicBezTo>
                  <a:pt x="808011" y="273915"/>
                  <a:pt x="808011" y="273915"/>
                  <a:pt x="808011" y="273915"/>
                </a:cubicBezTo>
                <a:cubicBezTo>
                  <a:pt x="820939" y="270683"/>
                  <a:pt x="811243" y="257754"/>
                  <a:pt x="820939" y="251290"/>
                </a:cubicBezTo>
                <a:cubicBezTo>
                  <a:pt x="820939" y="251290"/>
                  <a:pt x="824171" y="248058"/>
                  <a:pt x="824171" y="251290"/>
                </a:cubicBezTo>
                <a:cubicBezTo>
                  <a:pt x="833867" y="241594"/>
                  <a:pt x="837099" y="231898"/>
                  <a:pt x="846795" y="225434"/>
                </a:cubicBezTo>
                <a:cubicBezTo>
                  <a:pt x="850028" y="222202"/>
                  <a:pt x="850028" y="218970"/>
                  <a:pt x="853260" y="215738"/>
                </a:cubicBezTo>
                <a:cubicBezTo>
                  <a:pt x="853260" y="215738"/>
                  <a:pt x="853260" y="215738"/>
                  <a:pt x="853260" y="212506"/>
                </a:cubicBezTo>
                <a:cubicBezTo>
                  <a:pt x="853260" y="209274"/>
                  <a:pt x="853260" y="209274"/>
                  <a:pt x="856492" y="206042"/>
                </a:cubicBezTo>
                <a:cubicBezTo>
                  <a:pt x="856492" y="206042"/>
                  <a:pt x="856492" y="206042"/>
                  <a:pt x="856492" y="202810"/>
                </a:cubicBezTo>
                <a:cubicBezTo>
                  <a:pt x="859724" y="202810"/>
                  <a:pt x="859724" y="199578"/>
                  <a:pt x="859724" y="199578"/>
                </a:cubicBezTo>
                <a:cubicBezTo>
                  <a:pt x="862956" y="199578"/>
                  <a:pt x="862956" y="196346"/>
                  <a:pt x="866188" y="196346"/>
                </a:cubicBezTo>
                <a:cubicBezTo>
                  <a:pt x="872652" y="189882"/>
                  <a:pt x="879116" y="193114"/>
                  <a:pt x="885580" y="189882"/>
                </a:cubicBezTo>
                <a:cubicBezTo>
                  <a:pt x="888812" y="186650"/>
                  <a:pt x="885580" y="180186"/>
                  <a:pt x="892044" y="176954"/>
                </a:cubicBezTo>
                <a:cubicBezTo>
                  <a:pt x="895276" y="170490"/>
                  <a:pt x="888812" y="164026"/>
                  <a:pt x="895276" y="160794"/>
                </a:cubicBezTo>
                <a:cubicBezTo>
                  <a:pt x="898508" y="154330"/>
                  <a:pt x="901740" y="151097"/>
                  <a:pt x="904972" y="151097"/>
                </a:cubicBezTo>
                <a:cubicBezTo>
                  <a:pt x="904972" y="147865"/>
                  <a:pt x="908204" y="147865"/>
                  <a:pt x="908204" y="144633"/>
                </a:cubicBezTo>
                <a:cubicBezTo>
                  <a:pt x="911436" y="144633"/>
                  <a:pt x="914668" y="144633"/>
                  <a:pt x="917900" y="141401"/>
                </a:cubicBezTo>
                <a:cubicBezTo>
                  <a:pt x="921133" y="141401"/>
                  <a:pt x="924365" y="138169"/>
                  <a:pt x="924365" y="141401"/>
                </a:cubicBezTo>
                <a:cubicBezTo>
                  <a:pt x="927597" y="131705"/>
                  <a:pt x="934061" y="128473"/>
                  <a:pt x="943757" y="125241"/>
                </a:cubicBezTo>
                <a:cubicBezTo>
                  <a:pt x="943757" y="125241"/>
                  <a:pt x="946989" y="125241"/>
                  <a:pt x="946989" y="125241"/>
                </a:cubicBezTo>
                <a:cubicBezTo>
                  <a:pt x="950221" y="118777"/>
                  <a:pt x="956685" y="122009"/>
                  <a:pt x="959917" y="122009"/>
                </a:cubicBezTo>
                <a:cubicBezTo>
                  <a:pt x="963149" y="118777"/>
                  <a:pt x="966381" y="118777"/>
                  <a:pt x="969613" y="115545"/>
                </a:cubicBezTo>
                <a:cubicBezTo>
                  <a:pt x="976077" y="112313"/>
                  <a:pt x="982541" y="118777"/>
                  <a:pt x="989005" y="112313"/>
                </a:cubicBezTo>
                <a:cubicBezTo>
                  <a:pt x="998702" y="102617"/>
                  <a:pt x="1011630" y="109081"/>
                  <a:pt x="1024558" y="105849"/>
                </a:cubicBezTo>
                <a:cubicBezTo>
                  <a:pt x="1024558" y="105849"/>
                  <a:pt x="1027790" y="105849"/>
                  <a:pt x="1027790" y="105849"/>
                </a:cubicBezTo>
                <a:cubicBezTo>
                  <a:pt x="1034254" y="102617"/>
                  <a:pt x="1040718" y="102617"/>
                  <a:pt x="1043950" y="102617"/>
                </a:cubicBezTo>
                <a:cubicBezTo>
                  <a:pt x="1047182" y="102617"/>
                  <a:pt x="1050414" y="102617"/>
                  <a:pt x="1050414" y="102617"/>
                </a:cubicBezTo>
                <a:cubicBezTo>
                  <a:pt x="1060110" y="96153"/>
                  <a:pt x="1066575" y="99385"/>
                  <a:pt x="1073039" y="99385"/>
                </a:cubicBezTo>
                <a:cubicBezTo>
                  <a:pt x="1076271" y="99385"/>
                  <a:pt x="1076271" y="99385"/>
                  <a:pt x="1079503" y="99385"/>
                </a:cubicBezTo>
                <a:cubicBezTo>
                  <a:pt x="1082735" y="96153"/>
                  <a:pt x="1085967" y="96153"/>
                  <a:pt x="1089199" y="99385"/>
                </a:cubicBezTo>
                <a:cubicBezTo>
                  <a:pt x="1092431" y="99385"/>
                  <a:pt x="1095663" y="99385"/>
                  <a:pt x="1095663" y="99385"/>
                </a:cubicBezTo>
                <a:cubicBezTo>
                  <a:pt x="1102127" y="92921"/>
                  <a:pt x="1108591" y="96153"/>
                  <a:pt x="1115055" y="96153"/>
                </a:cubicBezTo>
                <a:cubicBezTo>
                  <a:pt x="1118287" y="96153"/>
                  <a:pt x="1118287" y="99385"/>
                  <a:pt x="1118287" y="99385"/>
                </a:cubicBezTo>
                <a:cubicBezTo>
                  <a:pt x="1121519" y="89689"/>
                  <a:pt x="1127983" y="92921"/>
                  <a:pt x="1134447" y="96153"/>
                </a:cubicBezTo>
                <a:cubicBezTo>
                  <a:pt x="1134447" y="96153"/>
                  <a:pt x="1137679" y="96153"/>
                  <a:pt x="1137679" y="96153"/>
                </a:cubicBezTo>
                <a:cubicBezTo>
                  <a:pt x="1153840" y="89689"/>
                  <a:pt x="1170000" y="99385"/>
                  <a:pt x="1182928" y="92921"/>
                </a:cubicBezTo>
                <a:cubicBezTo>
                  <a:pt x="1186160" y="89689"/>
                  <a:pt x="1189392" y="89689"/>
                  <a:pt x="1192624" y="92921"/>
                </a:cubicBezTo>
                <a:cubicBezTo>
                  <a:pt x="1205552" y="96153"/>
                  <a:pt x="1215249" y="96153"/>
                  <a:pt x="1228177" y="92921"/>
                </a:cubicBezTo>
                <a:cubicBezTo>
                  <a:pt x="1231409" y="92921"/>
                  <a:pt x="1231409" y="92921"/>
                  <a:pt x="1231409" y="92921"/>
                </a:cubicBezTo>
                <a:cubicBezTo>
                  <a:pt x="1237873" y="96153"/>
                  <a:pt x="1244337" y="96153"/>
                  <a:pt x="1250801" y="96153"/>
                </a:cubicBezTo>
                <a:cubicBezTo>
                  <a:pt x="1276657" y="89689"/>
                  <a:pt x="1302514" y="99385"/>
                  <a:pt x="1328370" y="92921"/>
                </a:cubicBezTo>
                <a:cubicBezTo>
                  <a:pt x="1344530" y="96153"/>
                  <a:pt x="1360691" y="96153"/>
                  <a:pt x="1376851" y="96153"/>
                </a:cubicBezTo>
                <a:cubicBezTo>
                  <a:pt x="1396243" y="92921"/>
                  <a:pt x="1415635" y="96153"/>
                  <a:pt x="1435027" y="96153"/>
                </a:cubicBezTo>
                <a:cubicBezTo>
                  <a:pt x="1435027" y="92921"/>
                  <a:pt x="1438259" y="92921"/>
                  <a:pt x="1438259" y="92921"/>
                </a:cubicBezTo>
                <a:cubicBezTo>
                  <a:pt x="1444724" y="89689"/>
                  <a:pt x="1447956" y="89689"/>
                  <a:pt x="1454420" y="92921"/>
                </a:cubicBezTo>
                <a:cubicBezTo>
                  <a:pt x="1460884" y="96153"/>
                  <a:pt x="1464116" y="96153"/>
                  <a:pt x="1467348" y="92921"/>
                </a:cubicBezTo>
                <a:cubicBezTo>
                  <a:pt x="1486740" y="86457"/>
                  <a:pt x="1506133" y="96153"/>
                  <a:pt x="1522293" y="92921"/>
                </a:cubicBezTo>
                <a:cubicBezTo>
                  <a:pt x="1525525" y="89689"/>
                  <a:pt x="1525525" y="89689"/>
                  <a:pt x="1528757" y="92921"/>
                </a:cubicBezTo>
                <a:cubicBezTo>
                  <a:pt x="1535221" y="92921"/>
                  <a:pt x="1541685" y="92921"/>
                  <a:pt x="1551381" y="92921"/>
                </a:cubicBezTo>
                <a:cubicBezTo>
                  <a:pt x="1574005" y="86457"/>
                  <a:pt x="1596630" y="96153"/>
                  <a:pt x="1619254" y="92921"/>
                </a:cubicBezTo>
                <a:cubicBezTo>
                  <a:pt x="1628950" y="92921"/>
                  <a:pt x="1638646" y="92921"/>
                  <a:pt x="1645110" y="92921"/>
                </a:cubicBezTo>
                <a:cubicBezTo>
                  <a:pt x="1648342" y="89689"/>
                  <a:pt x="1651574" y="89689"/>
                  <a:pt x="1654807" y="92921"/>
                </a:cubicBezTo>
                <a:cubicBezTo>
                  <a:pt x="1658039" y="92921"/>
                  <a:pt x="1661271" y="92921"/>
                  <a:pt x="1664503" y="92921"/>
                </a:cubicBezTo>
                <a:cubicBezTo>
                  <a:pt x="1690359" y="89689"/>
                  <a:pt x="1716215" y="92921"/>
                  <a:pt x="1745304" y="96153"/>
                </a:cubicBezTo>
                <a:cubicBezTo>
                  <a:pt x="1745304" y="96153"/>
                  <a:pt x="1745304" y="96153"/>
                  <a:pt x="1748536" y="96153"/>
                </a:cubicBezTo>
                <a:cubicBezTo>
                  <a:pt x="1751768" y="92921"/>
                  <a:pt x="1755000" y="92921"/>
                  <a:pt x="1761464" y="92921"/>
                </a:cubicBezTo>
                <a:cubicBezTo>
                  <a:pt x="1767928" y="92921"/>
                  <a:pt x="1777624" y="96153"/>
                  <a:pt x="1784088" y="92921"/>
                </a:cubicBezTo>
                <a:cubicBezTo>
                  <a:pt x="1787320" y="96153"/>
                  <a:pt x="1793784" y="96153"/>
                  <a:pt x="1793784" y="99385"/>
                </a:cubicBezTo>
                <a:cubicBezTo>
                  <a:pt x="1797016" y="99385"/>
                  <a:pt x="1797016" y="99385"/>
                  <a:pt x="1797016" y="99385"/>
                </a:cubicBezTo>
                <a:cubicBezTo>
                  <a:pt x="1797016" y="102617"/>
                  <a:pt x="1797016" y="102617"/>
                  <a:pt x="1793784" y="102617"/>
                </a:cubicBezTo>
                <a:cubicBezTo>
                  <a:pt x="1797016" y="102617"/>
                  <a:pt x="1797016" y="99385"/>
                  <a:pt x="1800249" y="99385"/>
                </a:cubicBezTo>
                <a:cubicBezTo>
                  <a:pt x="1816409" y="99385"/>
                  <a:pt x="1832569" y="105849"/>
                  <a:pt x="1851961" y="99385"/>
                </a:cubicBezTo>
                <a:cubicBezTo>
                  <a:pt x="1855193" y="102617"/>
                  <a:pt x="1858425" y="102617"/>
                  <a:pt x="1861657" y="99385"/>
                </a:cubicBezTo>
                <a:cubicBezTo>
                  <a:pt x="1868121" y="96153"/>
                  <a:pt x="1874585" y="99385"/>
                  <a:pt x="1877817" y="96153"/>
                </a:cubicBezTo>
                <a:cubicBezTo>
                  <a:pt x="1884282" y="99385"/>
                  <a:pt x="1887514" y="99385"/>
                  <a:pt x="1893978" y="96153"/>
                </a:cubicBezTo>
                <a:cubicBezTo>
                  <a:pt x="1900442" y="89689"/>
                  <a:pt x="1910138" y="96153"/>
                  <a:pt x="1916602" y="92921"/>
                </a:cubicBezTo>
                <a:cubicBezTo>
                  <a:pt x="1916602" y="92921"/>
                  <a:pt x="1919834" y="92921"/>
                  <a:pt x="1923066" y="92921"/>
                </a:cubicBezTo>
                <a:cubicBezTo>
                  <a:pt x="1939226" y="86457"/>
                  <a:pt x="1955387" y="86457"/>
                  <a:pt x="1971547" y="86457"/>
                </a:cubicBezTo>
                <a:cubicBezTo>
                  <a:pt x="1974779" y="86457"/>
                  <a:pt x="1974779" y="86457"/>
                  <a:pt x="1978011" y="86457"/>
                </a:cubicBezTo>
                <a:cubicBezTo>
                  <a:pt x="1994171" y="83225"/>
                  <a:pt x="2010331" y="89689"/>
                  <a:pt x="2026491" y="83225"/>
                </a:cubicBezTo>
                <a:cubicBezTo>
                  <a:pt x="2036188" y="86457"/>
                  <a:pt x="2042652" y="86457"/>
                  <a:pt x="2049116" y="83225"/>
                </a:cubicBezTo>
                <a:cubicBezTo>
                  <a:pt x="2068508" y="83225"/>
                  <a:pt x="2084668" y="79993"/>
                  <a:pt x="2104061" y="83225"/>
                </a:cubicBezTo>
                <a:cubicBezTo>
                  <a:pt x="2110525" y="83225"/>
                  <a:pt x="2116989" y="83225"/>
                  <a:pt x="2123453" y="83225"/>
                </a:cubicBezTo>
                <a:cubicBezTo>
                  <a:pt x="2152541" y="79993"/>
                  <a:pt x="2181629" y="79993"/>
                  <a:pt x="2210718" y="79993"/>
                </a:cubicBezTo>
                <a:cubicBezTo>
                  <a:pt x="2213950" y="79993"/>
                  <a:pt x="2213950" y="79993"/>
                  <a:pt x="2217182" y="79993"/>
                </a:cubicBezTo>
                <a:cubicBezTo>
                  <a:pt x="2217182" y="79993"/>
                  <a:pt x="2217182" y="76761"/>
                  <a:pt x="2217182" y="76761"/>
                </a:cubicBezTo>
                <a:cubicBezTo>
                  <a:pt x="2220414" y="79993"/>
                  <a:pt x="2220414" y="79993"/>
                  <a:pt x="2220414" y="76761"/>
                </a:cubicBezTo>
                <a:cubicBezTo>
                  <a:pt x="2230110" y="73529"/>
                  <a:pt x="2239807" y="79993"/>
                  <a:pt x="2249503" y="73529"/>
                </a:cubicBezTo>
                <a:cubicBezTo>
                  <a:pt x="2252735" y="73529"/>
                  <a:pt x="2255967" y="73529"/>
                  <a:pt x="2259199" y="73529"/>
                </a:cubicBezTo>
                <a:cubicBezTo>
                  <a:pt x="2262431" y="70297"/>
                  <a:pt x="2268895" y="73529"/>
                  <a:pt x="2272127" y="70297"/>
                </a:cubicBezTo>
                <a:cubicBezTo>
                  <a:pt x="2278591" y="70297"/>
                  <a:pt x="2281823" y="70297"/>
                  <a:pt x="2285055" y="70297"/>
                </a:cubicBezTo>
                <a:cubicBezTo>
                  <a:pt x="2297983" y="63833"/>
                  <a:pt x="2307679" y="73529"/>
                  <a:pt x="2320607" y="67065"/>
                </a:cubicBezTo>
                <a:cubicBezTo>
                  <a:pt x="2323839" y="70297"/>
                  <a:pt x="2327071" y="70297"/>
                  <a:pt x="2330304" y="67065"/>
                </a:cubicBezTo>
                <a:cubicBezTo>
                  <a:pt x="2346464" y="63833"/>
                  <a:pt x="2362624" y="67065"/>
                  <a:pt x="2375552" y="70297"/>
                </a:cubicBezTo>
                <a:cubicBezTo>
                  <a:pt x="2378784" y="67065"/>
                  <a:pt x="2378784" y="67065"/>
                  <a:pt x="2382016" y="67065"/>
                </a:cubicBezTo>
                <a:cubicBezTo>
                  <a:pt x="2385249" y="63833"/>
                  <a:pt x="2388481" y="63833"/>
                  <a:pt x="2391713" y="67065"/>
                </a:cubicBezTo>
                <a:cubicBezTo>
                  <a:pt x="2391713" y="67065"/>
                  <a:pt x="2391713" y="67065"/>
                  <a:pt x="2394945" y="67065"/>
                </a:cubicBezTo>
                <a:cubicBezTo>
                  <a:pt x="2401409" y="60601"/>
                  <a:pt x="2411105" y="67065"/>
                  <a:pt x="2417569" y="63833"/>
                </a:cubicBezTo>
                <a:cubicBezTo>
                  <a:pt x="2424033" y="57369"/>
                  <a:pt x="2430497" y="63833"/>
                  <a:pt x="2436961" y="60601"/>
                </a:cubicBezTo>
                <a:cubicBezTo>
                  <a:pt x="2440193" y="57369"/>
                  <a:pt x="2443425" y="57369"/>
                  <a:pt x="2443425" y="57369"/>
                </a:cubicBezTo>
                <a:cubicBezTo>
                  <a:pt x="2456353" y="50905"/>
                  <a:pt x="2472513" y="50905"/>
                  <a:pt x="2485442" y="50905"/>
                </a:cubicBezTo>
                <a:cubicBezTo>
                  <a:pt x="2488674" y="50905"/>
                  <a:pt x="2488674" y="50905"/>
                  <a:pt x="2491906" y="50905"/>
                </a:cubicBezTo>
                <a:cubicBezTo>
                  <a:pt x="2495138" y="54137"/>
                  <a:pt x="2495138" y="54137"/>
                  <a:pt x="2498370" y="50905"/>
                </a:cubicBezTo>
                <a:cubicBezTo>
                  <a:pt x="2501602" y="50905"/>
                  <a:pt x="2508066" y="50905"/>
                  <a:pt x="2511298" y="47673"/>
                </a:cubicBezTo>
                <a:cubicBezTo>
                  <a:pt x="2514530" y="47673"/>
                  <a:pt x="2517762" y="47673"/>
                  <a:pt x="2520994" y="47673"/>
                </a:cubicBezTo>
                <a:cubicBezTo>
                  <a:pt x="2524226" y="44441"/>
                  <a:pt x="2527458" y="47673"/>
                  <a:pt x="2530690" y="44441"/>
                </a:cubicBezTo>
                <a:cubicBezTo>
                  <a:pt x="2530690" y="44441"/>
                  <a:pt x="2530690" y="44441"/>
                  <a:pt x="2533923" y="44441"/>
                </a:cubicBezTo>
                <a:cubicBezTo>
                  <a:pt x="2543619" y="37976"/>
                  <a:pt x="2553315" y="41209"/>
                  <a:pt x="2563011" y="41209"/>
                </a:cubicBezTo>
                <a:cubicBezTo>
                  <a:pt x="2572707" y="41209"/>
                  <a:pt x="2582403" y="41209"/>
                  <a:pt x="2592099" y="41209"/>
                </a:cubicBezTo>
                <a:cubicBezTo>
                  <a:pt x="2595331" y="37976"/>
                  <a:pt x="2601795" y="41209"/>
                  <a:pt x="2608259" y="37976"/>
                </a:cubicBezTo>
                <a:cubicBezTo>
                  <a:pt x="2611491" y="34744"/>
                  <a:pt x="2614723" y="34744"/>
                  <a:pt x="2617955" y="37976"/>
                </a:cubicBezTo>
                <a:cubicBezTo>
                  <a:pt x="2621187" y="37976"/>
                  <a:pt x="2624420" y="37976"/>
                  <a:pt x="2627652" y="37976"/>
                </a:cubicBezTo>
                <a:cubicBezTo>
                  <a:pt x="2630884" y="34744"/>
                  <a:pt x="2634116" y="34744"/>
                  <a:pt x="2637348" y="37976"/>
                </a:cubicBezTo>
                <a:cubicBezTo>
                  <a:pt x="2637348" y="37976"/>
                  <a:pt x="2640580" y="37976"/>
                  <a:pt x="2640580" y="37976"/>
                </a:cubicBezTo>
                <a:cubicBezTo>
                  <a:pt x="2647044" y="34744"/>
                  <a:pt x="2656740" y="37976"/>
                  <a:pt x="2666436" y="37976"/>
                </a:cubicBezTo>
                <a:cubicBezTo>
                  <a:pt x="2666436" y="37976"/>
                  <a:pt x="2669668" y="37976"/>
                  <a:pt x="2669668" y="37976"/>
                </a:cubicBezTo>
                <a:cubicBezTo>
                  <a:pt x="2672900" y="37976"/>
                  <a:pt x="2672900" y="37976"/>
                  <a:pt x="2672900" y="41209"/>
                </a:cubicBezTo>
                <a:cubicBezTo>
                  <a:pt x="2672900" y="41209"/>
                  <a:pt x="2676132" y="41209"/>
                  <a:pt x="2676132" y="41209"/>
                </a:cubicBezTo>
                <a:cubicBezTo>
                  <a:pt x="2679365" y="41209"/>
                  <a:pt x="2679365" y="41209"/>
                  <a:pt x="2679365" y="37976"/>
                </a:cubicBezTo>
                <a:cubicBezTo>
                  <a:pt x="2682597" y="37976"/>
                  <a:pt x="2682597" y="37976"/>
                  <a:pt x="2685829" y="41209"/>
                </a:cubicBezTo>
                <a:cubicBezTo>
                  <a:pt x="2685829" y="37976"/>
                  <a:pt x="2685829" y="37976"/>
                  <a:pt x="2685829" y="37976"/>
                </a:cubicBezTo>
                <a:cubicBezTo>
                  <a:pt x="2721381" y="37976"/>
                  <a:pt x="2753701" y="37976"/>
                  <a:pt x="2789254" y="41209"/>
                </a:cubicBezTo>
                <a:cubicBezTo>
                  <a:pt x="2808646" y="44441"/>
                  <a:pt x="2831271" y="44441"/>
                  <a:pt x="2850663" y="44441"/>
                </a:cubicBezTo>
                <a:cubicBezTo>
                  <a:pt x="2853895" y="44441"/>
                  <a:pt x="2853895" y="47673"/>
                  <a:pt x="2857127" y="47673"/>
                </a:cubicBezTo>
                <a:cubicBezTo>
                  <a:pt x="2857127" y="44441"/>
                  <a:pt x="2857127" y="44441"/>
                  <a:pt x="2857127" y="44441"/>
                </a:cubicBezTo>
                <a:cubicBezTo>
                  <a:pt x="2857127" y="44441"/>
                  <a:pt x="2857127" y="44441"/>
                  <a:pt x="2860359" y="44441"/>
                </a:cubicBezTo>
                <a:cubicBezTo>
                  <a:pt x="2860359" y="44441"/>
                  <a:pt x="2863591" y="44441"/>
                  <a:pt x="2866823" y="44441"/>
                </a:cubicBezTo>
                <a:cubicBezTo>
                  <a:pt x="2889447" y="41209"/>
                  <a:pt x="2908839" y="41209"/>
                  <a:pt x="2931464" y="44441"/>
                </a:cubicBezTo>
                <a:cubicBezTo>
                  <a:pt x="2934696" y="47673"/>
                  <a:pt x="2941160" y="47673"/>
                  <a:pt x="2947624" y="47673"/>
                </a:cubicBezTo>
                <a:cubicBezTo>
                  <a:pt x="2947624" y="47673"/>
                  <a:pt x="2950856" y="47673"/>
                  <a:pt x="2950856" y="50905"/>
                </a:cubicBezTo>
                <a:cubicBezTo>
                  <a:pt x="2954088" y="47673"/>
                  <a:pt x="2957320" y="47673"/>
                  <a:pt x="2960552" y="47673"/>
                </a:cubicBezTo>
                <a:cubicBezTo>
                  <a:pt x="2967016" y="47673"/>
                  <a:pt x="2973481" y="47673"/>
                  <a:pt x="2979945" y="47673"/>
                </a:cubicBezTo>
                <a:cubicBezTo>
                  <a:pt x="2983177" y="50905"/>
                  <a:pt x="2989641" y="50905"/>
                  <a:pt x="2996105" y="47673"/>
                </a:cubicBezTo>
                <a:cubicBezTo>
                  <a:pt x="3002569" y="47673"/>
                  <a:pt x="3009033" y="47673"/>
                  <a:pt x="3015497" y="47673"/>
                </a:cubicBezTo>
                <a:cubicBezTo>
                  <a:pt x="3018729" y="50905"/>
                  <a:pt x="3021961" y="50905"/>
                  <a:pt x="3028425" y="50905"/>
                </a:cubicBezTo>
                <a:cubicBezTo>
                  <a:pt x="3041353" y="50905"/>
                  <a:pt x="3054281" y="50905"/>
                  <a:pt x="3067210" y="50905"/>
                </a:cubicBezTo>
                <a:cubicBezTo>
                  <a:pt x="3076906" y="41209"/>
                  <a:pt x="3086602" y="41209"/>
                  <a:pt x="3099530" y="44441"/>
                </a:cubicBezTo>
                <a:cubicBezTo>
                  <a:pt x="3099530" y="44441"/>
                  <a:pt x="3099530" y="44441"/>
                  <a:pt x="3102762" y="47673"/>
                </a:cubicBezTo>
                <a:cubicBezTo>
                  <a:pt x="3102762" y="47673"/>
                  <a:pt x="3102762" y="47673"/>
                  <a:pt x="3102762" y="44441"/>
                </a:cubicBezTo>
                <a:cubicBezTo>
                  <a:pt x="3118922" y="44441"/>
                  <a:pt x="3131851" y="44441"/>
                  <a:pt x="3148011" y="44441"/>
                </a:cubicBezTo>
                <a:cubicBezTo>
                  <a:pt x="3151243" y="44441"/>
                  <a:pt x="3151243" y="44441"/>
                  <a:pt x="3151243" y="44441"/>
                </a:cubicBezTo>
                <a:cubicBezTo>
                  <a:pt x="3157707" y="47673"/>
                  <a:pt x="3164171" y="44441"/>
                  <a:pt x="3167403" y="50905"/>
                </a:cubicBezTo>
                <a:cubicBezTo>
                  <a:pt x="3167403" y="50905"/>
                  <a:pt x="3170635" y="50905"/>
                  <a:pt x="3173867" y="50905"/>
                </a:cubicBezTo>
                <a:cubicBezTo>
                  <a:pt x="3173867" y="50905"/>
                  <a:pt x="3177099" y="50905"/>
                  <a:pt x="3177099" y="50905"/>
                </a:cubicBezTo>
                <a:cubicBezTo>
                  <a:pt x="3177099" y="54137"/>
                  <a:pt x="3177099" y="54137"/>
                  <a:pt x="3177099" y="54137"/>
                </a:cubicBezTo>
                <a:cubicBezTo>
                  <a:pt x="3177099" y="50905"/>
                  <a:pt x="3180331" y="50905"/>
                  <a:pt x="3180331" y="50905"/>
                </a:cubicBezTo>
                <a:cubicBezTo>
                  <a:pt x="3190027" y="50905"/>
                  <a:pt x="3199723" y="50905"/>
                  <a:pt x="3206187" y="50905"/>
                </a:cubicBezTo>
                <a:cubicBezTo>
                  <a:pt x="3209419" y="47673"/>
                  <a:pt x="3212651" y="47673"/>
                  <a:pt x="3215884" y="50905"/>
                </a:cubicBezTo>
                <a:cubicBezTo>
                  <a:pt x="3219116" y="54137"/>
                  <a:pt x="3225580" y="54137"/>
                  <a:pt x="3228812" y="50905"/>
                </a:cubicBezTo>
                <a:cubicBezTo>
                  <a:pt x="3235276" y="47673"/>
                  <a:pt x="3238508" y="47673"/>
                  <a:pt x="3241740" y="54137"/>
                </a:cubicBezTo>
                <a:cubicBezTo>
                  <a:pt x="3248204" y="54137"/>
                  <a:pt x="3254668" y="54137"/>
                  <a:pt x="3261132" y="54137"/>
                </a:cubicBezTo>
                <a:cubicBezTo>
                  <a:pt x="3261132" y="50905"/>
                  <a:pt x="3264364" y="50905"/>
                  <a:pt x="3264364" y="54137"/>
                </a:cubicBezTo>
                <a:cubicBezTo>
                  <a:pt x="3270829" y="54137"/>
                  <a:pt x="3274061" y="54137"/>
                  <a:pt x="3280525" y="54137"/>
                </a:cubicBezTo>
                <a:cubicBezTo>
                  <a:pt x="3286989" y="50905"/>
                  <a:pt x="3293453" y="50905"/>
                  <a:pt x="3299917" y="54137"/>
                </a:cubicBezTo>
                <a:cubicBezTo>
                  <a:pt x="3299917" y="54137"/>
                  <a:pt x="3299917" y="54137"/>
                  <a:pt x="3299917" y="50905"/>
                </a:cubicBezTo>
                <a:cubicBezTo>
                  <a:pt x="3309613" y="44441"/>
                  <a:pt x="3322541" y="50905"/>
                  <a:pt x="3335469" y="47673"/>
                </a:cubicBezTo>
                <a:cubicBezTo>
                  <a:pt x="3335469" y="47673"/>
                  <a:pt x="3335469" y="47673"/>
                  <a:pt x="3338701" y="47673"/>
                </a:cubicBezTo>
                <a:cubicBezTo>
                  <a:pt x="3341933" y="44441"/>
                  <a:pt x="3345165" y="44441"/>
                  <a:pt x="3348397" y="47673"/>
                </a:cubicBezTo>
                <a:cubicBezTo>
                  <a:pt x="3348397" y="47673"/>
                  <a:pt x="3351629" y="47673"/>
                  <a:pt x="3351629" y="47673"/>
                </a:cubicBezTo>
                <a:cubicBezTo>
                  <a:pt x="3358093" y="44441"/>
                  <a:pt x="3364558" y="44441"/>
                  <a:pt x="3374254" y="47673"/>
                </a:cubicBezTo>
                <a:cubicBezTo>
                  <a:pt x="3374254" y="47673"/>
                  <a:pt x="3374254" y="44441"/>
                  <a:pt x="3374254" y="44441"/>
                </a:cubicBezTo>
                <a:cubicBezTo>
                  <a:pt x="3377486" y="44441"/>
                  <a:pt x="3380718" y="44441"/>
                  <a:pt x="3383950" y="44441"/>
                </a:cubicBezTo>
                <a:cubicBezTo>
                  <a:pt x="3390414" y="41209"/>
                  <a:pt x="3393646" y="44441"/>
                  <a:pt x="3400110" y="41209"/>
                </a:cubicBezTo>
                <a:cubicBezTo>
                  <a:pt x="3406574" y="41209"/>
                  <a:pt x="3416271" y="41209"/>
                  <a:pt x="3422735" y="37976"/>
                </a:cubicBezTo>
                <a:cubicBezTo>
                  <a:pt x="3425967" y="37976"/>
                  <a:pt x="3429199" y="37976"/>
                  <a:pt x="3432431" y="41209"/>
                </a:cubicBezTo>
                <a:cubicBezTo>
                  <a:pt x="3432431" y="41209"/>
                  <a:pt x="3432431" y="41209"/>
                  <a:pt x="3435663" y="41209"/>
                </a:cubicBezTo>
                <a:cubicBezTo>
                  <a:pt x="3435663" y="41209"/>
                  <a:pt x="3438895" y="37976"/>
                  <a:pt x="3442127" y="37976"/>
                </a:cubicBezTo>
                <a:cubicBezTo>
                  <a:pt x="3448591" y="37976"/>
                  <a:pt x="3451823" y="37976"/>
                  <a:pt x="3455055" y="37976"/>
                </a:cubicBezTo>
                <a:cubicBezTo>
                  <a:pt x="3458287" y="34744"/>
                  <a:pt x="3461519" y="34744"/>
                  <a:pt x="3461519" y="37976"/>
                </a:cubicBezTo>
                <a:cubicBezTo>
                  <a:pt x="3461519" y="37976"/>
                  <a:pt x="3464751" y="37976"/>
                  <a:pt x="3464751" y="37976"/>
                </a:cubicBezTo>
                <a:cubicBezTo>
                  <a:pt x="3467983" y="34744"/>
                  <a:pt x="3471215" y="34744"/>
                  <a:pt x="3474447" y="34744"/>
                </a:cubicBezTo>
                <a:cubicBezTo>
                  <a:pt x="3477679" y="34744"/>
                  <a:pt x="3477679" y="34744"/>
                  <a:pt x="3480911" y="34744"/>
                </a:cubicBezTo>
                <a:cubicBezTo>
                  <a:pt x="3480911" y="31512"/>
                  <a:pt x="3484143" y="31512"/>
                  <a:pt x="3487375" y="34744"/>
                </a:cubicBezTo>
                <a:cubicBezTo>
                  <a:pt x="3490607" y="34744"/>
                  <a:pt x="3490607" y="34744"/>
                  <a:pt x="3493839" y="34744"/>
                </a:cubicBezTo>
                <a:cubicBezTo>
                  <a:pt x="3497071" y="31512"/>
                  <a:pt x="3503535" y="34744"/>
                  <a:pt x="3510000" y="34744"/>
                </a:cubicBezTo>
                <a:cubicBezTo>
                  <a:pt x="3510000" y="31512"/>
                  <a:pt x="3510000" y="31512"/>
                  <a:pt x="3513232" y="31512"/>
                </a:cubicBezTo>
                <a:cubicBezTo>
                  <a:pt x="3516464" y="31512"/>
                  <a:pt x="3516464" y="31512"/>
                  <a:pt x="3519696" y="31512"/>
                </a:cubicBezTo>
                <a:cubicBezTo>
                  <a:pt x="3526160" y="31512"/>
                  <a:pt x="3535856" y="31512"/>
                  <a:pt x="3542320" y="31512"/>
                </a:cubicBezTo>
                <a:cubicBezTo>
                  <a:pt x="3542320" y="31512"/>
                  <a:pt x="3545552" y="31512"/>
                  <a:pt x="3545552" y="31512"/>
                </a:cubicBezTo>
                <a:cubicBezTo>
                  <a:pt x="3555249" y="28280"/>
                  <a:pt x="3568177" y="28280"/>
                  <a:pt x="3577873" y="28280"/>
                </a:cubicBezTo>
                <a:cubicBezTo>
                  <a:pt x="3577873" y="25048"/>
                  <a:pt x="3577873" y="25048"/>
                  <a:pt x="3581105" y="25048"/>
                </a:cubicBezTo>
                <a:cubicBezTo>
                  <a:pt x="3581105" y="25048"/>
                  <a:pt x="3584337" y="25048"/>
                  <a:pt x="3584337" y="25048"/>
                </a:cubicBezTo>
                <a:cubicBezTo>
                  <a:pt x="3584337" y="21816"/>
                  <a:pt x="3587569" y="21816"/>
                  <a:pt x="3587569" y="25048"/>
                </a:cubicBezTo>
                <a:cubicBezTo>
                  <a:pt x="3590801" y="25048"/>
                  <a:pt x="3590801" y="25048"/>
                  <a:pt x="3594033" y="25048"/>
                </a:cubicBezTo>
                <a:cubicBezTo>
                  <a:pt x="3600497" y="18584"/>
                  <a:pt x="3610193" y="28280"/>
                  <a:pt x="3619889" y="21816"/>
                </a:cubicBezTo>
                <a:cubicBezTo>
                  <a:pt x="3623121" y="21816"/>
                  <a:pt x="3623121" y="21816"/>
                  <a:pt x="3626353" y="21816"/>
                </a:cubicBezTo>
                <a:cubicBezTo>
                  <a:pt x="3626353" y="21816"/>
                  <a:pt x="3629585" y="21816"/>
                  <a:pt x="3632817" y="21816"/>
                </a:cubicBezTo>
                <a:cubicBezTo>
                  <a:pt x="3639281" y="18584"/>
                  <a:pt x="3648977" y="21816"/>
                  <a:pt x="3652209" y="18584"/>
                </a:cubicBezTo>
                <a:cubicBezTo>
                  <a:pt x="3658673" y="18584"/>
                  <a:pt x="3661905" y="18584"/>
                  <a:pt x="3665137" y="18584"/>
                </a:cubicBezTo>
                <a:cubicBezTo>
                  <a:pt x="3671601" y="15352"/>
                  <a:pt x="3681297" y="18584"/>
                  <a:pt x="3687761" y="18584"/>
                </a:cubicBezTo>
                <a:cubicBezTo>
                  <a:pt x="3687761" y="15352"/>
                  <a:pt x="3687761" y="15352"/>
                  <a:pt x="3687761" y="15352"/>
                </a:cubicBezTo>
                <a:cubicBezTo>
                  <a:pt x="3690993" y="15352"/>
                  <a:pt x="3690993" y="15352"/>
                  <a:pt x="3694227" y="15352"/>
                </a:cubicBezTo>
                <a:cubicBezTo>
                  <a:pt x="3697459" y="15352"/>
                  <a:pt x="3700691" y="15352"/>
                  <a:pt x="3700691" y="15352"/>
                </a:cubicBezTo>
                <a:cubicBezTo>
                  <a:pt x="3707155" y="12120"/>
                  <a:pt x="3710387" y="12120"/>
                  <a:pt x="3716851" y="12120"/>
                </a:cubicBezTo>
                <a:cubicBezTo>
                  <a:pt x="3720083" y="12120"/>
                  <a:pt x="3723315" y="12120"/>
                  <a:pt x="3723315" y="12120"/>
                </a:cubicBezTo>
                <a:cubicBezTo>
                  <a:pt x="3726547" y="8888"/>
                  <a:pt x="3729779" y="8888"/>
                  <a:pt x="3733011" y="12120"/>
                </a:cubicBezTo>
                <a:cubicBezTo>
                  <a:pt x="3736243" y="12120"/>
                  <a:pt x="3736243" y="12120"/>
                  <a:pt x="3739475" y="12120"/>
                </a:cubicBezTo>
                <a:cubicBezTo>
                  <a:pt x="3742707" y="8888"/>
                  <a:pt x="3745939" y="8888"/>
                  <a:pt x="3749171" y="12120"/>
                </a:cubicBezTo>
                <a:cubicBezTo>
                  <a:pt x="3749171" y="12120"/>
                  <a:pt x="3749171" y="15352"/>
                  <a:pt x="3752403" y="15352"/>
                </a:cubicBezTo>
                <a:cubicBezTo>
                  <a:pt x="3752403" y="15352"/>
                  <a:pt x="3752403" y="15352"/>
                  <a:pt x="3752403" y="12120"/>
                </a:cubicBezTo>
                <a:cubicBezTo>
                  <a:pt x="3752403" y="12120"/>
                  <a:pt x="3755635" y="8888"/>
                  <a:pt x="3755635" y="8888"/>
                </a:cubicBezTo>
                <a:cubicBezTo>
                  <a:pt x="3768563" y="8888"/>
                  <a:pt x="3778259" y="8888"/>
                  <a:pt x="3787955" y="8888"/>
                </a:cubicBezTo>
                <a:cubicBezTo>
                  <a:pt x="3787955" y="8888"/>
                  <a:pt x="3787955" y="5656"/>
                  <a:pt x="3787955" y="5656"/>
                </a:cubicBezTo>
                <a:cubicBezTo>
                  <a:pt x="3797651" y="5656"/>
                  <a:pt x="3804115" y="8888"/>
                  <a:pt x="3810579" y="5656"/>
                </a:cubicBezTo>
                <a:cubicBezTo>
                  <a:pt x="3820275" y="5656"/>
                  <a:pt x="3833205" y="5656"/>
                  <a:pt x="3842901" y="8888"/>
                </a:cubicBezTo>
                <a:cubicBezTo>
                  <a:pt x="3842901" y="8888"/>
                  <a:pt x="3846133" y="8888"/>
                  <a:pt x="3846133" y="8888"/>
                </a:cubicBezTo>
                <a:cubicBezTo>
                  <a:pt x="3846133" y="5656"/>
                  <a:pt x="3846133" y="5656"/>
                  <a:pt x="3846133" y="5656"/>
                </a:cubicBezTo>
                <a:cubicBezTo>
                  <a:pt x="3852597" y="2424"/>
                  <a:pt x="3855829" y="-808"/>
                  <a:pt x="3862293" y="2424"/>
                </a:cubicBezTo>
                <a:cubicBezTo>
                  <a:pt x="3862293" y="2424"/>
                  <a:pt x="3865525" y="5656"/>
                  <a:pt x="3868757" y="5656"/>
                </a:cubicBezTo>
                <a:cubicBezTo>
                  <a:pt x="3891381" y="12120"/>
                  <a:pt x="3910773" y="-808"/>
                  <a:pt x="3933397" y="5656"/>
                </a:cubicBezTo>
                <a:cubicBezTo>
                  <a:pt x="3939861" y="5656"/>
                  <a:pt x="3943093" y="2424"/>
                  <a:pt x="3946325" y="5656"/>
                </a:cubicBezTo>
                <a:cubicBezTo>
                  <a:pt x="3946325" y="5656"/>
                  <a:pt x="3946325" y="2424"/>
                  <a:pt x="3949557" y="2424"/>
                </a:cubicBezTo>
                <a:cubicBezTo>
                  <a:pt x="3949557" y="-808"/>
                  <a:pt x="3949557" y="-808"/>
                  <a:pt x="3952789" y="2424"/>
                </a:cubicBezTo>
                <a:cubicBezTo>
                  <a:pt x="3959253" y="2424"/>
                  <a:pt x="3962485" y="2424"/>
                  <a:pt x="3968949" y="2424"/>
                </a:cubicBezTo>
                <a:cubicBezTo>
                  <a:pt x="3970565" y="808"/>
                  <a:pt x="3972181" y="808"/>
                  <a:pt x="3973797" y="1212"/>
                </a:cubicBez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
        <p:nvSpPr>
          <p:cNvPr id="15" name="Espace réservé pour une image  14"/>
          <p:cNvSpPr>
            <a:spLocks noGrp="1"/>
          </p:cNvSpPr>
          <p:nvPr>
            <p:ph type="pic" sz="quarter" idx="13"/>
          </p:nvPr>
        </p:nvSpPr>
        <p:spPr>
          <a:xfrm>
            <a:off x="4783948" y="1612923"/>
            <a:ext cx="2625665" cy="2426899"/>
          </a:xfrm>
          <a:custGeom>
            <a:avLst/>
            <a:gdLst>
              <a:gd name="connsiteX0" fmla="*/ 2302074 w 3938497"/>
              <a:gd name="connsiteY0" fmla="*/ 264 h 3640348"/>
              <a:gd name="connsiteX1" fmla="*/ 2320803 w 3938497"/>
              <a:gd name="connsiteY1" fmla="*/ 4948 h 3640348"/>
              <a:gd name="connsiteX2" fmla="*/ 2327046 w 3938497"/>
              <a:gd name="connsiteY2" fmla="*/ 4948 h 3640348"/>
              <a:gd name="connsiteX3" fmla="*/ 2330167 w 3938497"/>
              <a:gd name="connsiteY3" fmla="*/ 8070 h 3640348"/>
              <a:gd name="connsiteX4" fmla="*/ 2333289 w 3938497"/>
              <a:gd name="connsiteY4" fmla="*/ 4948 h 3640348"/>
              <a:gd name="connsiteX5" fmla="*/ 2355139 w 3938497"/>
              <a:gd name="connsiteY5" fmla="*/ 23683 h 3640348"/>
              <a:gd name="connsiteX6" fmla="*/ 2364503 w 3938497"/>
              <a:gd name="connsiteY6" fmla="*/ 29928 h 3640348"/>
              <a:gd name="connsiteX7" fmla="*/ 2373868 w 3938497"/>
              <a:gd name="connsiteY7" fmla="*/ 36173 h 3640348"/>
              <a:gd name="connsiteX8" fmla="*/ 2376989 w 3938497"/>
              <a:gd name="connsiteY8" fmla="*/ 36173 h 3640348"/>
              <a:gd name="connsiteX9" fmla="*/ 2430054 w 3938497"/>
              <a:gd name="connsiteY9" fmla="*/ 39295 h 3640348"/>
              <a:gd name="connsiteX10" fmla="*/ 2436297 w 3938497"/>
              <a:gd name="connsiteY10" fmla="*/ 39295 h 3640348"/>
              <a:gd name="connsiteX11" fmla="*/ 2451904 w 3938497"/>
              <a:gd name="connsiteY11" fmla="*/ 42418 h 3640348"/>
              <a:gd name="connsiteX12" fmla="*/ 2458147 w 3938497"/>
              <a:gd name="connsiteY12" fmla="*/ 42418 h 3640348"/>
              <a:gd name="connsiteX13" fmla="*/ 2461269 w 3938497"/>
              <a:gd name="connsiteY13" fmla="*/ 42418 h 3640348"/>
              <a:gd name="connsiteX14" fmla="*/ 2464390 w 3938497"/>
              <a:gd name="connsiteY14" fmla="*/ 42418 h 3640348"/>
              <a:gd name="connsiteX15" fmla="*/ 2479997 w 3938497"/>
              <a:gd name="connsiteY15" fmla="*/ 42418 h 3640348"/>
              <a:gd name="connsiteX16" fmla="*/ 2492483 w 3938497"/>
              <a:gd name="connsiteY16" fmla="*/ 45541 h 3640348"/>
              <a:gd name="connsiteX17" fmla="*/ 2498726 w 3938497"/>
              <a:gd name="connsiteY17" fmla="*/ 48663 h 3640348"/>
              <a:gd name="connsiteX18" fmla="*/ 2523698 w 3938497"/>
              <a:gd name="connsiteY18" fmla="*/ 73643 h 3640348"/>
              <a:gd name="connsiteX19" fmla="*/ 2533062 w 3938497"/>
              <a:gd name="connsiteY19" fmla="*/ 95501 h 3640348"/>
              <a:gd name="connsiteX20" fmla="*/ 2545548 w 3938497"/>
              <a:gd name="connsiteY20" fmla="*/ 104869 h 3640348"/>
              <a:gd name="connsiteX21" fmla="*/ 2558034 w 3938497"/>
              <a:gd name="connsiteY21" fmla="*/ 111114 h 3640348"/>
              <a:gd name="connsiteX22" fmla="*/ 2561155 w 3938497"/>
              <a:gd name="connsiteY22" fmla="*/ 120481 h 3640348"/>
              <a:gd name="connsiteX23" fmla="*/ 2567398 w 3938497"/>
              <a:gd name="connsiteY23" fmla="*/ 139216 h 3640348"/>
              <a:gd name="connsiteX24" fmla="*/ 2570519 w 3938497"/>
              <a:gd name="connsiteY24" fmla="*/ 145461 h 3640348"/>
              <a:gd name="connsiteX25" fmla="*/ 2570519 w 3938497"/>
              <a:gd name="connsiteY25" fmla="*/ 151706 h 3640348"/>
              <a:gd name="connsiteX26" fmla="*/ 2567398 w 3938497"/>
              <a:gd name="connsiteY26" fmla="*/ 161074 h 3640348"/>
              <a:gd name="connsiteX27" fmla="*/ 2573641 w 3938497"/>
              <a:gd name="connsiteY27" fmla="*/ 176687 h 3640348"/>
              <a:gd name="connsiteX28" fmla="*/ 2576763 w 3938497"/>
              <a:gd name="connsiteY28" fmla="*/ 189177 h 3640348"/>
              <a:gd name="connsiteX29" fmla="*/ 2567398 w 3938497"/>
              <a:gd name="connsiteY29" fmla="*/ 198544 h 3640348"/>
              <a:gd name="connsiteX30" fmla="*/ 2561155 w 3938497"/>
              <a:gd name="connsiteY30" fmla="*/ 201667 h 3640348"/>
              <a:gd name="connsiteX31" fmla="*/ 2558034 w 3938497"/>
              <a:gd name="connsiteY31" fmla="*/ 204789 h 3640348"/>
              <a:gd name="connsiteX32" fmla="*/ 2576763 w 3938497"/>
              <a:gd name="connsiteY32" fmla="*/ 214157 h 3640348"/>
              <a:gd name="connsiteX33" fmla="*/ 2579884 w 3938497"/>
              <a:gd name="connsiteY33" fmla="*/ 214157 h 3640348"/>
              <a:gd name="connsiteX34" fmla="*/ 2579884 w 3938497"/>
              <a:gd name="connsiteY34" fmla="*/ 223525 h 3640348"/>
              <a:gd name="connsiteX35" fmla="*/ 2583005 w 3938497"/>
              <a:gd name="connsiteY35" fmla="*/ 236015 h 3640348"/>
              <a:gd name="connsiteX36" fmla="*/ 2583005 w 3938497"/>
              <a:gd name="connsiteY36" fmla="*/ 257872 h 3640348"/>
              <a:gd name="connsiteX37" fmla="*/ 2579884 w 3938497"/>
              <a:gd name="connsiteY37" fmla="*/ 264117 h 3640348"/>
              <a:gd name="connsiteX38" fmla="*/ 2567398 w 3938497"/>
              <a:gd name="connsiteY38" fmla="*/ 276607 h 3640348"/>
              <a:gd name="connsiteX39" fmla="*/ 2564277 w 3938497"/>
              <a:gd name="connsiteY39" fmla="*/ 285975 h 3640348"/>
              <a:gd name="connsiteX40" fmla="*/ 2567398 w 3938497"/>
              <a:gd name="connsiteY40" fmla="*/ 298465 h 3640348"/>
              <a:gd name="connsiteX41" fmla="*/ 2554912 w 3938497"/>
              <a:gd name="connsiteY41" fmla="*/ 301588 h 3640348"/>
              <a:gd name="connsiteX42" fmla="*/ 2548669 w 3938497"/>
              <a:gd name="connsiteY42" fmla="*/ 310955 h 3640348"/>
              <a:gd name="connsiteX43" fmla="*/ 2529941 w 3938497"/>
              <a:gd name="connsiteY43" fmla="*/ 332813 h 3640348"/>
              <a:gd name="connsiteX44" fmla="*/ 2517455 w 3938497"/>
              <a:gd name="connsiteY44" fmla="*/ 348426 h 3640348"/>
              <a:gd name="connsiteX45" fmla="*/ 2514333 w 3938497"/>
              <a:gd name="connsiteY45" fmla="*/ 354671 h 3640348"/>
              <a:gd name="connsiteX46" fmla="*/ 2508091 w 3938497"/>
              <a:gd name="connsiteY46" fmla="*/ 354671 h 3640348"/>
              <a:gd name="connsiteX47" fmla="*/ 2504969 w 3938497"/>
              <a:gd name="connsiteY47" fmla="*/ 354671 h 3640348"/>
              <a:gd name="connsiteX48" fmla="*/ 2514333 w 3938497"/>
              <a:gd name="connsiteY48" fmla="*/ 367161 h 3640348"/>
              <a:gd name="connsiteX49" fmla="*/ 2533062 w 3938497"/>
              <a:gd name="connsiteY49" fmla="*/ 370283 h 3640348"/>
              <a:gd name="connsiteX50" fmla="*/ 2545548 w 3938497"/>
              <a:gd name="connsiteY50" fmla="*/ 373406 h 3640348"/>
              <a:gd name="connsiteX51" fmla="*/ 2558034 w 3938497"/>
              <a:gd name="connsiteY51" fmla="*/ 389018 h 3640348"/>
              <a:gd name="connsiteX52" fmla="*/ 2558034 w 3938497"/>
              <a:gd name="connsiteY52" fmla="*/ 401509 h 3640348"/>
              <a:gd name="connsiteX53" fmla="*/ 2561155 w 3938497"/>
              <a:gd name="connsiteY53" fmla="*/ 404631 h 3640348"/>
              <a:gd name="connsiteX54" fmla="*/ 2564277 w 3938497"/>
              <a:gd name="connsiteY54" fmla="*/ 426489 h 3640348"/>
              <a:gd name="connsiteX55" fmla="*/ 2548669 w 3938497"/>
              <a:gd name="connsiteY55" fmla="*/ 454591 h 3640348"/>
              <a:gd name="connsiteX56" fmla="*/ 2570519 w 3938497"/>
              <a:gd name="connsiteY56" fmla="*/ 457714 h 3640348"/>
              <a:gd name="connsiteX57" fmla="*/ 2567398 w 3938497"/>
              <a:gd name="connsiteY57" fmla="*/ 463959 h 3640348"/>
              <a:gd name="connsiteX58" fmla="*/ 2564277 w 3938497"/>
              <a:gd name="connsiteY58" fmla="*/ 467082 h 3640348"/>
              <a:gd name="connsiteX59" fmla="*/ 2558034 w 3938497"/>
              <a:gd name="connsiteY59" fmla="*/ 463959 h 3640348"/>
              <a:gd name="connsiteX60" fmla="*/ 2551791 w 3938497"/>
              <a:gd name="connsiteY60" fmla="*/ 470204 h 3640348"/>
              <a:gd name="connsiteX61" fmla="*/ 2551791 w 3938497"/>
              <a:gd name="connsiteY61" fmla="*/ 482694 h 3640348"/>
              <a:gd name="connsiteX62" fmla="*/ 2554912 w 3938497"/>
              <a:gd name="connsiteY62" fmla="*/ 482694 h 3640348"/>
              <a:gd name="connsiteX63" fmla="*/ 2558034 w 3938497"/>
              <a:gd name="connsiteY63" fmla="*/ 485817 h 3640348"/>
              <a:gd name="connsiteX64" fmla="*/ 2545548 w 3938497"/>
              <a:gd name="connsiteY64" fmla="*/ 510797 h 3640348"/>
              <a:gd name="connsiteX65" fmla="*/ 2520576 w 3938497"/>
              <a:gd name="connsiteY65" fmla="*/ 532655 h 3640348"/>
              <a:gd name="connsiteX66" fmla="*/ 2520576 w 3938497"/>
              <a:gd name="connsiteY66" fmla="*/ 535777 h 3640348"/>
              <a:gd name="connsiteX67" fmla="*/ 2511212 w 3938497"/>
              <a:gd name="connsiteY67" fmla="*/ 538900 h 3640348"/>
              <a:gd name="connsiteX68" fmla="*/ 2511212 w 3938497"/>
              <a:gd name="connsiteY68" fmla="*/ 542022 h 3640348"/>
              <a:gd name="connsiteX69" fmla="*/ 2495605 w 3938497"/>
              <a:gd name="connsiteY69" fmla="*/ 576370 h 3640348"/>
              <a:gd name="connsiteX70" fmla="*/ 2498726 w 3938497"/>
              <a:gd name="connsiteY70" fmla="*/ 576370 h 3640348"/>
              <a:gd name="connsiteX71" fmla="*/ 2498726 w 3938497"/>
              <a:gd name="connsiteY71" fmla="*/ 582615 h 3640348"/>
              <a:gd name="connsiteX72" fmla="*/ 2504969 w 3938497"/>
              <a:gd name="connsiteY72" fmla="*/ 616963 h 3640348"/>
              <a:gd name="connsiteX73" fmla="*/ 2492483 w 3938497"/>
              <a:gd name="connsiteY73" fmla="*/ 629453 h 3640348"/>
              <a:gd name="connsiteX74" fmla="*/ 2461269 w 3938497"/>
              <a:gd name="connsiteY74" fmla="*/ 629453 h 3640348"/>
              <a:gd name="connsiteX75" fmla="*/ 2458147 w 3938497"/>
              <a:gd name="connsiteY75" fmla="*/ 629453 h 3640348"/>
              <a:gd name="connsiteX76" fmla="*/ 2451904 w 3938497"/>
              <a:gd name="connsiteY76" fmla="*/ 629453 h 3640348"/>
              <a:gd name="connsiteX77" fmla="*/ 2448783 w 3938497"/>
              <a:gd name="connsiteY77" fmla="*/ 638821 h 3640348"/>
              <a:gd name="connsiteX78" fmla="*/ 2445661 w 3938497"/>
              <a:gd name="connsiteY78" fmla="*/ 657556 h 3640348"/>
              <a:gd name="connsiteX79" fmla="*/ 2445661 w 3938497"/>
              <a:gd name="connsiteY79" fmla="*/ 660678 h 3640348"/>
              <a:gd name="connsiteX80" fmla="*/ 2436297 w 3938497"/>
              <a:gd name="connsiteY80" fmla="*/ 673168 h 3640348"/>
              <a:gd name="connsiteX81" fmla="*/ 2417568 w 3938497"/>
              <a:gd name="connsiteY81" fmla="*/ 720006 h 3640348"/>
              <a:gd name="connsiteX82" fmla="*/ 2414447 w 3938497"/>
              <a:gd name="connsiteY82" fmla="*/ 723129 h 3640348"/>
              <a:gd name="connsiteX83" fmla="*/ 2417568 w 3938497"/>
              <a:gd name="connsiteY83" fmla="*/ 729374 h 3640348"/>
              <a:gd name="connsiteX84" fmla="*/ 2401961 w 3938497"/>
              <a:gd name="connsiteY84" fmla="*/ 748109 h 3640348"/>
              <a:gd name="connsiteX85" fmla="*/ 2392597 w 3938497"/>
              <a:gd name="connsiteY85" fmla="*/ 769967 h 3640348"/>
              <a:gd name="connsiteX86" fmla="*/ 2411325 w 3938497"/>
              <a:gd name="connsiteY86" fmla="*/ 766844 h 3640348"/>
              <a:gd name="connsiteX87" fmla="*/ 2414447 w 3938497"/>
              <a:gd name="connsiteY87" fmla="*/ 763722 h 3640348"/>
              <a:gd name="connsiteX88" fmla="*/ 2417568 w 3938497"/>
              <a:gd name="connsiteY88" fmla="*/ 760599 h 3640348"/>
              <a:gd name="connsiteX89" fmla="*/ 2445661 w 3938497"/>
              <a:gd name="connsiteY89" fmla="*/ 760599 h 3640348"/>
              <a:gd name="connsiteX90" fmla="*/ 2448783 w 3938497"/>
              <a:gd name="connsiteY90" fmla="*/ 760599 h 3640348"/>
              <a:gd name="connsiteX91" fmla="*/ 2451904 w 3938497"/>
              <a:gd name="connsiteY91" fmla="*/ 757477 h 3640348"/>
              <a:gd name="connsiteX92" fmla="*/ 2458147 w 3938497"/>
              <a:gd name="connsiteY92" fmla="*/ 757477 h 3640348"/>
              <a:gd name="connsiteX93" fmla="*/ 2489362 w 3938497"/>
              <a:gd name="connsiteY93" fmla="*/ 751231 h 3640348"/>
              <a:gd name="connsiteX94" fmla="*/ 2495605 w 3938497"/>
              <a:gd name="connsiteY94" fmla="*/ 751231 h 3640348"/>
              <a:gd name="connsiteX95" fmla="*/ 2498726 w 3938497"/>
              <a:gd name="connsiteY95" fmla="*/ 751231 h 3640348"/>
              <a:gd name="connsiteX96" fmla="*/ 2501847 w 3938497"/>
              <a:gd name="connsiteY96" fmla="*/ 751231 h 3640348"/>
              <a:gd name="connsiteX97" fmla="*/ 2504969 w 3938497"/>
              <a:gd name="connsiteY97" fmla="*/ 748109 h 3640348"/>
              <a:gd name="connsiteX98" fmla="*/ 2533062 w 3938497"/>
              <a:gd name="connsiteY98" fmla="*/ 748109 h 3640348"/>
              <a:gd name="connsiteX99" fmla="*/ 2536183 w 3938497"/>
              <a:gd name="connsiteY99" fmla="*/ 748109 h 3640348"/>
              <a:gd name="connsiteX100" fmla="*/ 2539305 w 3938497"/>
              <a:gd name="connsiteY100" fmla="*/ 751231 h 3640348"/>
              <a:gd name="connsiteX101" fmla="*/ 2542427 w 3938497"/>
              <a:gd name="connsiteY101" fmla="*/ 748109 h 3640348"/>
              <a:gd name="connsiteX102" fmla="*/ 2545548 w 3938497"/>
              <a:gd name="connsiteY102" fmla="*/ 748109 h 3640348"/>
              <a:gd name="connsiteX103" fmla="*/ 2548669 w 3938497"/>
              <a:gd name="connsiteY103" fmla="*/ 748109 h 3640348"/>
              <a:gd name="connsiteX104" fmla="*/ 2554912 w 3938497"/>
              <a:gd name="connsiteY104" fmla="*/ 748109 h 3640348"/>
              <a:gd name="connsiteX105" fmla="*/ 2567398 w 3938497"/>
              <a:gd name="connsiteY105" fmla="*/ 751231 h 3640348"/>
              <a:gd name="connsiteX106" fmla="*/ 2576763 w 3938497"/>
              <a:gd name="connsiteY106" fmla="*/ 751231 h 3640348"/>
              <a:gd name="connsiteX107" fmla="*/ 2583005 w 3938497"/>
              <a:gd name="connsiteY107" fmla="*/ 751231 h 3640348"/>
              <a:gd name="connsiteX108" fmla="*/ 2586127 w 3938497"/>
              <a:gd name="connsiteY108" fmla="*/ 748109 h 3640348"/>
              <a:gd name="connsiteX109" fmla="*/ 2589248 w 3938497"/>
              <a:gd name="connsiteY109" fmla="*/ 748109 h 3640348"/>
              <a:gd name="connsiteX110" fmla="*/ 2604855 w 3938497"/>
              <a:gd name="connsiteY110" fmla="*/ 748109 h 3640348"/>
              <a:gd name="connsiteX111" fmla="*/ 2607977 w 3938497"/>
              <a:gd name="connsiteY111" fmla="*/ 748109 h 3640348"/>
              <a:gd name="connsiteX112" fmla="*/ 2620463 w 3938497"/>
              <a:gd name="connsiteY112" fmla="*/ 744986 h 3640348"/>
              <a:gd name="connsiteX113" fmla="*/ 2623584 w 3938497"/>
              <a:gd name="connsiteY113" fmla="*/ 744986 h 3640348"/>
              <a:gd name="connsiteX114" fmla="*/ 2639192 w 3938497"/>
              <a:gd name="connsiteY114" fmla="*/ 741864 h 3640348"/>
              <a:gd name="connsiteX115" fmla="*/ 2642313 w 3938497"/>
              <a:gd name="connsiteY115" fmla="*/ 741864 h 3640348"/>
              <a:gd name="connsiteX116" fmla="*/ 2645435 w 3938497"/>
              <a:gd name="connsiteY116" fmla="*/ 738741 h 3640348"/>
              <a:gd name="connsiteX117" fmla="*/ 2648556 w 3938497"/>
              <a:gd name="connsiteY117" fmla="*/ 738741 h 3640348"/>
              <a:gd name="connsiteX118" fmla="*/ 2654799 w 3938497"/>
              <a:gd name="connsiteY118" fmla="*/ 738741 h 3640348"/>
              <a:gd name="connsiteX119" fmla="*/ 2667285 w 3938497"/>
              <a:gd name="connsiteY119" fmla="*/ 735619 h 3640348"/>
              <a:gd name="connsiteX120" fmla="*/ 2692257 w 3938497"/>
              <a:gd name="connsiteY120" fmla="*/ 726251 h 3640348"/>
              <a:gd name="connsiteX121" fmla="*/ 2695378 w 3938497"/>
              <a:gd name="connsiteY121" fmla="*/ 726251 h 3640348"/>
              <a:gd name="connsiteX122" fmla="*/ 2704742 w 3938497"/>
              <a:gd name="connsiteY122" fmla="*/ 723129 h 3640348"/>
              <a:gd name="connsiteX123" fmla="*/ 2707864 w 3938497"/>
              <a:gd name="connsiteY123" fmla="*/ 723129 h 3640348"/>
              <a:gd name="connsiteX124" fmla="*/ 2726593 w 3938497"/>
              <a:gd name="connsiteY124" fmla="*/ 716884 h 3640348"/>
              <a:gd name="connsiteX125" fmla="*/ 2726593 w 3938497"/>
              <a:gd name="connsiteY125" fmla="*/ 713761 h 3640348"/>
              <a:gd name="connsiteX126" fmla="*/ 2729714 w 3938497"/>
              <a:gd name="connsiteY126" fmla="*/ 713761 h 3640348"/>
              <a:gd name="connsiteX127" fmla="*/ 2745321 w 3938497"/>
              <a:gd name="connsiteY127" fmla="*/ 713761 h 3640348"/>
              <a:gd name="connsiteX128" fmla="*/ 2751564 w 3938497"/>
              <a:gd name="connsiteY128" fmla="*/ 710639 h 3640348"/>
              <a:gd name="connsiteX129" fmla="*/ 2760929 w 3938497"/>
              <a:gd name="connsiteY129" fmla="*/ 707516 h 3640348"/>
              <a:gd name="connsiteX130" fmla="*/ 2767171 w 3938497"/>
              <a:gd name="connsiteY130" fmla="*/ 704394 h 3640348"/>
              <a:gd name="connsiteX131" fmla="*/ 2776536 w 3938497"/>
              <a:gd name="connsiteY131" fmla="*/ 704394 h 3640348"/>
              <a:gd name="connsiteX132" fmla="*/ 2783559 w 3938497"/>
              <a:gd name="connsiteY132" fmla="*/ 706736 h 3640348"/>
              <a:gd name="connsiteX133" fmla="*/ 2782779 w 3938497"/>
              <a:gd name="connsiteY133" fmla="*/ 707516 h 3640348"/>
              <a:gd name="connsiteX134" fmla="*/ 2785900 w 3938497"/>
              <a:gd name="connsiteY134" fmla="*/ 707516 h 3640348"/>
              <a:gd name="connsiteX135" fmla="*/ 2783559 w 3938497"/>
              <a:gd name="connsiteY135" fmla="*/ 706736 h 3640348"/>
              <a:gd name="connsiteX136" fmla="*/ 2785900 w 3938497"/>
              <a:gd name="connsiteY136" fmla="*/ 704394 h 3640348"/>
              <a:gd name="connsiteX137" fmla="*/ 2789021 w 3938497"/>
              <a:gd name="connsiteY137" fmla="*/ 704394 h 3640348"/>
              <a:gd name="connsiteX138" fmla="*/ 2795265 w 3938497"/>
              <a:gd name="connsiteY138" fmla="*/ 701271 h 3640348"/>
              <a:gd name="connsiteX139" fmla="*/ 2817115 w 3938497"/>
              <a:gd name="connsiteY139" fmla="*/ 695026 h 3640348"/>
              <a:gd name="connsiteX140" fmla="*/ 2820236 w 3938497"/>
              <a:gd name="connsiteY140" fmla="*/ 698149 h 3640348"/>
              <a:gd name="connsiteX141" fmla="*/ 2820236 w 3938497"/>
              <a:gd name="connsiteY141" fmla="*/ 695026 h 3640348"/>
              <a:gd name="connsiteX142" fmla="*/ 2826479 w 3938497"/>
              <a:gd name="connsiteY142" fmla="*/ 691903 h 3640348"/>
              <a:gd name="connsiteX143" fmla="*/ 2832722 w 3938497"/>
              <a:gd name="connsiteY143" fmla="*/ 691903 h 3640348"/>
              <a:gd name="connsiteX144" fmla="*/ 2863937 w 3938497"/>
              <a:gd name="connsiteY144" fmla="*/ 682536 h 3640348"/>
              <a:gd name="connsiteX145" fmla="*/ 2879544 w 3938497"/>
              <a:gd name="connsiteY145" fmla="*/ 679413 h 3640348"/>
              <a:gd name="connsiteX146" fmla="*/ 2882665 w 3938497"/>
              <a:gd name="connsiteY146" fmla="*/ 679413 h 3640348"/>
              <a:gd name="connsiteX147" fmla="*/ 2885787 w 3938497"/>
              <a:gd name="connsiteY147" fmla="*/ 679413 h 3640348"/>
              <a:gd name="connsiteX148" fmla="*/ 2892029 w 3938497"/>
              <a:gd name="connsiteY148" fmla="*/ 679413 h 3640348"/>
              <a:gd name="connsiteX149" fmla="*/ 2904515 w 3938497"/>
              <a:gd name="connsiteY149" fmla="*/ 673168 h 3640348"/>
              <a:gd name="connsiteX150" fmla="*/ 2920123 w 3938497"/>
              <a:gd name="connsiteY150" fmla="*/ 673168 h 3640348"/>
              <a:gd name="connsiteX151" fmla="*/ 2945095 w 3938497"/>
              <a:gd name="connsiteY151" fmla="*/ 670046 h 3640348"/>
              <a:gd name="connsiteX152" fmla="*/ 2948216 w 3938497"/>
              <a:gd name="connsiteY152" fmla="*/ 673168 h 3640348"/>
              <a:gd name="connsiteX153" fmla="*/ 2954459 w 3938497"/>
              <a:gd name="connsiteY153" fmla="*/ 666923 h 3640348"/>
              <a:gd name="connsiteX154" fmla="*/ 2957580 w 3938497"/>
              <a:gd name="connsiteY154" fmla="*/ 666923 h 3640348"/>
              <a:gd name="connsiteX155" fmla="*/ 2960702 w 3938497"/>
              <a:gd name="connsiteY155" fmla="*/ 663801 h 3640348"/>
              <a:gd name="connsiteX156" fmla="*/ 2960702 w 3938497"/>
              <a:gd name="connsiteY156" fmla="*/ 666923 h 3640348"/>
              <a:gd name="connsiteX157" fmla="*/ 2970066 w 3938497"/>
              <a:gd name="connsiteY157" fmla="*/ 660678 h 3640348"/>
              <a:gd name="connsiteX158" fmla="*/ 2985673 w 3938497"/>
              <a:gd name="connsiteY158" fmla="*/ 657556 h 3640348"/>
              <a:gd name="connsiteX159" fmla="*/ 2991916 w 3938497"/>
              <a:gd name="connsiteY159" fmla="*/ 651311 h 3640348"/>
              <a:gd name="connsiteX160" fmla="*/ 2998159 w 3938497"/>
              <a:gd name="connsiteY160" fmla="*/ 648188 h 3640348"/>
              <a:gd name="connsiteX161" fmla="*/ 3001281 w 3938497"/>
              <a:gd name="connsiteY161" fmla="*/ 648188 h 3640348"/>
              <a:gd name="connsiteX162" fmla="*/ 3004402 w 3938497"/>
              <a:gd name="connsiteY162" fmla="*/ 645066 h 3640348"/>
              <a:gd name="connsiteX163" fmla="*/ 3010645 w 3938497"/>
              <a:gd name="connsiteY163" fmla="*/ 641943 h 3640348"/>
              <a:gd name="connsiteX164" fmla="*/ 3013767 w 3938497"/>
              <a:gd name="connsiteY164" fmla="*/ 638821 h 3640348"/>
              <a:gd name="connsiteX165" fmla="*/ 3016888 w 3938497"/>
              <a:gd name="connsiteY165" fmla="*/ 638821 h 3640348"/>
              <a:gd name="connsiteX166" fmla="*/ 3035617 w 3938497"/>
              <a:gd name="connsiteY166" fmla="*/ 635698 h 3640348"/>
              <a:gd name="connsiteX167" fmla="*/ 3038738 w 3938497"/>
              <a:gd name="connsiteY167" fmla="*/ 635698 h 3640348"/>
              <a:gd name="connsiteX168" fmla="*/ 3041859 w 3938497"/>
              <a:gd name="connsiteY168" fmla="*/ 638821 h 3640348"/>
              <a:gd name="connsiteX169" fmla="*/ 3044981 w 3938497"/>
              <a:gd name="connsiteY169" fmla="*/ 638821 h 3640348"/>
              <a:gd name="connsiteX170" fmla="*/ 3054345 w 3938497"/>
              <a:gd name="connsiteY170" fmla="*/ 638821 h 3640348"/>
              <a:gd name="connsiteX171" fmla="*/ 3060588 w 3938497"/>
              <a:gd name="connsiteY171" fmla="*/ 641943 h 3640348"/>
              <a:gd name="connsiteX172" fmla="*/ 3063710 w 3938497"/>
              <a:gd name="connsiteY172" fmla="*/ 641943 h 3640348"/>
              <a:gd name="connsiteX173" fmla="*/ 3063710 w 3938497"/>
              <a:gd name="connsiteY173" fmla="*/ 648188 h 3640348"/>
              <a:gd name="connsiteX174" fmla="*/ 3066831 w 3938497"/>
              <a:gd name="connsiteY174" fmla="*/ 648188 h 3640348"/>
              <a:gd name="connsiteX175" fmla="*/ 3073074 w 3938497"/>
              <a:gd name="connsiteY175" fmla="*/ 657556 h 3640348"/>
              <a:gd name="connsiteX176" fmla="*/ 3076195 w 3938497"/>
              <a:gd name="connsiteY176" fmla="*/ 660678 h 3640348"/>
              <a:gd name="connsiteX177" fmla="*/ 3079317 w 3938497"/>
              <a:gd name="connsiteY177" fmla="*/ 666923 h 3640348"/>
              <a:gd name="connsiteX178" fmla="*/ 3079317 w 3938497"/>
              <a:gd name="connsiteY178" fmla="*/ 670046 h 3640348"/>
              <a:gd name="connsiteX179" fmla="*/ 3082439 w 3938497"/>
              <a:gd name="connsiteY179" fmla="*/ 679413 h 3640348"/>
              <a:gd name="connsiteX180" fmla="*/ 3082439 w 3938497"/>
              <a:gd name="connsiteY180" fmla="*/ 688781 h 3640348"/>
              <a:gd name="connsiteX181" fmla="*/ 3085560 w 3938497"/>
              <a:gd name="connsiteY181" fmla="*/ 688781 h 3640348"/>
              <a:gd name="connsiteX182" fmla="*/ 3073074 w 3938497"/>
              <a:gd name="connsiteY182" fmla="*/ 748109 h 3640348"/>
              <a:gd name="connsiteX183" fmla="*/ 3073074 w 3938497"/>
              <a:gd name="connsiteY183" fmla="*/ 751231 h 3640348"/>
              <a:gd name="connsiteX184" fmla="*/ 3073074 w 3938497"/>
              <a:gd name="connsiteY184" fmla="*/ 757477 h 3640348"/>
              <a:gd name="connsiteX185" fmla="*/ 3079317 w 3938497"/>
              <a:gd name="connsiteY185" fmla="*/ 766844 h 3640348"/>
              <a:gd name="connsiteX186" fmla="*/ 3079317 w 3938497"/>
              <a:gd name="connsiteY186" fmla="*/ 769967 h 3640348"/>
              <a:gd name="connsiteX187" fmla="*/ 3073074 w 3938497"/>
              <a:gd name="connsiteY187" fmla="*/ 776212 h 3640348"/>
              <a:gd name="connsiteX188" fmla="*/ 3073074 w 3938497"/>
              <a:gd name="connsiteY188" fmla="*/ 782457 h 3640348"/>
              <a:gd name="connsiteX189" fmla="*/ 3076195 w 3938497"/>
              <a:gd name="connsiteY189" fmla="*/ 785579 h 3640348"/>
              <a:gd name="connsiteX190" fmla="*/ 3073074 w 3938497"/>
              <a:gd name="connsiteY190" fmla="*/ 794947 h 3640348"/>
              <a:gd name="connsiteX191" fmla="*/ 3069953 w 3938497"/>
              <a:gd name="connsiteY191" fmla="*/ 810559 h 3640348"/>
              <a:gd name="connsiteX192" fmla="*/ 3069953 w 3938497"/>
              <a:gd name="connsiteY192" fmla="*/ 823050 h 3640348"/>
              <a:gd name="connsiteX193" fmla="*/ 3069953 w 3938497"/>
              <a:gd name="connsiteY193" fmla="*/ 826172 h 3640348"/>
              <a:gd name="connsiteX194" fmla="*/ 3057467 w 3938497"/>
              <a:gd name="connsiteY194" fmla="*/ 869887 h 3640348"/>
              <a:gd name="connsiteX195" fmla="*/ 3041859 w 3938497"/>
              <a:gd name="connsiteY195" fmla="*/ 919848 h 3640348"/>
              <a:gd name="connsiteX196" fmla="*/ 3038738 w 3938497"/>
              <a:gd name="connsiteY196" fmla="*/ 922970 h 3640348"/>
              <a:gd name="connsiteX197" fmla="*/ 3038738 w 3938497"/>
              <a:gd name="connsiteY197" fmla="*/ 926093 h 3640348"/>
              <a:gd name="connsiteX198" fmla="*/ 3035617 w 3938497"/>
              <a:gd name="connsiteY198" fmla="*/ 929215 h 3640348"/>
              <a:gd name="connsiteX199" fmla="*/ 3032495 w 3938497"/>
              <a:gd name="connsiteY199" fmla="*/ 929215 h 3640348"/>
              <a:gd name="connsiteX200" fmla="*/ 3029374 w 3938497"/>
              <a:gd name="connsiteY200" fmla="*/ 941706 h 3640348"/>
              <a:gd name="connsiteX201" fmla="*/ 3026252 w 3938497"/>
              <a:gd name="connsiteY201" fmla="*/ 944828 h 3640348"/>
              <a:gd name="connsiteX202" fmla="*/ 3020009 w 3938497"/>
              <a:gd name="connsiteY202" fmla="*/ 951073 h 3640348"/>
              <a:gd name="connsiteX203" fmla="*/ 3029374 w 3938497"/>
              <a:gd name="connsiteY203" fmla="*/ 951073 h 3640348"/>
              <a:gd name="connsiteX204" fmla="*/ 3035617 w 3938497"/>
              <a:gd name="connsiteY204" fmla="*/ 954196 h 3640348"/>
              <a:gd name="connsiteX205" fmla="*/ 3038738 w 3938497"/>
              <a:gd name="connsiteY205" fmla="*/ 954196 h 3640348"/>
              <a:gd name="connsiteX206" fmla="*/ 3038738 w 3938497"/>
              <a:gd name="connsiteY206" fmla="*/ 957318 h 3640348"/>
              <a:gd name="connsiteX207" fmla="*/ 3041859 w 3938497"/>
              <a:gd name="connsiteY207" fmla="*/ 957318 h 3640348"/>
              <a:gd name="connsiteX208" fmla="*/ 3048103 w 3938497"/>
              <a:gd name="connsiteY208" fmla="*/ 957318 h 3640348"/>
              <a:gd name="connsiteX209" fmla="*/ 3054345 w 3938497"/>
              <a:gd name="connsiteY209" fmla="*/ 960441 h 3640348"/>
              <a:gd name="connsiteX210" fmla="*/ 3063710 w 3938497"/>
              <a:gd name="connsiteY210" fmla="*/ 960441 h 3640348"/>
              <a:gd name="connsiteX211" fmla="*/ 3098046 w 3938497"/>
              <a:gd name="connsiteY211" fmla="*/ 963563 h 3640348"/>
              <a:gd name="connsiteX212" fmla="*/ 3101167 w 3938497"/>
              <a:gd name="connsiteY212" fmla="*/ 960441 h 3640348"/>
              <a:gd name="connsiteX213" fmla="*/ 3113653 w 3938497"/>
              <a:gd name="connsiteY213" fmla="*/ 954196 h 3640348"/>
              <a:gd name="connsiteX214" fmla="*/ 3116775 w 3938497"/>
              <a:gd name="connsiteY214" fmla="*/ 954196 h 3640348"/>
              <a:gd name="connsiteX215" fmla="*/ 3123017 w 3938497"/>
              <a:gd name="connsiteY215" fmla="*/ 954196 h 3640348"/>
              <a:gd name="connsiteX216" fmla="*/ 3141746 w 3938497"/>
              <a:gd name="connsiteY216" fmla="*/ 947951 h 3640348"/>
              <a:gd name="connsiteX217" fmla="*/ 3157353 w 3938497"/>
              <a:gd name="connsiteY217" fmla="*/ 941706 h 3640348"/>
              <a:gd name="connsiteX218" fmla="*/ 3166718 w 3938497"/>
              <a:gd name="connsiteY218" fmla="*/ 941706 h 3640348"/>
              <a:gd name="connsiteX219" fmla="*/ 3188568 w 3938497"/>
              <a:gd name="connsiteY219" fmla="*/ 929215 h 3640348"/>
              <a:gd name="connsiteX220" fmla="*/ 3191689 w 3938497"/>
              <a:gd name="connsiteY220" fmla="*/ 929215 h 3640348"/>
              <a:gd name="connsiteX221" fmla="*/ 3197932 w 3938497"/>
              <a:gd name="connsiteY221" fmla="*/ 926093 h 3640348"/>
              <a:gd name="connsiteX222" fmla="*/ 3213540 w 3938497"/>
              <a:gd name="connsiteY222" fmla="*/ 926093 h 3640348"/>
              <a:gd name="connsiteX223" fmla="*/ 3219783 w 3938497"/>
              <a:gd name="connsiteY223" fmla="*/ 922970 h 3640348"/>
              <a:gd name="connsiteX224" fmla="*/ 3232269 w 3938497"/>
              <a:gd name="connsiteY224" fmla="*/ 922970 h 3640348"/>
              <a:gd name="connsiteX225" fmla="*/ 3235390 w 3938497"/>
              <a:gd name="connsiteY225" fmla="*/ 922970 h 3640348"/>
              <a:gd name="connsiteX226" fmla="*/ 3241633 w 3938497"/>
              <a:gd name="connsiteY226" fmla="*/ 922970 h 3640348"/>
              <a:gd name="connsiteX227" fmla="*/ 3244754 w 3938497"/>
              <a:gd name="connsiteY227" fmla="*/ 922970 h 3640348"/>
              <a:gd name="connsiteX228" fmla="*/ 3247876 w 3938497"/>
              <a:gd name="connsiteY228" fmla="*/ 922970 h 3640348"/>
              <a:gd name="connsiteX229" fmla="*/ 3254119 w 3938497"/>
              <a:gd name="connsiteY229" fmla="*/ 922970 h 3640348"/>
              <a:gd name="connsiteX230" fmla="*/ 3257240 w 3938497"/>
              <a:gd name="connsiteY230" fmla="*/ 922970 h 3640348"/>
              <a:gd name="connsiteX231" fmla="*/ 3266605 w 3938497"/>
              <a:gd name="connsiteY231" fmla="*/ 929215 h 3640348"/>
              <a:gd name="connsiteX232" fmla="*/ 3272847 w 3938497"/>
              <a:gd name="connsiteY232" fmla="*/ 926093 h 3640348"/>
              <a:gd name="connsiteX233" fmla="*/ 3288455 w 3938497"/>
              <a:gd name="connsiteY233" fmla="*/ 926093 h 3640348"/>
              <a:gd name="connsiteX234" fmla="*/ 3288455 w 3938497"/>
              <a:gd name="connsiteY234" fmla="*/ 922970 h 3640348"/>
              <a:gd name="connsiteX235" fmla="*/ 3294697 w 3938497"/>
              <a:gd name="connsiteY235" fmla="*/ 922970 h 3640348"/>
              <a:gd name="connsiteX236" fmla="*/ 3297819 w 3938497"/>
              <a:gd name="connsiteY236" fmla="*/ 922970 h 3640348"/>
              <a:gd name="connsiteX237" fmla="*/ 3329033 w 3938497"/>
              <a:gd name="connsiteY237" fmla="*/ 904235 h 3640348"/>
              <a:gd name="connsiteX238" fmla="*/ 3325912 w 3938497"/>
              <a:gd name="connsiteY238" fmla="*/ 904235 h 3640348"/>
              <a:gd name="connsiteX239" fmla="*/ 3329033 w 3938497"/>
              <a:gd name="connsiteY239" fmla="*/ 901113 h 3640348"/>
              <a:gd name="connsiteX240" fmla="*/ 3341519 w 3938497"/>
              <a:gd name="connsiteY240" fmla="*/ 901113 h 3640348"/>
              <a:gd name="connsiteX241" fmla="*/ 3347762 w 3938497"/>
              <a:gd name="connsiteY241" fmla="*/ 897990 h 3640348"/>
              <a:gd name="connsiteX242" fmla="*/ 3350884 w 3938497"/>
              <a:gd name="connsiteY242" fmla="*/ 897990 h 3640348"/>
              <a:gd name="connsiteX243" fmla="*/ 3375855 w 3938497"/>
              <a:gd name="connsiteY243" fmla="*/ 897990 h 3640348"/>
              <a:gd name="connsiteX244" fmla="*/ 3378977 w 3938497"/>
              <a:gd name="connsiteY244" fmla="*/ 897990 h 3640348"/>
              <a:gd name="connsiteX245" fmla="*/ 3385220 w 3938497"/>
              <a:gd name="connsiteY245" fmla="*/ 894868 h 3640348"/>
              <a:gd name="connsiteX246" fmla="*/ 3394584 w 3938497"/>
              <a:gd name="connsiteY246" fmla="*/ 891745 h 3640348"/>
              <a:gd name="connsiteX247" fmla="*/ 3397705 w 3938497"/>
              <a:gd name="connsiteY247" fmla="*/ 891745 h 3640348"/>
              <a:gd name="connsiteX248" fmla="*/ 3397705 w 3938497"/>
              <a:gd name="connsiteY248" fmla="*/ 888623 h 3640348"/>
              <a:gd name="connsiteX249" fmla="*/ 3413313 w 3938497"/>
              <a:gd name="connsiteY249" fmla="*/ 885500 h 3640348"/>
              <a:gd name="connsiteX250" fmla="*/ 3410191 w 3938497"/>
              <a:gd name="connsiteY250" fmla="*/ 885500 h 3640348"/>
              <a:gd name="connsiteX251" fmla="*/ 3425799 w 3938497"/>
              <a:gd name="connsiteY251" fmla="*/ 882378 h 3640348"/>
              <a:gd name="connsiteX252" fmla="*/ 3432041 w 3938497"/>
              <a:gd name="connsiteY252" fmla="*/ 879255 h 3640348"/>
              <a:gd name="connsiteX253" fmla="*/ 3460135 w 3938497"/>
              <a:gd name="connsiteY253" fmla="*/ 876133 h 3640348"/>
              <a:gd name="connsiteX254" fmla="*/ 3463256 w 3938497"/>
              <a:gd name="connsiteY254" fmla="*/ 876133 h 3640348"/>
              <a:gd name="connsiteX255" fmla="*/ 3463256 w 3938497"/>
              <a:gd name="connsiteY255" fmla="*/ 873010 h 3640348"/>
              <a:gd name="connsiteX256" fmla="*/ 3466377 w 3938497"/>
              <a:gd name="connsiteY256" fmla="*/ 869887 h 3640348"/>
              <a:gd name="connsiteX257" fmla="*/ 3472621 w 3938497"/>
              <a:gd name="connsiteY257" fmla="*/ 869887 h 3640348"/>
              <a:gd name="connsiteX258" fmla="*/ 3494471 w 3938497"/>
              <a:gd name="connsiteY258" fmla="*/ 866765 h 3640348"/>
              <a:gd name="connsiteX259" fmla="*/ 3506957 w 3938497"/>
              <a:gd name="connsiteY259" fmla="*/ 866765 h 3640348"/>
              <a:gd name="connsiteX260" fmla="*/ 3535050 w 3938497"/>
              <a:gd name="connsiteY260" fmla="*/ 860520 h 3640348"/>
              <a:gd name="connsiteX261" fmla="*/ 3538171 w 3938497"/>
              <a:gd name="connsiteY261" fmla="*/ 863642 h 3640348"/>
              <a:gd name="connsiteX262" fmla="*/ 3541293 w 3938497"/>
              <a:gd name="connsiteY262" fmla="*/ 860520 h 3640348"/>
              <a:gd name="connsiteX263" fmla="*/ 3560021 w 3938497"/>
              <a:gd name="connsiteY263" fmla="*/ 854275 h 3640348"/>
              <a:gd name="connsiteX264" fmla="*/ 3563143 w 3938497"/>
              <a:gd name="connsiteY264" fmla="*/ 854275 h 3640348"/>
              <a:gd name="connsiteX265" fmla="*/ 3569386 w 3938497"/>
              <a:gd name="connsiteY265" fmla="*/ 854275 h 3640348"/>
              <a:gd name="connsiteX266" fmla="*/ 3606843 w 3938497"/>
              <a:gd name="connsiteY266" fmla="*/ 844907 h 3640348"/>
              <a:gd name="connsiteX267" fmla="*/ 3609965 w 3938497"/>
              <a:gd name="connsiteY267" fmla="*/ 841785 h 3640348"/>
              <a:gd name="connsiteX268" fmla="*/ 3616207 w 3938497"/>
              <a:gd name="connsiteY268" fmla="*/ 838662 h 3640348"/>
              <a:gd name="connsiteX269" fmla="*/ 3622451 w 3938497"/>
              <a:gd name="connsiteY269" fmla="*/ 838662 h 3640348"/>
              <a:gd name="connsiteX270" fmla="*/ 3625572 w 3938497"/>
              <a:gd name="connsiteY270" fmla="*/ 838662 h 3640348"/>
              <a:gd name="connsiteX271" fmla="*/ 3628693 w 3938497"/>
              <a:gd name="connsiteY271" fmla="*/ 835540 h 3640348"/>
              <a:gd name="connsiteX272" fmla="*/ 3634936 w 3938497"/>
              <a:gd name="connsiteY272" fmla="*/ 835540 h 3640348"/>
              <a:gd name="connsiteX273" fmla="*/ 3647422 w 3938497"/>
              <a:gd name="connsiteY273" fmla="*/ 832417 h 3640348"/>
              <a:gd name="connsiteX274" fmla="*/ 3653665 w 3938497"/>
              <a:gd name="connsiteY274" fmla="*/ 832417 h 3640348"/>
              <a:gd name="connsiteX275" fmla="*/ 3675515 w 3938497"/>
              <a:gd name="connsiteY275" fmla="*/ 826172 h 3640348"/>
              <a:gd name="connsiteX276" fmla="*/ 3678637 w 3938497"/>
              <a:gd name="connsiteY276" fmla="*/ 826172 h 3640348"/>
              <a:gd name="connsiteX277" fmla="*/ 3681758 w 3938497"/>
              <a:gd name="connsiteY277" fmla="*/ 826172 h 3640348"/>
              <a:gd name="connsiteX278" fmla="*/ 3691123 w 3938497"/>
              <a:gd name="connsiteY278" fmla="*/ 823050 h 3640348"/>
              <a:gd name="connsiteX279" fmla="*/ 3694244 w 3938497"/>
              <a:gd name="connsiteY279" fmla="*/ 823050 h 3640348"/>
              <a:gd name="connsiteX280" fmla="*/ 3697365 w 3938497"/>
              <a:gd name="connsiteY280" fmla="*/ 823050 h 3640348"/>
              <a:gd name="connsiteX281" fmla="*/ 3700487 w 3938497"/>
              <a:gd name="connsiteY281" fmla="*/ 823050 h 3640348"/>
              <a:gd name="connsiteX282" fmla="*/ 3700487 w 3938497"/>
              <a:gd name="connsiteY282" fmla="*/ 819927 h 3640348"/>
              <a:gd name="connsiteX283" fmla="*/ 3703608 w 3938497"/>
              <a:gd name="connsiteY283" fmla="*/ 816805 h 3640348"/>
              <a:gd name="connsiteX284" fmla="*/ 3716094 w 3938497"/>
              <a:gd name="connsiteY284" fmla="*/ 816805 h 3640348"/>
              <a:gd name="connsiteX285" fmla="*/ 3719215 w 3938497"/>
              <a:gd name="connsiteY285" fmla="*/ 813682 h 3640348"/>
              <a:gd name="connsiteX286" fmla="*/ 3722337 w 3938497"/>
              <a:gd name="connsiteY286" fmla="*/ 813682 h 3640348"/>
              <a:gd name="connsiteX287" fmla="*/ 3741066 w 3938497"/>
              <a:gd name="connsiteY287" fmla="*/ 810559 h 3640348"/>
              <a:gd name="connsiteX288" fmla="*/ 3744187 w 3938497"/>
              <a:gd name="connsiteY288" fmla="*/ 810559 h 3640348"/>
              <a:gd name="connsiteX289" fmla="*/ 3769159 w 3938497"/>
              <a:gd name="connsiteY289" fmla="*/ 804314 h 3640348"/>
              <a:gd name="connsiteX290" fmla="*/ 3769159 w 3938497"/>
              <a:gd name="connsiteY290" fmla="*/ 801192 h 3640348"/>
              <a:gd name="connsiteX291" fmla="*/ 3775402 w 3938497"/>
              <a:gd name="connsiteY291" fmla="*/ 801192 h 3640348"/>
              <a:gd name="connsiteX292" fmla="*/ 3787888 w 3938497"/>
              <a:gd name="connsiteY292" fmla="*/ 798069 h 3640348"/>
              <a:gd name="connsiteX293" fmla="*/ 3791009 w 3938497"/>
              <a:gd name="connsiteY293" fmla="*/ 794947 h 3640348"/>
              <a:gd name="connsiteX294" fmla="*/ 3800373 w 3938497"/>
              <a:gd name="connsiteY294" fmla="*/ 791824 h 3640348"/>
              <a:gd name="connsiteX295" fmla="*/ 3815981 w 3938497"/>
              <a:gd name="connsiteY295" fmla="*/ 788702 h 3640348"/>
              <a:gd name="connsiteX296" fmla="*/ 3822224 w 3938497"/>
              <a:gd name="connsiteY296" fmla="*/ 785579 h 3640348"/>
              <a:gd name="connsiteX297" fmla="*/ 3828467 w 3938497"/>
              <a:gd name="connsiteY297" fmla="*/ 785579 h 3640348"/>
              <a:gd name="connsiteX298" fmla="*/ 3831588 w 3938497"/>
              <a:gd name="connsiteY298" fmla="*/ 782457 h 3640348"/>
              <a:gd name="connsiteX299" fmla="*/ 3840953 w 3938497"/>
              <a:gd name="connsiteY299" fmla="*/ 779334 h 3640348"/>
              <a:gd name="connsiteX300" fmla="*/ 3850317 w 3938497"/>
              <a:gd name="connsiteY300" fmla="*/ 776212 h 3640348"/>
              <a:gd name="connsiteX301" fmla="*/ 3862803 w 3938497"/>
              <a:gd name="connsiteY301" fmla="*/ 776212 h 3640348"/>
              <a:gd name="connsiteX302" fmla="*/ 3862803 w 3938497"/>
              <a:gd name="connsiteY302" fmla="*/ 782457 h 3640348"/>
              <a:gd name="connsiteX303" fmla="*/ 3862803 w 3938497"/>
              <a:gd name="connsiteY303" fmla="*/ 785579 h 3640348"/>
              <a:gd name="connsiteX304" fmla="*/ 3856560 w 3938497"/>
              <a:gd name="connsiteY304" fmla="*/ 794947 h 3640348"/>
              <a:gd name="connsiteX305" fmla="*/ 3812859 w 3938497"/>
              <a:gd name="connsiteY305" fmla="*/ 816805 h 3640348"/>
              <a:gd name="connsiteX306" fmla="*/ 3822224 w 3938497"/>
              <a:gd name="connsiteY306" fmla="*/ 823050 h 3640348"/>
              <a:gd name="connsiteX307" fmla="*/ 3825345 w 3938497"/>
              <a:gd name="connsiteY307" fmla="*/ 826172 h 3640348"/>
              <a:gd name="connsiteX308" fmla="*/ 3828467 w 3938497"/>
              <a:gd name="connsiteY308" fmla="*/ 823050 h 3640348"/>
              <a:gd name="connsiteX309" fmla="*/ 3844074 w 3938497"/>
              <a:gd name="connsiteY309" fmla="*/ 826172 h 3640348"/>
              <a:gd name="connsiteX310" fmla="*/ 3847195 w 3938497"/>
              <a:gd name="connsiteY310" fmla="*/ 829295 h 3640348"/>
              <a:gd name="connsiteX311" fmla="*/ 3884653 w 3938497"/>
              <a:gd name="connsiteY311" fmla="*/ 835540 h 3640348"/>
              <a:gd name="connsiteX312" fmla="*/ 3918989 w 3938497"/>
              <a:gd name="connsiteY312" fmla="*/ 838662 h 3640348"/>
              <a:gd name="connsiteX313" fmla="*/ 3934596 w 3938497"/>
              <a:gd name="connsiteY313" fmla="*/ 851152 h 3640348"/>
              <a:gd name="connsiteX314" fmla="*/ 3937717 w 3938497"/>
              <a:gd name="connsiteY314" fmla="*/ 863642 h 3640348"/>
              <a:gd name="connsiteX315" fmla="*/ 3931475 w 3938497"/>
              <a:gd name="connsiteY315" fmla="*/ 894868 h 3640348"/>
              <a:gd name="connsiteX316" fmla="*/ 3931475 w 3938497"/>
              <a:gd name="connsiteY316" fmla="*/ 897990 h 3640348"/>
              <a:gd name="connsiteX317" fmla="*/ 3931475 w 3938497"/>
              <a:gd name="connsiteY317" fmla="*/ 913603 h 3640348"/>
              <a:gd name="connsiteX318" fmla="*/ 3931475 w 3938497"/>
              <a:gd name="connsiteY318" fmla="*/ 919848 h 3640348"/>
              <a:gd name="connsiteX319" fmla="*/ 3928353 w 3938497"/>
              <a:gd name="connsiteY319" fmla="*/ 929215 h 3640348"/>
              <a:gd name="connsiteX320" fmla="*/ 3928353 w 3938497"/>
              <a:gd name="connsiteY320" fmla="*/ 926093 h 3640348"/>
              <a:gd name="connsiteX321" fmla="*/ 3918989 w 3938497"/>
              <a:gd name="connsiteY321" fmla="*/ 966686 h 3640348"/>
              <a:gd name="connsiteX322" fmla="*/ 3912746 w 3938497"/>
              <a:gd name="connsiteY322" fmla="*/ 972931 h 3640348"/>
              <a:gd name="connsiteX323" fmla="*/ 3909625 w 3938497"/>
              <a:gd name="connsiteY323" fmla="*/ 972931 h 3640348"/>
              <a:gd name="connsiteX324" fmla="*/ 3906503 w 3938497"/>
              <a:gd name="connsiteY324" fmla="*/ 979176 h 3640348"/>
              <a:gd name="connsiteX325" fmla="*/ 3909625 w 3938497"/>
              <a:gd name="connsiteY325" fmla="*/ 997911 h 3640348"/>
              <a:gd name="connsiteX326" fmla="*/ 3906503 w 3938497"/>
              <a:gd name="connsiteY326" fmla="*/ 997911 h 3640348"/>
              <a:gd name="connsiteX327" fmla="*/ 3897139 w 3938497"/>
              <a:gd name="connsiteY327" fmla="*/ 1016646 h 3640348"/>
              <a:gd name="connsiteX328" fmla="*/ 3878410 w 3938497"/>
              <a:gd name="connsiteY328" fmla="*/ 1044749 h 3640348"/>
              <a:gd name="connsiteX329" fmla="*/ 3878410 w 3938497"/>
              <a:gd name="connsiteY329" fmla="*/ 1050994 h 3640348"/>
              <a:gd name="connsiteX330" fmla="*/ 3878410 w 3938497"/>
              <a:gd name="connsiteY330" fmla="*/ 1054117 h 3640348"/>
              <a:gd name="connsiteX331" fmla="*/ 3878410 w 3938497"/>
              <a:gd name="connsiteY331" fmla="*/ 1060362 h 3640348"/>
              <a:gd name="connsiteX332" fmla="*/ 3865924 w 3938497"/>
              <a:gd name="connsiteY332" fmla="*/ 1072852 h 3640348"/>
              <a:gd name="connsiteX333" fmla="*/ 3856560 w 3938497"/>
              <a:gd name="connsiteY333" fmla="*/ 1075974 h 3640348"/>
              <a:gd name="connsiteX334" fmla="*/ 3862803 w 3938497"/>
              <a:gd name="connsiteY334" fmla="*/ 1085342 h 3640348"/>
              <a:gd name="connsiteX335" fmla="*/ 3859681 w 3938497"/>
              <a:gd name="connsiteY335" fmla="*/ 1097832 h 3640348"/>
              <a:gd name="connsiteX336" fmla="*/ 3850317 w 3938497"/>
              <a:gd name="connsiteY336" fmla="*/ 1110322 h 3640348"/>
              <a:gd name="connsiteX337" fmla="*/ 3844074 w 3938497"/>
              <a:gd name="connsiteY337" fmla="*/ 1119690 h 3640348"/>
              <a:gd name="connsiteX338" fmla="*/ 3815981 w 3938497"/>
              <a:gd name="connsiteY338" fmla="*/ 1141547 h 3640348"/>
              <a:gd name="connsiteX339" fmla="*/ 3812859 w 3938497"/>
              <a:gd name="connsiteY339" fmla="*/ 1144670 h 3640348"/>
              <a:gd name="connsiteX340" fmla="*/ 3809738 w 3938497"/>
              <a:gd name="connsiteY340" fmla="*/ 1141547 h 3640348"/>
              <a:gd name="connsiteX341" fmla="*/ 3809738 w 3938497"/>
              <a:gd name="connsiteY341" fmla="*/ 1147792 h 3640348"/>
              <a:gd name="connsiteX342" fmla="*/ 3806616 w 3938497"/>
              <a:gd name="connsiteY342" fmla="*/ 1147792 h 3640348"/>
              <a:gd name="connsiteX343" fmla="*/ 3797252 w 3938497"/>
              <a:gd name="connsiteY343" fmla="*/ 1150915 h 3640348"/>
              <a:gd name="connsiteX344" fmla="*/ 3762916 w 3938497"/>
              <a:gd name="connsiteY344" fmla="*/ 1172773 h 3640348"/>
              <a:gd name="connsiteX345" fmla="*/ 3750430 w 3938497"/>
              <a:gd name="connsiteY345" fmla="*/ 1172773 h 3640348"/>
              <a:gd name="connsiteX346" fmla="*/ 3747309 w 3938497"/>
              <a:gd name="connsiteY346" fmla="*/ 1172773 h 3640348"/>
              <a:gd name="connsiteX347" fmla="*/ 3731701 w 3938497"/>
              <a:gd name="connsiteY347" fmla="*/ 1175895 h 3640348"/>
              <a:gd name="connsiteX348" fmla="*/ 3728580 w 3938497"/>
              <a:gd name="connsiteY348" fmla="*/ 1179018 h 3640348"/>
              <a:gd name="connsiteX349" fmla="*/ 3725459 w 3938497"/>
              <a:gd name="connsiteY349" fmla="*/ 1179018 h 3640348"/>
              <a:gd name="connsiteX350" fmla="*/ 3725459 w 3938497"/>
              <a:gd name="connsiteY350" fmla="*/ 1182140 h 3640348"/>
              <a:gd name="connsiteX351" fmla="*/ 3722337 w 3938497"/>
              <a:gd name="connsiteY351" fmla="*/ 1182140 h 3640348"/>
              <a:gd name="connsiteX352" fmla="*/ 3716094 w 3938497"/>
              <a:gd name="connsiteY352" fmla="*/ 1182140 h 3640348"/>
              <a:gd name="connsiteX353" fmla="*/ 3712973 w 3938497"/>
              <a:gd name="connsiteY353" fmla="*/ 1185263 h 3640348"/>
              <a:gd name="connsiteX354" fmla="*/ 3703608 w 3938497"/>
              <a:gd name="connsiteY354" fmla="*/ 1188385 h 3640348"/>
              <a:gd name="connsiteX355" fmla="*/ 3700487 w 3938497"/>
              <a:gd name="connsiteY355" fmla="*/ 1188385 h 3640348"/>
              <a:gd name="connsiteX356" fmla="*/ 3691123 w 3938497"/>
              <a:gd name="connsiteY356" fmla="*/ 1191508 h 3640348"/>
              <a:gd name="connsiteX357" fmla="*/ 3688001 w 3938497"/>
              <a:gd name="connsiteY357" fmla="*/ 1191508 h 3640348"/>
              <a:gd name="connsiteX358" fmla="*/ 3681758 w 3938497"/>
              <a:gd name="connsiteY358" fmla="*/ 1191508 h 3640348"/>
              <a:gd name="connsiteX359" fmla="*/ 3631815 w 3938497"/>
              <a:gd name="connsiteY359" fmla="*/ 1203998 h 3640348"/>
              <a:gd name="connsiteX360" fmla="*/ 3628693 w 3938497"/>
              <a:gd name="connsiteY360" fmla="*/ 1207120 h 3640348"/>
              <a:gd name="connsiteX361" fmla="*/ 3616207 w 3938497"/>
              <a:gd name="connsiteY361" fmla="*/ 1207120 h 3640348"/>
              <a:gd name="connsiteX362" fmla="*/ 3603722 w 3938497"/>
              <a:gd name="connsiteY362" fmla="*/ 1216488 h 3640348"/>
              <a:gd name="connsiteX363" fmla="*/ 3591236 w 3938497"/>
              <a:gd name="connsiteY363" fmla="*/ 1216488 h 3640348"/>
              <a:gd name="connsiteX364" fmla="*/ 3588115 w 3938497"/>
              <a:gd name="connsiteY364" fmla="*/ 1216488 h 3640348"/>
              <a:gd name="connsiteX365" fmla="*/ 3584993 w 3938497"/>
              <a:gd name="connsiteY365" fmla="*/ 1216488 h 3640348"/>
              <a:gd name="connsiteX366" fmla="*/ 3572507 w 3938497"/>
              <a:gd name="connsiteY366" fmla="*/ 1222733 h 3640348"/>
              <a:gd name="connsiteX367" fmla="*/ 3560021 w 3938497"/>
              <a:gd name="connsiteY367" fmla="*/ 1235223 h 3640348"/>
              <a:gd name="connsiteX368" fmla="*/ 3553779 w 3938497"/>
              <a:gd name="connsiteY368" fmla="*/ 1247713 h 3640348"/>
              <a:gd name="connsiteX369" fmla="*/ 3550657 w 3938497"/>
              <a:gd name="connsiteY369" fmla="*/ 1303919 h 3640348"/>
              <a:gd name="connsiteX370" fmla="*/ 3550657 w 3938497"/>
              <a:gd name="connsiteY370" fmla="*/ 1322654 h 3640348"/>
              <a:gd name="connsiteX371" fmla="*/ 3560021 w 3938497"/>
              <a:gd name="connsiteY371" fmla="*/ 1325776 h 3640348"/>
              <a:gd name="connsiteX372" fmla="*/ 3563143 w 3938497"/>
              <a:gd name="connsiteY372" fmla="*/ 1335144 h 3640348"/>
              <a:gd name="connsiteX373" fmla="*/ 3563143 w 3938497"/>
              <a:gd name="connsiteY373" fmla="*/ 1341389 h 3640348"/>
              <a:gd name="connsiteX374" fmla="*/ 3556900 w 3938497"/>
              <a:gd name="connsiteY374" fmla="*/ 1372614 h 3640348"/>
              <a:gd name="connsiteX375" fmla="*/ 3553779 w 3938497"/>
              <a:gd name="connsiteY375" fmla="*/ 1375737 h 3640348"/>
              <a:gd name="connsiteX376" fmla="*/ 3556900 w 3938497"/>
              <a:gd name="connsiteY376" fmla="*/ 1378859 h 3640348"/>
              <a:gd name="connsiteX377" fmla="*/ 3560021 w 3938497"/>
              <a:gd name="connsiteY377" fmla="*/ 1378859 h 3640348"/>
              <a:gd name="connsiteX378" fmla="*/ 3560021 w 3938497"/>
              <a:gd name="connsiteY378" fmla="*/ 1394472 h 3640348"/>
              <a:gd name="connsiteX379" fmla="*/ 3556900 w 3938497"/>
              <a:gd name="connsiteY379" fmla="*/ 1413207 h 3640348"/>
              <a:gd name="connsiteX380" fmla="*/ 3553779 w 3938497"/>
              <a:gd name="connsiteY380" fmla="*/ 1416330 h 3640348"/>
              <a:gd name="connsiteX381" fmla="*/ 3553779 w 3938497"/>
              <a:gd name="connsiteY381" fmla="*/ 1422575 h 3640348"/>
              <a:gd name="connsiteX382" fmla="*/ 3553779 w 3938497"/>
              <a:gd name="connsiteY382" fmla="*/ 1428820 h 3640348"/>
              <a:gd name="connsiteX383" fmla="*/ 3550657 w 3938497"/>
              <a:gd name="connsiteY383" fmla="*/ 1435065 h 3640348"/>
              <a:gd name="connsiteX384" fmla="*/ 3550657 w 3938497"/>
              <a:gd name="connsiteY384" fmla="*/ 1444432 h 3640348"/>
              <a:gd name="connsiteX385" fmla="*/ 3547535 w 3938497"/>
              <a:gd name="connsiteY385" fmla="*/ 1447555 h 3640348"/>
              <a:gd name="connsiteX386" fmla="*/ 3547535 w 3938497"/>
              <a:gd name="connsiteY386" fmla="*/ 1450677 h 3640348"/>
              <a:gd name="connsiteX387" fmla="*/ 3547535 w 3938497"/>
              <a:gd name="connsiteY387" fmla="*/ 1453800 h 3640348"/>
              <a:gd name="connsiteX388" fmla="*/ 3544414 w 3938497"/>
              <a:gd name="connsiteY388" fmla="*/ 1456922 h 3640348"/>
              <a:gd name="connsiteX389" fmla="*/ 3544414 w 3938497"/>
              <a:gd name="connsiteY389" fmla="*/ 1463167 h 3640348"/>
              <a:gd name="connsiteX390" fmla="*/ 3541293 w 3938497"/>
              <a:gd name="connsiteY390" fmla="*/ 1478780 h 3640348"/>
              <a:gd name="connsiteX391" fmla="*/ 3531928 w 3938497"/>
              <a:gd name="connsiteY391" fmla="*/ 1497515 h 3640348"/>
              <a:gd name="connsiteX392" fmla="*/ 3525685 w 3938497"/>
              <a:gd name="connsiteY392" fmla="*/ 1513128 h 3640348"/>
              <a:gd name="connsiteX393" fmla="*/ 3519442 w 3938497"/>
              <a:gd name="connsiteY393" fmla="*/ 1519373 h 3640348"/>
              <a:gd name="connsiteX394" fmla="*/ 3519442 w 3938497"/>
              <a:gd name="connsiteY394" fmla="*/ 1522495 h 3640348"/>
              <a:gd name="connsiteX395" fmla="*/ 3500714 w 3938497"/>
              <a:gd name="connsiteY395" fmla="*/ 1553721 h 3640348"/>
              <a:gd name="connsiteX396" fmla="*/ 3485106 w 3938497"/>
              <a:gd name="connsiteY396" fmla="*/ 1584946 h 3640348"/>
              <a:gd name="connsiteX397" fmla="*/ 3472621 w 3938497"/>
              <a:gd name="connsiteY397" fmla="*/ 1594314 h 3640348"/>
              <a:gd name="connsiteX398" fmla="*/ 3463256 w 3938497"/>
              <a:gd name="connsiteY398" fmla="*/ 1597436 h 3640348"/>
              <a:gd name="connsiteX399" fmla="*/ 3463256 w 3938497"/>
              <a:gd name="connsiteY399" fmla="*/ 1600559 h 3640348"/>
              <a:gd name="connsiteX400" fmla="*/ 3457013 w 3938497"/>
              <a:gd name="connsiteY400" fmla="*/ 1606804 h 3640348"/>
              <a:gd name="connsiteX401" fmla="*/ 3441406 w 3938497"/>
              <a:gd name="connsiteY401" fmla="*/ 1641151 h 3640348"/>
              <a:gd name="connsiteX402" fmla="*/ 3435163 w 3938497"/>
              <a:gd name="connsiteY402" fmla="*/ 1650519 h 3640348"/>
              <a:gd name="connsiteX403" fmla="*/ 3435163 w 3938497"/>
              <a:gd name="connsiteY403" fmla="*/ 1653642 h 3640348"/>
              <a:gd name="connsiteX404" fmla="*/ 3435163 w 3938497"/>
              <a:gd name="connsiteY404" fmla="*/ 1678622 h 3640348"/>
              <a:gd name="connsiteX405" fmla="*/ 3422677 w 3938497"/>
              <a:gd name="connsiteY405" fmla="*/ 1709847 h 3640348"/>
              <a:gd name="connsiteX406" fmla="*/ 3413313 w 3938497"/>
              <a:gd name="connsiteY406" fmla="*/ 1725460 h 3640348"/>
              <a:gd name="connsiteX407" fmla="*/ 3391463 w 3938497"/>
              <a:gd name="connsiteY407" fmla="*/ 1794155 h 3640348"/>
              <a:gd name="connsiteX408" fmla="*/ 3388341 w 3938497"/>
              <a:gd name="connsiteY408" fmla="*/ 1806645 h 3640348"/>
              <a:gd name="connsiteX409" fmla="*/ 3382098 w 3938497"/>
              <a:gd name="connsiteY409" fmla="*/ 1812890 h 3640348"/>
              <a:gd name="connsiteX410" fmla="*/ 3375855 w 3938497"/>
              <a:gd name="connsiteY410" fmla="*/ 1816013 h 3640348"/>
              <a:gd name="connsiteX411" fmla="*/ 3375855 w 3938497"/>
              <a:gd name="connsiteY411" fmla="*/ 1825380 h 3640348"/>
              <a:gd name="connsiteX412" fmla="*/ 3372734 w 3938497"/>
              <a:gd name="connsiteY412" fmla="*/ 1828503 h 3640348"/>
              <a:gd name="connsiteX413" fmla="*/ 3360248 w 3938497"/>
              <a:gd name="connsiteY413" fmla="*/ 1837871 h 3640348"/>
              <a:gd name="connsiteX414" fmla="*/ 3357127 w 3938497"/>
              <a:gd name="connsiteY414" fmla="*/ 1847238 h 3640348"/>
              <a:gd name="connsiteX415" fmla="*/ 3354005 w 3938497"/>
              <a:gd name="connsiteY415" fmla="*/ 1847238 h 3640348"/>
              <a:gd name="connsiteX416" fmla="*/ 3329033 w 3938497"/>
              <a:gd name="connsiteY416" fmla="*/ 1862851 h 3640348"/>
              <a:gd name="connsiteX417" fmla="*/ 3319669 w 3938497"/>
              <a:gd name="connsiteY417" fmla="*/ 1875341 h 3640348"/>
              <a:gd name="connsiteX418" fmla="*/ 3319669 w 3938497"/>
              <a:gd name="connsiteY418" fmla="*/ 1878463 h 3640348"/>
              <a:gd name="connsiteX419" fmla="*/ 3319669 w 3938497"/>
              <a:gd name="connsiteY419" fmla="*/ 1887831 h 3640348"/>
              <a:gd name="connsiteX420" fmla="*/ 3325912 w 3938497"/>
              <a:gd name="connsiteY420" fmla="*/ 1890954 h 3640348"/>
              <a:gd name="connsiteX421" fmla="*/ 3375855 w 3938497"/>
              <a:gd name="connsiteY421" fmla="*/ 1890954 h 3640348"/>
              <a:gd name="connsiteX422" fmla="*/ 3425799 w 3938497"/>
              <a:gd name="connsiteY422" fmla="*/ 1890954 h 3640348"/>
              <a:gd name="connsiteX423" fmla="*/ 3469499 w 3938497"/>
              <a:gd name="connsiteY423" fmla="*/ 1890954 h 3640348"/>
              <a:gd name="connsiteX424" fmla="*/ 3491349 w 3938497"/>
              <a:gd name="connsiteY424" fmla="*/ 1897199 h 3640348"/>
              <a:gd name="connsiteX425" fmla="*/ 3494471 w 3938497"/>
              <a:gd name="connsiteY425" fmla="*/ 1900321 h 3640348"/>
              <a:gd name="connsiteX426" fmla="*/ 3528807 w 3938497"/>
              <a:gd name="connsiteY426" fmla="*/ 1934669 h 3640348"/>
              <a:gd name="connsiteX427" fmla="*/ 3531928 w 3938497"/>
              <a:gd name="connsiteY427" fmla="*/ 1934669 h 3640348"/>
              <a:gd name="connsiteX428" fmla="*/ 3550657 w 3938497"/>
              <a:gd name="connsiteY428" fmla="*/ 1940914 h 3640348"/>
              <a:gd name="connsiteX429" fmla="*/ 3553779 w 3938497"/>
              <a:gd name="connsiteY429" fmla="*/ 1944036 h 3640348"/>
              <a:gd name="connsiteX430" fmla="*/ 3572507 w 3938497"/>
              <a:gd name="connsiteY430" fmla="*/ 1944036 h 3640348"/>
              <a:gd name="connsiteX431" fmla="*/ 3581871 w 3938497"/>
              <a:gd name="connsiteY431" fmla="*/ 1944036 h 3640348"/>
              <a:gd name="connsiteX432" fmla="*/ 3581871 w 3938497"/>
              <a:gd name="connsiteY432" fmla="*/ 1937791 h 3640348"/>
              <a:gd name="connsiteX433" fmla="*/ 3616207 w 3938497"/>
              <a:gd name="connsiteY433" fmla="*/ 1937791 h 3640348"/>
              <a:gd name="connsiteX434" fmla="*/ 3619329 w 3938497"/>
              <a:gd name="connsiteY434" fmla="*/ 1940914 h 3640348"/>
              <a:gd name="connsiteX435" fmla="*/ 3619329 w 3938497"/>
              <a:gd name="connsiteY435" fmla="*/ 1950282 h 3640348"/>
              <a:gd name="connsiteX436" fmla="*/ 3609965 w 3938497"/>
              <a:gd name="connsiteY436" fmla="*/ 1975262 h 3640348"/>
              <a:gd name="connsiteX437" fmla="*/ 3588115 w 3938497"/>
              <a:gd name="connsiteY437" fmla="*/ 1981507 h 3640348"/>
              <a:gd name="connsiteX438" fmla="*/ 3597479 w 3938497"/>
              <a:gd name="connsiteY438" fmla="*/ 1987752 h 3640348"/>
              <a:gd name="connsiteX439" fmla="*/ 3600600 w 3938497"/>
              <a:gd name="connsiteY439" fmla="*/ 1987752 h 3640348"/>
              <a:gd name="connsiteX440" fmla="*/ 3603722 w 3938497"/>
              <a:gd name="connsiteY440" fmla="*/ 1990874 h 3640348"/>
              <a:gd name="connsiteX441" fmla="*/ 3634936 w 3938497"/>
              <a:gd name="connsiteY441" fmla="*/ 1993997 h 3640348"/>
              <a:gd name="connsiteX442" fmla="*/ 3638058 w 3938497"/>
              <a:gd name="connsiteY442" fmla="*/ 1990874 h 3640348"/>
              <a:gd name="connsiteX443" fmla="*/ 3644301 w 3938497"/>
              <a:gd name="connsiteY443" fmla="*/ 1990874 h 3640348"/>
              <a:gd name="connsiteX444" fmla="*/ 3650543 w 3938497"/>
              <a:gd name="connsiteY444" fmla="*/ 1990874 h 3640348"/>
              <a:gd name="connsiteX445" fmla="*/ 3650543 w 3938497"/>
              <a:gd name="connsiteY445" fmla="*/ 1993997 h 3640348"/>
              <a:gd name="connsiteX446" fmla="*/ 3638058 w 3938497"/>
              <a:gd name="connsiteY446" fmla="*/ 2006487 h 3640348"/>
              <a:gd name="connsiteX447" fmla="*/ 3644301 w 3938497"/>
              <a:gd name="connsiteY447" fmla="*/ 2012732 h 3640348"/>
              <a:gd name="connsiteX448" fmla="*/ 3650543 w 3938497"/>
              <a:gd name="connsiteY448" fmla="*/ 2022100 h 3640348"/>
              <a:gd name="connsiteX449" fmla="*/ 3644301 w 3938497"/>
              <a:gd name="connsiteY449" fmla="*/ 2028345 h 3640348"/>
              <a:gd name="connsiteX450" fmla="*/ 3634936 w 3938497"/>
              <a:gd name="connsiteY450" fmla="*/ 2043957 h 3640348"/>
              <a:gd name="connsiteX451" fmla="*/ 3616207 w 3938497"/>
              <a:gd name="connsiteY451" fmla="*/ 2059570 h 3640348"/>
              <a:gd name="connsiteX452" fmla="*/ 3609965 w 3938497"/>
              <a:gd name="connsiteY452" fmla="*/ 2075183 h 3640348"/>
              <a:gd name="connsiteX453" fmla="*/ 3613086 w 3938497"/>
              <a:gd name="connsiteY453" fmla="*/ 2078305 h 3640348"/>
              <a:gd name="connsiteX454" fmla="*/ 3622451 w 3938497"/>
              <a:gd name="connsiteY454" fmla="*/ 2097040 h 3640348"/>
              <a:gd name="connsiteX455" fmla="*/ 3600600 w 3938497"/>
              <a:gd name="connsiteY455" fmla="*/ 2128265 h 3640348"/>
              <a:gd name="connsiteX456" fmla="*/ 3594357 w 3938497"/>
              <a:gd name="connsiteY456" fmla="*/ 2131388 h 3640348"/>
              <a:gd name="connsiteX457" fmla="*/ 3594357 w 3938497"/>
              <a:gd name="connsiteY457" fmla="*/ 2143878 h 3640348"/>
              <a:gd name="connsiteX458" fmla="*/ 3597479 w 3938497"/>
              <a:gd name="connsiteY458" fmla="*/ 2143878 h 3640348"/>
              <a:gd name="connsiteX459" fmla="*/ 3600600 w 3938497"/>
              <a:gd name="connsiteY459" fmla="*/ 2150123 h 3640348"/>
              <a:gd name="connsiteX460" fmla="*/ 3603722 w 3938497"/>
              <a:gd name="connsiteY460" fmla="*/ 2159491 h 3640348"/>
              <a:gd name="connsiteX461" fmla="*/ 3603722 w 3938497"/>
              <a:gd name="connsiteY461" fmla="*/ 2165736 h 3640348"/>
              <a:gd name="connsiteX462" fmla="*/ 3584993 w 3938497"/>
              <a:gd name="connsiteY462" fmla="*/ 2171981 h 3640348"/>
              <a:gd name="connsiteX463" fmla="*/ 3581871 w 3938497"/>
              <a:gd name="connsiteY463" fmla="*/ 2184471 h 3640348"/>
              <a:gd name="connsiteX464" fmla="*/ 3566264 w 3938497"/>
              <a:gd name="connsiteY464" fmla="*/ 2187593 h 3640348"/>
              <a:gd name="connsiteX465" fmla="*/ 3503835 w 3938497"/>
              <a:gd name="connsiteY465" fmla="*/ 2206329 h 3640348"/>
              <a:gd name="connsiteX466" fmla="*/ 3485106 w 3938497"/>
              <a:gd name="connsiteY466" fmla="*/ 2240676 h 3640348"/>
              <a:gd name="connsiteX467" fmla="*/ 3478863 w 3938497"/>
              <a:gd name="connsiteY467" fmla="*/ 2265657 h 3640348"/>
              <a:gd name="connsiteX468" fmla="*/ 3475742 w 3938497"/>
              <a:gd name="connsiteY468" fmla="*/ 2265657 h 3640348"/>
              <a:gd name="connsiteX469" fmla="*/ 3469499 w 3938497"/>
              <a:gd name="connsiteY469" fmla="*/ 2271902 h 3640348"/>
              <a:gd name="connsiteX470" fmla="*/ 3463256 w 3938497"/>
              <a:gd name="connsiteY470" fmla="*/ 2284392 h 3640348"/>
              <a:gd name="connsiteX471" fmla="*/ 3460135 w 3938497"/>
              <a:gd name="connsiteY471" fmla="*/ 2284392 h 3640348"/>
              <a:gd name="connsiteX472" fmla="*/ 3457013 w 3938497"/>
              <a:gd name="connsiteY472" fmla="*/ 2293759 h 3640348"/>
              <a:gd name="connsiteX473" fmla="*/ 3410191 w 3938497"/>
              <a:gd name="connsiteY473" fmla="*/ 2312494 h 3640348"/>
              <a:gd name="connsiteX474" fmla="*/ 3407070 w 3938497"/>
              <a:gd name="connsiteY474" fmla="*/ 2312494 h 3640348"/>
              <a:gd name="connsiteX475" fmla="*/ 3385220 w 3938497"/>
              <a:gd name="connsiteY475" fmla="*/ 2315617 h 3640348"/>
              <a:gd name="connsiteX476" fmla="*/ 3375855 w 3938497"/>
              <a:gd name="connsiteY476" fmla="*/ 2315617 h 3640348"/>
              <a:gd name="connsiteX477" fmla="*/ 3375855 w 3938497"/>
              <a:gd name="connsiteY477" fmla="*/ 2318740 h 3640348"/>
              <a:gd name="connsiteX478" fmla="*/ 3344641 w 3938497"/>
              <a:gd name="connsiteY478" fmla="*/ 2318740 h 3640348"/>
              <a:gd name="connsiteX479" fmla="*/ 3294697 w 3938497"/>
              <a:gd name="connsiteY479" fmla="*/ 2331230 h 3640348"/>
              <a:gd name="connsiteX480" fmla="*/ 3275969 w 3938497"/>
              <a:gd name="connsiteY480" fmla="*/ 2331230 h 3640348"/>
              <a:gd name="connsiteX481" fmla="*/ 3241633 w 3938497"/>
              <a:gd name="connsiteY481" fmla="*/ 2328107 h 3640348"/>
              <a:gd name="connsiteX482" fmla="*/ 3219783 w 3938497"/>
              <a:gd name="connsiteY482" fmla="*/ 2334352 h 3640348"/>
              <a:gd name="connsiteX483" fmla="*/ 3207297 w 3938497"/>
              <a:gd name="connsiteY483" fmla="*/ 2337475 h 3640348"/>
              <a:gd name="connsiteX484" fmla="*/ 3204175 w 3938497"/>
              <a:gd name="connsiteY484" fmla="*/ 2337475 h 3640348"/>
              <a:gd name="connsiteX485" fmla="*/ 3201054 w 3938497"/>
              <a:gd name="connsiteY485" fmla="*/ 2337475 h 3640348"/>
              <a:gd name="connsiteX486" fmla="*/ 3172961 w 3938497"/>
              <a:gd name="connsiteY486" fmla="*/ 2349965 h 3640348"/>
              <a:gd name="connsiteX487" fmla="*/ 3182325 w 3938497"/>
              <a:gd name="connsiteY487" fmla="*/ 2371822 h 3640348"/>
              <a:gd name="connsiteX488" fmla="*/ 3201054 w 3938497"/>
              <a:gd name="connsiteY488" fmla="*/ 2390558 h 3640348"/>
              <a:gd name="connsiteX489" fmla="*/ 3201054 w 3938497"/>
              <a:gd name="connsiteY489" fmla="*/ 2443641 h 3640348"/>
              <a:gd name="connsiteX490" fmla="*/ 3197932 w 3938497"/>
              <a:gd name="connsiteY490" fmla="*/ 2449886 h 3640348"/>
              <a:gd name="connsiteX491" fmla="*/ 3197932 w 3938497"/>
              <a:gd name="connsiteY491" fmla="*/ 2456131 h 3640348"/>
              <a:gd name="connsiteX492" fmla="*/ 3188568 w 3938497"/>
              <a:gd name="connsiteY492" fmla="*/ 2474866 h 3640348"/>
              <a:gd name="connsiteX493" fmla="*/ 3182325 w 3938497"/>
              <a:gd name="connsiteY493" fmla="*/ 2493601 h 3640348"/>
              <a:gd name="connsiteX494" fmla="*/ 3179203 w 3938497"/>
              <a:gd name="connsiteY494" fmla="*/ 2502969 h 3640348"/>
              <a:gd name="connsiteX495" fmla="*/ 3179203 w 3938497"/>
              <a:gd name="connsiteY495" fmla="*/ 2509214 h 3640348"/>
              <a:gd name="connsiteX496" fmla="*/ 3163596 w 3938497"/>
              <a:gd name="connsiteY496" fmla="*/ 2537316 h 3640348"/>
              <a:gd name="connsiteX497" fmla="*/ 3151111 w 3938497"/>
              <a:gd name="connsiteY497" fmla="*/ 2562297 h 3640348"/>
              <a:gd name="connsiteX498" fmla="*/ 3144867 w 3938497"/>
              <a:gd name="connsiteY498" fmla="*/ 2584154 h 3640348"/>
              <a:gd name="connsiteX499" fmla="*/ 3141746 w 3938497"/>
              <a:gd name="connsiteY499" fmla="*/ 2590399 h 3640348"/>
              <a:gd name="connsiteX500" fmla="*/ 3098046 w 3938497"/>
              <a:gd name="connsiteY500" fmla="*/ 2627870 h 3640348"/>
              <a:gd name="connsiteX501" fmla="*/ 3001281 w 3938497"/>
              <a:gd name="connsiteY501" fmla="*/ 2643482 h 3640348"/>
              <a:gd name="connsiteX502" fmla="*/ 2970066 w 3938497"/>
              <a:gd name="connsiteY502" fmla="*/ 2649727 h 3640348"/>
              <a:gd name="connsiteX503" fmla="*/ 2985673 w 3938497"/>
              <a:gd name="connsiteY503" fmla="*/ 2655972 h 3640348"/>
              <a:gd name="connsiteX504" fmla="*/ 3023131 w 3938497"/>
              <a:gd name="connsiteY504" fmla="*/ 2662217 h 3640348"/>
              <a:gd name="connsiteX505" fmla="*/ 3035617 w 3938497"/>
              <a:gd name="connsiteY505" fmla="*/ 2659095 h 3640348"/>
              <a:gd name="connsiteX506" fmla="*/ 3066831 w 3938497"/>
              <a:gd name="connsiteY506" fmla="*/ 2652850 h 3640348"/>
              <a:gd name="connsiteX507" fmla="*/ 3069953 w 3938497"/>
              <a:gd name="connsiteY507" fmla="*/ 2652850 h 3640348"/>
              <a:gd name="connsiteX508" fmla="*/ 3079317 w 3938497"/>
              <a:gd name="connsiteY508" fmla="*/ 2652850 h 3640348"/>
              <a:gd name="connsiteX509" fmla="*/ 3082439 w 3938497"/>
              <a:gd name="connsiteY509" fmla="*/ 2652850 h 3640348"/>
              <a:gd name="connsiteX510" fmla="*/ 3132382 w 3938497"/>
              <a:gd name="connsiteY510" fmla="*/ 2668462 h 3640348"/>
              <a:gd name="connsiteX511" fmla="*/ 3135503 w 3938497"/>
              <a:gd name="connsiteY511" fmla="*/ 2668462 h 3640348"/>
              <a:gd name="connsiteX512" fmla="*/ 3138625 w 3938497"/>
              <a:gd name="connsiteY512" fmla="*/ 2671585 h 3640348"/>
              <a:gd name="connsiteX513" fmla="*/ 3216661 w 3938497"/>
              <a:gd name="connsiteY513" fmla="*/ 2696565 h 3640348"/>
              <a:gd name="connsiteX514" fmla="*/ 3232269 w 3938497"/>
              <a:gd name="connsiteY514" fmla="*/ 2699688 h 3640348"/>
              <a:gd name="connsiteX515" fmla="*/ 3254119 w 3938497"/>
              <a:gd name="connsiteY515" fmla="*/ 2718423 h 3640348"/>
              <a:gd name="connsiteX516" fmla="*/ 3263483 w 3938497"/>
              <a:gd name="connsiteY516" fmla="*/ 2718423 h 3640348"/>
              <a:gd name="connsiteX517" fmla="*/ 3266605 w 3938497"/>
              <a:gd name="connsiteY517" fmla="*/ 2718423 h 3640348"/>
              <a:gd name="connsiteX518" fmla="*/ 3272847 w 3938497"/>
              <a:gd name="connsiteY518" fmla="*/ 2718423 h 3640348"/>
              <a:gd name="connsiteX519" fmla="*/ 3279090 w 3938497"/>
              <a:gd name="connsiteY519" fmla="*/ 2718423 h 3640348"/>
              <a:gd name="connsiteX520" fmla="*/ 3285333 w 3938497"/>
              <a:gd name="connsiteY520" fmla="*/ 2721545 h 3640348"/>
              <a:gd name="connsiteX521" fmla="*/ 3279090 w 3938497"/>
              <a:gd name="connsiteY521" fmla="*/ 2721545 h 3640348"/>
              <a:gd name="connsiteX522" fmla="*/ 3275969 w 3938497"/>
              <a:gd name="connsiteY522" fmla="*/ 2727790 h 3640348"/>
              <a:gd name="connsiteX523" fmla="*/ 3272847 w 3938497"/>
              <a:gd name="connsiteY523" fmla="*/ 2730913 h 3640348"/>
              <a:gd name="connsiteX524" fmla="*/ 3266605 w 3938497"/>
              <a:gd name="connsiteY524" fmla="*/ 2734036 h 3640348"/>
              <a:gd name="connsiteX525" fmla="*/ 3272847 w 3938497"/>
              <a:gd name="connsiteY525" fmla="*/ 2768383 h 3640348"/>
              <a:gd name="connsiteX526" fmla="*/ 3272847 w 3938497"/>
              <a:gd name="connsiteY526" fmla="*/ 2765261 h 3640348"/>
              <a:gd name="connsiteX527" fmla="*/ 3288455 w 3938497"/>
              <a:gd name="connsiteY527" fmla="*/ 2774628 h 3640348"/>
              <a:gd name="connsiteX528" fmla="*/ 3316548 w 3938497"/>
              <a:gd name="connsiteY528" fmla="*/ 2783996 h 3640348"/>
              <a:gd name="connsiteX529" fmla="*/ 3319669 w 3938497"/>
              <a:gd name="connsiteY529" fmla="*/ 2783996 h 3640348"/>
              <a:gd name="connsiteX530" fmla="*/ 3338398 w 3938497"/>
              <a:gd name="connsiteY530" fmla="*/ 2780873 h 3640348"/>
              <a:gd name="connsiteX531" fmla="*/ 3350884 w 3938497"/>
              <a:gd name="connsiteY531" fmla="*/ 2787118 h 3640348"/>
              <a:gd name="connsiteX532" fmla="*/ 3341519 w 3938497"/>
              <a:gd name="connsiteY532" fmla="*/ 2796486 h 3640348"/>
              <a:gd name="connsiteX533" fmla="*/ 3329033 w 3938497"/>
              <a:gd name="connsiteY533" fmla="*/ 2799609 h 3640348"/>
              <a:gd name="connsiteX534" fmla="*/ 3322791 w 3938497"/>
              <a:gd name="connsiteY534" fmla="*/ 2799609 h 3640348"/>
              <a:gd name="connsiteX535" fmla="*/ 3369613 w 3938497"/>
              <a:gd name="connsiteY535" fmla="*/ 2805854 h 3640348"/>
              <a:gd name="connsiteX536" fmla="*/ 3375855 w 3938497"/>
              <a:gd name="connsiteY536" fmla="*/ 2805854 h 3640348"/>
              <a:gd name="connsiteX537" fmla="*/ 3388341 w 3938497"/>
              <a:gd name="connsiteY537" fmla="*/ 2808976 h 3640348"/>
              <a:gd name="connsiteX538" fmla="*/ 3391463 w 3938497"/>
              <a:gd name="connsiteY538" fmla="*/ 2808976 h 3640348"/>
              <a:gd name="connsiteX539" fmla="*/ 3394584 w 3938497"/>
              <a:gd name="connsiteY539" fmla="*/ 2808976 h 3640348"/>
              <a:gd name="connsiteX540" fmla="*/ 3397705 w 3938497"/>
              <a:gd name="connsiteY540" fmla="*/ 2808976 h 3640348"/>
              <a:gd name="connsiteX541" fmla="*/ 3410191 w 3938497"/>
              <a:gd name="connsiteY541" fmla="*/ 2821466 h 3640348"/>
              <a:gd name="connsiteX542" fmla="*/ 3410191 w 3938497"/>
              <a:gd name="connsiteY542" fmla="*/ 2827711 h 3640348"/>
              <a:gd name="connsiteX543" fmla="*/ 3397705 w 3938497"/>
              <a:gd name="connsiteY543" fmla="*/ 2837079 h 3640348"/>
              <a:gd name="connsiteX544" fmla="*/ 3425799 w 3938497"/>
              <a:gd name="connsiteY544" fmla="*/ 2840201 h 3640348"/>
              <a:gd name="connsiteX545" fmla="*/ 3428920 w 3938497"/>
              <a:gd name="connsiteY545" fmla="*/ 2843324 h 3640348"/>
              <a:gd name="connsiteX546" fmla="*/ 3428920 w 3938497"/>
              <a:gd name="connsiteY546" fmla="*/ 2846446 h 3640348"/>
              <a:gd name="connsiteX547" fmla="*/ 3419556 w 3938497"/>
              <a:gd name="connsiteY547" fmla="*/ 2855814 h 3640348"/>
              <a:gd name="connsiteX548" fmla="*/ 3394584 w 3938497"/>
              <a:gd name="connsiteY548" fmla="*/ 2862059 h 3640348"/>
              <a:gd name="connsiteX549" fmla="*/ 3407070 w 3938497"/>
              <a:gd name="connsiteY549" fmla="*/ 2868304 h 3640348"/>
              <a:gd name="connsiteX550" fmla="*/ 3422677 w 3938497"/>
              <a:gd name="connsiteY550" fmla="*/ 2874549 h 3640348"/>
              <a:gd name="connsiteX551" fmla="*/ 3416434 w 3938497"/>
              <a:gd name="connsiteY551" fmla="*/ 2890162 h 3640348"/>
              <a:gd name="connsiteX552" fmla="*/ 3413313 w 3938497"/>
              <a:gd name="connsiteY552" fmla="*/ 2915142 h 3640348"/>
              <a:gd name="connsiteX553" fmla="*/ 3413313 w 3938497"/>
              <a:gd name="connsiteY553" fmla="*/ 2955735 h 3640348"/>
              <a:gd name="connsiteX554" fmla="*/ 3410191 w 3938497"/>
              <a:gd name="connsiteY554" fmla="*/ 2961980 h 3640348"/>
              <a:gd name="connsiteX555" fmla="*/ 3407070 w 3938497"/>
              <a:gd name="connsiteY555" fmla="*/ 2961980 h 3640348"/>
              <a:gd name="connsiteX556" fmla="*/ 3407070 w 3938497"/>
              <a:gd name="connsiteY556" fmla="*/ 2965102 h 3640348"/>
              <a:gd name="connsiteX557" fmla="*/ 3403949 w 3938497"/>
              <a:gd name="connsiteY557" fmla="*/ 2965102 h 3640348"/>
              <a:gd name="connsiteX558" fmla="*/ 3382098 w 3938497"/>
              <a:gd name="connsiteY558" fmla="*/ 2974470 h 3640348"/>
              <a:gd name="connsiteX559" fmla="*/ 3378977 w 3938497"/>
              <a:gd name="connsiteY559" fmla="*/ 2977593 h 3640348"/>
              <a:gd name="connsiteX560" fmla="*/ 3375855 w 3938497"/>
              <a:gd name="connsiteY560" fmla="*/ 2983838 h 3640348"/>
              <a:gd name="connsiteX561" fmla="*/ 3372734 w 3938497"/>
              <a:gd name="connsiteY561" fmla="*/ 2986960 h 3640348"/>
              <a:gd name="connsiteX562" fmla="*/ 3369613 w 3938497"/>
              <a:gd name="connsiteY562" fmla="*/ 2990083 h 3640348"/>
              <a:gd name="connsiteX563" fmla="*/ 3363369 w 3938497"/>
              <a:gd name="connsiteY563" fmla="*/ 2996328 h 3640348"/>
              <a:gd name="connsiteX564" fmla="*/ 3357127 w 3938497"/>
              <a:gd name="connsiteY564" fmla="*/ 3018185 h 3640348"/>
              <a:gd name="connsiteX565" fmla="*/ 3357127 w 3938497"/>
              <a:gd name="connsiteY565" fmla="*/ 3030675 h 3640348"/>
              <a:gd name="connsiteX566" fmla="*/ 3354005 w 3938497"/>
              <a:gd name="connsiteY566" fmla="*/ 3046288 h 3640348"/>
              <a:gd name="connsiteX567" fmla="*/ 3354005 w 3938497"/>
              <a:gd name="connsiteY567" fmla="*/ 3049411 h 3640348"/>
              <a:gd name="connsiteX568" fmla="*/ 3354005 w 3938497"/>
              <a:gd name="connsiteY568" fmla="*/ 3086881 h 3640348"/>
              <a:gd name="connsiteX569" fmla="*/ 3354005 w 3938497"/>
              <a:gd name="connsiteY569" fmla="*/ 3099371 h 3640348"/>
              <a:gd name="connsiteX570" fmla="*/ 3354005 w 3938497"/>
              <a:gd name="connsiteY570" fmla="*/ 3102494 h 3640348"/>
              <a:gd name="connsiteX571" fmla="*/ 3350884 w 3938497"/>
              <a:gd name="connsiteY571" fmla="*/ 3102494 h 3640348"/>
              <a:gd name="connsiteX572" fmla="*/ 3344641 w 3938497"/>
              <a:gd name="connsiteY572" fmla="*/ 3111861 h 3640348"/>
              <a:gd name="connsiteX573" fmla="*/ 3344641 w 3938497"/>
              <a:gd name="connsiteY573" fmla="*/ 3114984 h 3640348"/>
              <a:gd name="connsiteX574" fmla="*/ 3344641 w 3938497"/>
              <a:gd name="connsiteY574" fmla="*/ 3118106 h 3640348"/>
              <a:gd name="connsiteX575" fmla="*/ 3344641 w 3938497"/>
              <a:gd name="connsiteY575" fmla="*/ 3127474 h 3640348"/>
              <a:gd name="connsiteX576" fmla="*/ 3344641 w 3938497"/>
              <a:gd name="connsiteY576" fmla="*/ 3133719 h 3640348"/>
              <a:gd name="connsiteX577" fmla="*/ 3341519 w 3938497"/>
              <a:gd name="connsiteY577" fmla="*/ 3136841 h 3640348"/>
              <a:gd name="connsiteX578" fmla="*/ 3335277 w 3938497"/>
              <a:gd name="connsiteY578" fmla="*/ 3168067 h 3640348"/>
              <a:gd name="connsiteX579" fmla="*/ 3332155 w 3938497"/>
              <a:gd name="connsiteY579" fmla="*/ 3177434 h 3640348"/>
              <a:gd name="connsiteX580" fmla="*/ 3335277 w 3938497"/>
              <a:gd name="connsiteY580" fmla="*/ 3177434 h 3640348"/>
              <a:gd name="connsiteX581" fmla="*/ 3310305 w 3938497"/>
              <a:gd name="connsiteY581" fmla="*/ 3230517 h 3640348"/>
              <a:gd name="connsiteX582" fmla="*/ 3254119 w 3938497"/>
              <a:gd name="connsiteY582" fmla="*/ 3255497 h 3640348"/>
              <a:gd name="connsiteX583" fmla="*/ 3241633 w 3938497"/>
              <a:gd name="connsiteY583" fmla="*/ 3258620 h 3640348"/>
              <a:gd name="connsiteX584" fmla="*/ 3238511 w 3938497"/>
              <a:gd name="connsiteY584" fmla="*/ 3267987 h 3640348"/>
              <a:gd name="connsiteX585" fmla="*/ 3235390 w 3938497"/>
              <a:gd name="connsiteY585" fmla="*/ 3280478 h 3640348"/>
              <a:gd name="connsiteX586" fmla="*/ 3216661 w 3938497"/>
              <a:gd name="connsiteY586" fmla="*/ 3302335 h 3640348"/>
              <a:gd name="connsiteX587" fmla="*/ 3213540 w 3938497"/>
              <a:gd name="connsiteY587" fmla="*/ 3305458 h 3640348"/>
              <a:gd name="connsiteX588" fmla="*/ 3179203 w 3938497"/>
              <a:gd name="connsiteY588" fmla="*/ 3339806 h 3640348"/>
              <a:gd name="connsiteX589" fmla="*/ 3169839 w 3938497"/>
              <a:gd name="connsiteY589" fmla="*/ 3358541 h 3640348"/>
              <a:gd name="connsiteX590" fmla="*/ 3160475 w 3938497"/>
              <a:gd name="connsiteY590" fmla="*/ 3377276 h 3640348"/>
              <a:gd name="connsiteX591" fmla="*/ 3119896 w 3938497"/>
              <a:gd name="connsiteY591" fmla="*/ 3405379 h 3640348"/>
              <a:gd name="connsiteX592" fmla="*/ 3026252 w 3938497"/>
              <a:gd name="connsiteY592" fmla="*/ 3430359 h 3640348"/>
              <a:gd name="connsiteX593" fmla="*/ 3016888 w 3938497"/>
              <a:gd name="connsiteY593" fmla="*/ 3436604 h 3640348"/>
              <a:gd name="connsiteX594" fmla="*/ 2995038 w 3938497"/>
              <a:gd name="connsiteY594" fmla="*/ 3436604 h 3640348"/>
              <a:gd name="connsiteX595" fmla="*/ 2926366 w 3938497"/>
              <a:gd name="connsiteY595" fmla="*/ 3442849 h 3640348"/>
              <a:gd name="connsiteX596" fmla="*/ 2838965 w 3938497"/>
              <a:gd name="connsiteY596" fmla="*/ 3445971 h 3640348"/>
              <a:gd name="connsiteX597" fmla="*/ 2804629 w 3938497"/>
              <a:gd name="connsiteY597" fmla="*/ 3449094 h 3640348"/>
              <a:gd name="connsiteX598" fmla="*/ 2648556 w 3938497"/>
              <a:gd name="connsiteY598" fmla="*/ 3452217 h 3640348"/>
              <a:gd name="connsiteX599" fmla="*/ 2632949 w 3938497"/>
              <a:gd name="connsiteY599" fmla="*/ 3452217 h 3640348"/>
              <a:gd name="connsiteX600" fmla="*/ 2607977 w 3938497"/>
              <a:gd name="connsiteY600" fmla="*/ 3455339 h 3640348"/>
              <a:gd name="connsiteX601" fmla="*/ 2604855 w 3938497"/>
              <a:gd name="connsiteY601" fmla="*/ 3458462 h 3640348"/>
              <a:gd name="connsiteX602" fmla="*/ 2561155 w 3938497"/>
              <a:gd name="connsiteY602" fmla="*/ 3458462 h 3640348"/>
              <a:gd name="connsiteX603" fmla="*/ 2558034 w 3938497"/>
              <a:gd name="connsiteY603" fmla="*/ 3458462 h 3640348"/>
              <a:gd name="connsiteX604" fmla="*/ 2517455 w 3938497"/>
              <a:gd name="connsiteY604" fmla="*/ 3461584 h 3640348"/>
              <a:gd name="connsiteX605" fmla="*/ 2470633 w 3938497"/>
              <a:gd name="connsiteY605" fmla="*/ 3461584 h 3640348"/>
              <a:gd name="connsiteX606" fmla="*/ 2467511 w 3938497"/>
              <a:gd name="connsiteY606" fmla="*/ 3461584 h 3640348"/>
              <a:gd name="connsiteX607" fmla="*/ 2423811 w 3938497"/>
              <a:gd name="connsiteY607" fmla="*/ 3461584 h 3640348"/>
              <a:gd name="connsiteX608" fmla="*/ 2398839 w 3938497"/>
              <a:gd name="connsiteY608" fmla="*/ 3464707 h 3640348"/>
              <a:gd name="connsiteX609" fmla="*/ 2336410 w 3938497"/>
              <a:gd name="connsiteY609" fmla="*/ 3464707 h 3640348"/>
              <a:gd name="connsiteX610" fmla="*/ 2317682 w 3938497"/>
              <a:gd name="connsiteY610" fmla="*/ 3464707 h 3640348"/>
              <a:gd name="connsiteX611" fmla="*/ 2305196 w 3938497"/>
              <a:gd name="connsiteY611" fmla="*/ 3461584 h 3640348"/>
              <a:gd name="connsiteX612" fmla="*/ 2249009 w 3938497"/>
              <a:gd name="connsiteY612" fmla="*/ 3461584 h 3640348"/>
              <a:gd name="connsiteX613" fmla="*/ 2183459 w 3938497"/>
              <a:gd name="connsiteY613" fmla="*/ 3470952 h 3640348"/>
              <a:gd name="connsiteX614" fmla="*/ 2177216 w 3938497"/>
              <a:gd name="connsiteY614" fmla="*/ 3470952 h 3640348"/>
              <a:gd name="connsiteX615" fmla="*/ 2174095 w 3938497"/>
              <a:gd name="connsiteY615" fmla="*/ 3470952 h 3640348"/>
              <a:gd name="connsiteX616" fmla="*/ 2174095 w 3938497"/>
              <a:gd name="connsiteY616" fmla="*/ 3474074 h 3640348"/>
              <a:gd name="connsiteX617" fmla="*/ 2130394 w 3938497"/>
              <a:gd name="connsiteY617" fmla="*/ 3480319 h 3640348"/>
              <a:gd name="connsiteX618" fmla="*/ 2061722 w 3938497"/>
              <a:gd name="connsiteY618" fmla="*/ 3483442 h 3640348"/>
              <a:gd name="connsiteX619" fmla="*/ 2058601 w 3938497"/>
              <a:gd name="connsiteY619" fmla="*/ 3486564 h 3640348"/>
              <a:gd name="connsiteX620" fmla="*/ 1986807 w 3938497"/>
              <a:gd name="connsiteY620" fmla="*/ 3492809 h 3640348"/>
              <a:gd name="connsiteX621" fmla="*/ 1983686 w 3938497"/>
              <a:gd name="connsiteY621" fmla="*/ 3492809 h 3640348"/>
              <a:gd name="connsiteX622" fmla="*/ 1943107 w 3938497"/>
              <a:gd name="connsiteY622" fmla="*/ 3492809 h 3640348"/>
              <a:gd name="connsiteX623" fmla="*/ 1939985 w 3938497"/>
              <a:gd name="connsiteY623" fmla="*/ 3489687 h 3640348"/>
              <a:gd name="connsiteX624" fmla="*/ 1933743 w 3938497"/>
              <a:gd name="connsiteY624" fmla="*/ 3492809 h 3640348"/>
              <a:gd name="connsiteX625" fmla="*/ 1877556 w 3938497"/>
              <a:gd name="connsiteY625" fmla="*/ 3499054 h 3640348"/>
              <a:gd name="connsiteX626" fmla="*/ 1855706 w 3938497"/>
              <a:gd name="connsiteY626" fmla="*/ 3502177 h 3640348"/>
              <a:gd name="connsiteX627" fmla="*/ 1827613 w 3938497"/>
              <a:gd name="connsiteY627" fmla="*/ 3508422 h 3640348"/>
              <a:gd name="connsiteX628" fmla="*/ 1774548 w 3938497"/>
              <a:gd name="connsiteY628" fmla="*/ 3511545 h 3640348"/>
              <a:gd name="connsiteX629" fmla="*/ 1771427 w 3938497"/>
              <a:gd name="connsiteY629" fmla="*/ 3511545 h 3640348"/>
              <a:gd name="connsiteX630" fmla="*/ 1746455 w 3938497"/>
              <a:gd name="connsiteY630" fmla="*/ 3514667 h 3640348"/>
              <a:gd name="connsiteX631" fmla="*/ 1674662 w 3938497"/>
              <a:gd name="connsiteY631" fmla="*/ 3527157 h 3640348"/>
              <a:gd name="connsiteX632" fmla="*/ 1602868 w 3938497"/>
              <a:gd name="connsiteY632" fmla="*/ 3539647 h 3640348"/>
              <a:gd name="connsiteX633" fmla="*/ 1574775 w 3938497"/>
              <a:gd name="connsiteY633" fmla="*/ 3545892 h 3640348"/>
              <a:gd name="connsiteX634" fmla="*/ 1518589 w 3938497"/>
              <a:gd name="connsiteY634" fmla="*/ 3549015 h 3640348"/>
              <a:gd name="connsiteX635" fmla="*/ 1340666 w 3938497"/>
              <a:gd name="connsiteY635" fmla="*/ 3555260 h 3640348"/>
              <a:gd name="connsiteX636" fmla="*/ 1268872 w 3938497"/>
              <a:gd name="connsiteY636" fmla="*/ 3555260 h 3640348"/>
              <a:gd name="connsiteX637" fmla="*/ 1218929 w 3938497"/>
              <a:gd name="connsiteY637" fmla="*/ 3555260 h 3640348"/>
              <a:gd name="connsiteX638" fmla="*/ 1212686 w 3938497"/>
              <a:gd name="connsiteY638" fmla="*/ 3555260 h 3640348"/>
              <a:gd name="connsiteX639" fmla="*/ 1131528 w 3938497"/>
              <a:gd name="connsiteY639" fmla="*/ 3555260 h 3640348"/>
              <a:gd name="connsiteX640" fmla="*/ 1128407 w 3938497"/>
              <a:gd name="connsiteY640" fmla="*/ 3558382 h 3640348"/>
              <a:gd name="connsiteX641" fmla="*/ 1059735 w 3938497"/>
              <a:gd name="connsiteY641" fmla="*/ 3561505 h 3640348"/>
              <a:gd name="connsiteX642" fmla="*/ 1062856 w 3938497"/>
              <a:gd name="connsiteY642" fmla="*/ 3561505 h 3640348"/>
              <a:gd name="connsiteX643" fmla="*/ 1000427 w 3938497"/>
              <a:gd name="connsiteY643" fmla="*/ 3567750 h 3640348"/>
              <a:gd name="connsiteX644" fmla="*/ 1000427 w 3938497"/>
              <a:gd name="connsiteY644" fmla="*/ 3564627 h 3640348"/>
              <a:gd name="connsiteX645" fmla="*/ 997306 w 3938497"/>
              <a:gd name="connsiteY645" fmla="*/ 3567750 h 3640348"/>
              <a:gd name="connsiteX646" fmla="*/ 947362 w 3938497"/>
              <a:gd name="connsiteY646" fmla="*/ 3561505 h 3640348"/>
              <a:gd name="connsiteX647" fmla="*/ 947362 w 3938497"/>
              <a:gd name="connsiteY647" fmla="*/ 3555260 h 3640348"/>
              <a:gd name="connsiteX648" fmla="*/ 944241 w 3938497"/>
              <a:gd name="connsiteY648" fmla="*/ 3558382 h 3640348"/>
              <a:gd name="connsiteX649" fmla="*/ 931755 w 3938497"/>
              <a:gd name="connsiteY649" fmla="*/ 3558382 h 3640348"/>
              <a:gd name="connsiteX650" fmla="*/ 925512 w 3938497"/>
              <a:gd name="connsiteY650" fmla="*/ 3561505 h 3640348"/>
              <a:gd name="connsiteX651" fmla="*/ 869326 w 3938497"/>
              <a:gd name="connsiteY651" fmla="*/ 3561505 h 3640348"/>
              <a:gd name="connsiteX652" fmla="*/ 803775 w 3938497"/>
              <a:gd name="connsiteY652" fmla="*/ 3570872 h 3640348"/>
              <a:gd name="connsiteX653" fmla="*/ 794411 w 3938497"/>
              <a:gd name="connsiteY653" fmla="*/ 3570872 h 3640348"/>
              <a:gd name="connsiteX654" fmla="*/ 747589 w 3938497"/>
              <a:gd name="connsiteY654" fmla="*/ 3577118 h 3640348"/>
              <a:gd name="connsiteX655" fmla="*/ 747589 w 3938497"/>
              <a:gd name="connsiteY655" fmla="*/ 3580240 h 3640348"/>
              <a:gd name="connsiteX656" fmla="*/ 744468 w 3938497"/>
              <a:gd name="connsiteY656" fmla="*/ 3580240 h 3640348"/>
              <a:gd name="connsiteX657" fmla="*/ 741346 w 3938497"/>
              <a:gd name="connsiteY657" fmla="*/ 3580240 h 3640348"/>
              <a:gd name="connsiteX658" fmla="*/ 741346 w 3938497"/>
              <a:gd name="connsiteY658" fmla="*/ 3577118 h 3640348"/>
              <a:gd name="connsiteX659" fmla="*/ 738225 w 3938497"/>
              <a:gd name="connsiteY659" fmla="*/ 3577118 h 3640348"/>
              <a:gd name="connsiteX660" fmla="*/ 728860 w 3938497"/>
              <a:gd name="connsiteY660" fmla="*/ 3580240 h 3640348"/>
              <a:gd name="connsiteX661" fmla="*/ 710132 w 3938497"/>
              <a:gd name="connsiteY661" fmla="*/ 3583363 h 3640348"/>
              <a:gd name="connsiteX662" fmla="*/ 707010 w 3938497"/>
              <a:gd name="connsiteY662" fmla="*/ 3583363 h 3640348"/>
              <a:gd name="connsiteX663" fmla="*/ 691403 w 3938497"/>
              <a:gd name="connsiteY663" fmla="*/ 3583363 h 3640348"/>
              <a:gd name="connsiteX664" fmla="*/ 682039 w 3938497"/>
              <a:gd name="connsiteY664" fmla="*/ 3589608 h 3640348"/>
              <a:gd name="connsiteX665" fmla="*/ 682039 w 3938497"/>
              <a:gd name="connsiteY665" fmla="*/ 3586485 h 3640348"/>
              <a:gd name="connsiteX666" fmla="*/ 678917 w 3938497"/>
              <a:gd name="connsiteY666" fmla="*/ 3589608 h 3640348"/>
              <a:gd name="connsiteX667" fmla="*/ 675796 w 3938497"/>
              <a:gd name="connsiteY667" fmla="*/ 3589608 h 3640348"/>
              <a:gd name="connsiteX668" fmla="*/ 669553 w 3938497"/>
              <a:gd name="connsiteY668" fmla="*/ 3589608 h 3640348"/>
              <a:gd name="connsiteX669" fmla="*/ 647703 w 3938497"/>
              <a:gd name="connsiteY669" fmla="*/ 3589608 h 3640348"/>
              <a:gd name="connsiteX670" fmla="*/ 635217 w 3938497"/>
              <a:gd name="connsiteY670" fmla="*/ 3589608 h 3640348"/>
              <a:gd name="connsiteX671" fmla="*/ 632095 w 3938497"/>
              <a:gd name="connsiteY671" fmla="*/ 3592730 h 3640348"/>
              <a:gd name="connsiteX672" fmla="*/ 597759 w 3938497"/>
              <a:gd name="connsiteY672" fmla="*/ 3595853 h 3640348"/>
              <a:gd name="connsiteX673" fmla="*/ 566545 w 3938497"/>
              <a:gd name="connsiteY673" fmla="*/ 3598975 h 3640348"/>
              <a:gd name="connsiteX674" fmla="*/ 529087 w 3938497"/>
              <a:gd name="connsiteY674" fmla="*/ 3602098 h 3640348"/>
              <a:gd name="connsiteX675" fmla="*/ 529087 w 3938497"/>
              <a:gd name="connsiteY675" fmla="*/ 3605220 h 3640348"/>
              <a:gd name="connsiteX676" fmla="*/ 497873 w 3938497"/>
              <a:gd name="connsiteY676" fmla="*/ 3611465 h 3640348"/>
              <a:gd name="connsiteX677" fmla="*/ 476023 w 3938497"/>
              <a:gd name="connsiteY677" fmla="*/ 3611465 h 3640348"/>
              <a:gd name="connsiteX678" fmla="*/ 466658 w 3938497"/>
              <a:gd name="connsiteY678" fmla="*/ 3614588 h 3640348"/>
              <a:gd name="connsiteX679" fmla="*/ 432322 w 3938497"/>
              <a:gd name="connsiteY679" fmla="*/ 3617710 h 3640348"/>
              <a:gd name="connsiteX680" fmla="*/ 407350 w 3938497"/>
              <a:gd name="connsiteY680" fmla="*/ 3620833 h 3640348"/>
              <a:gd name="connsiteX681" fmla="*/ 360529 w 3938497"/>
              <a:gd name="connsiteY681" fmla="*/ 3623955 h 3640348"/>
              <a:gd name="connsiteX682" fmla="*/ 357407 w 3938497"/>
              <a:gd name="connsiteY682" fmla="*/ 3623955 h 3640348"/>
              <a:gd name="connsiteX683" fmla="*/ 354286 w 3938497"/>
              <a:gd name="connsiteY683" fmla="*/ 3623955 h 3640348"/>
              <a:gd name="connsiteX684" fmla="*/ 323071 w 3938497"/>
              <a:gd name="connsiteY684" fmla="*/ 3627078 h 3640348"/>
              <a:gd name="connsiteX685" fmla="*/ 304342 w 3938497"/>
              <a:gd name="connsiteY685" fmla="*/ 3627078 h 3640348"/>
              <a:gd name="connsiteX686" fmla="*/ 257521 w 3938497"/>
              <a:gd name="connsiteY686" fmla="*/ 3630200 h 3640348"/>
              <a:gd name="connsiteX687" fmla="*/ 257521 w 3938497"/>
              <a:gd name="connsiteY687" fmla="*/ 3633323 h 3640348"/>
              <a:gd name="connsiteX688" fmla="*/ 238792 w 3938497"/>
              <a:gd name="connsiteY688" fmla="*/ 3633323 h 3640348"/>
              <a:gd name="connsiteX689" fmla="*/ 238792 w 3938497"/>
              <a:gd name="connsiteY689" fmla="*/ 3630200 h 3640348"/>
              <a:gd name="connsiteX690" fmla="*/ 235670 w 3938497"/>
              <a:gd name="connsiteY690" fmla="*/ 3630200 h 3640348"/>
              <a:gd name="connsiteX691" fmla="*/ 235670 w 3938497"/>
              <a:gd name="connsiteY691" fmla="*/ 3633323 h 3640348"/>
              <a:gd name="connsiteX692" fmla="*/ 223185 w 3938497"/>
              <a:gd name="connsiteY692" fmla="*/ 3633323 h 3640348"/>
              <a:gd name="connsiteX693" fmla="*/ 216942 w 3938497"/>
              <a:gd name="connsiteY693" fmla="*/ 3633323 h 3640348"/>
              <a:gd name="connsiteX694" fmla="*/ 213820 w 3938497"/>
              <a:gd name="connsiteY694" fmla="*/ 3633323 h 3640348"/>
              <a:gd name="connsiteX695" fmla="*/ 210699 w 3938497"/>
              <a:gd name="connsiteY695" fmla="*/ 3633323 h 3640348"/>
              <a:gd name="connsiteX696" fmla="*/ 207577 w 3938497"/>
              <a:gd name="connsiteY696" fmla="*/ 3633323 h 3640348"/>
              <a:gd name="connsiteX697" fmla="*/ 201334 w 3938497"/>
              <a:gd name="connsiteY697" fmla="*/ 3633323 h 3640348"/>
              <a:gd name="connsiteX698" fmla="*/ 198213 w 3938497"/>
              <a:gd name="connsiteY698" fmla="*/ 3633323 h 3640348"/>
              <a:gd name="connsiteX699" fmla="*/ 179484 w 3938497"/>
              <a:gd name="connsiteY699" fmla="*/ 3636446 h 3640348"/>
              <a:gd name="connsiteX700" fmla="*/ 170120 w 3938497"/>
              <a:gd name="connsiteY700" fmla="*/ 3633323 h 3640348"/>
              <a:gd name="connsiteX701" fmla="*/ 170120 w 3938497"/>
              <a:gd name="connsiteY701" fmla="*/ 3636446 h 3640348"/>
              <a:gd name="connsiteX702" fmla="*/ 126419 w 3938497"/>
              <a:gd name="connsiteY702" fmla="*/ 3630200 h 3640348"/>
              <a:gd name="connsiteX703" fmla="*/ 95205 w 3938497"/>
              <a:gd name="connsiteY703" fmla="*/ 3627078 h 3640348"/>
              <a:gd name="connsiteX704" fmla="*/ 82719 w 3938497"/>
              <a:gd name="connsiteY704" fmla="*/ 3614588 h 3640348"/>
              <a:gd name="connsiteX705" fmla="*/ 85840 w 3938497"/>
              <a:gd name="connsiteY705" fmla="*/ 3611465 h 3640348"/>
              <a:gd name="connsiteX706" fmla="*/ 92083 w 3938497"/>
              <a:gd name="connsiteY706" fmla="*/ 3608343 h 3640348"/>
              <a:gd name="connsiteX707" fmla="*/ 88962 w 3938497"/>
              <a:gd name="connsiteY707" fmla="*/ 3605220 h 3640348"/>
              <a:gd name="connsiteX708" fmla="*/ 92083 w 3938497"/>
              <a:gd name="connsiteY708" fmla="*/ 3598975 h 3640348"/>
              <a:gd name="connsiteX709" fmla="*/ 98326 w 3938497"/>
              <a:gd name="connsiteY709" fmla="*/ 3592730 h 3640348"/>
              <a:gd name="connsiteX710" fmla="*/ 101448 w 3938497"/>
              <a:gd name="connsiteY710" fmla="*/ 3589608 h 3640348"/>
              <a:gd name="connsiteX711" fmla="*/ 95205 w 3938497"/>
              <a:gd name="connsiteY711" fmla="*/ 3583363 h 3640348"/>
              <a:gd name="connsiteX712" fmla="*/ 57747 w 3938497"/>
              <a:gd name="connsiteY712" fmla="*/ 3570872 h 3640348"/>
              <a:gd name="connsiteX713" fmla="*/ 54626 w 3938497"/>
              <a:gd name="connsiteY713" fmla="*/ 3561505 h 3640348"/>
              <a:gd name="connsiteX714" fmla="*/ 60869 w 3938497"/>
              <a:gd name="connsiteY714" fmla="*/ 3555260 h 3640348"/>
              <a:gd name="connsiteX715" fmla="*/ 60869 w 3938497"/>
              <a:gd name="connsiteY715" fmla="*/ 3552137 h 3640348"/>
              <a:gd name="connsiteX716" fmla="*/ 63990 w 3938497"/>
              <a:gd name="connsiteY716" fmla="*/ 3545892 h 3640348"/>
              <a:gd name="connsiteX717" fmla="*/ 70233 w 3938497"/>
              <a:gd name="connsiteY717" fmla="*/ 3542770 h 3640348"/>
              <a:gd name="connsiteX718" fmla="*/ 70233 w 3938497"/>
              <a:gd name="connsiteY718" fmla="*/ 3533402 h 3640348"/>
              <a:gd name="connsiteX719" fmla="*/ 73355 w 3938497"/>
              <a:gd name="connsiteY719" fmla="*/ 3524035 h 3640348"/>
              <a:gd name="connsiteX720" fmla="*/ 70233 w 3938497"/>
              <a:gd name="connsiteY720" fmla="*/ 3517790 h 3640348"/>
              <a:gd name="connsiteX721" fmla="*/ 67112 w 3938497"/>
              <a:gd name="connsiteY721" fmla="*/ 3492809 h 3640348"/>
              <a:gd name="connsiteX722" fmla="*/ 67112 w 3938497"/>
              <a:gd name="connsiteY722" fmla="*/ 3483442 h 3640348"/>
              <a:gd name="connsiteX723" fmla="*/ 70233 w 3938497"/>
              <a:gd name="connsiteY723" fmla="*/ 3480319 h 3640348"/>
              <a:gd name="connsiteX724" fmla="*/ 70233 w 3938497"/>
              <a:gd name="connsiteY724" fmla="*/ 3477197 h 3640348"/>
              <a:gd name="connsiteX725" fmla="*/ 73355 w 3938497"/>
              <a:gd name="connsiteY725" fmla="*/ 3474074 h 3640348"/>
              <a:gd name="connsiteX726" fmla="*/ 70233 w 3938497"/>
              <a:gd name="connsiteY726" fmla="*/ 3470952 h 3640348"/>
              <a:gd name="connsiteX727" fmla="*/ 70233 w 3938497"/>
              <a:gd name="connsiteY727" fmla="*/ 3458462 h 3640348"/>
              <a:gd name="connsiteX728" fmla="*/ 76476 w 3938497"/>
              <a:gd name="connsiteY728" fmla="*/ 3439726 h 3640348"/>
              <a:gd name="connsiteX729" fmla="*/ 76476 w 3938497"/>
              <a:gd name="connsiteY729" fmla="*/ 3436604 h 3640348"/>
              <a:gd name="connsiteX730" fmla="*/ 76476 w 3938497"/>
              <a:gd name="connsiteY730" fmla="*/ 3433481 h 3640348"/>
              <a:gd name="connsiteX731" fmla="*/ 76476 w 3938497"/>
              <a:gd name="connsiteY731" fmla="*/ 3414746 h 3640348"/>
              <a:gd name="connsiteX732" fmla="*/ 85840 w 3938497"/>
              <a:gd name="connsiteY732" fmla="*/ 3374153 h 3640348"/>
              <a:gd name="connsiteX733" fmla="*/ 82719 w 3938497"/>
              <a:gd name="connsiteY733" fmla="*/ 3377276 h 3640348"/>
              <a:gd name="connsiteX734" fmla="*/ 73355 w 3938497"/>
              <a:gd name="connsiteY734" fmla="*/ 3355418 h 3640348"/>
              <a:gd name="connsiteX735" fmla="*/ 70233 w 3938497"/>
              <a:gd name="connsiteY735" fmla="*/ 3336683 h 3640348"/>
              <a:gd name="connsiteX736" fmla="*/ 70233 w 3938497"/>
              <a:gd name="connsiteY736" fmla="*/ 3308580 h 3640348"/>
              <a:gd name="connsiteX737" fmla="*/ 73355 w 3938497"/>
              <a:gd name="connsiteY737" fmla="*/ 3292968 h 3640348"/>
              <a:gd name="connsiteX738" fmla="*/ 73355 w 3938497"/>
              <a:gd name="connsiteY738" fmla="*/ 3286723 h 3640348"/>
              <a:gd name="connsiteX739" fmla="*/ 76476 w 3938497"/>
              <a:gd name="connsiteY739" fmla="*/ 3280478 h 3640348"/>
              <a:gd name="connsiteX740" fmla="*/ 79598 w 3938497"/>
              <a:gd name="connsiteY740" fmla="*/ 3277355 h 3640348"/>
              <a:gd name="connsiteX741" fmla="*/ 73355 w 3938497"/>
              <a:gd name="connsiteY741" fmla="*/ 3246130 h 3640348"/>
              <a:gd name="connsiteX742" fmla="*/ 73355 w 3938497"/>
              <a:gd name="connsiteY742" fmla="*/ 3243007 h 3640348"/>
              <a:gd name="connsiteX743" fmla="*/ 73355 w 3938497"/>
              <a:gd name="connsiteY743" fmla="*/ 3239885 h 3640348"/>
              <a:gd name="connsiteX744" fmla="*/ 70233 w 3938497"/>
              <a:gd name="connsiteY744" fmla="*/ 3233640 h 3640348"/>
              <a:gd name="connsiteX745" fmla="*/ 67112 w 3938497"/>
              <a:gd name="connsiteY745" fmla="*/ 3221150 h 3640348"/>
              <a:gd name="connsiteX746" fmla="*/ 70233 w 3938497"/>
              <a:gd name="connsiteY746" fmla="*/ 3208659 h 3640348"/>
              <a:gd name="connsiteX747" fmla="*/ 67112 w 3938497"/>
              <a:gd name="connsiteY747" fmla="*/ 3205537 h 3640348"/>
              <a:gd name="connsiteX748" fmla="*/ 67112 w 3938497"/>
              <a:gd name="connsiteY748" fmla="*/ 3189924 h 3640348"/>
              <a:gd name="connsiteX749" fmla="*/ 70233 w 3938497"/>
              <a:gd name="connsiteY749" fmla="*/ 3183679 h 3640348"/>
              <a:gd name="connsiteX750" fmla="*/ 82719 w 3938497"/>
              <a:gd name="connsiteY750" fmla="*/ 3146209 h 3640348"/>
              <a:gd name="connsiteX751" fmla="*/ 85840 w 3938497"/>
              <a:gd name="connsiteY751" fmla="*/ 3136841 h 3640348"/>
              <a:gd name="connsiteX752" fmla="*/ 88962 w 3938497"/>
              <a:gd name="connsiteY752" fmla="*/ 3133719 h 3640348"/>
              <a:gd name="connsiteX753" fmla="*/ 92083 w 3938497"/>
              <a:gd name="connsiteY753" fmla="*/ 3130596 h 3640348"/>
              <a:gd name="connsiteX754" fmla="*/ 101448 w 3938497"/>
              <a:gd name="connsiteY754" fmla="*/ 3118106 h 3640348"/>
              <a:gd name="connsiteX755" fmla="*/ 104569 w 3938497"/>
              <a:gd name="connsiteY755" fmla="*/ 3105616 h 3640348"/>
              <a:gd name="connsiteX756" fmla="*/ 104569 w 3938497"/>
              <a:gd name="connsiteY756" fmla="*/ 3102494 h 3640348"/>
              <a:gd name="connsiteX757" fmla="*/ 117055 w 3938497"/>
              <a:gd name="connsiteY757" fmla="*/ 3077513 h 3640348"/>
              <a:gd name="connsiteX758" fmla="*/ 117055 w 3938497"/>
              <a:gd name="connsiteY758" fmla="*/ 3074391 h 3640348"/>
              <a:gd name="connsiteX759" fmla="*/ 120177 w 3938497"/>
              <a:gd name="connsiteY759" fmla="*/ 3068146 h 3640348"/>
              <a:gd name="connsiteX760" fmla="*/ 120177 w 3938497"/>
              <a:gd name="connsiteY760" fmla="*/ 3065023 h 3640348"/>
              <a:gd name="connsiteX761" fmla="*/ 138905 w 3938497"/>
              <a:gd name="connsiteY761" fmla="*/ 3021308 h 3640348"/>
              <a:gd name="connsiteX762" fmla="*/ 142027 w 3938497"/>
              <a:gd name="connsiteY762" fmla="*/ 3015063 h 3640348"/>
              <a:gd name="connsiteX763" fmla="*/ 170120 w 3938497"/>
              <a:gd name="connsiteY763" fmla="*/ 2983838 h 3640348"/>
              <a:gd name="connsiteX764" fmla="*/ 173241 w 3938497"/>
              <a:gd name="connsiteY764" fmla="*/ 2980715 h 3640348"/>
              <a:gd name="connsiteX765" fmla="*/ 173241 w 3938497"/>
              <a:gd name="connsiteY765" fmla="*/ 2949490 h 3640348"/>
              <a:gd name="connsiteX766" fmla="*/ 176363 w 3938497"/>
              <a:gd name="connsiteY766" fmla="*/ 2949490 h 3640348"/>
              <a:gd name="connsiteX767" fmla="*/ 176363 w 3938497"/>
              <a:gd name="connsiteY767" fmla="*/ 2933877 h 3640348"/>
              <a:gd name="connsiteX768" fmla="*/ 179484 w 3938497"/>
              <a:gd name="connsiteY768" fmla="*/ 2927632 h 3640348"/>
              <a:gd name="connsiteX769" fmla="*/ 185727 w 3938497"/>
              <a:gd name="connsiteY769" fmla="*/ 2908897 h 3640348"/>
              <a:gd name="connsiteX770" fmla="*/ 185727 w 3938497"/>
              <a:gd name="connsiteY770" fmla="*/ 2905774 h 3640348"/>
              <a:gd name="connsiteX771" fmla="*/ 185727 w 3938497"/>
              <a:gd name="connsiteY771" fmla="*/ 2902652 h 3640348"/>
              <a:gd name="connsiteX772" fmla="*/ 188849 w 3938497"/>
              <a:gd name="connsiteY772" fmla="*/ 2893284 h 3640348"/>
              <a:gd name="connsiteX773" fmla="*/ 188849 w 3938497"/>
              <a:gd name="connsiteY773" fmla="*/ 2883917 h 3640348"/>
              <a:gd name="connsiteX774" fmla="*/ 191970 w 3938497"/>
              <a:gd name="connsiteY774" fmla="*/ 2877672 h 3640348"/>
              <a:gd name="connsiteX775" fmla="*/ 195091 w 3938497"/>
              <a:gd name="connsiteY775" fmla="*/ 2868304 h 3640348"/>
              <a:gd name="connsiteX776" fmla="*/ 195091 w 3938497"/>
              <a:gd name="connsiteY776" fmla="*/ 2865182 h 3640348"/>
              <a:gd name="connsiteX777" fmla="*/ 198213 w 3938497"/>
              <a:gd name="connsiteY777" fmla="*/ 2858937 h 3640348"/>
              <a:gd name="connsiteX778" fmla="*/ 201334 w 3938497"/>
              <a:gd name="connsiteY778" fmla="*/ 2849569 h 3640348"/>
              <a:gd name="connsiteX779" fmla="*/ 207577 w 3938497"/>
              <a:gd name="connsiteY779" fmla="*/ 2827711 h 3640348"/>
              <a:gd name="connsiteX780" fmla="*/ 210699 w 3938497"/>
              <a:gd name="connsiteY780" fmla="*/ 2821466 h 3640348"/>
              <a:gd name="connsiteX781" fmla="*/ 213820 w 3938497"/>
              <a:gd name="connsiteY781" fmla="*/ 2808976 h 3640348"/>
              <a:gd name="connsiteX782" fmla="*/ 213820 w 3938497"/>
              <a:gd name="connsiteY782" fmla="*/ 2805854 h 3640348"/>
              <a:gd name="connsiteX783" fmla="*/ 220063 w 3938497"/>
              <a:gd name="connsiteY783" fmla="*/ 2787118 h 3640348"/>
              <a:gd name="connsiteX784" fmla="*/ 223185 w 3938497"/>
              <a:gd name="connsiteY784" fmla="*/ 2777751 h 3640348"/>
              <a:gd name="connsiteX785" fmla="*/ 226306 w 3938497"/>
              <a:gd name="connsiteY785" fmla="*/ 2774628 h 3640348"/>
              <a:gd name="connsiteX786" fmla="*/ 226306 w 3938497"/>
              <a:gd name="connsiteY786" fmla="*/ 2765261 h 3640348"/>
              <a:gd name="connsiteX787" fmla="*/ 226306 w 3938497"/>
              <a:gd name="connsiteY787" fmla="*/ 2759016 h 3640348"/>
              <a:gd name="connsiteX788" fmla="*/ 229427 w 3938497"/>
              <a:gd name="connsiteY788" fmla="*/ 2752771 h 3640348"/>
              <a:gd name="connsiteX789" fmla="*/ 232549 w 3938497"/>
              <a:gd name="connsiteY789" fmla="*/ 2749648 h 3640348"/>
              <a:gd name="connsiteX790" fmla="*/ 235670 w 3938497"/>
              <a:gd name="connsiteY790" fmla="*/ 2743403 h 3640348"/>
              <a:gd name="connsiteX791" fmla="*/ 232549 w 3938497"/>
              <a:gd name="connsiteY791" fmla="*/ 2740281 h 3640348"/>
              <a:gd name="connsiteX792" fmla="*/ 235670 w 3938497"/>
              <a:gd name="connsiteY792" fmla="*/ 2740281 h 3640348"/>
              <a:gd name="connsiteX793" fmla="*/ 235670 w 3938497"/>
              <a:gd name="connsiteY793" fmla="*/ 2737158 h 3640348"/>
              <a:gd name="connsiteX794" fmla="*/ 241913 w 3938497"/>
              <a:gd name="connsiteY794" fmla="*/ 2721545 h 3640348"/>
              <a:gd name="connsiteX795" fmla="*/ 245035 w 3938497"/>
              <a:gd name="connsiteY795" fmla="*/ 2721545 h 3640348"/>
              <a:gd name="connsiteX796" fmla="*/ 245035 w 3938497"/>
              <a:gd name="connsiteY796" fmla="*/ 2718423 h 3640348"/>
              <a:gd name="connsiteX797" fmla="*/ 248156 w 3938497"/>
              <a:gd name="connsiteY797" fmla="*/ 2712178 h 3640348"/>
              <a:gd name="connsiteX798" fmla="*/ 257521 w 3938497"/>
              <a:gd name="connsiteY798" fmla="*/ 2709055 h 3640348"/>
              <a:gd name="connsiteX799" fmla="*/ 257521 w 3938497"/>
              <a:gd name="connsiteY799" fmla="*/ 2705933 h 3640348"/>
              <a:gd name="connsiteX800" fmla="*/ 257521 w 3938497"/>
              <a:gd name="connsiteY800" fmla="*/ 2699688 h 3640348"/>
              <a:gd name="connsiteX801" fmla="*/ 260642 w 3938497"/>
              <a:gd name="connsiteY801" fmla="*/ 2702810 h 3640348"/>
              <a:gd name="connsiteX802" fmla="*/ 260642 w 3938497"/>
              <a:gd name="connsiteY802" fmla="*/ 2699688 h 3640348"/>
              <a:gd name="connsiteX803" fmla="*/ 263763 w 3938497"/>
              <a:gd name="connsiteY803" fmla="*/ 2696565 h 3640348"/>
              <a:gd name="connsiteX804" fmla="*/ 266885 w 3938497"/>
              <a:gd name="connsiteY804" fmla="*/ 2696565 h 3640348"/>
              <a:gd name="connsiteX805" fmla="*/ 266885 w 3938497"/>
              <a:gd name="connsiteY805" fmla="*/ 2684075 h 3640348"/>
              <a:gd name="connsiteX806" fmla="*/ 260642 w 3938497"/>
              <a:gd name="connsiteY806" fmla="*/ 2668462 h 3640348"/>
              <a:gd name="connsiteX807" fmla="*/ 260642 w 3938497"/>
              <a:gd name="connsiteY807" fmla="*/ 2665340 h 3640348"/>
              <a:gd name="connsiteX808" fmla="*/ 257521 w 3938497"/>
              <a:gd name="connsiteY808" fmla="*/ 2646605 h 3640348"/>
              <a:gd name="connsiteX809" fmla="*/ 260642 w 3938497"/>
              <a:gd name="connsiteY809" fmla="*/ 2609134 h 3640348"/>
              <a:gd name="connsiteX810" fmla="*/ 260642 w 3938497"/>
              <a:gd name="connsiteY810" fmla="*/ 2606012 h 3640348"/>
              <a:gd name="connsiteX811" fmla="*/ 263763 w 3938497"/>
              <a:gd name="connsiteY811" fmla="*/ 2596644 h 3640348"/>
              <a:gd name="connsiteX812" fmla="*/ 266885 w 3938497"/>
              <a:gd name="connsiteY812" fmla="*/ 2590399 h 3640348"/>
              <a:gd name="connsiteX813" fmla="*/ 273128 w 3938497"/>
              <a:gd name="connsiteY813" fmla="*/ 2577909 h 3640348"/>
              <a:gd name="connsiteX814" fmla="*/ 279371 w 3938497"/>
              <a:gd name="connsiteY814" fmla="*/ 2568542 h 3640348"/>
              <a:gd name="connsiteX815" fmla="*/ 279371 w 3938497"/>
              <a:gd name="connsiteY815" fmla="*/ 2565419 h 3640348"/>
              <a:gd name="connsiteX816" fmla="*/ 294978 w 3938497"/>
              <a:gd name="connsiteY816" fmla="*/ 2546684 h 3640348"/>
              <a:gd name="connsiteX817" fmla="*/ 298100 w 3938497"/>
              <a:gd name="connsiteY817" fmla="*/ 2543561 h 3640348"/>
              <a:gd name="connsiteX818" fmla="*/ 310585 w 3938497"/>
              <a:gd name="connsiteY818" fmla="*/ 2524826 h 3640348"/>
              <a:gd name="connsiteX819" fmla="*/ 313707 w 3938497"/>
              <a:gd name="connsiteY819" fmla="*/ 2515459 h 3640348"/>
              <a:gd name="connsiteX820" fmla="*/ 316828 w 3938497"/>
              <a:gd name="connsiteY820" fmla="*/ 2512336 h 3640348"/>
              <a:gd name="connsiteX821" fmla="*/ 319950 w 3938497"/>
              <a:gd name="connsiteY821" fmla="*/ 2509214 h 3640348"/>
              <a:gd name="connsiteX822" fmla="*/ 332436 w 3938497"/>
              <a:gd name="connsiteY822" fmla="*/ 2481111 h 3640348"/>
              <a:gd name="connsiteX823" fmla="*/ 332436 w 3938497"/>
              <a:gd name="connsiteY823" fmla="*/ 2468621 h 3640348"/>
              <a:gd name="connsiteX824" fmla="*/ 329314 w 3938497"/>
              <a:gd name="connsiteY824" fmla="*/ 2456131 h 3640348"/>
              <a:gd name="connsiteX825" fmla="*/ 332436 w 3938497"/>
              <a:gd name="connsiteY825" fmla="*/ 2449886 h 3640348"/>
              <a:gd name="connsiteX826" fmla="*/ 335557 w 3938497"/>
              <a:gd name="connsiteY826" fmla="*/ 2443641 h 3640348"/>
              <a:gd name="connsiteX827" fmla="*/ 335557 w 3938497"/>
              <a:gd name="connsiteY827" fmla="*/ 2437396 h 3640348"/>
              <a:gd name="connsiteX828" fmla="*/ 335557 w 3938497"/>
              <a:gd name="connsiteY828" fmla="*/ 2434273 h 3640348"/>
              <a:gd name="connsiteX829" fmla="*/ 348043 w 3938497"/>
              <a:gd name="connsiteY829" fmla="*/ 2412415 h 3640348"/>
              <a:gd name="connsiteX830" fmla="*/ 348043 w 3938497"/>
              <a:gd name="connsiteY830" fmla="*/ 2409293 h 3640348"/>
              <a:gd name="connsiteX831" fmla="*/ 354286 w 3938497"/>
              <a:gd name="connsiteY831" fmla="*/ 2403048 h 3640348"/>
              <a:gd name="connsiteX832" fmla="*/ 357407 w 3938497"/>
              <a:gd name="connsiteY832" fmla="*/ 2403048 h 3640348"/>
              <a:gd name="connsiteX833" fmla="*/ 357407 w 3938497"/>
              <a:gd name="connsiteY833" fmla="*/ 2399925 h 3640348"/>
              <a:gd name="connsiteX834" fmla="*/ 363650 w 3938497"/>
              <a:gd name="connsiteY834" fmla="*/ 2390558 h 3640348"/>
              <a:gd name="connsiteX835" fmla="*/ 366772 w 3938497"/>
              <a:gd name="connsiteY835" fmla="*/ 2384313 h 3640348"/>
              <a:gd name="connsiteX836" fmla="*/ 401108 w 3938497"/>
              <a:gd name="connsiteY836" fmla="*/ 2349965 h 3640348"/>
              <a:gd name="connsiteX837" fmla="*/ 404229 w 3938497"/>
              <a:gd name="connsiteY837" fmla="*/ 2349965 h 3640348"/>
              <a:gd name="connsiteX838" fmla="*/ 407350 w 3938497"/>
              <a:gd name="connsiteY838" fmla="*/ 2343720 h 3640348"/>
              <a:gd name="connsiteX839" fmla="*/ 413593 w 3938497"/>
              <a:gd name="connsiteY839" fmla="*/ 2337475 h 3640348"/>
              <a:gd name="connsiteX840" fmla="*/ 419836 w 3938497"/>
              <a:gd name="connsiteY840" fmla="*/ 2334352 h 3640348"/>
              <a:gd name="connsiteX841" fmla="*/ 422958 w 3938497"/>
              <a:gd name="connsiteY841" fmla="*/ 2331230 h 3640348"/>
              <a:gd name="connsiteX842" fmla="*/ 457294 w 3938497"/>
              <a:gd name="connsiteY842" fmla="*/ 2318740 h 3640348"/>
              <a:gd name="connsiteX843" fmla="*/ 460415 w 3938497"/>
              <a:gd name="connsiteY843" fmla="*/ 2318740 h 3640348"/>
              <a:gd name="connsiteX844" fmla="*/ 463537 w 3938497"/>
              <a:gd name="connsiteY844" fmla="*/ 2315617 h 3640348"/>
              <a:gd name="connsiteX845" fmla="*/ 460415 w 3938497"/>
              <a:gd name="connsiteY845" fmla="*/ 2315617 h 3640348"/>
              <a:gd name="connsiteX846" fmla="*/ 457294 w 3938497"/>
              <a:gd name="connsiteY846" fmla="*/ 2315617 h 3640348"/>
              <a:gd name="connsiteX847" fmla="*/ 422958 w 3938497"/>
              <a:gd name="connsiteY847" fmla="*/ 2300004 h 3640348"/>
              <a:gd name="connsiteX848" fmla="*/ 413593 w 3938497"/>
              <a:gd name="connsiteY848" fmla="*/ 2296882 h 3640348"/>
              <a:gd name="connsiteX849" fmla="*/ 410472 w 3938497"/>
              <a:gd name="connsiteY849" fmla="*/ 2296882 h 3640348"/>
              <a:gd name="connsiteX850" fmla="*/ 348043 w 3938497"/>
              <a:gd name="connsiteY850" fmla="*/ 2284392 h 3640348"/>
              <a:gd name="connsiteX851" fmla="*/ 294978 w 3938497"/>
              <a:gd name="connsiteY851" fmla="*/ 2271902 h 3640348"/>
              <a:gd name="connsiteX852" fmla="*/ 294978 w 3938497"/>
              <a:gd name="connsiteY852" fmla="*/ 2268779 h 3640348"/>
              <a:gd name="connsiteX853" fmla="*/ 285614 w 3938497"/>
              <a:gd name="connsiteY853" fmla="*/ 2265657 h 3640348"/>
              <a:gd name="connsiteX854" fmla="*/ 282492 w 3938497"/>
              <a:gd name="connsiteY854" fmla="*/ 2262534 h 3640348"/>
              <a:gd name="connsiteX855" fmla="*/ 276249 w 3938497"/>
              <a:gd name="connsiteY855" fmla="*/ 2262534 h 3640348"/>
              <a:gd name="connsiteX856" fmla="*/ 273128 w 3938497"/>
              <a:gd name="connsiteY856" fmla="*/ 2259412 h 3640348"/>
              <a:gd name="connsiteX857" fmla="*/ 260642 w 3938497"/>
              <a:gd name="connsiteY857" fmla="*/ 2253166 h 3640348"/>
              <a:gd name="connsiteX858" fmla="*/ 257521 w 3938497"/>
              <a:gd name="connsiteY858" fmla="*/ 2250044 h 3640348"/>
              <a:gd name="connsiteX859" fmla="*/ 254399 w 3938497"/>
              <a:gd name="connsiteY859" fmla="*/ 2246921 h 3640348"/>
              <a:gd name="connsiteX860" fmla="*/ 235670 w 3938497"/>
              <a:gd name="connsiteY860" fmla="*/ 2225064 h 3640348"/>
              <a:gd name="connsiteX861" fmla="*/ 232549 w 3938497"/>
              <a:gd name="connsiteY861" fmla="*/ 2221941 h 3640348"/>
              <a:gd name="connsiteX862" fmla="*/ 226306 w 3938497"/>
              <a:gd name="connsiteY862" fmla="*/ 2215696 h 3640348"/>
              <a:gd name="connsiteX863" fmla="*/ 220063 w 3938497"/>
              <a:gd name="connsiteY863" fmla="*/ 2200084 h 3640348"/>
              <a:gd name="connsiteX864" fmla="*/ 216942 w 3938497"/>
              <a:gd name="connsiteY864" fmla="*/ 2196961 h 3640348"/>
              <a:gd name="connsiteX865" fmla="*/ 216942 w 3938497"/>
              <a:gd name="connsiteY865" fmla="*/ 2193838 h 3640348"/>
              <a:gd name="connsiteX866" fmla="*/ 213820 w 3938497"/>
              <a:gd name="connsiteY866" fmla="*/ 2187593 h 3640348"/>
              <a:gd name="connsiteX867" fmla="*/ 213820 w 3938497"/>
              <a:gd name="connsiteY867" fmla="*/ 2184471 h 3640348"/>
              <a:gd name="connsiteX868" fmla="*/ 210699 w 3938497"/>
              <a:gd name="connsiteY868" fmla="*/ 2168858 h 3640348"/>
              <a:gd name="connsiteX869" fmla="*/ 210699 w 3938497"/>
              <a:gd name="connsiteY869" fmla="*/ 2128265 h 3640348"/>
              <a:gd name="connsiteX870" fmla="*/ 213820 w 3938497"/>
              <a:gd name="connsiteY870" fmla="*/ 2112653 h 3640348"/>
              <a:gd name="connsiteX871" fmla="*/ 213820 w 3938497"/>
              <a:gd name="connsiteY871" fmla="*/ 2109530 h 3640348"/>
              <a:gd name="connsiteX872" fmla="*/ 223185 w 3938497"/>
              <a:gd name="connsiteY872" fmla="*/ 2090795 h 3640348"/>
              <a:gd name="connsiteX873" fmla="*/ 235670 w 3938497"/>
              <a:gd name="connsiteY873" fmla="*/ 2072060 h 3640348"/>
              <a:gd name="connsiteX874" fmla="*/ 241913 w 3938497"/>
              <a:gd name="connsiteY874" fmla="*/ 2059570 h 3640348"/>
              <a:gd name="connsiteX875" fmla="*/ 245035 w 3938497"/>
              <a:gd name="connsiteY875" fmla="*/ 2059570 h 3640348"/>
              <a:gd name="connsiteX876" fmla="*/ 251278 w 3938497"/>
              <a:gd name="connsiteY876" fmla="*/ 2053325 h 3640348"/>
              <a:gd name="connsiteX877" fmla="*/ 254399 w 3938497"/>
              <a:gd name="connsiteY877" fmla="*/ 2053325 h 3640348"/>
              <a:gd name="connsiteX878" fmla="*/ 254399 w 3938497"/>
              <a:gd name="connsiteY878" fmla="*/ 2050202 h 3640348"/>
              <a:gd name="connsiteX879" fmla="*/ 260642 w 3938497"/>
              <a:gd name="connsiteY879" fmla="*/ 2040835 h 3640348"/>
              <a:gd name="connsiteX880" fmla="*/ 260642 w 3938497"/>
              <a:gd name="connsiteY880" fmla="*/ 2034590 h 3640348"/>
              <a:gd name="connsiteX881" fmla="*/ 266885 w 3938497"/>
              <a:gd name="connsiteY881" fmla="*/ 2034590 h 3640348"/>
              <a:gd name="connsiteX882" fmla="*/ 266885 w 3938497"/>
              <a:gd name="connsiteY882" fmla="*/ 2028345 h 3640348"/>
              <a:gd name="connsiteX883" fmla="*/ 273128 w 3938497"/>
              <a:gd name="connsiteY883" fmla="*/ 2015855 h 3640348"/>
              <a:gd name="connsiteX884" fmla="*/ 279371 w 3938497"/>
              <a:gd name="connsiteY884" fmla="*/ 2009610 h 3640348"/>
              <a:gd name="connsiteX885" fmla="*/ 294978 w 3938497"/>
              <a:gd name="connsiteY885" fmla="*/ 1987752 h 3640348"/>
              <a:gd name="connsiteX886" fmla="*/ 301221 w 3938497"/>
              <a:gd name="connsiteY886" fmla="*/ 1981507 h 3640348"/>
              <a:gd name="connsiteX887" fmla="*/ 310585 w 3938497"/>
              <a:gd name="connsiteY887" fmla="*/ 1975262 h 3640348"/>
              <a:gd name="connsiteX888" fmla="*/ 310585 w 3938497"/>
              <a:gd name="connsiteY888" fmla="*/ 1969017 h 3640348"/>
              <a:gd name="connsiteX889" fmla="*/ 313707 w 3938497"/>
              <a:gd name="connsiteY889" fmla="*/ 1965894 h 3640348"/>
              <a:gd name="connsiteX890" fmla="*/ 329314 w 3938497"/>
              <a:gd name="connsiteY890" fmla="*/ 1947159 h 3640348"/>
              <a:gd name="connsiteX891" fmla="*/ 348043 w 3938497"/>
              <a:gd name="connsiteY891" fmla="*/ 1925301 h 3640348"/>
              <a:gd name="connsiteX892" fmla="*/ 332436 w 3938497"/>
              <a:gd name="connsiteY892" fmla="*/ 1925301 h 3640348"/>
              <a:gd name="connsiteX893" fmla="*/ 316828 w 3938497"/>
              <a:gd name="connsiteY893" fmla="*/ 1928424 h 3640348"/>
              <a:gd name="connsiteX894" fmla="*/ 316828 w 3938497"/>
              <a:gd name="connsiteY894" fmla="*/ 1931546 h 3640348"/>
              <a:gd name="connsiteX895" fmla="*/ 313707 w 3938497"/>
              <a:gd name="connsiteY895" fmla="*/ 1931546 h 3640348"/>
              <a:gd name="connsiteX896" fmla="*/ 313707 w 3938497"/>
              <a:gd name="connsiteY896" fmla="*/ 1934669 h 3640348"/>
              <a:gd name="connsiteX897" fmla="*/ 304342 w 3938497"/>
              <a:gd name="connsiteY897" fmla="*/ 1934669 h 3640348"/>
              <a:gd name="connsiteX898" fmla="*/ 251278 w 3938497"/>
              <a:gd name="connsiteY898" fmla="*/ 1934669 h 3640348"/>
              <a:gd name="connsiteX899" fmla="*/ 248156 w 3938497"/>
              <a:gd name="connsiteY899" fmla="*/ 1934669 h 3640348"/>
              <a:gd name="connsiteX900" fmla="*/ 248156 w 3938497"/>
              <a:gd name="connsiteY900" fmla="*/ 1931546 h 3640348"/>
              <a:gd name="connsiteX901" fmla="*/ 232549 w 3938497"/>
              <a:gd name="connsiteY901" fmla="*/ 1928424 h 3640348"/>
              <a:gd name="connsiteX902" fmla="*/ 223185 w 3938497"/>
              <a:gd name="connsiteY902" fmla="*/ 1925301 h 3640348"/>
              <a:gd name="connsiteX903" fmla="*/ 204456 w 3938497"/>
              <a:gd name="connsiteY903" fmla="*/ 1915934 h 3640348"/>
              <a:gd name="connsiteX904" fmla="*/ 195091 w 3938497"/>
              <a:gd name="connsiteY904" fmla="*/ 1906566 h 3640348"/>
              <a:gd name="connsiteX905" fmla="*/ 191970 w 3938497"/>
              <a:gd name="connsiteY905" fmla="*/ 1903444 h 3640348"/>
              <a:gd name="connsiteX906" fmla="*/ 160755 w 3938497"/>
              <a:gd name="connsiteY906" fmla="*/ 1878463 h 3640348"/>
              <a:gd name="connsiteX907" fmla="*/ 160755 w 3938497"/>
              <a:gd name="connsiteY907" fmla="*/ 1875341 h 3640348"/>
              <a:gd name="connsiteX908" fmla="*/ 157634 w 3938497"/>
              <a:gd name="connsiteY908" fmla="*/ 1878463 h 3640348"/>
              <a:gd name="connsiteX909" fmla="*/ 132662 w 3938497"/>
              <a:gd name="connsiteY909" fmla="*/ 1875341 h 3640348"/>
              <a:gd name="connsiteX910" fmla="*/ 126419 w 3938497"/>
              <a:gd name="connsiteY910" fmla="*/ 1872218 h 3640348"/>
              <a:gd name="connsiteX911" fmla="*/ 107691 w 3938497"/>
              <a:gd name="connsiteY911" fmla="*/ 1872218 h 3640348"/>
              <a:gd name="connsiteX912" fmla="*/ 85840 w 3938497"/>
              <a:gd name="connsiteY912" fmla="*/ 1869096 h 3640348"/>
              <a:gd name="connsiteX913" fmla="*/ 82719 w 3938497"/>
              <a:gd name="connsiteY913" fmla="*/ 1869096 h 3640348"/>
              <a:gd name="connsiteX914" fmla="*/ 79598 w 3938497"/>
              <a:gd name="connsiteY914" fmla="*/ 1865973 h 3640348"/>
              <a:gd name="connsiteX915" fmla="*/ 73355 w 3938497"/>
              <a:gd name="connsiteY915" fmla="*/ 1862851 h 3640348"/>
              <a:gd name="connsiteX916" fmla="*/ 63990 w 3938497"/>
              <a:gd name="connsiteY916" fmla="*/ 1856606 h 3640348"/>
              <a:gd name="connsiteX917" fmla="*/ 57747 w 3938497"/>
              <a:gd name="connsiteY917" fmla="*/ 1850361 h 3640348"/>
              <a:gd name="connsiteX918" fmla="*/ 51504 w 3938497"/>
              <a:gd name="connsiteY918" fmla="*/ 1850361 h 3640348"/>
              <a:gd name="connsiteX919" fmla="*/ 48383 w 3938497"/>
              <a:gd name="connsiteY919" fmla="*/ 1847238 h 3640348"/>
              <a:gd name="connsiteX920" fmla="*/ 42140 w 3938497"/>
              <a:gd name="connsiteY920" fmla="*/ 1840993 h 3640348"/>
              <a:gd name="connsiteX921" fmla="*/ 39019 w 3938497"/>
              <a:gd name="connsiteY921" fmla="*/ 1837871 h 3640348"/>
              <a:gd name="connsiteX922" fmla="*/ 29654 w 3938497"/>
              <a:gd name="connsiteY922" fmla="*/ 1828503 h 3640348"/>
              <a:gd name="connsiteX923" fmla="*/ 29654 w 3938497"/>
              <a:gd name="connsiteY923" fmla="*/ 1825380 h 3640348"/>
              <a:gd name="connsiteX924" fmla="*/ 26533 w 3938497"/>
              <a:gd name="connsiteY924" fmla="*/ 1825380 h 3640348"/>
              <a:gd name="connsiteX925" fmla="*/ 23411 w 3938497"/>
              <a:gd name="connsiteY925" fmla="*/ 1822258 h 3640348"/>
              <a:gd name="connsiteX926" fmla="*/ 20290 w 3938497"/>
              <a:gd name="connsiteY926" fmla="*/ 1819135 h 3640348"/>
              <a:gd name="connsiteX927" fmla="*/ 17168 w 3938497"/>
              <a:gd name="connsiteY927" fmla="*/ 1812890 h 3640348"/>
              <a:gd name="connsiteX928" fmla="*/ 7804 w 3938497"/>
              <a:gd name="connsiteY928" fmla="*/ 1794155 h 3640348"/>
              <a:gd name="connsiteX929" fmla="*/ 1561 w 3938497"/>
              <a:gd name="connsiteY929" fmla="*/ 1728582 h 3640348"/>
              <a:gd name="connsiteX930" fmla="*/ 1561 w 3938497"/>
              <a:gd name="connsiteY930" fmla="*/ 1725460 h 3640348"/>
              <a:gd name="connsiteX931" fmla="*/ 7804 w 3938497"/>
              <a:gd name="connsiteY931" fmla="*/ 1716092 h 3640348"/>
              <a:gd name="connsiteX932" fmla="*/ 14047 w 3938497"/>
              <a:gd name="connsiteY932" fmla="*/ 1694234 h 3640348"/>
              <a:gd name="connsiteX933" fmla="*/ 14047 w 3938497"/>
              <a:gd name="connsiteY933" fmla="*/ 1691112 h 3640348"/>
              <a:gd name="connsiteX934" fmla="*/ 17168 w 3938497"/>
              <a:gd name="connsiteY934" fmla="*/ 1691112 h 3640348"/>
              <a:gd name="connsiteX935" fmla="*/ 17168 w 3938497"/>
              <a:gd name="connsiteY935" fmla="*/ 1687989 h 3640348"/>
              <a:gd name="connsiteX936" fmla="*/ 23411 w 3938497"/>
              <a:gd name="connsiteY936" fmla="*/ 1681744 h 3640348"/>
              <a:gd name="connsiteX937" fmla="*/ 23411 w 3938497"/>
              <a:gd name="connsiteY937" fmla="*/ 1675499 h 3640348"/>
              <a:gd name="connsiteX938" fmla="*/ 29654 w 3938497"/>
              <a:gd name="connsiteY938" fmla="*/ 1669254 h 3640348"/>
              <a:gd name="connsiteX939" fmla="*/ 32776 w 3938497"/>
              <a:gd name="connsiteY939" fmla="*/ 1663009 h 3640348"/>
              <a:gd name="connsiteX940" fmla="*/ 48383 w 3938497"/>
              <a:gd name="connsiteY940" fmla="*/ 1653642 h 3640348"/>
              <a:gd name="connsiteX941" fmla="*/ 51504 w 3938497"/>
              <a:gd name="connsiteY941" fmla="*/ 1650519 h 3640348"/>
              <a:gd name="connsiteX942" fmla="*/ 63990 w 3938497"/>
              <a:gd name="connsiteY942" fmla="*/ 1641151 h 3640348"/>
              <a:gd name="connsiteX943" fmla="*/ 63990 w 3938497"/>
              <a:gd name="connsiteY943" fmla="*/ 1638029 h 3640348"/>
              <a:gd name="connsiteX944" fmla="*/ 67112 w 3938497"/>
              <a:gd name="connsiteY944" fmla="*/ 1625539 h 3640348"/>
              <a:gd name="connsiteX945" fmla="*/ 67112 w 3938497"/>
              <a:gd name="connsiteY945" fmla="*/ 1619294 h 3640348"/>
              <a:gd name="connsiteX946" fmla="*/ 70233 w 3938497"/>
              <a:gd name="connsiteY946" fmla="*/ 1613049 h 3640348"/>
              <a:gd name="connsiteX947" fmla="*/ 73355 w 3938497"/>
              <a:gd name="connsiteY947" fmla="*/ 1606804 h 3640348"/>
              <a:gd name="connsiteX948" fmla="*/ 73355 w 3938497"/>
              <a:gd name="connsiteY948" fmla="*/ 1597436 h 3640348"/>
              <a:gd name="connsiteX949" fmla="*/ 76476 w 3938497"/>
              <a:gd name="connsiteY949" fmla="*/ 1594314 h 3640348"/>
              <a:gd name="connsiteX950" fmla="*/ 79598 w 3938497"/>
              <a:gd name="connsiteY950" fmla="*/ 1591191 h 3640348"/>
              <a:gd name="connsiteX951" fmla="*/ 82719 w 3938497"/>
              <a:gd name="connsiteY951" fmla="*/ 1588068 h 3640348"/>
              <a:gd name="connsiteX952" fmla="*/ 85840 w 3938497"/>
              <a:gd name="connsiteY952" fmla="*/ 1578701 h 3640348"/>
              <a:gd name="connsiteX953" fmla="*/ 104569 w 3938497"/>
              <a:gd name="connsiteY953" fmla="*/ 1550598 h 3640348"/>
              <a:gd name="connsiteX954" fmla="*/ 110812 w 3938497"/>
              <a:gd name="connsiteY954" fmla="*/ 1541231 h 3640348"/>
              <a:gd name="connsiteX955" fmla="*/ 113934 w 3938497"/>
              <a:gd name="connsiteY955" fmla="*/ 1534986 h 3640348"/>
              <a:gd name="connsiteX956" fmla="*/ 113934 w 3938497"/>
              <a:gd name="connsiteY956" fmla="*/ 1538108 h 3640348"/>
              <a:gd name="connsiteX957" fmla="*/ 117055 w 3938497"/>
              <a:gd name="connsiteY957" fmla="*/ 1531863 h 3640348"/>
              <a:gd name="connsiteX958" fmla="*/ 120177 w 3938497"/>
              <a:gd name="connsiteY958" fmla="*/ 1528740 h 3640348"/>
              <a:gd name="connsiteX959" fmla="*/ 123298 w 3938497"/>
              <a:gd name="connsiteY959" fmla="*/ 1525618 h 3640348"/>
              <a:gd name="connsiteX960" fmla="*/ 132662 w 3938497"/>
              <a:gd name="connsiteY960" fmla="*/ 1513128 h 3640348"/>
              <a:gd name="connsiteX961" fmla="*/ 135784 w 3938497"/>
              <a:gd name="connsiteY961" fmla="*/ 1513128 h 3640348"/>
              <a:gd name="connsiteX962" fmla="*/ 138905 w 3938497"/>
              <a:gd name="connsiteY962" fmla="*/ 1510005 h 3640348"/>
              <a:gd name="connsiteX963" fmla="*/ 148270 w 3938497"/>
              <a:gd name="connsiteY963" fmla="*/ 1500638 h 3640348"/>
              <a:gd name="connsiteX964" fmla="*/ 151391 w 3938497"/>
              <a:gd name="connsiteY964" fmla="*/ 1500638 h 3640348"/>
              <a:gd name="connsiteX965" fmla="*/ 154513 w 3938497"/>
              <a:gd name="connsiteY965" fmla="*/ 1497515 h 3640348"/>
              <a:gd name="connsiteX966" fmla="*/ 157634 w 3938497"/>
              <a:gd name="connsiteY966" fmla="*/ 1494393 h 3640348"/>
              <a:gd name="connsiteX967" fmla="*/ 166998 w 3938497"/>
              <a:gd name="connsiteY967" fmla="*/ 1488148 h 3640348"/>
              <a:gd name="connsiteX968" fmla="*/ 170120 w 3938497"/>
              <a:gd name="connsiteY968" fmla="*/ 1485025 h 3640348"/>
              <a:gd name="connsiteX969" fmla="*/ 170120 w 3938497"/>
              <a:gd name="connsiteY969" fmla="*/ 1488148 h 3640348"/>
              <a:gd name="connsiteX970" fmla="*/ 195091 w 3938497"/>
              <a:gd name="connsiteY970" fmla="*/ 1475658 h 3640348"/>
              <a:gd name="connsiteX971" fmla="*/ 216942 w 3938497"/>
              <a:gd name="connsiteY971" fmla="*/ 1478780 h 3640348"/>
              <a:gd name="connsiteX972" fmla="*/ 223185 w 3938497"/>
              <a:gd name="connsiteY972" fmla="*/ 1466290 h 3640348"/>
              <a:gd name="connsiteX973" fmla="*/ 216942 w 3938497"/>
              <a:gd name="connsiteY973" fmla="*/ 1460045 h 3640348"/>
              <a:gd name="connsiteX974" fmla="*/ 173241 w 3938497"/>
              <a:gd name="connsiteY974" fmla="*/ 1460045 h 3640348"/>
              <a:gd name="connsiteX975" fmla="*/ 173241 w 3938497"/>
              <a:gd name="connsiteY975" fmla="*/ 1456922 h 3640348"/>
              <a:gd name="connsiteX976" fmla="*/ 145148 w 3938497"/>
              <a:gd name="connsiteY976" fmla="*/ 1453800 h 3640348"/>
              <a:gd name="connsiteX977" fmla="*/ 142027 w 3938497"/>
              <a:gd name="connsiteY977" fmla="*/ 1453800 h 3640348"/>
              <a:gd name="connsiteX978" fmla="*/ 117055 w 3938497"/>
              <a:gd name="connsiteY978" fmla="*/ 1447555 h 3640348"/>
              <a:gd name="connsiteX979" fmla="*/ 117055 w 3938497"/>
              <a:gd name="connsiteY979" fmla="*/ 1441310 h 3640348"/>
              <a:gd name="connsiteX980" fmla="*/ 120177 w 3938497"/>
              <a:gd name="connsiteY980" fmla="*/ 1435065 h 3640348"/>
              <a:gd name="connsiteX981" fmla="*/ 126419 w 3938497"/>
              <a:gd name="connsiteY981" fmla="*/ 1431942 h 3640348"/>
              <a:gd name="connsiteX982" fmla="*/ 113934 w 3938497"/>
              <a:gd name="connsiteY982" fmla="*/ 1416330 h 3640348"/>
              <a:gd name="connsiteX983" fmla="*/ 107691 w 3938497"/>
              <a:gd name="connsiteY983" fmla="*/ 1397594 h 3640348"/>
              <a:gd name="connsiteX984" fmla="*/ 95205 w 3938497"/>
              <a:gd name="connsiteY984" fmla="*/ 1391349 h 3640348"/>
              <a:gd name="connsiteX985" fmla="*/ 92083 w 3938497"/>
              <a:gd name="connsiteY985" fmla="*/ 1391349 h 3640348"/>
              <a:gd name="connsiteX986" fmla="*/ 82719 w 3938497"/>
              <a:gd name="connsiteY986" fmla="*/ 1378859 h 3640348"/>
              <a:gd name="connsiteX987" fmla="*/ 82719 w 3938497"/>
              <a:gd name="connsiteY987" fmla="*/ 1375737 h 3640348"/>
              <a:gd name="connsiteX988" fmla="*/ 85840 w 3938497"/>
              <a:gd name="connsiteY988" fmla="*/ 1360124 h 3640348"/>
              <a:gd name="connsiteX989" fmla="*/ 76476 w 3938497"/>
              <a:gd name="connsiteY989" fmla="*/ 1325776 h 3640348"/>
              <a:gd name="connsiteX990" fmla="*/ 76476 w 3938497"/>
              <a:gd name="connsiteY990" fmla="*/ 1322654 h 3640348"/>
              <a:gd name="connsiteX991" fmla="*/ 76476 w 3938497"/>
              <a:gd name="connsiteY991" fmla="*/ 1294551 h 3640348"/>
              <a:gd name="connsiteX992" fmla="*/ 73355 w 3938497"/>
              <a:gd name="connsiteY992" fmla="*/ 1291429 h 3640348"/>
              <a:gd name="connsiteX993" fmla="*/ 73355 w 3938497"/>
              <a:gd name="connsiteY993" fmla="*/ 1288306 h 3640348"/>
              <a:gd name="connsiteX994" fmla="*/ 73355 w 3938497"/>
              <a:gd name="connsiteY994" fmla="*/ 1285183 h 3640348"/>
              <a:gd name="connsiteX995" fmla="*/ 79598 w 3938497"/>
              <a:gd name="connsiteY995" fmla="*/ 1278938 h 3640348"/>
              <a:gd name="connsiteX996" fmla="*/ 85840 w 3938497"/>
              <a:gd name="connsiteY996" fmla="*/ 1272693 h 3640348"/>
              <a:gd name="connsiteX997" fmla="*/ 92083 w 3938497"/>
              <a:gd name="connsiteY997" fmla="*/ 1269571 h 3640348"/>
              <a:gd name="connsiteX998" fmla="*/ 85840 w 3938497"/>
              <a:gd name="connsiteY998" fmla="*/ 1257081 h 3640348"/>
              <a:gd name="connsiteX999" fmla="*/ 82719 w 3938497"/>
              <a:gd name="connsiteY999" fmla="*/ 1247713 h 3640348"/>
              <a:gd name="connsiteX1000" fmla="*/ 79598 w 3938497"/>
              <a:gd name="connsiteY1000" fmla="*/ 1225855 h 3640348"/>
              <a:gd name="connsiteX1001" fmla="*/ 82719 w 3938497"/>
              <a:gd name="connsiteY1001" fmla="*/ 1222733 h 3640348"/>
              <a:gd name="connsiteX1002" fmla="*/ 85840 w 3938497"/>
              <a:gd name="connsiteY1002" fmla="*/ 1216488 h 3640348"/>
              <a:gd name="connsiteX1003" fmla="*/ 85840 w 3938497"/>
              <a:gd name="connsiteY1003" fmla="*/ 1213365 h 3640348"/>
              <a:gd name="connsiteX1004" fmla="*/ 88962 w 3938497"/>
              <a:gd name="connsiteY1004" fmla="*/ 1210243 h 3640348"/>
              <a:gd name="connsiteX1005" fmla="*/ 98326 w 3938497"/>
              <a:gd name="connsiteY1005" fmla="*/ 1207120 h 3640348"/>
              <a:gd name="connsiteX1006" fmla="*/ 104569 w 3938497"/>
              <a:gd name="connsiteY1006" fmla="*/ 1200875 h 3640348"/>
              <a:gd name="connsiteX1007" fmla="*/ 107691 w 3938497"/>
              <a:gd name="connsiteY1007" fmla="*/ 1197753 h 3640348"/>
              <a:gd name="connsiteX1008" fmla="*/ 110812 w 3938497"/>
              <a:gd name="connsiteY1008" fmla="*/ 1197753 h 3640348"/>
              <a:gd name="connsiteX1009" fmla="*/ 126419 w 3938497"/>
              <a:gd name="connsiteY1009" fmla="*/ 1191508 h 3640348"/>
              <a:gd name="connsiteX1010" fmla="*/ 129541 w 3938497"/>
              <a:gd name="connsiteY1010" fmla="*/ 1188385 h 3640348"/>
              <a:gd name="connsiteX1011" fmla="*/ 138905 w 3938497"/>
              <a:gd name="connsiteY1011" fmla="*/ 1188385 h 3640348"/>
              <a:gd name="connsiteX1012" fmla="*/ 138905 w 3938497"/>
              <a:gd name="connsiteY1012" fmla="*/ 1185263 h 3640348"/>
              <a:gd name="connsiteX1013" fmla="*/ 148270 w 3938497"/>
              <a:gd name="connsiteY1013" fmla="*/ 1182140 h 3640348"/>
              <a:gd name="connsiteX1014" fmla="*/ 151391 w 3938497"/>
              <a:gd name="connsiteY1014" fmla="*/ 1182140 h 3640348"/>
              <a:gd name="connsiteX1015" fmla="*/ 157634 w 3938497"/>
              <a:gd name="connsiteY1015" fmla="*/ 1182140 h 3640348"/>
              <a:gd name="connsiteX1016" fmla="*/ 160755 w 3938497"/>
              <a:gd name="connsiteY1016" fmla="*/ 1182140 h 3640348"/>
              <a:gd name="connsiteX1017" fmla="*/ 170120 w 3938497"/>
              <a:gd name="connsiteY1017" fmla="*/ 1172773 h 3640348"/>
              <a:gd name="connsiteX1018" fmla="*/ 182606 w 3938497"/>
              <a:gd name="connsiteY1018" fmla="*/ 1169650 h 3640348"/>
              <a:gd name="connsiteX1019" fmla="*/ 188849 w 3938497"/>
              <a:gd name="connsiteY1019" fmla="*/ 1163405 h 3640348"/>
              <a:gd name="connsiteX1020" fmla="*/ 191970 w 3938497"/>
              <a:gd name="connsiteY1020" fmla="*/ 1163405 h 3640348"/>
              <a:gd name="connsiteX1021" fmla="*/ 201334 w 3938497"/>
              <a:gd name="connsiteY1021" fmla="*/ 1163405 h 3640348"/>
              <a:gd name="connsiteX1022" fmla="*/ 210699 w 3938497"/>
              <a:gd name="connsiteY1022" fmla="*/ 1157160 h 3640348"/>
              <a:gd name="connsiteX1023" fmla="*/ 213820 w 3938497"/>
              <a:gd name="connsiteY1023" fmla="*/ 1157160 h 3640348"/>
              <a:gd name="connsiteX1024" fmla="*/ 229427 w 3938497"/>
              <a:gd name="connsiteY1024" fmla="*/ 1150915 h 3640348"/>
              <a:gd name="connsiteX1025" fmla="*/ 229427 w 3938497"/>
              <a:gd name="connsiteY1025" fmla="*/ 1147792 h 3640348"/>
              <a:gd name="connsiteX1026" fmla="*/ 257521 w 3938497"/>
              <a:gd name="connsiteY1026" fmla="*/ 1138425 h 3640348"/>
              <a:gd name="connsiteX1027" fmla="*/ 263763 w 3938497"/>
              <a:gd name="connsiteY1027" fmla="*/ 1138425 h 3640348"/>
              <a:gd name="connsiteX1028" fmla="*/ 276249 w 3938497"/>
              <a:gd name="connsiteY1028" fmla="*/ 1129057 h 3640348"/>
              <a:gd name="connsiteX1029" fmla="*/ 279371 w 3938497"/>
              <a:gd name="connsiteY1029" fmla="*/ 1125935 h 3640348"/>
              <a:gd name="connsiteX1030" fmla="*/ 288735 w 3938497"/>
              <a:gd name="connsiteY1030" fmla="*/ 1122812 h 3640348"/>
              <a:gd name="connsiteX1031" fmla="*/ 291857 w 3938497"/>
              <a:gd name="connsiteY1031" fmla="*/ 1122812 h 3640348"/>
              <a:gd name="connsiteX1032" fmla="*/ 301221 w 3938497"/>
              <a:gd name="connsiteY1032" fmla="*/ 1116567 h 3640348"/>
              <a:gd name="connsiteX1033" fmla="*/ 304342 w 3938497"/>
              <a:gd name="connsiteY1033" fmla="*/ 1116567 h 3640348"/>
              <a:gd name="connsiteX1034" fmla="*/ 310585 w 3938497"/>
              <a:gd name="connsiteY1034" fmla="*/ 1113445 h 3640348"/>
              <a:gd name="connsiteX1035" fmla="*/ 313707 w 3938497"/>
              <a:gd name="connsiteY1035" fmla="*/ 1110322 h 3640348"/>
              <a:gd name="connsiteX1036" fmla="*/ 316828 w 3938497"/>
              <a:gd name="connsiteY1036" fmla="*/ 1110322 h 3640348"/>
              <a:gd name="connsiteX1037" fmla="*/ 319950 w 3938497"/>
              <a:gd name="connsiteY1037" fmla="*/ 1107199 h 3640348"/>
              <a:gd name="connsiteX1038" fmla="*/ 323071 w 3938497"/>
              <a:gd name="connsiteY1038" fmla="*/ 1107199 h 3640348"/>
              <a:gd name="connsiteX1039" fmla="*/ 326193 w 3938497"/>
              <a:gd name="connsiteY1039" fmla="*/ 1104077 h 3640348"/>
              <a:gd name="connsiteX1040" fmla="*/ 332436 w 3938497"/>
              <a:gd name="connsiteY1040" fmla="*/ 1100954 h 3640348"/>
              <a:gd name="connsiteX1041" fmla="*/ 335557 w 3938497"/>
              <a:gd name="connsiteY1041" fmla="*/ 1097832 h 3640348"/>
              <a:gd name="connsiteX1042" fmla="*/ 344921 w 3938497"/>
              <a:gd name="connsiteY1042" fmla="*/ 1094709 h 3640348"/>
              <a:gd name="connsiteX1043" fmla="*/ 351164 w 3938497"/>
              <a:gd name="connsiteY1043" fmla="*/ 1091587 h 3640348"/>
              <a:gd name="connsiteX1044" fmla="*/ 354286 w 3938497"/>
              <a:gd name="connsiteY1044" fmla="*/ 1088464 h 3640348"/>
              <a:gd name="connsiteX1045" fmla="*/ 379257 w 3938497"/>
              <a:gd name="connsiteY1045" fmla="*/ 1075974 h 3640348"/>
              <a:gd name="connsiteX1046" fmla="*/ 379257 w 3938497"/>
              <a:gd name="connsiteY1046" fmla="*/ 1072852 h 3640348"/>
              <a:gd name="connsiteX1047" fmla="*/ 376136 w 3938497"/>
              <a:gd name="connsiteY1047" fmla="*/ 1072852 h 3640348"/>
              <a:gd name="connsiteX1048" fmla="*/ 376136 w 3938497"/>
              <a:gd name="connsiteY1048" fmla="*/ 1069729 h 3640348"/>
              <a:gd name="connsiteX1049" fmla="*/ 379257 w 3938497"/>
              <a:gd name="connsiteY1049" fmla="*/ 1063484 h 3640348"/>
              <a:gd name="connsiteX1050" fmla="*/ 382379 w 3938497"/>
              <a:gd name="connsiteY1050" fmla="*/ 1060362 h 3640348"/>
              <a:gd name="connsiteX1051" fmla="*/ 385500 w 3938497"/>
              <a:gd name="connsiteY1051" fmla="*/ 1060362 h 3640348"/>
              <a:gd name="connsiteX1052" fmla="*/ 385500 w 3938497"/>
              <a:gd name="connsiteY1052" fmla="*/ 1057239 h 3640348"/>
              <a:gd name="connsiteX1053" fmla="*/ 388622 w 3938497"/>
              <a:gd name="connsiteY1053" fmla="*/ 1047871 h 3640348"/>
              <a:gd name="connsiteX1054" fmla="*/ 404229 w 3938497"/>
              <a:gd name="connsiteY1054" fmla="*/ 1026014 h 3640348"/>
              <a:gd name="connsiteX1055" fmla="*/ 407350 w 3938497"/>
              <a:gd name="connsiteY1055" fmla="*/ 1019769 h 3640348"/>
              <a:gd name="connsiteX1056" fmla="*/ 410472 w 3938497"/>
              <a:gd name="connsiteY1056" fmla="*/ 1016646 h 3640348"/>
              <a:gd name="connsiteX1057" fmla="*/ 413593 w 3938497"/>
              <a:gd name="connsiteY1057" fmla="*/ 1010401 h 3640348"/>
              <a:gd name="connsiteX1058" fmla="*/ 419836 w 3938497"/>
              <a:gd name="connsiteY1058" fmla="*/ 1001034 h 3640348"/>
              <a:gd name="connsiteX1059" fmla="*/ 432322 w 3938497"/>
              <a:gd name="connsiteY1059" fmla="*/ 976053 h 3640348"/>
              <a:gd name="connsiteX1060" fmla="*/ 435444 w 3938497"/>
              <a:gd name="connsiteY1060" fmla="*/ 966686 h 3640348"/>
              <a:gd name="connsiteX1061" fmla="*/ 444808 w 3938497"/>
              <a:gd name="connsiteY1061" fmla="*/ 951073 h 3640348"/>
              <a:gd name="connsiteX1062" fmla="*/ 447929 w 3938497"/>
              <a:gd name="connsiteY1062" fmla="*/ 944828 h 3640348"/>
              <a:gd name="connsiteX1063" fmla="*/ 454172 w 3938497"/>
              <a:gd name="connsiteY1063" fmla="*/ 935461 h 3640348"/>
              <a:gd name="connsiteX1064" fmla="*/ 457294 w 3938497"/>
              <a:gd name="connsiteY1064" fmla="*/ 932338 h 3640348"/>
              <a:gd name="connsiteX1065" fmla="*/ 460415 w 3938497"/>
              <a:gd name="connsiteY1065" fmla="*/ 929215 h 3640348"/>
              <a:gd name="connsiteX1066" fmla="*/ 466658 w 3938497"/>
              <a:gd name="connsiteY1066" fmla="*/ 919848 h 3640348"/>
              <a:gd name="connsiteX1067" fmla="*/ 472901 w 3938497"/>
              <a:gd name="connsiteY1067" fmla="*/ 913603 h 3640348"/>
              <a:gd name="connsiteX1068" fmla="*/ 485387 w 3938497"/>
              <a:gd name="connsiteY1068" fmla="*/ 901113 h 3640348"/>
              <a:gd name="connsiteX1069" fmla="*/ 488508 w 3938497"/>
              <a:gd name="connsiteY1069" fmla="*/ 897990 h 3640348"/>
              <a:gd name="connsiteX1070" fmla="*/ 494751 w 3938497"/>
              <a:gd name="connsiteY1070" fmla="*/ 894868 h 3640348"/>
              <a:gd name="connsiteX1071" fmla="*/ 497873 w 3938497"/>
              <a:gd name="connsiteY1071" fmla="*/ 891745 h 3640348"/>
              <a:gd name="connsiteX1072" fmla="*/ 504116 w 3938497"/>
              <a:gd name="connsiteY1072" fmla="*/ 885500 h 3640348"/>
              <a:gd name="connsiteX1073" fmla="*/ 507237 w 3938497"/>
              <a:gd name="connsiteY1073" fmla="*/ 885500 h 3640348"/>
              <a:gd name="connsiteX1074" fmla="*/ 507237 w 3938497"/>
              <a:gd name="connsiteY1074" fmla="*/ 882378 h 3640348"/>
              <a:gd name="connsiteX1075" fmla="*/ 510359 w 3938497"/>
              <a:gd name="connsiteY1075" fmla="*/ 876133 h 3640348"/>
              <a:gd name="connsiteX1076" fmla="*/ 522844 w 3938497"/>
              <a:gd name="connsiteY1076" fmla="*/ 844907 h 3640348"/>
              <a:gd name="connsiteX1077" fmla="*/ 525966 w 3938497"/>
              <a:gd name="connsiteY1077" fmla="*/ 841785 h 3640348"/>
              <a:gd name="connsiteX1078" fmla="*/ 532209 w 3938497"/>
              <a:gd name="connsiteY1078" fmla="*/ 826172 h 3640348"/>
              <a:gd name="connsiteX1079" fmla="*/ 538452 w 3938497"/>
              <a:gd name="connsiteY1079" fmla="*/ 819927 h 3640348"/>
              <a:gd name="connsiteX1080" fmla="*/ 541573 w 3938497"/>
              <a:gd name="connsiteY1080" fmla="*/ 813682 h 3640348"/>
              <a:gd name="connsiteX1081" fmla="*/ 544695 w 3938497"/>
              <a:gd name="connsiteY1081" fmla="*/ 807437 h 3640348"/>
              <a:gd name="connsiteX1082" fmla="*/ 550937 w 3938497"/>
              <a:gd name="connsiteY1082" fmla="*/ 801192 h 3640348"/>
              <a:gd name="connsiteX1083" fmla="*/ 554059 w 3938497"/>
              <a:gd name="connsiteY1083" fmla="*/ 798069 h 3640348"/>
              <a:gd name="connsiteX1084" fmla="*/ 554059 w 3938497"/>
              <a:gd name="connsiteY1084" fmla="*/ 794947 h 3640348"/>
              <a:gd name="connsiteX1085" fmla="*/ 557180 w 3938497"/>
              <a:gd name="connsiteY1085" fmla="*/ 791824 h 3640348"/>
              <a:gd name="connsiteX1086" fmla="*/ 575909 w 3938497"/>
              <a:gd name="connsiteY1086" fmla="*/ 766844 h 3640348"/>
              <a:gd name="connsiteX1087" fmla="*/ 579031 w 3938497"/>
              <a:gd name="connsiteY1087" fmla="*/ 760599 h 3640348"/>
              <a:gd name="connsiteX1088" fmla="*/ 588395 w 3938497"/>
              <a:gd name="connsiteY1088" fmla="*/ 744986 h 3640348"/>
              <a:gd name="connsiteX1089" fmla="*/ 591516 w 3938497"/>
              <a:gd name="connsiteY1089" fmla="*/ 741864 h 3640348"/>
              <a:gd name="connsiteX1090" fmla="*/ 594638 w 3938497"/>
              <a:gd name="connsiteY1090" fmla="*/ 735619 h 3640348"/>
              <a:gd name="connsiteX1091" fmla="*/ 597759 w 3938497"/>
              <a:gd name="connsiteY1091" fmla="*/ 732496 h 3640348"/>
              <a:gd name="connsiteX1092" fmla="*/ 597759 w 3938497"/>
              <a:gd name="connsiteY1092" fmla="*/ 726251 h 3640348"/>
              <a:gd name="connsiteX1093" fmla="*/ 600881 w 3938497"/>
              <a:gd name="connsiteY1093" fmla="*/ 723129 h 3640348"/>
              <a:gd name="connsiteX1094" fmla="*/ 610245 w 3938497"/>
              <a:gd name="connsiteY1094" fmla="*/ 710639 h 3640348"/>
              <a:gd name="connsiteX1095" fmla="*/ 613367 w 3938497"/>
              <a:gd name="connsiteY1095" fmla="*/ 707516 h 3640348"/>
              <a:gd name="connsiteX1096" fmla="*/ 628974 w 3938497"/>
              <a:gd name="connsiteY1096" fmla="*/ 685658 h 3640348"/>
              <a:gd name="connsiteX1097" fmla="*/ 644581 w 3938497"/>
              <a:gd name="connsiteY1097" fmla="*/ 666923 h 3640348"/>
              <a:gd name="connsiteX1098" fmla="*/ 669553 w 3938497"/>
              <a:gd name="connsiteY1098" fmla="*/ 638821 h 3640348"/>
              <a:gd name="connsiteX1099" fmla="*/ 678917 w 3938497"/>
              <a:gd name="connsiteY1099" fmla="*/ 632575 h 3640348"/>
              <a:gd name="connsiteX1100" fmla="*/ 682039 w 3938497"/>
              <a:gd name="connsiteY1100" fmla="*/ 629453 h 3640348"/>
              <a:gd name="connsiteX1101" fmla="*/ 685160 w 3938497"/>
              <a:gd name="connsiteY1101" fmla="*/ 626330 h 3640348"/>
              <a:gd name="connsiteX1102" fmla="*/ 691403 w 3938497"/>
              <a:gd name="connsiteY1102" fmla="*/ 623208 h 3640348"/>
              <a:gd name="connsiteX1103" fmla="*/ 703889 w 3938497"/>
              <a:gd name="connsiteY1103" fmla="*/ 613840 h 3640348"/>
              <a:gd name="connsiteX1104" fmla="*/ 710132 w 3938497"/>
              <a:gd name="connsiteY1104" fmla="*/ 607595 h 3640348"/>
              <a:gd name="connsiteX1105" fmla="*/ 713253 w 3938497"/>
              <a:gd name="connsiteY1105" fmla="*/ 607595 h 3640348"/>
              <a:gd name="connsiteX1106" fmla="*/ 716375 w 3938497"/>
              <a:gd name="connsiteY1106" fmla="*/ 604473 h 3640348"/>
              <a:gd name="connsiteX1107" fmla="*/ 719496 w 3938497"/>
              <a:gd name="connsiteY1107" fmla="*/ 601350 h 3640348"/>
              <a:gd name="connsiteX1108" fmla="*/ 738225 w 3938497"/>
              <a:gd name="connsiteY1108" fmla="*/ 591983 h 3640348"/>
              <a:gd name="connsiteX1109" fmla="*/ 741346 w 3938497"/>
              <a:gd name="connsiteY1109" fmla="*/ 588860 h 3640348"/>
              <a:gd name="connsiteX1110" fmla="*/ 747589 w 3938497"/>
              <a:gd name="connsiteY1110" fmla="*/ 585738 h 3640348"/>
              <a:gd name="connsiteX1111" fmla="*/ 750711 w 3938497"/>
              <a:gd name="connsiteY1111" fmla="*/ 585738 h 3640348"/>
              <a:gd name="connsiteX1112" fmla="*/ 753832 w 3938497"/>
              <a:gd name="connsiteY1112" fmla="*/ 585738 h 3640348"/>
              <a:gd name="connsiteX1113" fmla="*/ 756954 w 3938497"/>
              <a:gd name="connsiteY1113" fmla="*/ 582615 h 3640348"/>
              <a:gd name="connsiteX1114" fmla="*/ 760075 w 3938497"/>
              <a:gd name="connsiteY1114" fmla="*/ 582615 h 3640348"/>
              <a:gd name="connsiteX1115" fmla="*/ 785047 w 3938497"/>
              <a:gd name="connsiteY1115" fmla="*/ 570125 h 3640348"/>
              <a:gd name="connsiteX1116" fmla="*/ 791290 w 3938497"/>
              <a:gd name="connsiteY1116" fmla="*/ 567002 h 3640348"/>
              <a:gd name="connsiteX1117" fmla="*/ 803775 w 3938497"/>
              <a:gd name="connsiteY1117" fmla="*/ 563880 h 3640348"/>
              <a:gd name="connsiteX1118" fmla="*/ 806897 w 3938497"/>
              <a:gd name="connsiteY1118" fmla="*/ 563880 h 3640348"/>
              <a:gd name="connsiteX1119" fmla="*/ 853719 w 3938497"/>
              <a:gd name="connsiteY1119" fmla="*/ 560757 h 3640348"/>
              <a:gd name="connsiteX1120" fmla="*/ 863083 w 3938497"/>
              <a:gd name="connsiteY1120" fmla="*/ 563880 h 3640348"/>
              <a:gd name="connsiteX1121" fmla="*/ 866205 w 3938497"/>
              <a:gd name="connsiteY1121" fmla="*/ 567002 h 3640348"/>
              <a:gd name="connsiteX1122" fmla="*/ 866205 w 3938497"/>
              <a:gd name="connsiteY1122" fmla="*/ 563880 h 3640348"/>
              <a:gd name="connsiteX1123" fmla="*/ 875569 w 3938497"/>
              <a:gd name="connsiteY1123" fmla="*/ 560757 h 3640348"/>
              <a:gd name="connsiteX1124" fmla="*/ 878690 w 3938497"/>
              <a:gd name="connsiteY1124" fmla="*/ 557635 h 3640348"/>
              <a:gd name="connsiteX1125" fmla="*/ 888055 w 3938497"/>
              <a:gd name="connsiteY1125" fmla="*/ 551390 h 3640348"/>
              <a:gd name="connsiteX1126" fmla="*/ 906784 w 3938497"/>
              <a:gd name="connsiteY1126" fmla="*/ 538900 h 3640348"/>
              <a:gd name="connsiteX1127" fmla="*/ 909905 w 3938497"/>
              <a:gd name="connsiteY1127" fmla="*/ 538900 h 3640348"/>
              <a:gd name="connsiteX1128" fmla="*/ 928634 w 3938497"/>
              <a:gd name="connsiteY1128" fmla="*/ 517042 h 3640348"/>
              <a:gd name="connsiteX1129" fmla="*/ 931755 w 3938497"/>
              <a:gd name="connsiteY1129" fmla="*/ 507674 h 3640348"/>
              <a:gd name="connsiteX1130" fmla="*/ 934877 w 3938497"/>
              <a:gd name="connsiteY1130" fmla="*/ 504552 h 3640348"/>
              <a:gd name="connsiteX1131" fmla="*/ 934877 w 3938497"/>
              <a:gd name="connsiteY1131" fmla="*/ 492062 h 3640348"/>
              <a:gd name="connsiteX1132" fmla="*/ 941120 w 3938497"/>
              <a:gd name="connsiteY1132" fmla="*/ 485817 h 3640348"/>
              <a:gd name="connsiteX1133" fmla="*/ 944241 w 3938497"/>
              <a:gd name="connsiteY1133" fmla="*/ 476449 h 3640348"/>
              <a:gd name="connsiteX1134" fmla="*/ 947362 w 3938497"/>
              <a:gd name="connsiteY1134" fmla="*/ 473327 h 3640348"/>
              <a:gd name="connsiteX1135" fmla="*/ 953605 w 3938497"/>
              <a:gd name="connsiteY1135" fmla="*/ 470204 h 3640348"/>
              <a:gd name="connsiteX1136" fmla="*/ 962970 w 3938497"/>
              <a:gd name="connsiteY1136" fmla="*/ 463959 h 3640348"/>
              <a:gd name="connsiteX1137" fmla="*/ 966091 w 3938497"/>
              <a:gd name="connsiteY1137" fmla="*/ 460837 h 3640348"/>
              <a:gd name="connsiteX1138" fmla="*/ 969213 w 3938497"/>
              <a:gd name="connsiteY1138" fmla="*/ 457714 h 3640348"/>
              <a:gd name="connsiteX1139" fmla="*/ 975456 w 3938497"/>
              <a:gd name="connsiteY1139" fmla="*/ 448346 h 3640348"/>
              <a:gd name="connsiteX1140" fmla="*/ 978577 w 3938497"/>
              <a:gd name="connsiteY1140" fmla="*/ 438979 h 3640348"/>
              <a:gd name="connsiteX1141" fmla="*/ 994184 w 3938497"/>
              <a:gd name="connsiteY1141" fmla="*/ 426489 h 3640348"/>
              <a:gd name="connsiteX1142" fmla="*/ 1000427 w 3938497"/>
              <a:gd name="connsiteY1142" fmla="*/ 423366 h 3640348"/>
              <a:gd name="connsiteX1143" fmla="*/ 1012913 w 3938497"/>
              <a:gd name="connsiteY1143" fmla="*/ 417121 h 3640348"/>
              <a:gd name="connsiteX1144" fmla="*/ 1019156 w 3938497"/>
              <a:gd name="connsiteY1144" fmla="*/ 413999 h 3640348"/>
              <a:gd name="connsiteX1145" fmla="*/ 1031642 w 3938497"/>
              <a:gd name="connsiteY1145" fmla="*/ 410876 h 3640348"/>
              <a:gd name="connsiteX1146" fmla="*/ 1044128 w 3938497"/>
              <a:gd name="connsiteY1146" fmla="*/ 407754 h 3640348"/>
              <a:gd name="connsiteX1147" fmla="*/ 1053492 w 3938497"/>
              <a:gd name="connsiteY1147" fmla="*/ 407754 h 3640348"/>
              <a:gd name="connsiteX1148" fmla="*/ 1065978 w 3938497"/>
              <a:gd name="connsiteY1148" fmla="*/ 398386 h 3640348"/>
              <a:gd name="connsiteX1149" fmla="*/ 1072221 w 3938497"/>
              <a:gd name="connsiteY1149" fmla="*/ 398386 h 3640348"/>
              <a:gd name="connsiteX1150" fmla="*/ 1078464 w 3938497"/>
              <a:gd name="connsiteY1150" fmla="*/ 395263 h 3640348"/>
              <a:gd name="connsiteX1151" fmla="*/ 1084707 w 3938497"/>
              <a:gd name="connsiteY1151" fmla="*/ 392141 h 3640348"/>
              <a:gd name="connsiteX1152" fmla="*/ 1087828 w 3938497"/>
              <a:gd name="connsiteY1152" fmla="*/ 389018 h 3640348"/>
              <a:gd name="connsiteX1153" fmla="*/ 1119043 w 3938497"/>
              <a:gd name="connsiteY1153" fmla="*/ 379651 h 3640348"/>
              <a:gd name="connsiteX1154" fmla="*/ 1119043 w 3938497"/>
              <a:gd name="connsiteY1154" fmla="*/ 376528 h 3640348"/>
              <a:gd name="connsiteX1155" fmla="*/ 1165864 w 3938497"/>
              <a:gd name="connsiteY1155" fmla="*/ 376528 h 3640348"/>
              <a:gd name="connsiteX1156" fmla="*/ 1165864 w 3938497"/>
              <a:gd name="connsiteY1156" fmla="*/ 379651 h 3640348"/>
              <a:gd name="connsiteX1157" fmla="*/ 1172107 w 3938497"/>
              <a:gd name="connsiteY1157" fmla="*/ 379651 h 3640348"/>
              <a:gd name="connsiteX1158" fmla="*/ 1172107 w 3938497"/>
              <a:gd name="connsiteY1158" fmla="*/ 382773 h 3640348"/>
              <a:gd name="connsiteX1159" fmla="*/ 1175229 w 3938497"/>
              <a:gd name="connsiteY1159" fmla="*/ 379651 h 3640348"/>
              <a:gd name="connsiteX1160" fmla="*/ 1175229 w 3938497"/>
              <a:gd name="connsiteY1160" fmla="*/ 382773 h 3640348"/>
              <a:gd name="connsiteX1161" fmla="*/ 1178350 w 3938497"/>
              <a:gd name="connsiteY1161" fmla="*/ 382773 h 3640348"/>
              <a:gd name="connsiteX1162" fmla="*/ 1187715 w 3938497"/>
              <a:gd name="connsiteY1162" fmla="*/ 379651 h 3640348"/>
              <a:gd name="connsiteX1163" fmla="*/ 1193957 w 3938497"/>
              <a:gd name="connsiteY1163" fmla="*/ 376528 h 3640348"/>
              <a:gd name="connsiteX1164" fmla="*/ 1203322 w 3938497"/>
              <a:gd name="connsiteY1164" fmla="*/ 367161 h 3640348"/>
              <a:gd name="connsiteX1165" fmla="*/ 1209565 w 3938497"/>
              <a:gd name="connsiteY1165" fmla="*/ 367161 h 3640348"/>
              <a:gd name="connsiteX1166" fmla="*/ 1212686 w 3938497"/>
              <a:gd name="connsiteY1166" fmla="*/ 364038 h 3640348"/>
              <a:gd name="connsiteX1167" fmla="*/ 1215807 w 3938497"/>
              <a:gd name="connsiteY1167" fmla="*/ 364038 h 3640348"/>
              <a:gd name="connsiteX1168" fmla="*/ 1218929 w 3938497"/>
              <a:gd name="connsiteY1168" fmla="*/ 357793 h 3640348"/>
              <a:gd name="connsiteX1169" fmla="*/ 1225172 w 3938497"/>
              <a:gd name="connsiteY1169" fmla="*/ 354671 h 3640348"/>
              <a:gd name="connsiteX1170" fmla="*/ 1237658 w 3938497"/>
              <a:gd name="connsiteY1170" fmla="*/ 351548 h 3640348"/>
              <a:gd name="connsiteX1171" fmla="*/ 1240779 w 3938497"/>
              <a:gd name="connsiteY1171" fmla="*/ 354671 h 3640348"/>
              <a:gd name="connsiteX1172" fmla="*/ 1240779 w 3938497"/>
              <a:gd name="connsiteY1172" fmla="*/ 351548 h 3640348"/>
              <a:gd name="connsiteX1173" fmla="*/ 1247022 w 3938497"/>
              <a:gd name="connsiteY1173" fmla="*/ 348426 h 3640348"/>
              <a:gd name="connsiteX1174" fmla="*/ 1250143 w 3938497"/>
              <a:gd name="connsiteY1174" fmla="*/ 348426 h 3640348"/>
              <a:gd name="connsiteX1175" fmla="*/ 1250143 w 3938497"/>
              <a:gd name="connsiteY1175" fmla="*/ 345303 h 3640348"/>
              <a:gd name="connsiteX1176" fmla="*/ 1253265 w 3938497"/>
              <a:gd name="connsiteY1176" fmla="*/ 345303 h 3640348"/>
              <a:gd name="connsiteX1177" fmla="*/ 1259508 w 3938497"/>
              <a:gd name="connsiteY1177" fmla="*/ 342181 h 3640348"/>
              <a:gd name="connsiteX1178" fmla="*/ 1275115 w 3938497"/>
              <a:gd name="connsiteY1178" fmla="*/ 335935 h 3640348"/>
              <a:gd name="connsiteX1179" fmla="*/ 1278237 w 3938497"/>
              <a:gd name="connsiteY1179" fmla="*/ 335935 h 3640348"/>
              <a:gd name="connsiteX1180" fmla="*/ 1300087 w 3938497"/>
              <a:gd name="connsiteY1180" fmla="*/ 326568 h 3640348"/>
              <a:gd name="connsiteX1181" fmla="*/ 1303208 w 3938497"/>
              <a:gd name="connsiteY1181" fmla="*/ 326568 h 3640348"/>
              <a:gd name="connsiteX1182" fmla="*/ 1303208 w 3938497"/>
              <a:gd name="connsiteY1182" fmla="*/ 323445 h 3640348"/>
              <a:gd name="connsiteX1183" fmla="*/ 1306330 w 3938497"/>
              <a:gd name="connsiteY1183" fmla="*/ 320323 h 3640348"/>
              <a:gd name="connsiteX1184" fmla="*/ 1318815 w 3938497"/>
              <a:gd name="connsiteY1184" fmla="*/ 314078 h 3640348"/>
              <a:gd name="connsiteX1185" fmla="*/ 1334423 w 3938497"/>
              <a:gd name="connsiteY1185" fmla="*/ 310955 h 3640348"/>
              <a:gd name="connsiteX1186" fmla="*/ 1346909 w 3938497"/>
              <a:gd name="connsiteY1186" fmla="*/ 307833 h 3640348"/>
              <a:gd name="connsiteX1187" fmla="*/ 1350030 w 3938497"/>
              <a:gd name="connsiteY1187" fmla="*/ 304710 h 3640348"/>
              <a:gd name="connsiteX1188" fmla="*/ 1368759 w 3938497"/>
              <a:gd name="connsiteY1188" fmla="*/ 295343 h 3640348"/>
              <a:gd name="connsiteX1189" fmla="*/ 1371880 w 3938497"/>
              <a:gd name="connsiteY1189" fmla="*/ 292220 h 3640348"/>
              <a:gd name="connsiteX1190" fmla="*/ 1378123 w 3938497"/>
              <a:gd name="connsiteY1190" fmla="*/ 289098 h 3640348"/>
              <a:gd name="connsiteX1191" fmla="*/ 1384366 w 3938497"/>
              <a:gd name="connsiteY1191" fmla="*/ 289098 h 3640348"/>
              <a:gd name="connsiteX1192" fmla="*/ 1387488 w 3938497"/>
              <a:gd name="connsiteY1192" fmla="*/ 285975 h 3640348"/>
              <a:gd name="connsiteX1193" fmla="*/ 1390609 w 3938497"/>
              <a:gd name="connsiteY1193" fmla="*/ 289098 h 3640348"/>
              <a:gd name="connsiteX1194" fmla="*/ 1393731 w 3938497"/>
              <a:gd name="connsiteY1194" fmla="*/ 285975 h 3640348"/>
              <a:gd name="connsiteX1195" fmla="*/ 1399973 w 3938497"/>
              <a:gd name="connsiteY1195" fmla="*/ 285975 h 3640348"/>
              <a:gd name="connsiteX1196" fmla="*/ 1399973 w 3938497"/>
              <a:gd name="connsiteY1196" fmla="*/ 282853 h 3640348"/>
              <a:gd name="connsiteX1197" fmla="*/ 1406216 w 3938497"/>
              <a:gd name="connsiteY1197" fmla="*/ 279730 h 3640348"/>
              <a:gd name="connsiteX1198" fmla="*/ 1409338 w 3938497"/>
              <a:gd name="connsiteY1198" fmla="*/ 279730 h 3640348"/>
              <a:gd name="connsiteX1199" fmla="*/ 1418702 w 3938497"/>
              <a:gd name="connsiteY1199" fmla="*/ 276607 h 3640348"/>
              <a:gd name="connsiteX1200" fmla="*/ 1424945 w 3938497"/>
              <a:gd name="connsiteY1200" fmla="*/ 276607 h 3640348"/>
              <a:gd name="connsiteX1201" fmla="*/ 1437431 w 3938497"/>
              <a:gd name="connsiteY1201" fmla="*/ 273485 h 3640348"/>
              <a:gd name="connsiteX1202" fmla="*/ 1440552 w 3938497"/>
              <a:gd name="connsiteY1202" fmla="*/ 273485 h 3640348"/>
              <a:gd name="connsiteX1203" fmla="*/ 1443674 w 3938497"/>
              <a:gd name="connsiteY1203" fmla="*/ 273485 h 3640348"/>
              <a:gd name="connsiteX1204" fmla="*/ 1449917 w 3938497"/>
              <a:gd name="connsiteY1204" fmla="*/ 270362 h 3640348"/>
              <a:gd name="connsiteX1205" fmla="*/ 1478010 w 3938497"/>
              <a:gd name="connsiteY1205" fmla="*/ 260995 h 3640348"/>
              <a:gd name="connsiteX1206" fmla="*/ 1478010 w 3938497"/>
              <a:gd name="connsiteY1206" fmla="*/ 257872 h 3640348"/>
              <a:gd name="connsiteX1207" fmla="*/ 1481131 w 3938497"/>
              <a:gd name="connsiteY1207" fmla="*/ 257872 h 3640348"/>
              <a:gd name="connsiteX1208" fmla="*/ 1487374 w 3938497"/>
              <a:gd name="connsiteY1208" fmla="*/ 257872 h 3640348"/>
              <a:gd name="connsiteX1209" fmla="*/ 1490496 w 3938497"/>
              <a:gd name="connsiteY1209" fmla="*/ 254750 h 3640348"/>
              <a:gd name="connsiteX1210" fmla="*/ 1496739 w 3938497"/>
              <a:gd name="connsiteY1210" fmla="*/ 254750 h 3640348"/>
              <a:gd name="connsiteX1211" fmla="*/ 1502981 w 3938497"/>
              <a:gd name="connsiteY1211" fmla="*/ 248505 h 3640348"/>
              <a:gd name="connsiteX1212" fmla="*/ 1509224 w 3938497"/>
              <a:gd name="connsiteY1212" fmla="*/ 245382 h 3640348"/>
              <a:gd name="connsiteX1213" fmla="*/ 1521710 w 3938497"/>
              <a:gd name="connsiteY1213" fmla="*/ 245382 h 3640348"/>
              <a:gd name="connsiteX1214" fmla="*/ 1524832 w 3938497"/>
              <a:gd name="connsiteY1214" fmla="*/ 242260 h 3640348"/>
              <a:gd name="connsiteX1215" fmla="*/ 1531075 w 3938497"/>
              <a:gd name="connsiteY1215" fmla="*/ 239137 h 3640348"/>
              <a:gd name="connsiteX1216" fmla="*/ 1537317 w 3938497"/>
              <a:gd name="connsiteY1216" fmla="*/ 236015 h 3640348"/>
              <a:gd name="connsiteX1217" fmla="*/ 1540439 w 3938497"/>
              <a:gd name="connsiteY1217" fmla="*/ 236015 h 3640348"/>
              <a:gd name="connsiteX1218" fmla="*/ 1546682 w 3938497"/>
              <a:gd name="connsiteY1218" fmla="*/ 236015 h 3640348"/>
              <a:gd name="connsiteX1219" fmla="*/ 1562289 w 3938497"/>
              <a:gd name="connsiteY1219" fmla="*/ 232892 h 3640348"/>
              <a:gd name="connsiteX1220" fmla="*/ 1568532 w 3938497"/>
              <a:gd name="connsiteY1220" fmla="*/ 229770 h 3640348"/>
              <a:gd name="connsiteX1221" fmla="*/ 1574775 w 3938497"/>
              <a:gd name="connsiteY1221" fmla="*/ 229770 h 3640348"/>
              <a:gd name="connsiteX1222" fmla="*/ 1577897 w 3938497"/>
              <a:gd name="connsiteY1222" fmla="*/ 226647 h 3640348"/>
              <a:gd name="connsiteX1223" fmla="*/ 1581018 w 3938497"/>
              <a:gd name="connsiteY1223" fmla="*/ 229770 h 3640348"/>
              <a:gd name="connsiteX1224" fmla="*/ 1581018 w 3938497"/>
              <a:gd name="connsiteY1224" fmla="*/ 226647 h 3640348"/>
              <a:gd name="connsiteX1225" fmla="*/ 1587261 w 3938497"/>
              <a:gd name="connsiteY1225" fmla="*/ 226647 h 3640348"/>
              <a:gd name="connsiteX1226" fmla="*/ 1587261 w 3938497"/>
              <a:gd name="connsiteY1226" fmla="*/ 223525 h 3640348"/>
              <a:gd name="connsiteX1227" fmla="*/ 1590382 w 3938497"/>
              <a:gd name="connsiteY1227" fmla="*/ 223525 h 3640348"/>
              <a:gd name="connsiteX1228" fmla="*/ 1599747 w 3938497"/>
              <a:gd name="connsiteY1228" fmla="*/ 220402 h 3640348"/>
              <a:gd name="connsiteX1229" fmla="*/ 1609111 w 3938497"/>
              <a:gd name="connsiteY1229" fmla="*/ 217279 h 3640348"/>
              <a:gd name="connsiteX1230" fmla="*/ 1612233 w 3938497"/>
              <a:gd name="connsiteY1230" fmla="*/ 214157 h 3640348"/>
              <a:gd name="connsiteX1231" fmla="*/ 1627840 w 3938497"/>
              <a:gd name="connsiteY1231" fmla="*/ 211034 h 3640348"/>
              <a:gd name="connsiteX1232" fmla="*/ 1630961 w 3938497"/>
              <a:gd name="connsiteY1232" fmla="*/ 207912 h 3640348"/>
              <a:gd name="connsiteX1233" fmla="*/ 1637204 w 3938497"/>
              <a:gd name="connsiteY1233" fmla="*/ 204789 h 3640348"/>
              <a:gd name="connsiteX1234" fmla="*/ 1640326 w 3938497"/>
              <a:gd name="connsiteY1234" fmla="*/ 204789 h 3640348"/>
              <a:gd name="connsiteX1235" fmla="*/ 1665297 w 3938497"/>
              <a:gd name="connsiteY1235" fmla="*/ 192299 h 3640348"/>
              <a:gd name="connsiteX1236" fmla="*/ 1671540 w 3938497"/>
              <a:gd name="connsiteY1236" fmla="*/ 192299 h 3640348"/>
              <a:gd name="connsiteX1237" fmla="*/ 1674662 w 3938497"/>
              <a:gd name="connsiteY1237" fmla="*/ 192299 h 3640348"/>
              <a:gd name="connsiteX1238" fmla="*/ 1680905 w 3938497"/>
              <a:gd name="connsiteY1238" fmla="*/ 189177 h 3640348"/>
              <a:gd name="connsiteX1239" fmla="*/ 1684026 w 3938497"/>
              <a:gd name="connsiteY1239" fmla="*/ 189177 h 3640348"/>
              <a:gd name="connsiteX1240" fmla="*/ 1687147 w 3938497"/>
              <a:gd name="connsiteY1240" fmla="*/ 186054 h 3640348"/>
              <a:gd name="connsiteX1241" fmla="*/ 1690269 w 3938497"/>
              <a:gd name="connsiteY1241" fmla="*/ 186054 h 3640348"/>
              <a:gd name="connsiteX1242" fmla="*/ 1693390 w 3938497"/>
              <a:gd name="connsiteY1242" fmla="*/ 182932 h 3640348"/>
              <a:gd name="connsiteX1243" fmla="*/ 1696512 w 3938497"/>
              <a:gd name="connsiteY1243" fmla="*/ 182932 h 3640348"/>
              <a:gd name="connsiteX1244" fmla="*/ 1727726 w 3938497"/>
              <a:gd name="connsiteY1244" fmla="*/ 173564 h 3640348"/>
              <a:gd name="connsiteX1245" fmla="*/ 1730848 w 3938497"/>
              <a:gd name="connsiteY1245" fmla="*/ 173564 h 3640348"/>
              <a:gd name="connsiteX1246" fmla="*/ 1746455 w 3938497"/>
              <a:gd name="connsiteY1246" fmla="*/ 167319 h 3640348"/>
              <a:gd name="connsiteX1247" fmla="*/ 1752698 w 3938497"/>
              <a:gd name="connsiteY1247" fmla="*/ 164197 h 3640348"/>
              <a:gd name="connsiteX1248" fmla="*/ 1780791 w 3938497"/>
              <a:gd name="connsiteY1248" fmla="*/ 154829 h 3640348"/>
              <a:gd name="connsiteX1249" fmla="*/ 1783913 w 3938497"/>
              <a:gd name="connsiteY1249" fmla="*/ 151706 h 3640348"/>
              <a:gd name="connsiteX1250" fmla="*/ 1815127 w 3938497"/>
              <a:gd name="connsiteY1250" fmla="*/ 142339 h 3640348"/>
              <a:gd name="connsiteX1251" fmla="*/ 1818249 w 3938497"/>
              <a:gd name="connsiteY1251" fmla="*/ 139216 h 3640348"/>
              <a:gd name="connsiteX1252" fmla="*/ 1827613 w 3938497"/>
              <a:gd name="connsiteY1252" fmla="*/ 136094 h 3640348"/>
              <a:gd name="connsiteX1253" fmla="*/ 1833856 w 3938497"/>
              <a:gd name="connsiteY1253" fmla="*/ 132971 h 3640348"/>
              <a:gd name="connsiteX1254" fmla="*/ 1846342 w 3938497"/>
              <a:gd name="connsiteY1254" fmla="*/ 129849 h 3640348"/>
              <a:gd name="connsiteX1255" fmla="*/ 1849463 w 3938497"/>
              <a:gd name="connsiteY1255" fmla="*/ 126726 h 3640348"/>
              <a:gd name="connsiteX1256" fmla="*/ 1861949 w 3938497"/>
              <a:gd name="connsiteY1256" fmla="*/ 120481 h 3640348"/>
              <a:gd name="connsiteX1257" fmla="*/ 1865070 w 3938497"/>
              <a:gd name="connsiteY1257" fmla="*/ 114236 h 3640348"/>
              <a:gd name="connsiteX1258" fmla="*/ 1868192 w 3938497"/>
              <a:gd name="connsiteY1258" fmla="*/ 111114 h 3640348"/>
              <a:gd name="connsiteX1259" fmla="*/ 1877556 w 3938497"/>
              <a:gd name="connsiteY1259" fmla="*/ 104869 h 3640348"/>
              <a:gd name="connsiteX1260" fmla="*/ 1880678 w 3938497"/>
              <a:gd name="connsiteY1260" fmla="*/ 104869 h 3640348"/>
              <a:gd name="connsiteX1261" fmla="*/ 1883799 w 3938497"/>
              <a:gd name="connsiteY1261" fmla="*/ 104869 h 3640348"/>
              <a:gd name="connsiteX1262" fmla="*/ 1883799 w 3938497"/>
              <a:gd name="connsiteY1262" fmla="*/ 101746 h 3640348"/>
              <a:gd name="connsiteX1263" fmla="*/ 1890042 w 3938497"/>
              <a:gd name="connsiteY1263" fmla="*/ 98623 h 3640348"/>
              <a:gd name="connsiteX1264" fmla="*/ 1905649 w 3938497"/>
              <a:gd name="connsiteY1264" fmla="*/ 89256 h 3640348"/>
              <a:gd name="connsiteX1265" fmla="*/ 1911892 w 3938497"/>
              <a:gd name="connsiteY1265" fmla="*/ 86133 h 3640348"/>
              <a:gd name="connsiteX1266" fmla="*/ 1918135 w 3938497"/>
              <a:gd name="connsiteY1266" fmla="*/ 83011 h 3640348"/>
              <a:gd name="connsiteX1267" fmla="*/ 1924378 w 3938497"/>
              <a:gd name="connsiteY1267" fmla="*/ 83011 h 3640348"/>
              <a:gd name="connsiteX1268" fmla="*/ 1939985 w 3938497"/>
              <a:gd name="connsiteY1268" fmla="*/ 79888 h 3640348"/>
              <a:gd name="connsiteX1269" fmla="*/ 1939985 w 3938497"/>
              <a:gd name="connsiteY1269" fmla="*/ 76766 h 3640348"/>
              <a:gd name="connsiteX1270" fmla="*/ 1955593 w 3938497"/>
              <a:gd name="connsiteY1270" fmla="*/ 70521 h 3640348"/>
              <a:gd name="connsiteX1271" fmla="*/ 1968079 w 3938497"/>
              <a:gd name="connsiteY1271" fmla="*/ 67398 h 3640348"/>
              <a:gd name="connsiteX1272" fmla="*/ 1977443 w 3938497"/>
              <a:gd name="connsiteY1272" fmla="*/ 67398 h 3640348"/>
              <a:gd name="connsiteX1273" fmla="*/ 1977443 w 3938497"/>
              <a:gd name="connsiteY1273" fmla="*/ 70521 h 3640348"/>
              <a:gd name="connsiteX1274" fmla="*/ 1993050 w 3938497"/>
              <a:gd name="connsiteY1274" fmla="*/ 70521 h 3640348"/>
              <a:gd name="connsiteX1275" fmla="*/ 1996172 w 3938497"/>
              <a:gd name="connsiteY1275" fmla="*/ 67398 h 3640348"/>
              <a:gd name="connsiteX1276" fmla="*/ 2021143 w 3938497"/>
              <a:gd name="connsiteY1276" fmla="*/ 67398 h 3640348"/>
              <a:gd name="connsiteX1277" fmla="*/ 2024265 w 3938497"/>
              <a:gd name="connsiteY1277" fmla="*/ 64276 h 3640348"/>
              <a:gd name="connsiteX1278" fmla="*/ 2030508 w 3938497"/>
              <a:gd name="connsiteY1278" fmla="*/ 64276 h 3640348"/>
              <a:gd name="connsiteX1279" fmla="*/ 2039872 w 3938497"/>
              <a:gd name="connsiteY1279" fmla="*/ 61153 h 3640348"/>
              <a:gd name="connsiteX1280" fmla="*/ 2067965 w 3938497"/>
              <a:gd name="connsiteY1280" fmla="*/ 51786 h 3640348"/>
              <a:gd name="connsiteX1281" fmla="*/ 2067965 w 3938497"/>
              <a:gd name="connsiteY1281" fmla="*/ 48663 h 3640348"/>
              <a:gd name="connsiteX1282" fmla="*/ 2074208 w 3938497"/>
              <a:gd name="connsiteY1282" fmla="*/ 48663 h 3640348"/>
              <a:gd name="connsiteX1283" fmla="*/ 2080451 w 3938497"/>
              <a:gd name="connsiteY1283" fmla="*/ 45541 h 3640348"/>
              <a:gd name="connsiteX1284" fmla="*/ 2117909 w 3938497"/>
              <a:gd name="connsiteY1284" fmla="*/ 33050 h 3640348"/>
              <a:gd name="connsiteX1285" fmla="*/ 2130394 w 3938497"/>
              <a:gd name="connsiteY1285" fmla="*/ 29928 h 3640348"/>
              <a:gd name="connsiteX1286" fmla="*/ 2136637 w 3938497"/>
              <a:gd name="connsiteY1286" fmla="*/ 29928 h 3640348"/>
              <a:gd name="connsiteX1287" fmla="*/ 2139759 w 3938497"/>
              <a:gd name="connsiteY1287" fmla="*/ 29928 h 3640348"/>
              <a:gd name="connsiteX1288" fmla="*/ 2146001 w 3938497"/>
              <a:gd name="connsiteY1288" fmla="*/ 29928 h 3640348"/>
              <a:gd name="connsiteX1289" fmla="*/ 2149123 w 3938497"/>
              <a:gd name="connsiteY1289" fmla="*/ 26805 h 3640348"/>
              <a:gd name="connsiteX1290" fmla="*/ 2152245 w 3938497"/>
              <a:gd name="connsiteY1290" fmla="*/ 26805 h 3640348"/>
              <a:gd name="connsiteX1291" fmla="*/ 2164730 w 3938497"/>
              <a:gd name="connsiteY1291" fmla="*/ 20560 h 3640348"/>
              <a:gd name="connsiteX1292" fmla="*/ 2174095 w 3938497"/>
              <a:gd name="connsiteY1292" fmla="*/ 17438 h 3640348"/>
              <a:gd name="connsiteX1293" fmla="*/ 2186581 w 3938497"/>
              <a:gd name="connsiteY1293" fmla="*/ 17438 h 3640348"/>
              <a:gd name="connsiteX1294" fmla="*/ 2189702 w 3938497"/>
              <a:gd name="connsiteY1294" fmla="*/ 17438 h 3640348"/>
              <a:gd name="connsiteX1295" fmla="*/ 2202188 w 3938497"/>
              <a:gd name="connsiteY1295" fmla="*/ 14315 h 3640348"/>
              <a:gd name="connsiteX1296" fmla="*/ 2205309 w 3938497"/>
              <a:gd name="connsiteY1296" fmla="*/ 14315 h 3640348"/>
              <a:gd name="connsiteX1297" fmla="*/ 2211552 w 3938497"/>
              <a:gd name="connsiteY1297" fmla="*/ 11193 h 3640348"/>
              <a:gd name="connsiteX1298" fmla="*/ 2217795 w 3938497"/>
              <a:gd name="connsiteY1298" fmla="*/ 8070 h 3640348"/>
              <a:gd name="connsiteX1299" fmla="*/ 2227159 w 3938497"/>
              <a:gd name="connsiteY1299" fmla="*/ 8070 h 3640348"/>
              <a:gd name="connsiteX1300" fmla="*/ 2233402 w 3938497"/>
              <a:gd name="connsiteY1300" fmla="*/ 4948 h 3640348"/>
              <a:gd name="connsiteX1301" fmla="*/ 2239645 w 3938497"/>
              <a:gd name="connsiteY1301" fmla="*/ 4948 h 3640348"/>
              <a:gd name="connsiteX1302" fmla="*/ 2242767 w 3938497"/>
              <a:gd name="connsiteY1302" fmla="*/ 4948 h 3640348"/>
              <a:gd name="connsiteX1303" fmla="*/ 2252131 w 3938497"/>
              <a:gd name="connsiteY1303" fmla="*/ 4948 h 3640348"/>
              <a:gd name="connsiteX1304" fmla="*/ 2255253 w 3938497"/>
              <a:gd name="connsiteY1304" fmla="*/ 4948 h 3640348"/>
              <a:gd name="connsiteX1305" fmla="*/ 2264617 w 3938497"/>
              <a:gd name="connsiteY1305" fmla="*/ 4948 h 3640348"/>
              <a:gd name="connsiteX1306" fmla="*/ 2270860 w 3938497"/>
              <a:gd name="connsiteY1306" fmla="*/ 4948 h 3640348"/>
              <a:gd name="connsiteX1307" fmla="*/ 2273981 w 3938497"/>
              <a:gd name="connsiteY1307" fmla="*/ 4948 h 3640348"/>
              <a:gd name="connsiteX1308" fmla="*/ 2273981 w 3938497"/>
              <a:gd name="connsiteY1308" fmla="*/ 8070 h 3640348"/>
              <a:gd name="connsiteX1309" fmla="*/ 2283345 w 3938497"/>
              <a:gd name="connsiteY1309" fmla="*/ 4948 h 3640348"/>
              <a:gd name="connsiteX1310" fmla="*/ 2302074 w 3938497"/>
              <a:gd name="connsiteY1310" fmla="*/ 264 h 364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Lst>
            <a:rect l="l" t="t" r="r" b="b"/>
            <a:pathLst>
              <a:path w="3938497" h="3640348">
                <a:moveTo>
                  <a:pt x="2302074" y="264"/>
                </a:moveTo>
                <a:cubicBezTo>
                  <a:pt x="2308317" y="-517"/>
                  <a:pt x="2314560" y="264"/>
                  <a:pt x="2320803" y="4948"/>
                </a:cubicBezTo>
                <a:cubicBezTo>
                  <a:pt x="2323925" y="4948"/>
                  <a:pt x="2323925" y="4948"/>
                  <a:pt x="2327046" y="4948"/>
                </a:cubicBezTo>
                <a:cubicBezTo>
                  <a:pt x="2327046" y="4948"/>
                  <a:pt x="2330167" y="4948"/>
                  <a:pt x="2330167" y="8070"/>
                </a:cubicBezTo>
                <a:cubicBezTo>
                  <a:pt x="2330167" y="8070"/>
                  <a:pt x="2333289" y="4948"/>
                  <a:pt x="2333289" y="4948"/>
                </a:cubicBezTo>
                <a:cubicBezTo>
                  <a:pt x="2342653" y="8070"/>
                  <a:pt x="2364503" y="-4420"/>
                  <a:pt x="2355139" y="23683"/>
                </a:cubicBezTo>
                <a:cubicBezTo>
                  <a:pt x="2352018" y="29928"/>
                  <a:pt x="2361382" y="26805"/>
                  <a:pt x="2364503" y="29928"/>
                </a:cubicBezTo>
                <a:cubicBezTo>
                  <a:pt x="2367625" y="33050"/>
                  <a:pt x="2370747" y="33050"/>
                  <a:pt x="2373868" y="36173"/>
                </a:cubicBezTo>
                <a:cubicBezTo>
                  <a:pt x="2376989" y="36173"/>
                  <a:pt x="2376989" y="36173"/>
                  <a:pt x="2376989" y="36173"/>
                </a:cubicBezTo>
                <a:cubicBezTo>
                  <a:pt x="2395718" y="36173"/>
                  <a:pt x="2414447" y="36173"/>
                  <a:pt x="2430054" y="39295"/>
                </a:cubicBezTo>
                <a:cubicBezTo>
                  <a:pt x="2433175" y="39295"/>
                  <a:pt x="2433175" y="39295"/>
                  <a:pt x="2436297" y="39295"/>
                </a:cubicBezTo>
                <a:cubicBezTo>
                  <a:pt x="2442540" y="36173"/>
                  <a:pt x="2448783" y="39295"/>
                  <a:pt x="2451904" y="42418"/>
                </a:cubicBezTo>
                <a:cubicBezTo>
                  <a:pt x="2455026" y="42418"/>
                  <a:pt x="2455026" y="42418"/>
                  <a:pt x="2458147" y="42418"/>
                </a:cubicBezTo>
                <a:cubicBezTo>
                  <a:pt x="2458147" y="42418"/>
                  <a:pt x="2461269" y="42418"/>
                  <a:pt x="2461269" y="42418"/>
                </a:cubicBezTo>
                <a:cubicBezTo>
                  <a:pt x="2461269" y="42418"/>
                  <a:pt x="2461269" y="42418"/>
                  <a:pt x="2464390" y="42418"/>
                </a:cubicBezTo>
                <a:cubicBezTo>
                  <a:pt x="2467511" y="42418"/>
                  <a:pt x="2473755" y="39295"/>
                  <a:pt x="2479997" y="42418"/>
                </a:cubicBezTo>
                <a:cubicBezTo>
                  <a:pt x="2483119" y="42418"/>
                  <a:pt x="2489362" y="42418"/>
                  <a:pt x="2492483" y="45541"/>
                </a:cubicBezTo>
                <a:cubicBezTo>
                  <a:pt x="2492483" y="45541"/>
                  <a:pt x="2495605" y="45541"/>
                  <a:pt x="2498726" y="48663"/>
                </a:cubicBezTo>
                <a:cubicBezTo>
                  <a:pt x="2514333" y="48663"/>
                  <a:pt x="2523698" y="54908"/>
                  <a:pt x="2523698" y="73643"/>
                </a:cubicBezTo>
                <a:cubicBezTo>
                  <a:pt x="2520576" y="79888"/>
                  <a:pt x="2526819" y="89256"/>
                  <a:pt x="2533062" y="95501"/>
                </a:cubicBezTo>
                <a:cubicBezTo>
                  <a:pt x="2536183" y="98623"/>
                  <a:pt x="2542427" y="98623"/>
                  <a:pt x="2545548" y="104869"/>
                </a:cubicBezTo>
                <a:cubicBezTo>
                  <a:pt x="2548669" y="107991"/>
                  <a:pt x="2554912" y="104869"/>
                  <a:pt x="2558034" y="111114"/>
                </a:cubicBezTo>
                <a:cubicBezTo>
                  <a:pt x="2561155" y="114236"/>
                  <a:pt x="2567398" y="114236"/>
                  <a:pt x="2561155" y="120481"/>
                </a:cubicBezTo>
                <a:cubicBezTo>
                  <a:pt x="2558034" y="129849"/>
                  <a:pt x="2561155" y="136094"/>
                  <a:pt x="2567398" y="139216"/>
                </a:cubicBezTo>
                <a:cubicBezTo>
                  <a:pt x="2567398" y="142339"/>
                  <a:pt x="2570519" y="142339"/>
                  <a:pt x="2570519" y="145461"/>
                </a:cubicBezTo>
                <a:cubicBezTo>
                  <a:pt x="2570519" y="148584"/>
                  <a:pt x="2570519" y="148584"/>
                  <a:pt x="2570519" y="151706"/>
                </a:cubicBezTo>
                <a:cubicBezTo>
                  <a:pt x="2570519" y="154829"/>
                  <a:pt x="2570519" y="161074"/>
                  <a:pt x="2567398" y="161074"/>
                </a:cubicBezTo>
                <a:cubicBezTo>
                  <a:pt x="2561155" y="170442"/>
                  <a:pt x="2570519" y="170442"/>
                  <a:pt x="2573641" y="176687"/>
                </a:cubicBezTo>
                <a:cubicBezTo>
                  <a:pt x="2576763" y="179809"/>
                  <a:pt x="2576763" y="182932"/>
                  <a:pt x="2576763" y="189177"/>
                </a:cubicBezTo>
                <a:cubicBezTo>
                  <a:pt x="2576763" y="192299"/>
                  <a:pt x="2573641" y="198544"/>
                  <a:pt x="2567398" y="198544"/>
                </a:cubicBezTo>
                <a:cubicBezTo>
                  <a:pt x="2564277" y="198544"/>
                  <a:pt x="2561155" y="201667"/>
                  <a:pt x="2561155" y="201667"/>
                </a:cubicBezTo>
                <a:cubicBezTo>
                  <a:pt x="2561155" y="201667"/>
                  <a:pt x="2561155" y="204789"/>
                  <a:pt x="2558034" y="204789"/>
                </a:cubicBezTo>
                <a:cubicBezTo>
                  <a:pt x="2564277" y="207912"/>
                  <a:pt x="2573641" y="204789"/>
                  <a:pt x="2576763" y="214157"/>
                </a:cubicBezTo>
                <a:cubicBezTo>
                  <a:pt x="2576763" y="214157"/>
                  <a:pt x="2576763" y="214157"/>
                  <a:pt x="2579884" y="214157"/>
                </a:cubicBezTo>
                <a:cubicBezTo>
                  <a:pt x="2579884" y="217279"/>
                  <a:pt x="2579884" y="220402"/>
                  <a:pt x="2579884" y="223525"/>
                </a:cubicBezTo>
                <a:cubicBezTo>
                  <a:pt x="2583005" y="226647"/>
                  <a:pt x="2579884" y="232892"/>
                  <a:pt x="2583005" y="236015"/>
                </a:cubicBezTo>
                <a:cubicBezTo>
                  <a:pt x="2589248" y="245382"/>
                  <a:pt x="2589248" y="251627"/>
                  <a:pt x="2583005" y="257872"/>
                </a:cubicBezTo>
                <a:cubicBezTo>
                  <a:pt x="2583005" y="260995"/>
                  <a:pt x="2583005" y="260995"/>
                  <a:pt x="2579884" y="264117"/>
                </a:cubicBezTo>
                <a:cubicBezTo>
                  <a:pt x="2576763" y="267240"/>
                  <a:pt x="2570519" y="270362"/>
                  <a:pt x="2567398" y="276607"/>
                </a:cubicBezTo>
                <a:cubicBezTo>
                  <a:pt x="2564277" y="279730"/>
                  <a:pt x="2564277" y="282853"/>
                  <a:pt x="2564277" y="285975"/>
                </a:cubicBezTo>
                <a:cubicBezTo>
                  <a:pt x="2567398" y="289098"/>
                  <a:pt x="2567398" y="292220"/>
                  <a:pt x="2567398" y="298465"/>
                </a:cubicBezTo>
                <a:cubicBezTo>
                  <a:pt x="2561155" y="298465"/>
                  <a:pt x="2558034" y="301588"/>
                  <a:pt x="2554912" y="301588"/>
                </a:cubicBezTo>
                <a:cubicBezTo>
                  <a:pt x="2551791" y="304710"/>
                  <a:pt x="2551791" y="307833"/>
                  <a:pt x="2548669" y="310955"/>
                </a:cubicBezTo>
                <a:cubicBezTo>
                  <a:pt x="2545548" y="317200"/>
                  <a:pt x="2536183" y="326568"/>
                  <a:pt x="2529941" y="332813"/>
                </a:cubicBezTo>
                <a:cubicBezTo>
                  <a:pt x="2520576" y="332813"/>
                  <a:pt x="2517455" y="339058"/>
                  <a:pt x="2517455" y="348426"/>
                </a:cubicBezTo>
                <a:cubicBezTo>
                  <a:pt x="2514333" y="348426"/>
                  <a:pt x="2514333" y="351548"/>
                  <a:pt x="2514333" y="354671"/>
                </a:cubicBezTo>
                <a:cubicBezTo>
                  <a:pt x="2511212" y="354671"/>
                  <a:pt x="2508091" y="354671"/>
                  <a:pt x="2508091" y="354671"/>
                </a:cubicBezTo>
                <a:cubicBezTo>
                  <a:pt x="2508091" y="354671"/>
                  <a:pt x="2508091" y="354671"/>
                  <a:pt x="2504969" y="354671"/>
                </a:cubicBezTo>
                <a:cubicBezTo>
                  <a:pt x="2504969" y="357793"/>
                  <a:pt x="2508091" y="364038"/>
                  <a:pt x="2514333" y="367161"/>
                </a:cubicBezTo>
                <a:cubicBezTo>
                  <a:pt x="2520576" y="370283"/>
                  <a:pt x="2526819" y="367161"/>
                  <a:pt x="2533062" y="370283"/>
                </a:cubicBezTo>
                <a:cubicBezTo>
                  <a:pt x="2536183" y="373406"/>
                  <a:pt x="2539305" y="373406"/>
                  <a:pt x="2545548" y="373406"/>
                </a:cubicBezTo>
                <a:cubicBezTo>
                  <a:pt x="2551791" y="376528"/>
                  <a:pt x="2567398" y="373406"/>
                  <a:pt x="2558034" y="389018"/>
                </a:cubicBezTo>
                <a:cubicBezTo>
                  <a:pt x="2554912" y="395263"/>
                  <a:pt x="2554912" y="398386"/>
                  <a:pt x="2558034" y="401509"/>
                </a:cubicBezTo>
                <a:cubicBezTo>
                  <a:pt x="2561155" y="404631"/>
                  <a:pt x="2561155" y="404631"/>
                  <a:pt x="2561155" y="404631"/>
                </a:cubicBezTo>
                <a:cubicBezTo>
                  <a:pt x="2573641" y="410876"/>
                  <a:pt x="2570519" y="417121"/>
                  <a:pt x="2564277" y="426489"/>
                </a:cubicBezTo>
                <a:cubicBezTo>
                  <a:pt x="2558034" y="432734"/>
                  <a:pt x="2548669" y="442101"/>
                  <a:pt x="2548669" y="454591"/>
                </a:cubicBezTo>
                <a:cubicBezTo>
                  <a:pt x="2554912" y="457714"/>
                  <a:pt x="2564277" y="454591"/>
                  <a:pt x="2570519" y="457714"/>
                </a:cubicBezTo>
                <a:cubicBezTo>
                  <a:pt x="2570519" y="460837"/>
                  <a:pt x="2567398" y="463959"/>
                  <a:pt x="2567398" y="463959"/>
                </a:cubicBezTo>
                <a:cubicBezTo>
                  <a:pt x="2567398" y="463959"/>
                  <a:pt x="2564277" y="467082"/>
                  <a:pt x="2564277" y="467082"/>
                </a:cubicBezTo>
                <a:cubicBezTo>
                  <a:pt x="2561155" y="467082"/>
                  <a:pt x="2561155" y="463959"/>
                  <a:pt x="2558034" y="463959"/>
                </a:cubicBezTo>
                <a:cubicBezTo>
                  <a:pt x="2558034" y="467082"/>
                  <a:pt x="2554912" y="470204"/>
                  <a:pt x="2551791" y="470204"/>
                </a:cubicBezTo>
                <a:cubicBezTo>
                  <a:pt x="2548669" y="473327"/>
                  <a:pt x="2551791" y="476449"/>
                  <a:pt x="2551791" y="482694"/>
                </a:cubicBezTo>
                <a:cubicBezTo>
                  <a:pt x="2551791" y="479572"/>
                  <a:pt x="2551791" y="482694"/>
                  <a:pt x="2554912" y="482694"/>
                </a:cubicBezTo>
                <a:cubicBezTo>
                  <a:pt x="2554912" y="482694"/>
                  <a:pt x="2554912" y="485817"/>
                  <a:pt x="2558034" y="485817"/>
                </a:cubicBezTo>
                <a:cubicBezTo>
                  <a:pt x="2558034" y="495184"/>
                  <a:pt x="2554912" y="504552"/>
                  <a:pt x="2545548" y="510797"/>
                </a:cubicBezTo>
                <a:cubicBezTo>
                  <a:pt x="2533062" y="513919"/>
                  <a:pt x="2526819" y="523287"/>
                  <a:pt x="2520576" y="532655"/>
                </a:cubicBezTo>
                <a:cubicBezTo>
                  <a:pt x="2520576" y="532655"/>
                  <a:pt x="2520576" y="535777"/>
                  <a:pt x="2520576" y="535777"/>
                </a:cubicBezTo>
                <a:cubicBezTo>
                  <a:pt x="2517455" y="542022"/>
                  <a:pt x="2514333" y="542022"/>
                  <a:pt x="2511212" y="538900"/>
                </a:cubicBezTo>
                <a:cubicBezTo>
                  <a:pt x="2511212" y="542022"/>
                  <a:pt x="2511212" y="542022"/>
                  <a:pt x="2511212" y="542022"/>
                </a:cubicBezTo>
                <a:cubicBezTo>
                  <a:pt x="2498726" y="551390"/>
                  <a:pt x="2498726" y="563880"/>
                  <a:pt x="2495605" y="576370"/>
                </a:cubicBezTo>
                <a:cubicBezTo>
                  <a:pt x="2495605" y="576370"/>
                  <a:pt x="2495605" y="576370"/>
                  <a:pt x="2498726" y="576370"/>
                </a:cubicBezTo>
                <a:cubicBezTo>
                  <a:pt x="2498726" y="579493"/>
                  <a:pt x="2498726" y="579493"/>
                  <a:pt x="2498726" y="582615"/>
                </a:cubicBezTo>
                <a:cubicBezTo>
                  <a:pt x="2508091" y="591983"/>
                  <a:pt x="2508091" y="604473"/>
                  <a:pt x="2504969" y="616963"/>
                </a:cubicBezTo>
                <a:cubicBezTo>
                  <a:pt x="2501847" y="620085"/>
                  <a:pt x="2495605" y="626330"/>
                  <a:pt x="2492483" y="629453"/>
                </a:cubicBezTo>
                <a:cubicBezTo>
                  <a:pt x="2483119" y="629453"/>
                  <a:pt x="2470633" y="629453"/>
                  <a:pt x="2461269" y="629453"/>
                </a:cubicBezTo>
                <a:cubicBezTo>
                  <a:pt x="2461269" y="629453"/>
                  <a:pt x="2458147" y="629453"/>
                  <a:pt x="2458147" y="629453"/>
                </a:cubicBezTo>
                <a:cubicBezTo>
                  <a:pt x="2455026" y="629453"/>
                  <a:pt x="2455026" y="629453"/>
                  <a:pt x="2451904" y="629453"/>
                </a:cubicBezTo>
                <a:cubicBezTo>
                  <a:pt x="2451904" y="632575"/>
                  <a:pt x="2451904" y="635698"/>
                  <a:pt x="2448783" y="638821"/>
                </a:cubicBezTo>
                <a:cubicBezTo>
                  <a:pt x="2445661" y="645066"/>
                  <a:pt x="2448783" y="651311"/>
                  <a:pt x="2445661" y="657556"/>
                </a:cubicBezTo>
                <a:cubicBezTo>
                  <a:pt x="2442540" y="657556"/>
                  <a:pt x="2442540" y="657556"/>
                  <a:pt x="2445661" y="660678"/>
                </a:cubicBezTo>
                <a:cubicBezTo>
                  <a:pt x="2442540" y="663801"/>
                  <a:pt x="2442540" y="670046"/>
                  <a:pt x="2436297" y="673168"/>
                </a:cubicBezTo>
                <a:cubicBezTo>
                  <a:pt x="2426933" y="688781"/>
                  <a:pt x="2423811" y="704394"/>
                  <a:pt x="2417568" y="720006"/>
                </a:cubicBezTo>
                <a:cubicBezTo>
                  <a:pt x="2414447" y="723129"/>
                  <a:pt x="2414447" y="723129"/>
                  <a:pt x="2414447" y="723129"/>
                </a:cubicBezTo>
                <a:cubicBezTo>
                  <a:pt x="2414447" y="726251"/>
                  <a:pt x="2417568" y="726251"/>
                  <a:pt x="2417568" y="729374"/>
                </a:cubicBezTo>
                <a:cubicBezTo>
                  <a:pt x="2411325" y="735619"/>
                  <a:pt x="2405083" y="741864"/>
                  <a:pt x="2401961" y="748109"/>
                </a:cubicBezTo>
                <a:cubicBezTo>
                  <a:pt x="2398839" y="757477"/>
                  <a:pt x="2392597" y="760599"/>
                  <a:pt x="2392597" y="769967"/>
                </a:cubicBezTo>
                <a:cubicBezTo>
                  <a:pt x="2398839" y="763722"/>
                  <a:pt x="2405083" y="766844"/>
                  <a:pt x="2411325" y="766844"/>
                </a:cubicBezTo>
                <a:cubicBezTo>
                  <a:pt x="2411325" y="766844"/>
                  <a:pt x="2411325" y="766844"/>
                  <a:pt x="2414447" y="763722"/>
                </a:cubicBezTo>
                <a:cubicBezTo>
                  <a:pt x="2414447" y="763722"/>
                  <a:pt x="2417568" y="763722"/>
                  <a:pt x="2417568" y="760599"/>
                </a:cubicBezTo>
                <a:cubicBezTo>
                  <a:pt x="2426933" y="760599"/>
                  <a:pt x="2436297" y="760599"/>
                  <a:pt x="2445661" y="760599"/>
                </a:cubicBezTo>
                <a:cubicBezTo>
                  <a:pt x="2445661" y="760599"/>
                  <a:pt x="2445661" y="760599"/>
                  <a:pt x="2448783" y="760599"/>
                </a:cubicBezTo>
                <a:cubicBezTo>
                  <a:pt x="2448783" y="760599"/>
                  <a:pt x="2448783" y="757477"/>
                  <a:pt x="2451904" y="757477"/>
                </a:cubicBezTo>
                <a:cubicBezTo>
                  <a:pt x="2451904" y="760599"/>
                  <a:pt x="2455026" y="757477"/>
                  <a:pt x="2458147" y="757477"/>
                </a:cubicBezTo>
                <a:cubicBezTo>
                  <a:pt x="2467511" y="754354"/>
                  <a:pt x="2476876" y="751231"/>
                  <a:pt x="2489362" y="751231"/>
                </a:cubicBezTo>
                <a:cubicBezTo>
                  <a:pt x="2492483" y="751231"/>
                  <a:pt x="2495605" y="751231"/>
                  <a:pt x="2495605" y="751231"/>
                </a:cubicBezTo>
                <a:cubicBezTo>
                  <a:pt x="2498726" y="751231"/>
                  <a:pt x="2498726" y="751231"/>
                  <a:pt x="2498726" y="751231"/>
                </a:cubicBezTo>
                <a:cubicBezTo>
                  <a:pt x="2501847" y="751231"/>
                  <a:pt x="2501847" y="751231"/>
                  <a:pt x="2501847" y="751231"/>
                </a:cubicBezTo>
                <a:cubicBezTo>
                  <a:pt x="2501847" y="751231"/>
                  <a:pt x="2504969" y="751231"/>
                  <a:pt x="2504969" y="748109"/>
                </a:cubicBezTo>
                <a:cubicBezTo>
                  <a:pt x="2514333" y="751231"/>
                  <a:pt x="2523698" y="744986"/>
                  <a:pt x="2533062" y="748109"/>
                </a:cubicBezTo>
                <a:cubicBezTo>
                  <a:pt x="2533062" y="751231"/>
                  <a:pt x="2536183" y="751231"/>
                  <a:pt x="2536183" y="748109"/>
                </a:cubicBezTo>
                <a:cubicBezTo>
                  <a:pt x="2536183" y="748109"/>
                  <a:pt x="2539305" y="751231"/>
                  <a:pt x="2539305" y="751231"/>
                </a:cubicBezTo>
                <a:cubicBezTo>
                  <a:pt x="2539305" y="751231"/>
                  <a:pt x="2539305" y="748109"/>
                  <a:pt x="2542427" y="748109"/>
                </a:cubicBezTo>
                <a:cubicBezTo>
                  <a:pt x="2542427" y="751231"/>
                  <a:pt x="2542427" y="751231"/>
                  <a:pt x="2545548" y="748109"/>
                </a:cubicBezTo>
                <a:cubicBezTo>
                  <a:pt x="2545548" y="748109"/>
                  <a:pt x="2548669" y="748109"/>
                  <a:pt x="2548669" y="748109"/>
                </a:cubicBezTo>
                <a:cubicBezTo>
                  <a:pt x="2551791" y="748109"/>
                  <a:pt x="2554912" y="748109"/>
                  <a:pt x="2554912" y="748109"/>
                </a:cubicBezTo>
                <a:cubicBezTo>
                  <a:pt x="2561155" y="751231"/>
                  <a:pt x="2564277" y="751231"/>
                  <a:pt x="2567398" y="751231"/>
                </a:cubicBezTo>
                <a:cubicBezTo>
                  <a:pt x="2570519" y="754354"/>
                  <a:pt x="2573641" y="754354"/>
                  <a:pt x="2576763" y="751231"/>
                </a:cubicBezTo>
                <a:cubicBezTo>
                  <a:pt x="2576763" y="751231"/>
                  <a:pt x="2579884" y="751231"/>
                  <a:pt x="2583005" y="751231"/>
                </a:cubicBezTo>
                <a:cubicBezTo>
                  <a:pt x="2583005" y="751231"/>
                  <a:pt x="2583005" y="751231"/>
                  <a:pt x="2586127" y="748109"/>
                </a:cubicBezTo>
                <a:cubicBezTo>
                  <a:pt x="2586127" y="748109"/>
                  <a:pt x="2586127" y="748109"/>
                  <a:pt x="2589248" y="748109"/>
                </a:cubicBezTo>
                <a:cubicBezTo>
                  <a:pt x="2595491" y="748109"/>
                  <a:pt x="2601734" y="748109"/>
                  <a:pt x="2604855" y="748109"/>
                </a:cubicBezTo>
                <a:cubicBezTo>
                  <a:pt x="2607977" y="748109"/>
                  <a:pt x="2607977" y="748109"/>
                  <a:pt x="2607977" y="748109"/>
                </a:cubicBezTo>
                <a:cubicBezTo>
                  <a:pt x="2611099" y="744986"/>
                  <a:pt x="2617341" y="748109"/>
                  <a:pt x="2620463" y="744986"/>
                </a:cubicBezTo>
                <a:cubicBezTo>
                  <a:pt x="2620463" y="744986"/>
                  <a:pt x="2623584" y="744986"/>
                  <a:pt x="2623584" y="744986"/>
                </a:cubicBezTo>
                <a:cubicBezTo>
                  <a:pt x="2629827" y="741864"/>
                  <a:pt x="2632949" y="738741"/>
                  <a:pt x="2639192" y="741864"/>
                </a:cubicBezTo>
                <a:cubicBezTo>
                  <a:pt x="2639192" y="741864"/>
                  <a:pt x="2639192" y="741864"/>
                  <a:pt x="2642313" y="741864"/>
                </a:cubicBezTo>
                <a:cubicBezTo>
                  <a:pt x="2642313" y="741864"/>
                  <a:pt x="2645435" y="741864"/>
                  <a:pt x="2645435" y="738741"/>
                </a:cubicBezTo>
                <a:cubicBezTo>
                  <a:pt x="2648556" y="738741"/>
                  <a:pt x="2648556" y="738741"/>
                  <a:pt x="2648556" y="738741"/>
                </a:cubicBezTo>
                <a:cubicBezTo>
                  <a:pt x="2651677" y="738741"/>
                  <a:pt x="2651677" y="738741"/>
                  <a:pt x="2654799" y="738741"/>
                </a:cubicBezTo>
                <a:cubicBezTo>
                  <a:pt x="2657921" y="735619"/>
                  <a:pt x="2664163" y="738741"/>
                  <a:pt x="2667285" y="735619"/>
                </a:cubicBezTo>
                <a:cubicBezTo>
                  <a:pt x="2673528" y="729374"/>
                  <a:pt x="2682892" y="732496"/>
                  <a:pt x="2692257" y="726251"/>
                </a:cubicBezTo>
                <a:cubicBezTo>
                  <a:pt x="2692257" y="726251"/>
                  <a:pt x="2692257" y="726251"/>
                  <a:pt x="2695378" y="726251"/>
                </a:cubicBezTo>
                <a:cubicBezTo>
                  <a:pt x="2695378" y="723129"/>
                  <a:pt x="2701621" y="723129"/>
                  <a:pt x="2704742" y="723129"/>
                </a:cubicBezTo>
                <a:cubicBezTo>
                  <a:pt x="2704742" y="723129"/>
                  <a:pt x="2704742" y="723129"/>
                  <a:pt x="2707864" y="723129"/>
                </a:cubicBezTo>
                <a:cubicBezTo>
                  <a:pt x="2710985" y="713761"/>
                  <a:pt x="2720349" y="713761"/>
                  <a:pt x="2726593" y="716884"/>
                </a:cubicBezTo>
                <a:cubicBezTo>
                  <a:pt x="2726593" y="716884"/>
                  <a:pt x="2726593" y="716884"/>
                  <a:pt x="2726593" y="713761"/>
                </a:cubicBezTo>
                <a:cubicBezTo>
                  <a:pt x="2726593" y="713761"/>
                  <a:pt x="2726593" y="713761"/>
                  <a:pt x="2729714" y="713761"/>
                </a:cubicBezTo>
                <a:cubicBezTo>
                  <a:pt x="2735957" y="716884"/>
                  <a:pt x="2742200" y="716884"/>
                  <a:pt x="2745321" y="713761"/>
                </a:cubicBezTo>
                <a:cubicBezTo>
                  <a:pt x="2748443" y="710639"/>
                  <a:pt x="2751564" y="710639"/>
                  <a:pt x="2751564" y="710639"/>
                </a:cubicBezTo>
                <a:cubicBezTo>
                  <a:pt x="2754685" y="710639"/>
                  <a:pt x="2757807" y="707516"/>
                  <a:pt x="2760929" y="707516"/>
                </a:cubicBezTo>
                <a:cubicBezTo>
                  <a:pt x="2760929" y="707516"/>
                  <a:pt x="2764050" y="704394"/>
                  <a:pt x="2767171" y="704394"/>
                </a:cubicBezTo>
                <a:cubicBezTo>
                  <a:pt x="2770293" y="707516"/>
                  <a:pt x="2773414" y="707516"/>
                  <a:pt x="2776536" y="704394"/>
                </a:cubicBezTo>
                <a:lnTo>
                  <a:pt x="2783559" y="706736"/>
                </a:lnTo>
                <a:lnTo>
                  <a:pt x="2782779" y="707516"/>
                </a:lnTo>
                <a:cubicBezTo>
                  <a:pt x="2785900" y="707516"/>
                  <a:pt x="2785900" y="707516"/>
                  <a:pt x="2785900" y="707516"/>
                </a:cubicBezTo>
                <a:lnTo>
                  <a:pt x="2783559" y="706736"/>
                </a:lnTo>
                <a:lnTo>
                  <a:pt x="2785900" y="704394"/>
                </a:lnTo>
                <a:cubicBezTo>
                  <a:pt x="2785900" y="704394"/>
                  <a:pt x="2789021" y="704394"/>
                  <a:pt x="2789021" y="704394"/>
                </a:cubicBezTo>
                <a:cubicBezTo>
                  <a:pt x="2792143" y="704394"/>
                  <a:pt x="2792143" y="701271"/>
                  <a:pt x="2795265" y="701271"/>
                </a:cubicBezTo>
                <a:cubicBezTo>
                  <a:pt x="2801507" y="695026"/>
                  <a:pt x="2810872" y="701271"/>
                  <a:pt x="2817115" y="695026"/>
                </a:cubicBezTo>
                <a:cubicBezTo>
                  <a:pt x="2817115" y="698149"/>
                  <a:pt x="2820236" y="698149"/>
                  <a:pt x="2820236" y="698149"/>
                </a:cubicBezTo>
                <a:cubicBezTo>
                  <a:pt x="2820236" y="698149"/>
                  <a:pt x="2820236" y="698149"/>
                  <a:pt x="2820236" y="695026"/>
                </a:cubicBezTo>
                <a:cubicBezTo>
                  <a:pt x="2823357" y="695026"/>
                  <a:pt x="2823357" y="691903"/>
                  <a:pt x="2826479" y="691903"/>
                </a:cubicBezTo>
                <a:cubicBezTo>
                  <a:pt x="2829601" y="691903"/>
                  <a:pt x="2832722" y="691903"/>
                  <a:pt x="2832722" y="691903"/>
                </a:cubicBezTo>
                <a:cubicBezTo>
                  <a:pt x="2842086" y="679413"/>
                  <a:pt x="2854572" y="688781"/>
                  <a:pt x="2863937" y="682536"/>
                </a:cubicBezTo>
                <a:cubicBezTo>
                  <a:pt x="2870179" y="679413"/>
                  <a:pt x="2873301" y="682536"/>
                  <a:pt x="2879544" y="679413"/>
                </a:cubicBezTo>
                <a:cubicBezTo>
                  <a:pt x="2879544" y="679413"/>
                  <a:pt x="2879544" y="679413"/>
                  <a:pt x="2882665" y="679413"/>
                </a:cubicBezTo>
                <a:cubicBezTo>
                  <a:pt x="2882665" y="676291"/>
                  <a:pt x="2885787" y="676291"/>
                  <a:pt x="2885787" y="679413"/>
                </a:cubicBezTo>
                <a:cubicBezTo>
                  <a:pt x="2888908" y="682536"/>
                  <a:pt x="2888908" y="679413"/>
                  <a:pt x="2892029" y="679413"/>
                </a:cubicBezTo>
                <a:cubicBezTo>
                  <a:pt x="2895151" y="673168"/>
                  <a:pt x="2901394" y="676291"/>
                  <a:pt x="2904515" y="673168"/>
                </a:cubicBezTo>
                <a:cubicBezTo>
                  <a:pt x="2910758" y="673168"/>
                  <a:pt x="2917001" y="673168"/>
                  <a:pt x="2920123" y="673168"/>
                </a:cubicBezTo>
                <a:cubicBezTo>
                  <a:pt x="2929487" y="670046"/>
                  <a:pt x="2935730" y="673168"/>
                  <a:pt x="2945095" y="670046"/>
                </a:cubicBezTo>
                <a:cubicBezTo>
                  <a:pt x="2945095" y="673168"/>
                  <a:pt x="2945095" y="673168"/>
                  <a:pt x="2948216" y="673168"/>
                </a:cubicBezTo>
                <a:cubicBezTo>
                  <a:pt x="2948216" y="670046"/>
                  <a:pt x="2948216" y="666923"/>
                  <a:pt x="2954459" y="666923"/>
                </a:cubicBezTo>
                <a:cubicBezTo>
                  <a:pt x="2954459" y="666923"/>
                  <a:pt x="2954459" y="666923"/>
                  <a:pt x="2957580" y="666923"/>
                </a:cubicBezTo>
                <a:cubicBezTo>
                  <a:pt x="2957580" y="663801"/>
                  <a:pt x="2957580" y="663801"/>
                  <a:pt x="2960702" y="663801"/>
                </a:cubicBezTo>
                <a:cubicBezTo>
                  <a:pt x="2960702" y="663801"/>
                  <a:pt x="2960702" y="663801"/>
                  <a:pt x="2960702" y="666923"/>
                </a:cubicBezTo>
                <a:cubicBezTo>
                  <a:pt x="2963823" y="663801"/>
                  <a:pt x="2966945" y="663801"/>
                  <a:pt x="2970066" y="660678"/>
                </a:cubicBezTo>
                <a:cubicBezTo>
                  <a:pt x="2973187" y="654433"/>
                  <a:pt x="2982552" y="660678"/>
                  <a:pt x="2985673" y="657556"/>
                </a:cubicBezTo>
                <a:cubicBezTo>
                  <a:pt x="2988795" y="654433"/>
                  <a:pt x="2988795" y="654433"/>
                  <a:pt x="2991916" y="651311"/>
                </a:cubicBezTo>
                <a:cubicBezTo>
                  <a:pt x="2995038" y="651311"/>
                  <a:pt x="2998159" y="651311"/>
                  <a:pt x="2998159" y="648188"/>
                </a:cubicBezTo>
                <a:cubicBezTo>
                  <a:pt x="2998159" y="648188"/>
                  <a:pt x="2998159" y="648188"/>
                  <a:pt x="3001281" y="648188"/>
                </a:cubicBezTo>
                <a:cubicBezTo>
                  <a:pt x="3001281" y="645066"/>
                  <a:pt x="3004402" y="645066"/>
                  <a:pt x="3004402" y="645066"/>
                </a:cubicBezTo>
                <a:cubicBezTo>
                  <a:pt x="3007523" y="645066"/>
                  <a:pt x="3007523" y="641943"/>
                  <a:pt x="3010645" y="641943"/>
                </a:cubicBezTo>
                <a:cubicBezTo>
                  <a:pt x="3010645" y="641943"/>
                  <a:pt x="3013767" y="641943"/>
                  <a:pt x="3013767" y="638821"/>
                </a:cubicBezTo>
                <a:cubicBezTo>
                  <a:pt x="3013767" y="638821"/>
                  <a:pt x="3016888" y="638821"/>
                  <a:pt x="3016888" y="638821"/>
                </a:cubicBezTo>
                <a:cubicBezTo>
                  <a:pt x="3023131" y="632575"/>
                  <a:pt x="3029374" y="632575"/>
                  <a:pt x="3035617" y="635698"/>
                </a:cubicBezTo>
                <a:cubicBezTo>
                  <a:pt x="3035617" y="635698"/>
                  <a:pt x="3035617" y="635698"/>
                  <a:pt x="3038738" y="635698"/>
                </a:cubicBezTo>
                <a:cubicBezTo>
                  <a:pt x="3038738" y="638821"/>
                  <a:pt x="3041859" y="638821"/>
                  <a:pt x="3041859" y="638821"/>
                </a:cubicBezTo>
                <a:cubicBezTo>
                  <a:pt x="3041859" y="638821"/>
                  <a:pt x="3044981" y="638821"/>
                  <a:pt x="3044981" y="638821"/>
                </a:cubicBezTo>
                <a:cubicBezTo>
                  <a:pt x="3048103" y="638821"/>
                  <a:pt x="3051224" y="638821"/>
                  <a:pt x="3054345" y="638821"/>
                </a:cubicBezTo>
                <a:cubicBezTo>
                  <a:pt x="3057467" y="638821"/>
                  <a:pt x="3060588" y="641943"/>
                  <a:pt x="3060588" y="641943"/>
                </a:cubicBezTo>
                <a:cubicBezTo>
                  <a:pt x="3060588" y="641943"/>
                  <a:pt x="3060588" y="641943"/>
                  <a:pt x="3063710" y="641943"/>
                </a:cubicBezTo>
                <a:cubicBezTo>
                  <a:pt x="3063710" y="645066"/>
                  <a:pt x="3063710" y="645066"/>
                  <a:pt x="3063710" y="648188"/>
                </a:cubicBezTo>
                <a:cubicBezTo>
                  <a:pt x="3063710" y="648188"/>
                  <a:pt x="3063710" y="648188"/>
                  <a:pt x="3066831" y="648188"/>
                </a:cubicBezTo>
                <a:cubicBezTo>
                  <a:pt x="3069953" y="651311"/>
                  <a:pt x="3073074" y="654433"/>
                  <a:pt x="3073074" y="657556"/>
                </a:cubicBezTo>
                <a:cubicBezTo>
                  <a:pt x="3076195" y="657556"/>
                  <a:pt x="3076195" y="660678"/>
                  <a:pt x="3076195" y="660678"/>
                </a:cubicBezTo>
                <a:cubicBezTo>
                  <a:pt x="3076195" y="663801"/>
                  <a:pt x="3076195" y="663801"/>
                  <a:pt x="3079317" y="666923"/>
                </a:cubicBezTo>
                <a:cubicBezTo>
                  <a:pt x="3079317" y="666923"/>
                  <a:pt x="3079317" y="670046"/>
                  <a:pt x="3079317" y="670046"/>
                </a:cubicBezTo>
                <a:cubicBezTo>
                  <a:pt x="3082439" y="673168"/>
                  <a:pt x="3079317" y="676291"/>
                  <a:pt x="3082439" y="679413"/>
                </a:cubicBezTo>
                <a:cubicBezTo>
                  <a:pt x="3085560" y="682536"/>
                  <a:pt x="3085560" y="685658"/>
                  <a:pt x="3082439" y="688781"/>
                </a:cubicBezTo>
                <a:lnTo>
                  <a:pt x="3085560" y="688781"/>
                </a:lnTo>
                <a:cubicBezTo>
                  <a:pt x="3085560" y="710639"/>
                  <a:pt x="3085560" y="729374"/>
                  <a:pt x="3073074" y="748109"/>
                </a:cubicBezTo>
                <a:cubicBezTo>
                  <a:pt x="3073074" y="748109"/>
                  <a:pt x="3073074" y="751231"/>
                  <a:pt x="3073074" y="751231"/>
                </a:cubicBezTo>
                <a:cubicBezTo>
                  <a:pt x="3073074" y="754354"/>
                  <a:pt x="3073074" y="754354"/>
                  <a:pt x="3073074" y="757477"/>
                </a:cubicBezTo>
                <a:cubicBezTo>
                  <a:pt x="3076195" y="760599"/>
                  <a:pt x="3076195" y="763722"/>
                  <a:pt x="3079317" y="766844"/>
                </a:cubicBezTo>
                <a:cubicBezTo>
                  <a:pt x="3079317" y="766844"/>
                  <a:pt x="3079317" y="766844"/>
                  <a:pt x="3079317" y="769967"/>
                </a:cubicBezTo>
                <a:cubicBezTo>
                  <a:pt x="3076195" y="773089"/>
                  <a:pt x="3076195" y="776212"/>
                  <a:pt x="3073074" y="776212"/>
                </a:cubicBezTo>
                <a:cubicBezTo>
                  <a:pt x="3073074" y="779334"/>
                  <a:pt x="3073074" y="782457"/>
                  <a:pt x="3073074" y="782457"/>
                </a:cubicBezTo>
                <a:cubicBezTo>
                  <a:pt x="3076195" y="782457"/>
                  <a:pt x="3076195" y="785579"/>
                  <a:pt x="3076195" y="785579"/>
                </a:cubicBezTo>
                <a:cubicBezTo>
                  <a:pt x="3076195" y="788702"/>
                  <a:pt x="3079317" y="794947"/>
                  <a:pt x="3073074" y="794947"/>
                </a:cubicBezTo>
                <a:cubicBezTo>
                  <a:pt x="3069953" y="801192"/>
                  <a:pt x="3076195" y="807437"/>
                  <a:pt x="3069953" y="810559"/>
                </a:cubicBezTo>
                <a:cubicBezTo>
                  <a:pt x="3066831" y="813682"/>
                  <a:pt x="3069953" y="819927"/>
                  <a:pt x="3069953" y="823050"/>
                </a:cubicBezTo>
                <a:cubicBezTo>
                  <a:pt x="3069953" y="823050"/>
                  <a:pt x="3069953" y="826172"/>
                  <a:pt x="3069953" y="826172"/>
                </a:cubicBezTo>
                <a:cubicBezTo>
                  <a:pt x="3076195" y="844907"/>
                  <a:pt x="3073074" y="860520"/>
                  <a:pt x="3057467" y="869887"/>
                </a:cubicBezTo>
                <a:cubicBezTo>
                  <a:pt x="3054345" y="888623"/>
                  <a:pt x="3057467" y="907358"/>
                  <a:pt x="3041859" y="919848"/>
                </a:cubicBezTo>
                <a:cubicBezTo>
                  <a:pt x="3041859" y="919848"/>
                  <a:pt x="3041859" y="922970"/>
                  <a:pt x="3038738" y="922970"/>
                </a:cubicBezTo>
                <a:cubicBezTo>
                  <a:pt x="3038738" y="926093"/>
                  <a:pt x="3038738" y="926093"/>
                  <a:pt x="3038738" y="926093"/>
                </a:cubicBezTo>
                <a:cubicBezTo>
                  <a:pt x="3038738" y="929215"/>
                  <a:pt x="3035617" y="929215"/>
                  <a:pt x="3035617" y="929215"/>
                </a:cubicBezTo>
                <a:cubicBezTo>
                  <a:pt x="3035617" y="929215"/>
                  <a:pt x="3035617" y="929215"/>
                  <a:pt x="3032495" y="929215"/>
                </a:cubicBezTo>
                <a:cubicBezTo>
                  <a:pt x="3032495" y="935461"/>
                  <a:pt x="3032495" y="938583"/>
                  <a:pt x="3029374" y="941706"/>
                </a:cubicBezTo>
                <a:cubicBezTo>
                  <a:pt x="3029374" y="941706"/>
                  <a:pt x="3026252" y="941706"/>
                  <a:pt x="3026252" y="944828"/>
                </a:cubicBezTo>
                <a:cubicBezTo>
                  <a:pt x="3026252" y="947951"/>
                  <a:pt x="3023131" y="947951"/>
                  <a:pt x="3020009" y="951073"/>
                </a:cubicBezTo>
                <a:lnTo>
                  <a:pt x="3029374" y="951073"/>
                </a:lnTo>
                <a:cubicBezTo>
                  <a:pt x="3032495" y="951073"/>
                  <a:pt x="3035617" y="954196"/>
                  <a:pt x="3035617" y="954196"/>
                </a:cubicBezTo>
                <a:cubicBezTo>
                  <a:pt x="3038738" y="954196"/>
                  <a:pt x="3038738" y="954196"/>
                  <a:pt x="3038738" y="954196"/>
                </a:cubicBezTo>
                <a:cubicBezTo>
                  <a:pt x="3038738" y="957318"/>
                  <a:pt x="3038738" y="957318"/>
                  <a:pt x="3038738" y="957318"/>
                </a:cubicBezTo>
                <a:cubicBezTo>
                  <a:pt x="3038738" y="957318"/>
                  <a:pt x="3041859" y="957318"/>
                  <a:pt x="3041859" y="957318"/>
                </a:cubicBezTo>
                <a:cubicBezTo>
                  <a:pt x="3044981" y="957318"/>
                  <a:pt x="3048103" y="957318"/>
                  <a:pt x="3048103" y="957318"/>
                </a:cubicBezTo>
                <a:cubicBezTo>
                  <a:pt x="3051224" y="957318"/>
                  <a:pt x="3051224" y="957318"/>
                  <a:pt x="3054345" y="960441"/>
                </a:cubicBezTo>
                <a:cubicBezTo>
                  <a:pt x="3057467" y="963563"/>
                  <a:pt x="3060588" y="960441"/>
                  <a:pt x="3063710" y="960441"/>
                </a:cubicBezTo>
                <a:cubicBezTo>
                  <a:pt x="3076195" y="960441"/>
                  <a:pt x="3085560" y="963563"/>
                  <a:pt x="3098046" y="963563"/>
                </a:cubicBezTo>
                <a:cubicBezTo>
                  <a:pt x="3101167" y="963563"/>
                  <a:pt x="3101167" y="960441"/>
                  <a:pt x="3101167" y="960441"/>
                </a:cubicBezTo>
                <a:cubicBezTo>
                  <a:pt x="3107410" y="960441"/>
                  <a:pt x="3110531" y="957318"/>
                  <a:pt x="3113653" y="954196"/>
                </a:cubicBezTo>
                <a:cubicBezTo>
                  <a:pt x="3116775" y="954196"/>
                  <a:pt x="3116775" y="954196"/>
                  <a:pt x="3116775" y="954196"/>
                </a:cubicBezTo>
                <a:cubicBezTo>
                  <a:pt x="3119896" y="951073"/>
                  <a:pt x="3119896" y="954196"/>
                  <a:pt x="3123017" y="954196"/>
                </a:cubicBezTo>
                <a:cubicBezTo>
                  <a:pt x="3126139" y="941706"/>
                  <a:pt x="3135503" y="947951"/>
                  <a:pt x="3141746" y="947951"/>
                </a:cubicBezTo>
                <a:cubicBezTo>
                  <a:pt x="3144867" y="941706"/>
                  <a:pt x="3151111" y="944828"/>
                  <a:pt x="3157353" y="941706"/>
                </a:cubicBezTo>
                <a:cubicBezTo>
                  <a:pt x="3160475" y="941706"/>
                  <a:pt x="3163596" y="941706"/>
                  <a:pt x="3166718" y="941706"/>
                </a:cubicBezTo>
                <a:cubicBezTo>
                  <a:pt x="3172961" y="932338"/>
                  <a:pt x="3179203" y="929215"/>
                  <a:pt x="3188568" y="929215"/>
                </a:cubicBezTo>
                <a:cubicBezTo>
                  <a:pt x="3188568" y="926093"/>
                  <a:pt x="3191689" y="926093"/>
                  <a:pt x="3191689" y="929215"/>
                </a:cubicBezTo>
                <a:cubicBezTo>
                  <a:pt x="3194811" y="926093"/>
                  <a:pt x="3194811" y="926093"/>
                  <a:pt x="3197932" y="926093"/>
                </a:cubicBezTo>
                <a:cubicBezTo>
                  <a:pt x="3204175" y="926093"/>
                  <a:pt x="3207297" y="926093"/>
                  <a:pt x="3213540" y="926093"/>
                </a:cubicBezTo>
                <a:cubicBezTo>
                  <a:pt x="3216661" y="926093"/>
                  <a:pt x="3216661" y="926093"/>
                  <a:pt x="3219783" y="922970"/>
                </a:cubicBezTo>
                <a:cubicBezTo>
                  <a:pt x="3222904" y="919848"/>
                  <a:pt x="3226025" y="919848"/>
                  <a:pt x="3232269" y="922970"/>
                </a:cubicBezTo>
                <a:cubicBezTo>
                  <a:pt x="3232269" y="922970"/>
                  <a:pt x="3235390" y="922970"/>
                  <a:pt x="3235390" y="922970"/>
                </a:cubicBezTo>
                <a:cubicBezTo>
                  <a:pt x="3238511" y="922970"/>
                  <a:pt x="3238511" y="922970"/>
                  <a:pt x="3241633" y="922970"/>
                </a:cubicBezTo>
                <a:cubicBezTo>
                  <a:pt x="3241633" y="922970"/>
                  <a:pt x="3244754" y="922970"/>
                  <a:pt x="3244754" y="922970"/>
                </a:cubicBezTo>
                <a:cubicBezTo>
                  <a:pt x="3247876" y="922970"/>
                  <a:pt x="3247876" y="922970"/>
                  <a:pt x="3247876" y="922970"/>
                </a:cubicBezTo>
                <a:cubicBezTo>
                  <a:pt x="3250997" y="922970"/>
                  <a:pt x="3250997" y="922970"/>
                  <a:pt x="3254119" y="922970"/>
                </a:cubicBezTo>
                <a:cubicBezTo>
                  <a:pt x="3254119" y="922970"/>
                  <a:pt x="3257240" y="922970"/>
                  <a:pt x="3257240" y="922970"/>
                </a:cubicBezTo>
                <a:cubicBezTo>
                  <a:pt x="3260361" y="926093"/>
                  <a:pt x="3263483" y="926093"/>
                  <a:pt x="3266605" y="929215"/>
                </a:cubicBezTo>
                <a:cubicBezTo>
                  <a:pt x="3269726" y="932338"/>
                  <a:pt x="3269726" y="929215"/>
                  <a:pt x="3272847" y="926093"/>
                </a:cubicBezTo>
                <a:cubicBezTo>
                  <a:pt x="3275969" y="922970"/>
                  <a:pt x="3282212" y="926093"/>
                  <a:pt x="3288455" y="926093"/>
                </a:cubicBezTo>
                <a:cubicBezTo>
                  <a:pt x="3288455" y="922970"/>
                  <a:pt x="3288455" y="922970"/>
                  <a:pt x="3288455" y="922970"/>
                </a:cubicBezTo>
                <a:cubicBezTo>
                  <a:pt x="3291576" y="922970"/>
                  <a:pt x="3291576" y="922970"/>
                  <a:pt x="3294697" y="922970"/>
                </a:cubicBezTo>
                <a:cubicBezTo>
                  <a:pt x="3294697" y="922970"/>
                  <a:pt x="3294697" y="922970"/>
                  <a:pt x="3297819" y="922970"/>
                </a:cubicBezTo>
                <a:cubicBezTo>
                  <a:pt x="3304062" y="913603"/>
                  <a:pt x="3310305" y="901113"/>
                  <a:pt x="3329033" y="904235"/>
                </a:cubicBezTo>
                <a:cubicBezTo>
                  <a:pt x="3329033" y="904235"/>
                  <a:pt x="3325912" y="904235"/>
                  <a:pt x="3325912" y="904235"/>
                </a:cubicBezTo>
                <a:cubicBezTo>
                  <a:pt x="3329033" y="904235"/>
                  <a:pt x="3329033" y="904235"/>
                  <a:pt x="3329033" y="901113"/>
                </a:cubicBezTo>
                <a:cubicBezTo>
                  <a:pt x="3335277" y="904235"/>
                  <a:pt x="3338398" y="901113"/>
                  <a:pt x="3341519" y="901113"/>
                </a:cubicBezTo>
                <a:cubicBezTo>
                  <a:pt x="3344641" y="901113"/>
                  <a:pt x="3344641" y="897990"/>
                  <a:pt x="3347762" y="897990"/>
                </a:cubicBezTo>
                <a:cubicBezTo>
                  <a:pt x="3347762" y="897990"/>
                  <a:pt x="3347762" y="897990"/>
                  <a:pt x="3350884" y="897990"/>
                </a:cubicBezTo>
                <a:cubicBezTo>
                  <a:pt x="3360248" y="894868"/>
                  <a:pt x="3366491" y="891745"/>
                  <a:pt x="3375855" y="897990"/>
                </a:cubicBezTo>
                <a:cubicBezTo>
                  <a:pt x="3375855" y="897990"/>
                  <a:pt x="3378977" y="897990"/>
                  <a:pt x="3378977" y="897990"/>
                </a:cubicBezTo>
                <a:cubicBezTo>
                  <a:pt x="3382098" y="894868"/>
                  <a:pt x="3382098" y="894868"/>
                  <a:pt x="3385220" y="894868"/>
                </a:cubicBezTo>
                <a:cubicBezTo>
                  <a:pt x="3388341" y="891745"/>
                  <a:pt x="3391463" y="891745"/>
                  <a:pt x="3394584" y="891745"/>
                </a:cubicBezTo>
                <a:cubicBezTo>
                  <a:pt x="3394584" y="891745"/>
                  <a:pt x="3397705" y="891745"/>
                  <a:pt x="3397705" y="891745"/>
                </a:cubicBezTo>
                <a:cubicBezTo>
                  <a:pt x="3397705" y="891745"/>
                  <a:pt x="3397705" y="891745"/>
                  <a:pt x="3397705" y="888623"/>
                </a:cubicBezTo>
                <a:cubicBezTo>
                  <a:pt x="3400827" y="885500"/>
                  <a:pt x="3407070" y="888623"/>
                  <a:pt x="3413313" y="885500"/>
                </a:cubicBezTo>
                <a:cubicBezTo>
                  <a:pt x="3413313" y="885500"/>
                  <a:pt x="3413313" y="885500"/>
                  <a:pt x="3410191" y="885500"/>
                </a:cubicBezTo>
                <a:cubicBezTo>
                  <a:pt x="3416434" y="879255"/>
                  <a:pt x="3419556" y="879255"/>
                  <a:pt x="3425799" y="882378"/>
                </a:cubicBezTo>
                <a:cubicBezTo>
                  <a:pt x="3428920" y="879255"/>
                  <a:pt x="3428920" y="879255"/>
                  <a:pt x="3432041" y="879255"/>
                </a:cubicBezTo>
                <a:cubicBezTo>
                  <a:pt x="3441406" y="876133"/>
                  <a:pt x="3450770" y="873010"/>
                  <a:pt x="3460135" y="876133"/>
                </a:cubicBezTo>
                <a:cubicBezTo>
                  <a:pt x="3460135" y="876133"/>
                  <a:pt x="3460135" y="876133"/>
                  <a:pt x="3463256" y="876133"/>
                </a:cubicBezTo>
                <a:cubicBezTo>
                  <a:pt x="3463256" y="876133"/>
                  <a:pt x="3463256" y="876133"/>
                  <a:pt x="3463256" y="873010"/>
                </a:cubicBezTo>
                <a:cubicBezTo>
                  <a:pt x="3466377" y="873010"/>
                  <a:pt x="3466377" y="873010"/>
                  <a:pt x="3466377" y="869887"/>
                </a:cubicBezTo>
                <a:cubicBezTo>
                  <a:pt x="3469499" y="869887"/>
                  <a:pt x="3472621" y="869887"/>
                  <a:pt x="3472621" y="869887"/>
                </a:cubicBezTo>
                <a:cubicBezTo>
                  <a:pt x="3478863" y="866765"/>
                  <a:pt x="3488228" y="869887"/>
                  <a:pt x="3494471" y="866765"/>
                </a:cubicBezTo>
                <a:cubicBezTo>
                  <a:pt x="3497592" y="866765"/>
                  <a:pt x="3503835" y="866765"/>
                  <a:pt x="3506957" y="866765"/>
                </a:cubicBezTo>
                <a:cubicBezTo>
                  <a:pt x="3516321" y="860520"/>
                  <a:pt x="3525685" y="857397"/>
                  <a:pt x="3535050" y="860520"/>
                </a:cubicBezTo>
                <a:cubicBezTo>
                  <a:pt x="3538171" y="860520"/>
                  <a:pt x="3538171" y="863642"/>
                  <a:pt x="3538171" y="863642"/>
                </a:cubicBezTo>
                <a:cubicBezTo>
                  <a:pt x="3538171" y="863642"/>
                  <a:pt x="3541293" y="863642"/>
                  <a:pt x="3541293" y="860520"/>
                </a:cubicBezTo>
                <a:cubicBezTo>
                  <a:pt x="3547535" y="857397"/>
                  <a:pt x="3556900" y="857397"/>
                  <a:pt x="3560021" y="854275"/>
                </a:cubicBezTo>
                <a:cubicBezTo>
                  <a:pt x="3563143" y="854275"/>
                  <a:pt x="3563143" y="854275"/>
                  <a:pt x="3563143" y="854275"/>
                </a:cubicBezTo>
                <a:cubicBezTo>
                  <a:pt x="3566264" y="854275"/>
                  <a:pt x="3566264" y="854275"/>
                  <a:pt x="3569386" y="854275"/>
                </a:cubicBezTo>
                <a:cubicBezTo>
                  <a:pt x="3578750" y="844907"/>
                  <a:pt x="3594357" y="848030"/>
                  <a:pt x="3606843" y="844907"/>
                </a:cubicBezTo>
                <a:cubicBezTo>
                  <a:pt x="3606843" y="841785"/>
                  <a:pt x="3606843" y="841785"/>
                  <a:pt x="3609965" y="841785"/>
                </a:cubicBezTo>
                <a:cubicBezTo>
                  <a:pt x="3613086" y="841785"/>
                  <a:pt x="3613086" y="838662"/>
                  <a:pt x="3616207" y="838662"/>
                </a:cubicBezTo>
                <a:cubicBezTo>
                  <a:pt x="3619329" y="838662"/>
                  <a:pt x="3619329" y="838662"/>
                  <a:pt x="3622451" y="838662"/>
                </a:cubicBezTo>
                <a:cubicBezTo>
                  <a:pt x="3622451" y="838662"/>
                  <a:pt x="3622451" y="838662"/>
                  <a:pt x="3625572" y="838662"/>
                </a:cubicBezTo>
                <a:cubicBezTo>
                  <a:pt x="3625572" y="835540"/>
                  <a:pt x="3625572" y="835540"/>
                  <a:pt x="3628693" y="835540"/>
                </a:cubicBezTo>
                <a:cubicBezTo>
                  <a:pt x="3631815" y="835540"/>
                  <a:pt x="3631815" y="835540"/>
                  <a:pt x="3634936" y="835540"/>
                </a:cubicBezTo>
                <a:cubicBezTo>
                  <a:pt x="3638058" y="832417"/>
                  <a:pt x="3644301" y="835540"/>
                  <a:pt x="3647422" y="832417"/>
                </a:cubicBezTo>
                <a:cubicBezTo>
                  <a:pt x="3650543" y="832417"/>
                  <a:pt x="3650543" y="832417"/>
                  <a:pt x="3653665" y="832417"/>
                </a:cubicBezTo>
                <a:cubicBezTo>
                  <a:pt x="3659908" y="829295"/>
                  <a:pt x="3666151" y="819927"/>
                  <a:pt x="3675515" y="826172"/>
                </a:cubicBezTo>
                <a:cubicBezTo>
                  <a:pt x="3678637" y="826172"/>
                  <a:pt x="3678637" y="826172"/>
                  <a:pt x="3678637" y="826172"/>
                </a:cubicBezTo>
                <a:cubicBezTo>
                  <a:pt x="3678637" y="826172"/>
                  <a:pt x="3681758" y="826172"/>
                  <a:pt x="3681758" y="826172"/>
                </a:cubicBezTo>
                <a:cubicBezTo>
                  <a:pt x="3684879" y="823050"/>
                  <a:pt x="3688001" y="823050"/>
                  <a:pt x="3691123" y="823050"/>
                </a:cubicBezTo>
                <a:cubicBezTo>
                  <a:pt x="3691123" y="823050"/>
                  <a:pt x="3694244" y="823050"/>
                  <a:pt x="3694244" y="823050"/>
                </a:cubicBezTo>
                <a:cubicBezTo>
                  <a:pt x="3697365" y="823050"/>
                  <a:pt x="3697365" y="823050"/>
                  <a:pt x="3697365" y="823050"/>
                </a:cubicBezTo>
                <a:cubicBezTo>
                  <a:pt x="3697365" y="823050"/>
                  <a:pt x="3700487" y="823050"/>
                  <a:pt x="3700487" y="823050"/>
                </a:cubicBezTo>
                <a:cubicBezTo>
                  <a:pt x="3700487" y="819927"/>
                  <a:pt x="3700487" y="819927"/>
                  <a:pt x="3700487" y="819927"/>
                </a:cubicBezTo>
                <a:cubicBezTo>
                  <a:pt x="3700487" y="819927"/>
                  <a:pt x="3703608" y="816805"/>
                  <a:pt x="3703608" y="816805"/>
                </a:cubicBezTo>
                <a:cubicBezTo>
                  <a:pt x="3709851" y="816805"/>
                  <a:pt x="3712973" y="816805"/>
                  <a:pt x="3716094" y="816805"/>
                </a:cubicBezTo>
                <a:cubicBezTo>
                  <a:pt x="3716094" y="816805"/>
                  <a:pt x="3716094" y="813682"/>
                  <a:pt x="3719215" y="813682"/>
                </a:cubicBezTo>
                <a:cubicBezTo>
                  <a:pt x="3719215" y="813682"/>
                  <a:pt x="3722337" y="813682"/>
                  <a:pt x="3722337" y="813682"/>
                </a:cubicBezTo>
                <a:cubicBezTo>
                  <a:pt x="3728580" y="810559"/>
                  <a:pt x="3734823" y="813682"/>
                  <a:pt x="3741066" y="810559"/>
                </a:cubicBezTo>
                <a:cubicBezTo>
                  <a:pt x="3741066" y="810559"/>
                  <a:pt x="3744187" y="810559"/>
                  <a:pt x="3744187" y="810559"/>
                </a:cubicBezTo>
                <a:cubicBezTo>
                  <a:pt x="3750430" y="804314"/>
                  <a:pt x="3759795" y="801192"/>
                  <a:pt x="3769159" y="804314"/>
                </a:cubicBezTo>
                <a:cubicBezTo>
                  <a:pt x="3769159" y="804314"/>
                  <a:pt x="3769159" y="801192"/>
                  <a:pt x="3769159" y="801192"/>
                </a:cubicBezTo>
                <a:cubicBezTo>
                  <a:pt x="3772280" y="801192"/>
                  <a:pt x="3772280" y="801192"/>
                  <a:pt x="3775402" y="801192"/>
                </a:cubicBezTo>
                <a:cubicBezTo>
                  <a:pt x="3778523" y="798069"/>
                  <a:pt x="3781645" y="798069"/>
                  <a:pt x="3787888" y="798069"/>
                </a:cubicBezTo>
                <a:cubicBezTo>
                  <a:pt x="3791009" y="798069"/>
                  <a:pt x="3791009" y="798069"/>
                  <a:pt x="3791009" y="794947"/>
                </a:cubicBezTo>
                <a:cubicBezTo>
                  <a:pt x="3794131" y="794947"/>
                  <a:pt x="3797252" y="794947"/>
                  <a:pt x="3800373" y="791824"/>
                </a:cubicBezTo>
                <a:cubicBezTo>
                  <a:pt x="3803495" y="788702"/>
                  <a:pt x="3809738" y="791824"/>
                  <a:pt x="3815981" y="788702"/>
                </a:cubicBezTo>
                <a:cubicBezTo>
                  <a:pt x="3815981" y="788702"/>
                  <a:pt x="3819102" y="788702"/>
                  <a:pt x="3822224" y="785579"/>
                </a:cubicBezTo>
                <a:cubicBezTo>
                  <a:pt x="3825345" y="785579"/>
                  <a:pt x="3825345" y="785579"/>
                  <a:pt x="3828467" y="785579"/>
                </a:cubicBezTo>
                <a:cubicBezTo>
                  <a:pt x="3828467" y="785579"/>
                  <a:pt x="3831588" y="785579"/>
                  <a:pt x="3831588" y="782457"/>
                </a:cubicBezTo>
                <a:cubicBezTo>
                  <a:pt x="3834709" y="779334"/>
                  <a:pt x="3837831" y="782457"/>
                  <a:pt x="3840953" y="779334"/>
                </a:cubicBezTo>
                <a:cubicBezTo>
                  <a:pt x="3844074" y="776212"/>
                  <a:pt x="3847195" y="776212"/>
                  <a:pt x="3850317" y="776212"/>
                </a:cubicBezTo>
                <a:cubicBezTo>
                  <a:pt x="3853438" y="776212"/>
                  <a:pt x="3856560" y="776212"/>
                  <a:pt x="3862803" y="776212"/>
                </a:cubicBezTo>
                <a:cubicBezTo>
                  <a:pt x="3865924" y="776212"/>
                  <a:pt x="3862803" y="779334"/>
                  <a:pt x="3862803" y="782457"/>
                </a:cubicBezTo>
                <a:cubicBezTo>
                  <a:pt x="3862803" y="785579"/>
                  <a:pt x="3859681" y="785579"/>
                  <a:pt x="3862803" y="785579"/>
                </a:cubicBezTo>
                <a:cubicBezTo>
                  <a:pt x="3859681" y="788702"/>
                  <a:pt x="3859681" y="794947"/>
                  <a:pt x="3856560" y="794947"/>
                </a:cubicBezTo>
                <a:cubicBezTo>
                  <a:pt x="3844074" y="810559"/>
                  <a:pt x="3828467" y="813682"/>
                  <a:pt x="3812859" y="816805"/>
                </a:cubicBezTo>
                <a:cubicBezTo>
                  <a:pt x="3815981" y="819927"/>
                  <a:pt x="3819102" y="816805"/>
                  <a:pt x="3822224" y="823050"/>
                </a:cubicBezTo>
                <a:cubicBezTo>
                  <a:pt x="3822224" y="823050"/>
                  <a:pt x="3825345" y="823050"/>
                  <a:pt x="3825345" y="826172"/>
                </a:cubicBezTo>
                <a:cubicBezTo>
                  <a:pt x="3825345" y="826172"/>
                  <a:pt x="3828467" y="823050"/>
                  <a:pt x="3828467" y="823050"/>
                </a:cubicBezTo>
                <a:cubicBezTo>
                  <a:pt x="3834709" y="823050"/>
                  <a:pt x="3840953" y="823050"/>
                  <a:pt x="3844074" y="826172"/>
                </a:cubicBezTo>
                <a:cubicBezTo>
                  <a:pt x="3844074" y="829295"/>
                  <a:pt x="3847195" y="829295"/>
                  <a:pt x="3847195" y="829295"/>
                </a:cubicBezTo>
                <a:cubicBezTo>
                  <a:pt x="3859681" y="832417"/>
                  <a:pt x="3872167" y="832417"/>
                  <a:pt x="3884653" y="835540"/>
                </a:cubicBezTo>
                <a:cubicBezTo>
                  <a:pt x="3894017" y="841785"/>
                  <a:pt x="3906503" y="835540"/>
                  <a:pt x="3918989" y="838662"/>
                </a:cubicBezTo>
                <a:cubicBezTo>
                  <a:pt x="3925232" y="841785"/>
                  <a:pt x="3931475" y="841785"/>
                  <a:pt x="3934596" y="851152"/>
                </a:cubicBezTo>
                <a:cubicBezTo>
                  <a:pt x="3940839" y="854275"/>
                  <a:pt x="3937717" y="857397"/>
                  <a:pt x="3937717" y="863642"/>
                </a:cubicBezTo>
                <a:cubicBezTo>
                  <a:pt x="3928353" y="873010"/>
                  <a:pt x="3928353" y="882378"/>
                  <a:pt x="3931475" y="894868"/>
                </a:cubicBezTo>
                <a:cubicBezTo>
                  <a:pt x="3931475" y="894868"/>
                  <a:pt x="3931475" y="897990"/>
                  <a:pt x="3931475" y="897990"/>
                </a:cubicBezTo>
                <a:cubicBezTo>
                  <a:pt x="3934596" y="901113"/>
                  <a:pt x="3928353" y="907358"/>
                  <a:pt x="3931475" y="913603"/>
                </a:cubicBezTo>
                <a:cubicBezTo>
                  <a:pt x="3931475" y="913603"/>
                  <a:pt x="3931475" y="916725"/>
                  <a:pt x="3931475" y="919848"/>
                </a:cubicBezTo>
                <a:cubicBezTo>
                  <a:pt x="3931475" y="922970"/>
                  <a:pt x="3931475" y="926093"/>
                  <a:pt x="3928353" y="929215"/>
                </a:cubicBezTo>
                <a:cubicBezTo>
                  <a:pt x="3928353" y="929215"/>
                  <a:pt x="3928353" y="929215"/>
                  <a:pt x="3928353" y="926093"/>
                </a:cubicBezTo>
                <a:cubicBezTo>
                  <a:pt x="3925232" y="941706"/>
                  <a:pt x="3925232" y="954196"/>
                  <a:pt x="3918989" y="966686"/>
                </a:cubicBezTo>
                <a:cubicBezTo>
                  <a:pt x="3915867" y="969808"/>
                  <a:pt x="3915867" y="969808"/>
                  <a:pt x="3912746" y="972931"/>
                </a:cubicBezTo>
                <a:cubicBezTo>
                  <a:pt x="3912746" y="972931"/>
                  <a:pt x="3912746" y="972931"/>
                  <a:pt x="3909625" y="972931"/>
                </a:cubicBezTo>
                <a:cubicBezTo>
                  <a:pt x="3909625" y="972931"/>
                  <a:pt x="3906503" y="976053"/>
                  <a:pt x="3906503" y="979176"/>
                </a:cubicBezTo>
                <a:cubicBezTo>
                  <a:pt x="3912746" y="985421"/>
                  <a:pt x="3909625" y="991666"/>
                  <a:pt x="3909625" y="997911"/>
                </a:cubicBezTo>
                <a:cubicBezTo>
                  <a:pt x="3909625" y="997911"/>
                  <a:pt x="3906503" y="997911"/>
                  <a:pt x="3906503" y="997911"/>
                </a:cubicBezTo>
                <a:cubicBezTo>
                  <a:pt x="3903381" y="1004156"/>
                  <a:pt x="3903381" y="1010401"/>
                  <a:pt x="3897139" y="1016646"/>
                </a:cubicBezTo>
                <a:cubicBezTo>
                  <a:pt x="3890896" y="1026014"/>
                  <a:pt x="3890896" y="1038504"/>
                  <a:pt x="3878410" y="1044749"/>
                </a:cubicBezTo>
                <a:cubicBezTo>
                  <a:pt x="3881531" y="1047871"/>
                  <a:pt x="3878410" y="1047871"/>
                  <a:pt x="3878410" y="1050994"/>
                </a:cubicBezTo>
                <a:cubicBezTo>
                  <a:pt x="3878410" y="1050994"/>
                  <a:pt x="3878410" y="1054117"/>
                  <a:pt x="3878410" y="1054117"/>
                </a:cubicBezTo>
                <a:cubicBezTo>
                  <a:pt x="3878410" y="1057239"/>
                  <a:pt x="3878410" y="1057239"/>
                  <a:pt x="3878410" y="1060362"/>
                </a:cubicBezTo>
                <a:cubicBezTo>
                  <a:pt x="3875289" y="1063484"/>
                  <a:pt x="3869045" y="1063484"/>
                  <a:pt x="3865924" y="1072852"/>
                </a:cubicBezTo>
                <a:cubicBezTo>
                  <a:pt x="3862803" y="1072852"/>
                  <a:pt x="3859681" y="1075974"/>
                  <a:pt x="3856560" y="1075974"/>
                </a:cubicBezTo>
                <a:cubicBezTo>
                  <a:pt x="3856560" y="1079097"/>
                  <a:pt x="3856560" y="1085342"/>
                  <a:pt x="3862803" y="1085342"/>
                </a:cubicBezTo>
                <a:cubicBezTo>
                  <a:pt x="3862803" y="1088464"/>
                  <a:pt x="3862803" y="1094709"/>
                  <a:pt x="3859681" y="1097832"/>
                </a:cubicBezTo>
                <a:cubicBezTo>
                  <a:pt x="3856560" y="1100954"/>
                  <a:pt x="3853438" y="1107199"/>
                  <a:pt x="3850317" y="1110322"/>
                </a:cubicBezTo>
                <a:cubicBezTo>
                  <a:pt x="3850317" y="1116567"/>
                  <a:pt x="3847195" y="1119690"/>
                  <a:pt x="3844074" y="1119690"/>
                </a:cubicBezTo>
                <a:cubicBezTo>
                  <a:pt x="3837831" y="1132180"/>
                  <a:pt x="3831588" y="1138425"/>
                  <a:pt x="3815981" y="1141547"/>
                </a:cubicBezTo>
                <a:cubicBezTo>
                  <a:pt x="3815981" y="1141547"/>
                  <a:pt x="3815981" y="1141547"/>
                  <a:pt x="3812859" y="1144670"/>
                </a:cubicBezTo>
                <a:cubicBezTo>
                  <a:pt x="3812859" y="1144670"/>
                  <a:pt x="3812859" y="1144670"/>
                  <a:pt x="3809738" y="1141547"/>
                </a:cubicBezTo>
                <a:cubicBezTo>
                  <a:pt x="3809738" y="1144670"/>
                  <a:pt x="3809738" y="1144670"/>
                  <a:pt x="3809738" y="1147792"/>
                </a:cubicBezTo>
                <a:cubicBezTo>
                  <a:pt x="3809738" y="1147792"/>
                  <a:pt x="3809738" y="1147792"/>
                  <a:pt x="3806616" y="1147792"/>
                </a:cubicBezTo>
                <a:cubicBezTo>
                  <a:pt x="3803495" y="1150915"/>
                  <a:pt x="3797252" y="1147792"/>
                  <a:pt x="3797252" y="1150915"/>
                </a:cubicBezTo>
                <a:cubicBezTo>
                  <a:pt x="3784766" y="1157160"/>
                  <a:pt x="3772280" y="1163405"/>
                  <a:pt x="3762916" y="1172773"/>
                </a:cubicBezTo>
                <a:cubicBezTo>
                  <a:pt x="3756673" y="1172773"/>
                  <a:pt x="3753551" y="1172773"/>
                  <a:pt x="3750430" y="1172773"/>
                </a:cubicBezTo>
                <a:cubicBezTo>
                  <a:pt x="3747309" y="1172773"/>
                  <a:pt x="3747309" y="1172773"/>
                  <a:pt x="3747309" y="1172773"/>
                </a:cubicBezTo>
                <a:cubicBezTo>
                  <a:pt x="3741066" y="1175895"/>
                  <a:pt x="3737944" y="1175895"/>
                  <a:pt x="3731701" y="1175895"/>
                </a:cubicBezTo>
                <a:cubicBezTo>
                  <a:pt x="3728580" y="1175895"/>
                  <a:pt x="3728580" y="1175895"/>
                  <a:pt x="3728580" y="1179018"/>
                </a:cubicBezTo>
                <a:cubicBezTo>
                  <a:pt x="3728580" y="1179018"/>
                  <a:pt x="3725459" y="1179018"/>
                  <a:pt x="3725459" y="1179018"/>
                </a:cubicBezTo>
                <a:cubicBezTo>
                  <a:pt x="3725459" y="1179018"/>
                  <a:pt x="3725459" y="1179018"/>
                  <a:pt x="3725459" y="1182140"/>
                </a:cubicBezTo>
                <a:cubicBezTo>
                  <a:pt x="3725459" y="1182140"/>
                  <a:pt x="3722337" y="1182140"/>
                  <a:pt x="3722337" y="1182140"/>
                </a:cubicBezTo>
                <a:cubicBezTo>
                  <a:pt x="3719215" y="1182140"/>
                  <a:pt x="3719215" y="1182140"/>
                  <a:pt x="3716094" y="1182140"/>
                </a:cubicBezTo>
                <a:cubicBezTo>
                  <a:pt x="3716094" y="1185263"/>
                  <a:pt x="3712973" y="1185263"/>
                  <a:pt x="3712973" y="1185263"/>
                </a:cubicBezTo>
                <a:cubicBezTo>
                  <a:pt x="3709851" y="1185263"/>
                  <a:pt x="3706730" y="1188385"/>
                  <a:pt x="3703608" y="1188385"/>
                </a:cubicBezTo>
                <a:cubicBezTo>
                  <a:pt x="3700487" y="1188385"/>
                  <a:pt x="3700487" y="1188385"/>
                  <a:pt x="3700487" y="1188385"/>
                </a:cubicBezTo>
                <a:cubicBezTo>
                  <a:pt x="3697365" y="1191508"/>
                  <a:pt x="3697365" y="1191508"/>
                  <a:pt x="3691123" y="1191508"/>
                </a:cubicBezTo>
                <a:cubicBezTo>
                  <a:pt x="3691123" y="1191508"/>
                  <a:pt x="3688001" y="1191508"/>
                  <a:pt x="3688001" y="1191508"/>
                </a:cubicBezTo>
                <a:cubicBezTo>
                  <a:pt x="3684879" y="1191508"/>
                  <a:pt x="3684879" y="1191508"/>
                  <a:pt x="3681758" y="1191508"/>
                </a:cubicBezTo>
                <a:cubicBezTo>
                  <a:pt x="3666151" y="1197753"/>
                  <a:pt x="3647422" y="1200875"/>
                  <a:pt x="3631815" y="1203998"/>
                </a:cubicBezTo>
                <a:cubicBezTo>
                  <a:pt x="3628693" y="1203998"/>
                  <a:pt x="3628693" y="1207120"/>
                  <a:pt x="3628693" y="1207120"/>
                </a:cubicBezTo>
                <a:cubicBezTo>
                  <a:pt x="3625572" y="1207120"/>
                  <a:pt x="3622451" y="1207120"/>
                  <a:pt x="3616207" y="1207120"/>
                </a:cubicBezTo>
                <a:cubicBezTo>
                  <a:pt x="3613086" y="1213365"/>
                  <a:pt x="3606843" y="1210243"/>
                  <a:pt x="3603722" y="1216488"/>
                </a:cubicBezTo>
                <a:cubicBezTo>
                  <a:pt x="3600600" y="1216488"/>
                  <a:pt x="3594357" y="1216488"/>
                  <a:pt x="3591236" y="1216488"/>
                </a:cubicBezTo>
                <a:cubicBezTo>
                  <a:pt x="3591236" y="1216488"/>
                  <a:pt x="3591236" y="1216488"/>
                  <a:pt x="3588115" y="1216488"/>
                </a:cubicBezTo>
                <a:cubicBezTo>
                  <a:pt x="3588115" y="1216488"/>
                  <a:pt x="3588115" y="1216488"/>
                  <a:pt x="3584993" y="1216488"/>
                </a:cubicBezTo>
                <a:cubicBezTo>
                  <a:pt x="3581871" y="1222733"/>
                  <a:pt x="3578750" y="1222733"/>
                  <a:pt x="3572507" y="1222733"/>
                </a:cubicBezTo>
                <a:cubicBezTo>
                  <a:pt x="3569386" y="1225855"/>
                  <a:pt x="3560021" y="1225855"/>
                  <a:pt x="3560021" y="1235223"/>
                </a:cubicBezTo>
                <a:cubicBezTo>
                  <a:pt x="3560021" y="1238346"/>
                  <a:pt x="3556900" y="1244591"/>
                  <a:pt x="3553779" y="1247713"/>
                </a:cubicBezTo>
                <a:cubicBezTo>
                  <a:pt x="3563143" y="1266448"/>
                  <a:pt x="3569386" y="1285183"/>
                  <a:pt x="3550657" y="1303919"/>
                </a:cubicBezTo>
                <a:cubicBezTo>
                  <a:pt x="3550657" y="1310164"/>
                  <a:pt x="3550657" y="1316409"/>
                  <a:pt x="3550657" y="1322654"/>
                </a:cubicBezTo>
                <a:cubicBezTo>
                  <a:pt x="3550657" y="1325776"/>
                  <a:pt x="3556900" y="1322654"/>
                  <a:pt x="3560021" y="1325776"/>
                </a:cubicBezTo>
                <a:cubicBezTo>
                  <a:pt x="3563143" y="1328899"/>
                  <a:pt x="3563143" y="1332021"/>
                  <a:pt x="3563143" y="1335144"/>
                </a:cubicBezTo>
                <a:cubicBezTo>
                  <a:pt x="3563143" y="1338266"/>
                  <a:pt x="3563143" y="1341389"/>
                  <a:pt x="3563143" y="1341389"/>
                </a:cubicBezTo>
                <a:cubicBezTo>
                  <a:pt x="3556900" y="1350757"/>
                  <a:pt x="3569386" y="1366369"/>
                  <a:pt x="3556900" y="1372614"/>
                </a:cubicBezTo>
                <a:cubicBezTo>
                  <a:pt x="3553779" y="1375737"/>
                  <a:pt x="3553779" y="1375737"/>
                  <a:pt x="3553779" y="1375737"/>
                </a:cubicBezTo>
                <a:cubicBezTo>
                  <a:pt x="3553779" y="1378859"/>
                  <a:pt x="3553779" y="1378859"/>
                  <a:pt x="3556900" y="1378859"/>
                </a:cubicBezTo>
                <a:cubicBezTo>
                  <a:pt x="3556900" y="1378859"/>
                  <a:pt x="3556900" y="1378859"/>
                  <a:pt x="3560021" y="1378859"/>
                </a:cubicBezTo>
                <a:cubicBezTo>
                  <a:pt x="3560021" y="1385104"/>
                  <a:pt x="3560021" y="1391349"/>
                  <a:pt x="3560021" y="1394472"/>
                </a:cubicBezTo>
                <a:cubicBezTo>
                  <a:pt x="3560021" y="1400717"/>
                  <a:pt x="3556900" y="1406962"/>
                  <a:pt x="3556900" y="1413207"/>
                </a:cubicBezTo>
                <a:cubicBezTo>
                  <a:pt x="3556900" y="1413207"/>
                  <a:pt x="3553779" y="1416330"/>
                  <a:pt x="3553779" y="1416330"/>
                </a:cubicBezTo>
                <a:cubicBezTo>
                  <a:pt x="3550657" y="1419452"/>
                  <a:pt x="3553779" y="1422575"/>
                  <a:pt x="3553779" y="1422575"/>
                </a:cubicBezTo>
                <a:cubicBezTo>
                  <a:pt x="3553779" y="1425697"/>
                  <a:pt x="3553779" y="1425697"/>
                  <a:pt x="3553779" y="1428820"/>
                </a:cubicBezTo>
                <a:cubicBezTo>
                  <a:pt x="3553779" y="1431942"/>
                  <a:pt x="3553779" y="1431942"/>
                  <a:pt x="3550657" y="1435065"/>
                </a:cubicBezTo>
                <a:cubicBezTo>
                  <a:pt x="3550657" y="1438187"/>
                  <a:pt x="3550657" y="1441310"/>
                  <a:pt x="3550657" y="1444432"/>
                </a:cubicBezTo>
                <a:cubicBezTo>
                  <a:pt x="3547535" y="1444432"/>
                  <a:pt x="3547535" y="1444432"/>
                  <a:pt x="3547535" y="1447555"/>
                </a:cubicBezTo>
                <a:cubicBezTo>
                  <a:pt x="3547535" y="1447555"/>
                  <a:pt x="3547535" y="1447555"/>
                  <a:pt x="3547535" y="1450677"/>
                </a:cubicBezTo>
                <a:cubicBezTo>
                  <a:pt x="3547535" y="1450677"/>
                  <a:pt x="3547535" y="1450677"/>
                  <a:pt x="3547535" y="1453800"/>
                </a:cubicBezTo>
                <a:cubicBezTo>
                  <a:pt x="3547535" y="1453800"/>
                  <a:pt x="3547535" y="1456922"/>
                  <a:pt x="3544414" y="1456922"/>
                </a:cubicBezTo>
                <a:cubicBezTo>
                  <a:pt x="3544414" y="1460045"/>
                  <a:pt x="3544414" y="1460045"/>
                  <a:pt x="3544414" y="1463167"/>
                </a:cubicBezTo>
                <a:cubicBezTo>
                  <a:pt x="3544414" y="1469413"/>
                  <a:pt x="3544414" y="1472535"/>
                  <a:pt x="3541293" y="1478780"/>
                </a:cubicBezTo>
                <a:cubicBezTo>
                  <a:pt x="3541293" y="1485025"/>
                  <a:pt x="3538171" y="1491270"/>
                  <a:pt x="3531928" y="1497515"/>
                </a:cubicBezTo>
                <a:cubicBezTo>
                  <a:pt x="3525685" y="1500638"/>
                  <a:pt x="3522564" y="1506883"/>
                  <a:pt x="3525685" y="1513128"/>
                </a:cubicBezTo>
                <a:cubicBezTo>
                  <a:pt x="3522564" y="1516250"/>
                  <a:pt x="3522564" y="1516250"/>
                  <a:pt x="3519442" y="1519373"/>
                </a:cubicBezTo>
                <a:cubicBezTo>
                  <a:pt x="3519442" y="1519373"/>
                  <a:pt x="3519442" y="1522495"/>
                  <a:pt x="3519442" y="1522495"/>
                </a:cubicBezTo>
                <a:cubicBezTo>
                  <a:pt x="3522564" y="1538108"/>
                  <a:pt x="3503835" y="1541231"/>
                  <a:pt x="3500714" y="1553721"/>
                </a:cubicBezTo>
                <a:cubicBezTo>
                  <a:pt x="3497592" y="1566211"/>
                  <a:pt x="3497592" y="1578701"/>
                  <a:pt x="3485106" y="1584946"/>
                </a:cubicBezTo>
                <a:cubicBezTo>
                  <a:pt x="3481985" y="1591191"/>
                  <a:pt x="3478863" y="1594314"/>
                  <a:pt x="3472621" y="1594314"/>
                </a:cubicBezTo>
                <a:cubicBezTo>
                  <a:pt x="3469499" y="1597436"/>
                  <a:pt x="3466377" y="1597436"/>
                  <a:pt x="3463256" y="1597436"/>
                </a:cubicBezTo>
                <a:cubicBezTo>
                  <a:pt x="3463256" y="1597436"/>
                  <a:pt x="3463256" y="1600559"/>
                  <a:pt x="3463256" y="1600559"/>
                </a:cubicBezTo>
                <a:cubicBezTo>
                  <a:pt x="3460135" y="1600559"/>
                  <a:pt x="3457013" y="1603681"/>
                  <a:pt x="3457013" y="1606804"/>
                </a:cubicBezTo>
                <a:cubicBezTo>
                  <a:pt x="3457013" y="1619294"/>
                  <a:pt x="3447649" y="1628661"/>
                  <a:pt x="3441406" y="1641151"/>
                </a:cubicBezTo>
                <a:cubicBezTo>
                  <a:pt x="3441406" y="1647396"/>
                  <a:pt x="3438285" y="1650519"/>
                  <a:pt x="3435163" y="1650519"/>
                </a:cubicBezTo>
                <a:cubicBezTo>
                  <a:pt x="3435163" y="1650519"/>
                  <a:pt x="3435163" y="1653642"/>
                  <a:pt x="3435163" y="1653642"/>
                </a:cubicBezTo>
                <a:cubicBezTo>
                  <a:pt x="3438285" y="1659887"/>
                  <a:pt x="3438285" y="1669254"/>
                  <a:pt x="3435163" y="1678622"/>
                </a:cubicBezTo>
                <a:cubicBezTo>
                  <a:pt x="3432041" y="1687989"/>
                  <a:pt x="3422677" y="1697357"/>
                  <a:pt x="3422677" y="1709847"/>
                </a:cubicBezTo>
                <a:cubicBezTo>
                  <a:pt x="3419556" y="1716092"/>
                  <a:pt x="3419556" y="1722337"/>
                  <a:pt x="3413313" y="1725460"/>
                </a:cubicBezTo>
                <a:cubicBezTo>
                  <a:pt x="3410191" y="1750440"/>
                  <a:pt x="3397705" y="1772298"/>
                  <a:pt x="3391463" y="1794155"/>
                </a:cubicBezTo>
                <a:cubicBezTo>
                  <a:pt x="3388341" y="1797278"/>
                  <a:pt x="3388341" y="1803523"/>
                  <a:pt x="3388341" y="1806645"/>
                </a:cubicBezTo>
                <a:cubicBezTo>
                  <a:pt x="3385220" y="1809768"/>
                  <a:pt x="3382098" y="1809768"/>
                  <a:pt x="3382098" y="1812890"/>
                </a:cubicBezTo>
                <a:cubicBezTo>
                  <a:pt x="3382098" y="1816013"/>
                  <a:pt x="3378977" y="1816013"/>
                  <a:pt x="3375855" y="1816013"/>
                </a:cubicBezTo>
                <a:cubicBezTo>
                  <a:pt x="3375855" y="1819135"/>
                  <a:pt x="3375855" y="1822258"/>
                  <a:pt x="3375855" y="1825380"/>
                </a:cubicBezTo>
                <a:cubicBezTo>
                  <a:pt x="3372734" y="1825380"/>
                  <a:pt x="3372734" y="1825380"/>
                  <a:pt x="3372734" y="1828503"/>
                </a:cubicBezTo>
                <a:cubicBezTo>
                  <a:pt x="3366491" y="1831626"/>
                  <a:pt x="3363369" y="1834748"/>
                  <a:pt x="3360248" y="1837871"/>
                </a:cubicBezTo>
                <a:cubicBezTo>
                  <a:pt x="3360248" y="1840993"/>
                  <a:pt x="3357127" y="1844116"/>
                  <a:pt x="3357127" y="1847238"/>
                </a:cubicBezTo>
                <a:cubicBezTo>
                  <a:pt x="3357127" y="1847238"/>
                  <a:pt x="3357127" y="1847238"/>
                  <a:pt x="3354005" y="1847238"/>
                </a:cubicBezTo>
                <a:cubicBezTo>
                  <a:pt x="3354005" y="1859728"/>
                  <a:pt x="3338398" y="1859728"/>
                  <a:pt x="3329033" y="1862851"/>
                </a:cubicBezTo>
                <a:cubicBezTo>
                  <a:pt x="3319669" y="1862851"/>
                  <a:pt x="3313426" y="1862851"/>
                  <a:pt x="3319669" y="1875341"/>
                </a:cubicBezTo>
                <a:cubicBezTo>
                  <a:pt x="3319669" y="1875341"/>
                  <a:pt x="3319669" y="1875341"/>
                  <a:pt x="3319669" y="1878463"/>
                </a:cubicBezTo>
                <a:cubicBezTo>
                  <a:pt x="3322791" y="1881586"/>
                  <a:pt x="3322791" y="1884708"/>
                  <a:pt x="3319669" y="1887831"/>
                </a:cubicBezTo>
                <a:cubicBezTo>
                  <a:pt x="3322791" y="1887831"/>
                  <a:pt x="3325912" y="1887831"/>
                  <a:pt x="3325912" y="1890954"/>
                </a:cubicBezTo>
                <a:cubicBezTo>
                  <a:pt x="3341519" y="1894076"/>
                  <a:pt x="3360248" y="1887831"/>
                  <a:pt x="3375855" y="1890954"/>
                </a:cubicBezTo>
                <a:cubicBezTo>
                  <a:pt x="3391463" y="1890954"/>
                  <a:pt x="3410191" y="1881586"/>
                  <a:pt x="3425799" y="1890954"/>
                </a:cubicBezTo>
                <a:cubicBezTo>
                  <a:pt x="3438285" y="1900321"/>
                  <a:pt x="3453892" y="1894076"/>
                  <a:pt x="3469499" y="1890954"/>
                </a:cubicBezTo>
                <a:cubicBezTo>
                  <a:pt x="3475742" y="1887831"/>
                  <a:pt x="3485106" y="1890954"/>
                  <a:pt x="3491349" y="1897199"/>
                </a:cubicBezTo>
                <a:cubicBezTo>
                  <a:pt x="3491349" y="1897199"/>
                  <a:pt x="3494471" y="1897199"/>
                  <a:pt x="3494471" y="1900321"/>
                </a:cubicBezTo>
                <a:cubicBezTo>
                  <a:pt x="3503835" y="1915934"/>
                  <a:pt x="3516321" y="1922179"/>
                  <a:pt x="3528807" y="1934669"/>
                </a:cubicBezTo>
                <a:cubicBezTo>
                  <a:pt x="3528807" y="1934669"/>
                  <a:pt x="3531928" y="1934669"/>
                  <a:pt x="3531928" y="1934669"/>
                </a:cubicBezTo>
                <a:cubicBezTo>
                  <a:pt x="3538171" y="1937791"/>
                  <a:pt x="3544414" y="1940914"/>
                  <a:pt x="3550657" y="1940914"/>
                </a:cubicBezTo>
                <a:cubicBezTo>
                  <a:pt x="3550657" y="1944036"/>
                  <a:pt x="3550657" y="1944036"/>
                  <a:pt x="3553779" y="1944036"/>
                </a:cubicBezTo>
                <a:cubicBezTo>
                  <a:pt x="3560021" y="1940914"/>
                  <a:pt x="3566264" y="1940914"/>
                  <a:pt x="3572507" y="1944036"/>
                </a:cubicBezTo>
                <a:cubicBezTo>
                  <a:pt x="3575629" y="1944036"/>
                  <a:pt x="3578750" y="1944036"/>
                  <a:pt x="3581871" y="1944036"/>
                </a:cubicBezTo>
                <a:cubicBezTo>
                  <a:pt x="3581871" y="1940914"/>
                  <a:pt x="3581871" y="1940914"/>
                  <a:pt x="3581871" y="1937791"/>
                </a:cubicBezTo>
                <a:cubicBezTo>
                  <a:pt x="3594357" y="1934669"/>
                  <a:pt x="3603722" y="1934669"/>
                  <a:pt x="3616207" y="1937791"/>
                </a:cubicBezTo>
                <a:cubicBezTo>
                  <a:pt x="3619329" y="1940914"/>
                  <a:pt x="3619329" y="1940914"/>
                  <a:pt x="3619329" y="1940914"/>
                </a:cubicBezTo>
                <a:cubicBezTo>
                  <a:pt x="3625572" y="1944036"/>
                  <a:pt x="3625572" y="1947159"/>
                  <a:pt x="3619329" y="1950282"/>
                </a:cubicBezTo>
                <a:cubicBezTo>
                  <a:pt x="3613086" y="1956527"/>
                  <a:pt x="3619329" y="1972139"/>
                  <a:pt x="3609965" y="1975262"/>
                </a:cubicBezTo>
                <a:cubicBezTo>
                  <a:pt x="3603722" y="1981507"/>
                  <a:pt x="3594357" y="1984629"/>
                  <a:pt x="3588115" y="1981507"/>
                </a:cubicBezTo>
                <a:cubicBezTo>
                  <a:pt x="3591236" y="1981507"/>
                  <a:pt x="3594357" y="1984629"/>
                  <a:pt x="3597479" y="1987752"/>
                </a:cubicBezTo>
                <a:cubicBezTo>
                  <a:pt x="3597479" y="1987752"/>
                  <a:pt x="3597479" y="1987752"/>
                  <a:pt x="3600600" y="1987752"/>
                </a:cubicBezTo>
                <a:cubicBezTo>
                  <a:pt x="3603722" y="1987752"/>
                  <a:pt x="3603722" y="1987752"/>
                  <a:pt x="3603722" y="1990874"/>
                </a:cubicBezTo>
                <a:cubicBezTo>
                  <a:pt x="3613086" y="1990874"/>
                  <a:pt x="3625572" y="1990874"/>
                  <a:pt x="3634936" y="1993997"/>
                </a:cubicBezTo>
                <a:cubicBezTo>
                  <a:pt x="3634936" y="1990874"/>
                  <a:pt x="3638058" y="1990874"/>
                  <a:pt x="3638058" y="1990874"/>
                </a:cubicBezTo>
                <a:cubicBezTo>
                  <a:pt x="3641179" y="1990874"/>
                  <a:pt x="3641179" y="1990874"/>
                  <a:pt x="3644301" y="1990874"/>
                </a:cubicBezTo>
                <a:cubicBezTo>
                  <a:pt x="3647422" y="1987752"/>
                  <a:pt x="3650543" y="1987752"/>
                  <a:pt x="3650543" y="1990874"/>
                </a:cubicBezTo>
                <a:cubicBezTo>
                  <a:pt x="3650543" y="1990874"/>
                  <a:pt x="3650543" y="1990874"/>
                  <a:pt x="3650543" y="1993997"/>
                </a:cubicBezTo>
                <a:cubicBezTo>
                  <a:pt x="3650543" y="2000242"/>
                  <a:pt x="3644301" y="2000242"/>
                  <a:pt x="3638058" y="2006487"/>
                </a:cubicBezTo>
                <a:cubicBezTo>
                  <a:pt x="3641179" y="2006487"/>
                  <a:pt x="3641179" y="2009610"/>
                  <a:pt x="3644301" y="2012732"/>
                </a:cubicBezTo>
                <a:cubicBezTo>
                  <a:pt x="3647422" y="2015855"/>
                  <a:pt x="3650543" y="2015855"/>
                  <a:pt x="3650543" y="2022100"/>
                </a:cubicBezTo>
                <a:cubicBezTo>
                  <a:pt x="3647422" y="2022100"/>
                  <a:pt x="3644301" y="2025222"/>
                  <a:pt x="3644301" y="2028345"/>
                </a:cubicBezTo>
                <a:cubicBezTo>
                  <a:pt x="3650543" y="2040835"/>
                  <a:pt x="3641179" y="2040835"/>
                  <a:pt x="3634936" y="2043957"/>
                </a:cubicBezTo>
                <a:cubicBezTo>
                  <a:pt x="3625572" y="2047080"/>
                  <a:pt x="3625572" y="2059570"/>
                  <a:pt x="3616207" y="2059570"/>
                </a:cubicBezTo>
                <a:cubicBezTo>
                  <a:pt x="3613086" y="2065815"/>
                  <a:pt x="3619329" y="2072060"/>
                  <a:pt x="3609965" y="2075183"/>
                </a:cubicBezTo>
                <a:cubicBezTo>
                  <a:pt x="3613086" y="2078305"/>
                  <a:pt x="3613086" y="2078305"/>
                  <a:pt x="3613086" y="2078305"/>
                </a:cubicBezTo>
                <a:cubicBezTo>
                  <a:pt x="3631815" y="2081428"/>
                  <a:pt x="3631815" y="2081428"/>
                  <a:pt x="3622451" y="2097040"/>
                </a:cubicBezTo>
                <a:cubicBezTo>
                  <a:pt x="3613086" y="2106408"/>
                  <a:pt x="3609965" y="2118898"/>
                  <a:pt x="3600600" y="2128265"/>
                </a:cubicBezTo>
                <a:cubicBezTo>
                  <a:pt x="3597479" y="2128265"/>
                  <a:pt x="3597479" y="2131388"/>
                  <a:pt x="3594357" y="2131388"/>
                </a:cubicBezTo>
                <a:cubicBezTo>
                  <a:pt x="3594357" y="2137633"/>
                  <a:pt x="3594357" y="2140756"/>
                  <a:pt x="3594357" y="2143878"/>
                </a:cubicBezTo>
                <a:cubicBezTo>
                  <a:pt x="3597479" y="2143878"/>
                  <a:pt x="3597479" y="2143878"/>
                  <a:pt x="3597479" y="2143878"/>
                </a:cubicBezTo>
                <a:cubicBezTo>
                  <a:pt x="3597479" y="2147001"/>
                  <a:pt x="3597479" y="2147001"/>
                  <a:pt x="3600600" y="2150123"/>
                </a:cubicBezTo>
                <a:cubicBezTo>
                  <a:pt x="3600600" y="2153246"/>
                  <a:pt x="3600600" y="2156368"/>
                  <a:pt x="3603722" y="2159491"/>
                </a:cubicBezTo>
                <a:cubicBezTo>
                  <a:pt x="3603722" y="2162613"/>
                  <a:pt x="3603722" y="2162613"/>
                  <a:pt x="3603722" y="2165736"/>
                </a:cubicBezTo>
                <a:cubicBezTo>
                  <a:pt x="3597479" y="2165736"/>
                  <a:pt x="3591236" y="2168858"/>
                  <a:pt x="3584993" y="2171981"/>
                </a:cubicBezTo>
                <a:cubicBezTo>
                  <a:pt x="3584993" y="2175103"/>
                  <a:pt x="3581871" y="2178226"/>
                  <a:pt x="3581871" y="2184471"/>
                </a:cubicBezTo>
                <a:cubicBezTo>
                  <a:pt x="3575629" y="2184471"/>
                  <a:pt x="3572507" y="2190716"/>
                  <a:pt x="3566264" y="2187593"/>
                </a:cubicBezTo>
                <a:cubicBezTo>
                  <a:pt x="3547535" y="2200084"/>
                  <a:pt x="3525685" y="2203206"/>
                  <a:pt x="3503835" y="2206329"/>
                </a:cubicBezTo>
                <a:cubicBezTo>
                  <a:pt x="3491349" y="2215696"/>
                  <a:pt x="3488228" y="2228186"/>
                  <a:pt x="3485106" y="2240676"/>
                </a:cubicBezTo>
                <a:cubicBezTo>
                  <a:pt x="3485106" y="2250044"/>
                  <a:pt x="3481985" y="2256289"/>
                  <a:pt x="3478863" y="2265657"/>
                </a:cubicBezTo>
                <a:cubicBezTo>
                  <a:pt x="3478863" y="2265657"/>
                  <a:pt x="3478863" y="2265657"/>
                  <a:pt x="3475742" y="2265657"/>
                </a:cubicBezTo>
                <a:cubicBezTo>
                  <a:pt x="3475742" y="2271902"/>
                  <a:pt x="3472621" y="2271902"/>
                  <a:pt x="3469499" y="2271902"/>
                </a:cubicBezTo>
                <a:cubicBezTo>
                  <a:pt x="3466377" y="2275024"/>
                  <a:pt x="3463256" y="2278147"/>
                  <a:pt x="3463256" y="2284392"/>
                </a:cubicBezTo>
                <a:cubicBezTo>
                  <a:pt x="3463256" y="2284392"/>
                  <a:pt x="3460135" y="2284392"/>
                  <a:pt x="3460135" y="2284392"/>
                </a:cubicBezTo>
                <a:cubicBezTo>
                  <a:pt x="3460135" y="2287514"/>
                  <a:pt x="3460135" y="2290637"/>
                  <a:pt x="3457013" y="2293759"/>
                </a:cubicBezTo>
                <a:cubicBezTo>
                  <a:pt x="3441406" y="2300004"/>
                  <a:pt x="3428920" y="2309372"/>
                  <a:pt x="3410191" y="2312494"/>
                </a:cubicBezTo>
                <a:cubicBezTo>
                  <a:pt x="3410191" y="2312494"/>
                  <a:pt x="3410191" y="2312494"/>
                  <a:pt x="3407070" y="2312494"/>
                </a:cubicBezTo>
                <a:cubicBezTo>
                  <a:pt x="3400827" y="2315617"/>
                  <a:pt x="3394584" y="2315617"/>
                  <a:pt x="3385220" y="2315617"/>
                </a:cubicBezTo>
                <a:cubicBezTo>
                  <a:pt x="3382098" y="2315617"/>
                  <a:pt x="3378977" y="2315617"/>
                  <a:pt x="3375855" y="2315617"/>
                </a:cubicBezTo>
                <a:cubicBezTo>
                  <a:pt x="3375855" y="2315617"/>
                  <a:pt x="3375855" y="2318740"/>
                  <a:pt x="3375855" y="2318740"/>
                </a:cubicBezTo>
                <a:cubicBezTo>
                  <a:pt x="3366491" y="2318740"/>
                  <a:pt x="3357127" y="2321862"/>
                  <a:pt x="3344641" y="2318740"/>
                </a:cubicBezTo>
                <a:cubicBezTo>
                  <a:pt x="3329033" y="2321862"/>
                  <a:pt x="3310305" y="2321862"/>
                  <a:pt x="3294697" y="2331230"/>
                </a:cubicBezTo>
                <a:cubicBezTo>
                  <a:pt x="3288455" y="2334352"/>
                  <a:pt x="3282212" y="2334352"/>
                  <a:pt x="3275969" y="2331230"/>
                </a:cubicBezTo>
                <a:cubicBezTo>
                  <a:pt x="3263483" y="2328107"/>
                  <a:pt x="3250997" y="2331230"/>
                  <a:pt x="3241633" y="2328107"/>
                </a:cubicBezTo>
                <a:cubicBezTo>
                  <a:pt x="3235390" y="2334352"/>
                  <a:pt x="3226025" y="2334352"/>
                  <a:pt x="3219783" y="2334352"/>
                </a:cubicBezTo>
                <a:cubicBezTo>
                  <a:pt x="3216661" y="2337475"/>
                  <a:pt x="3210418" y="2337475"/>
                  <a:pt x="3207297" y="2337475"/>
                </a:cubicBezTo>
                <a:cubicBezTo>
                  <a:pt x="3207297" y="2337475"/>
                  <a:pt x="3207297" y="2337475"/>
                  <a:pt x="3204175" y="2337475"/>
                </a:cubicBezTo>
                <a:cubicBezTo>
                  <a:pt x="3204175" y="2337475"/>
                  <a:pt x="3204175" y="2337475"/>
                  <a:pt x="3201054" y="2337475"/>
                </a:cubicBezTo>
                <a:cubicBezTo>
                  <a:pt x="3191689" y="2340597"/>
                  <a:pt x="3185447" y="2346842"/>
                  <a:pt x="3172961" y="2349965"/>
                </a:cubicBezTo>
                <a:cubicBezTo>
                  <a:pt x="3182325" y="2356210"/>
                  <a:pt x="3176082" y="2365577"/>
                  <a:pt x="3182325" y="2371822"/>
                </a:cubicBezTo>
                <a:cubicBezTo>
                  <a:pt x="3188568" y="2381190"/>
                  <a:pt x="3191689" y="2387435"/>
                  <a:pt x="3201054" y="2390558"/>
                </a:cubicBezTo>
                <a:cubicBezTo>
                  <a:pt x="3210418" y="2409293"/>
                  <a:pt x="3204175" y="2424905"/>
                  <a:pt x="3201054" y="2443641"/>
                </a:cubicBezTo>
                <a:cubicBezTo>
                  <a:pt x="3201054" y="2446763"/>
                  <a:pt x="3201054" y="2449886"/>
                  <a:pt x="3197932" y="2449886"/>
                </a:cubicBezTo>
                <a:cubicBezTo>
                  <a:pt x="3197932" y="2453008"/>
                  <a:pt x="3197932" y="2453008"/>
                  <a:pt x="3197932" y="2456131"/>
                </a:cubicBezTo>
                <a:cubicBezTo>
                  <a:pt x="3197932" y="2462376"/>
                  <a:pt x="3194811" y="2468621"/>
                  <a:pt x="3188568" y="2474866"/>
                </a:cubicBezTo>
                <a:cubicBezTo>
                  <a:pt x="3185447" y="2481111"/>
                  <a:pt x="3185447" y="2487356"/>
                  <a:pt x="3182325" y="2493601"/>
                </a:cubicBezTo>
                <a:cubicBezTo>
                  <a:pt x="3179203" y="2496724"/>
                  <a:pt x="3179203" y="2499846"/>
                  <a:pt x="3179203" y="2502969"/>
                </a:cubicBezTo>
                <a:cubicBezTo>
                  <a:pt x="3179203" y="2506091"/>
                  <a:pt x="3179203" y="2506091"/>
                  <a:pt x="3179203" y="2509214"/>
                </a:cubicBezTo>
                <a:cubicBezTo>
                  <a:pt x="3176082" y="2521704"/>
                  <a:pt x="3166718" y="2527949"/>
                  <a:pt x="3163596" y="2537316"/>
                </a:cubicBezTo>
                <a:cubicBezTo>
                  <a:pt x="3160475" y="2546684"/>
                  <a:pt x="3157353" y="2556052"/>
                  <a:pt x="3151111" y="2562297"/>
                </a:cubicBezTo>
                <a:cubicBezTo>
                  <a:pt x="3147989" y="2568542"/>
                  <a:pt x="3151111" y="2577909"/>
                  <a:pt x="3144867" y="2584154"/>
                </a:cubicBezTo>
                <a:cubicBezTo>
                  <a:pt x="3144867" y="2587277"/>
                  <a:pt x="3144867" y="2590399"/>
                  <a:pt x="3141746" y="2590399"/>
                </a:cubicBezTo>
                <a:cubicBezTo>
                  <a:pt x="3126139" y="2599767"/>
                  <a:pt x="3116775" y="2621625"/>
                  <a:pt x="3098046" y="2627870"/>
                </a:cubicBezTo>
                <a:cubicBezTo>
                  <a:pt x="3066831" y="2640360"/>
                  <a:pt x="3032495" y="2640360"/>
                  <a:pt x="3001281" y="2643482"/>
                </a:cubicBezTo>
                <a:cubicBezTo>
                  <a:pt x="2991916" y="2646605"/>
                  <a:pt x="2979431" y="2646605"/>
                  <a:pt x="2970066" y="2649727"/>
                </a:cubicBezTo>
                <a:cubicBezTo>
                  <a:pt x="2973187" y="2655972"/>
                  <a:pt x="2979431" y="2655972"/>
                  <a:pt x="2985673" y="2655972"/>
                </a:cubicBezTo>
                <a:cubicBezTo>
                  <a:pt x="2998159" y="2646605"/>
                  <a:pt x="3010645" y="2655972"/>
                  <a:pt x="3023131" y="2662217"/>
                </a:cubicBezTo>
                <a:cubicBezTo>
                  <a:pt x="3026252" y="2659095"/>
                  <a:pt x="3029374" y="2659095"/>
                  <a:pt x="3035617" y="2659095"/>
                </a:cubicBezTo>
                <a:cubicBezTo>
                  <a:pt x="3041859" y="2643482"/>
                  <a:pt x="3054345" y="2652850"/>
                  <a:pt x="3066831" y="2652850"/>
                </a:cubicBezTo>
                <a:cubicBezTo>
                  <a:pt x="3066831" y="2652850"/>
                  <a:pt x="3069953" y="2652850"/>
                  <a:pt x="3069953" y="2652850"/>
                </a:cubicBezTo>
                <a:cubicBezTo>
                  <a:pt x="3073074" y="2652850"/>
                  <a:pt x="3076195" y="2652850"/>
                  <a:pt x="3079317" y="2652850"/>
                </a:cubicBezTo>
                <a:cubicBezTo>
                  <a:pt x="3079317" y="2652850"/>
                  <a:pt x="3082439" y="2652850"/>
                  <a:pt x="3082439" y="2652850"/>
                </a:cubicBezTo>
                <a:cubicBezTo>
                  <a:pt x="3101167" y="2655972"/>
                  <a:pt x="3116775" y="2655972"/>
                  <a:pt x="3132382" y="2668462"/>
                </a:cubicBezTo>
                <a:cubicBezTo>
                  <a:pt x="3132382" y="2668462"/>
                  <a:pt x="3135503" y="2668462"/>
                  <a:pt x="3135503" y="2668462"/>
                </a:cubicBezTo>
                <a:cubicBezTo>
                  <a:pt x="3135503" y="2671585"/>
                  <a:pt x="3138625" y="2671585"/>
                  <a:pt x="3138625" y="2671585"/>
                </a:cubicBezTo>
                <a:cubicBezTo>
                  <a:pt x="3163596" y="2677830"/>
                  <a:pt x="3191689" y="2684075"/>
                  <a:pt x="3216661" y="2696565"/>
                </a:cubicBezTo>
                <a:cubicBezTo>
                  <a:pt x="3222904" y="2696565"/>
                  <a:pt x="3226025" y="2696565"/>
                  <a:pt x="3232269" y="2699688"/>
                </a:cubicBezTo>
                <a:cubicBezTo>
                  <a:pt x="3241633" y="2699688"/>
                  <a:pt x="3247876" y="2709055"/>
                  <a:pt x="3254119" y="2718423"/>
                </a:cubicBezTo>
                <a:cubicBezTo>
                  <a:pt x="3257240" y="2718423"/>
                  <a:pt x="3260361" y="2718423"/>
                  <a:pt x="3263483" y="2718423"/>
                </a:cubicBezTo>
                <a:cubicBezTo>
                  <a:pt x="3263483" y="2718423"/>
                  <a:pt x="3266605" y="2718423"/>
                  <a:pt x="3266605" y="2718423"/>
                </a:cubicBezTo>
                <a:cubicBezTo>
                  <a:pt x="3269726" y="2718423"/>
                  <a:pt x="3269726" y="2718423"/>
                  <a:pt x="3272847" y="2718423"/>
                </a:cubicBezTo>
                <a:cubicBezTo>
                  <a:pt x="3275969" y="2718423"/>
                  <a:pt x="3275969" y="2718423"/>
                  <a:pt x="3279090" y="2718423"/>
                </a:cubicBezTo>
                <a:cubicBezTo>
                  <a:pt x="3282212" y="2721545"/>
                  <a:pt x="3282212" y="2721545"/>
                  <a:pt x="3285333" y="2721545"/>
                </a:cubicBezTo>
                <a:cubicBezTo>
                  <a:pt x="3282212" y="2721545"/>
                  <a:pt x="3282212" y="2721545"/>
                  <a:pt x="3279090" y="2721545"/>
                </a:cubicBezTo>
                <a:cubicBezTo>
                  <a:pt x="3279090" y="2724668"/>
                  <a:pt x="3279090" y="2727790"/>
                  <a:pt x="3275969" y="2727790"/>
                </a:cubicBezTo>
                <a:cubicBezTo>
                  <a:pt x="3275969" y="2730913"/>
                  <a:pt x="3272847" y="2730913"/>
                  <a:pt x="3272847" y="2730913"/>
                </a:cubicBezTo>
                <a:cubicBezTo>
                  <a:pt x="3269726" y="2730913"/>
                  <a:pt x="3269726" y="2730913"/>
                  <a:pt x="3266605" y="2734036"/>
                </a:cubicBezTo>
                <a:cubicBezTo>
                  <a:pt x="3269726" y="2743403"/>
                  <a:pt x="3272847" y="2755893"/>
                  <a:pt x="3272847" y="2768383"/>
                </a:cubicBezTo>
                <a:cubicBezTo>
                  <a:pt x="3272847" y="2768383"/>
                  <a:pt x="3272847" y="2768383"/>
                  <a:pt x="3272847" y="2765261"/>
                </a:cubicBezTo>
                <a:cubicBezTo>
                  <a:pt x="3279090" y="2765261"/>
                  <a:pt x="3285333" y="2768383"/>
                  <a:pt x="3288455" y="2774628"/>
                </a:cubicBezTo>
                <a:cubicBezTo>
                  <a:pt x="3294697" y="2783996"/>
                  <a:pt x="3307183" y="2777751"/>
                  <a:pt x="3316548" y="2783996"/>
                </a:cubicBezTo>
                <a:cubicBezTo>
                  <a:pt x="3316548" y="2783996"/>
                  <a:pt x="3319669" y="2783996"/>
                  <a:pt x="3319669" y="2783996"/>
                </a:cubicBezTo>
                <a:cubicBezTo>
                  <a:pt x="3325912" y="2780873"/>
                  <a:pt x="3332155" y="2780873"/>
                  <a:pt x="3338398" y="2780873"/>
                </a:cubicBezTo>
                <a:cubicBezTo>
                  <a:pt x="3341519" y="2777751"/>
                  <a:pt x="3350884" y="2780873"/>
                  <a:pt x="3350884" y="2787118"/>
                </a:cubicBezTo>
                <a:cubicBezTo>
                  <a:pt x="3354005" y="2793364"/>
                  <a:pt x="3344641" y="2796486"/>
                  <a:pt x="3341519" y="2796486"/>
                </a:cubicBezTo>
                <a:cubicBezTo>
                  <a:pt x="3335277" y="2799609"/>
                  <a:pt x="3332155" y="2799609"/>
                  <a:pt x="3329033" y="2799609"/>
                </a:cubicBezTo>
                <a:cubicBezTo>
                  <a:pt x="3329033" y="2799609"/>
                  <a:pt x="3325912" y="2799609"/>
                  <a:pt x="3322791" y="2799609"/>
                </a:cubicBezTo>
                <a:cubicBezTo>
                  <a:pt x="3338398" y="2802731"/>
                  <a:pt x="3354005" y="2802731"/>
                  <a:pt x="3369613" y="2805854"/>
                </a:cubicBezTo>
                <a:cubicBezTo>
                  <a:pt x="3372734" y="2805854"/>
                  <a:pt x="3372734" y="2805854"/>
                  <a:pt x="3375855" y="2805854"/>
                </a:cubicBezTo>
                <a:cubicBezTo>
                  <a:pt x="3378977" y="2808976"/>
                  <a:pt x="3382098" y="2808976"/>
                  <a:pt x="3388341" y="2808976"/>
                </a:cubicBezTo>
                <a:cubicBezTo>
                  <a:pt x="3388341" y="2808976"/>
                  <a:pt x="3388341" y="2808976"/>
                  <a:pt x="3391463" y="2808976"/>
                </a:cubicBezTo>
                <a:cubicBezTo>
                  <a:pt x="3391463" y="2808976"/>
                  <a:pt x="3391463" y="2808976"/>
                  <a:pt x="3394584" y="2808976"/>
                </a:cubicBezTo>
                <a:cubicBezTo>
                  <a:pt x="3394584" y="2808976"/>
                  <a:pt x="3397705" y="2808976"/>
                  <a:pt x="3397705" y="2808976"/>
                </a:cubicBezTo>
                <a:cubicBezTo>
                  <a:pt x="3403949" y="2812099"/>
                  <a:pt x="3410191" y="2812099"/>
                  <a:pt x="3410191" y="2821466"/>
                </a:cubicBezTo>
                <a:cubicBezTo>
                  <a:pt x="3410191" y="2821466"/>
                  <a:pt x="3410191" y="2824589"/>
                  <a:pt x="3410191" y="2827711"/>
                </a:cubicBezTo>
                <a:cubicBezTo>
                  <a:pt x="3407070" y="2833956"/>
                  <a:pt x="3403949" y="2837079"/>
                  <a:pt x="3397705" y="2837079"/>
                </a:cubicBezTo>
                <a:cubicBezTo>
                  <a:pt x="3407070" y="2843324"/>
                  <a:pt x="3416434" y="2840201"/>
                  <a:pt x="3425799" y="2840201"/>
                </a:cubicBezTo>
                <a:cubicBezTo>
                  <a:pt x="3425799" y="2840201"/>
                  <a:pt x="3428920" y="2843324"/>
                  <a:pt x="3428920" y="2843324"/>
                </a:cubicBezTo>
                <a:cubicBezTo>
                  <a:pt x="3428920" y="2843324"/>
                  <a:pt x="3428920" y="2843324"/>
                  <a:pt x="3428920" y="2846446"/>
                </a:cubicBezTo>
                <a:cubicBezTo>
                  <a:pt x="3428920" y="2852691"/>
                  <a:pt x="3425799" y="2852691"/>
                  <a:pt x="3419556" y="2855814"/>
                </a:cubicBezTo>
                <a:cubicBezTo>
                  <a:pt x="3413313" y="2858937"/>
                  <a:pt x="3403949" y="2862059"/>
                  <a:pt x="3394584" y="2862059"/>
                </a:cubicBezTo>
                <a:cubicBezTo>
                  <a:pt x="3397705" y="2868304"/>
                  <a:pt x="3403949" y="2865182"/>
                  <a:pt x="3407070" y="2868304"/>
                </a:cubicBezTo>
                <a:cubicBezTo>
                  <a:pt x="3413313" y="2868304"/>
                  <a:pt x="3422677" y="2865182"/>
                  <a:pt x="3422677" y="2874549"/>
                </a:cubicBezTo>
                <a:cubicBezTo>
                  <a:pt x="3425799" y="2880794"/>
                  <a:pt x="3419556" y="2887039"/>
                  <a:pt x="3416434" y="2890162"/>
                </a:cubicBezTo>
                <a:cubicBezTo>
                  <a:pt x="3403949" y="2899529"/>
                  <a:pt x="3403949" y="2902652"/>
                  <a:pt x="3413313" y="2915142"/>
                </a:cubicBezTo>
                <a:cubicBezTo>
                  <a:pt x="3422677" y="2930755"/>
                  <a:pt x="3422677" y="2940122"/>
                  <a:pt x="3413313" y="2955735"/>
                </a:cubicBezTo>
                <a:cubicBezTo>
                  <a:pt x="3413313" y="2955735"/>
                  <a:pt x="3410191" y="2958857"/>
                  <a:pt x="3410191" y="2961980"/>
                </a:cubicBezTo>
                <a:cubicBezTo>
                  <a:pt x="3410191" y="2961980"/>
                  <a:pt x="3410191" y="2961980"/>
                  <a:pt x="3407070" y="2961980"/>
                </a:cubicBezTo>
                <a:cubicBezTo>
                  <a:pt x="3407070" y="2961980"/>
                  <a:pt x="3407070" y="2965102"/>
                  <a:pt x="3407070" y="2965102"/>
                </a:cubicBezTo>
                <a:cubicBezTo>
                  <a:pt x="3407070" y="2965102"/>
                  <a:pt x="3403949" y="2965102"/>
                  <a:pt x="3403949" y="2965102"/>
                </a:cubicBezTo>
                <a:cubicBezTo>
                  <a:pt x="3397705" y="2971347"/>
                  <a:pt x="3388341" y="2971347"/>
                  <a:pt x="3382098" y="2974470"/>
                </a:cubicBezTo>
                <a:cubicBezTo>
                  <a:pt x="3382098" y="2974470"/>
                  <a:pt x="3382098" y="2977593"/>
                  <a:pt x="3378977" y="2977593"/>
                </a:cubicBezTo>
                <a:cubicBezTo>
                  <a:pt x="3378977" y="2980715"/>
                  <a:pt x="3375855" y="2980715"/>
                  <a:pt x="3375855" y="2983838"/>
                </a:cubicBezTo>
                <a:cubicBezTo>
                  <a:pt x="3372734" y="2983838"/>
                  <a:pt x="3372734" y="2986960"/>
                  <a:pt x="3372734" y="2986960"/>
                </a:cubicBezTo>
                <a:cubicBezTo>
                  <a:pt x="3372734" y="2986960"/>
                  <a:pt x="3372734" y="2990083"/>
                  <a:pt x="3369613" y="2990083"/>
                </a:cubicBezTo>
                <a:cubicBezTo>
                  <a:pt x="3369613" y="2993205"/>
                  <a:pt x="3366491" y="2996328"/>
                  <a:pt x="3363369" y="2996328"/>
                </a:cubicBezTo>
                <a:cubicBezTo>
                  <a:pt x="3360248" y="3002573"/>
                  <a:pt x="3344641" y="3005695"/>
                  <a:pt x="3357127" y="3018185"/>
                </a:cubicBezTo>
                <a:cubicBezTo>
                  <a:pt x="3357127" y="3021308"/>
                  <a:pt x="3357127" y="3027553"/>
                  <a:pt x="3357127" y="3030675"/>
                </a:cubicBezTo>
                <a:cubicBezTo>
                  <a:pt x="3354005" y="3036921"/>
                  <a:pt x="3357127" y="3043166"/>
                  <a:pt x="3354005" y="3046288"/>
                </a:cubicBezTo>
                <a:cubicBezTo>
                  <a:pt x="3354005" y="3046288"/>
                  <a:pt x="3354005" y="3049411"/>
                  <a:pt x="3354005" y="3049411"/>
                </a:cubicBezTo>
                <a:cubicBezTo>
                  <a:pt x="3360248" y="3061901"/>
                  <a:pt x="3357127" y="3074391"/>
                  <a:pt x="3354005" y="3086881"/>
                </a:cubicBezTo>
                <a:cubicBezTo>
                  <a:pt x="3354005" y="3090003"/>
                  <a:pt x="3354005" y="3093126"/>
                  <a:pt x="3354005" y="3099371"/>
                </a:cubicBezTo>
                <a:cubicBezTo>
                  <a:pt x="3354005" y="3099371"/>
                  <a:pt x="3354005" y="3102494"/>
                  <a:pt x="3354005" y="3102494"/>
                </a:cubicBezTo>
                <a:cubicBezTo>
                  <a:pt x="3354005" y="3102494"/>
                  <a:pt x="3350884" y="3102494"/>
                  <a:pt x="3350884" y="3102494"/>
                </a:cubicBezTo>
                <a:cubicBezTo>
                  <a:pt x="3350884" y="3108739"/>
                  <a:pt x="3347762" y="3111861"/>
                  <a:pt x="3344641" y="3111861"/>
                </a:cubicBezTo>
                <a:cubicBezTo>
                  <a:pt x="3344641" y="3114984"/>
                  <a:pt x="3344641" y="3114984"/>
                  <a:pt x="3344641" y="3114984"/>
                </a:cubicBezTo>
                <a:cubicBezTo>
                  <a:pt x="3344641" y="3114984"/>
                  <a:pt x="3344641" y="3118106"/>
                  <a:pt x="3344641" y="3118106"/>
                </a:cubicBezTo>
                <a:cubicBezTo>
                  <a:pt x="3341519" y="3121229"/>
                  <a:pt x="3341519" y="3124351"/>
                  <a:pt x="3344641" y="3127474"/>
                </a:cubicBezTo>
                <a:cubicBezTo>
                  <a:pt x="3344641" y="3130596"/>
                  <a:pt x="3344641" y="3130596"/>
                  <a:pt x="3344641" y="3133719"/>
                </a:cubicBezTo>
                <a:cubicBezTo>
                  <a:pt x="3341519" y="3133719"/>
                  <a:pt x="3341519" y="3133719"/>
                  <a:pt x="3341519" y="3136841"/>
                </a:cubicBezTo>
                <a:cubicBezTo>
                  <a:pt x="3341519" y="3146209"/>
                  <a:pt x="3338398" y="3155577"/>
                  <a:pt x="3335277" y="3168067"/>
                </a:cubicBezTo>
                <a:cubicBezTo>
                  <a:pt x="3332155" y="3171189"/>
                  <a:pt x="3332155" y="3174312"/>
                  <a:pt x="3332155" y="3177434"/>
                </a:cubicBezTo>
                <a:cubicBezTo>
                  <a:pt x="3332155" y="3177434"/>
                  <a:pt x="3335277" y="3177434"/>
                  <a:pt x="3335277" y="3177434"/>
                </a:cubicBezTo>
                <a:cubicBezTo>
                  <a:pt x="3335277" y="3199292"/>
                  <a:pt x="3322791" y="3214905"/>
                  <a:pt x="3310305" y="3230517"/>
                </a:cubicBezTo>
                <a:cubicBezTo>
                  <a:pt x="3297819" y="3249252"/>
                  <a:pt x="3275969" y="3252375"/>
                  <a:pt x="3254119" y="3255497"/>
                </a:cubicBezTo>
                <a:cubicBezTo>
                  <a:pt x="3250997" y="3255497"/>
                  <a:pt x="3244754" y="3255497"/>
                  <a:pt x="3241633" y="3258620"/>
                </a:cubicBezTo>
                <a:cubicBezTo>
                  <a:pt x="3238511" y="3261742"/>
                  <a:pt x="3235390" y="3261742"/>
                  <a:pt x="3238511" y="3267987"/>
                </a:cubicBezTo>
                <a:cubicBezTo>
                  <a:pt x="3241633" y="3274233"/>
                  <a:pt x="3238511" y="3277355"/>
                  <a:pt x="3235390" y="3280478"/>
                </a:cubicBezTo>
                <a:cubicBezTo>
                  <a:pt x="3222904" y="3283600"/>
                  <a:pt x="3219783" y="3292968"/>
                  <a:pt x="3216661" y="3302335"/>
                </a:cubicBezTo>
                <a:cubicBezTo>
                  <a:pt x="3216661" y="3305458"/>
                  <a:pt x="3213540" y="3305458"/>
                  <a:pt x="3213540" y="3305458"/>
                </a:cubicBezTo>
                <a:cubicBezTo>
                  <a:pt x="3207297" y="3321070"/>
                  <a:pt x="3201054" y="3336683"/>
                  <a:pt x="3179203" y="3339806"/>
                </a:cubicBezTo>
                <a:cubicBezTo>
                  <a:pt x="3172961" y="3339806"/>
                  <a:pt x="3169839" y="3352296"/>
                  <a:pt x="3169839" y="3358541"/>
                </a:cubicBezTo>
                <a:cubicBezTo>
                  <a:pt x="3169839" y="3367908"/>
                  <a:pt x="3166718" y="3374153"/>
                  <a:pt x="3160475" y="3377276"/>
                </a:cubicBezTo>
                <a:cubicBezTo>
                  <a:pt x="3147989" y="3389766"/>
                  <a:pt x="3135503" y="3399134"/>
                  <a:pt x="3119896" y="3405379"/>
                </a:cubicBezTo>
                <a:cubicBezTo>
                  <a:pt x="3088681" y="3420991"/>
                  <a:pt x="3057467" y="3427236"/>
                  <a:pt x="3026252" y="3430359"/>
                </a:cubicBezTo>
                <a:cubicBezTo>
                  <a:pt x="3023131" y="3433481"/>
                  <a:pt x="3020009" y="3433481"/>
                  <a:pt x="3016888" y="3436604"/>
                </a:cubicBezTo>
                <a:cubicBezTo>
                  <a:pt x="3010645" y="3436604"/>
                  <a:pt x="3004402" y="3436604"/>
                  <a:pt x="2995038" y="3436604"/>
                </a:cubicBezTo>
                <a:cubicBezTo>
                  <a:pt x="2973187" y="3439726"/>
                  <a:pt x="2948216" y="3442849"/>
                  <a:pt x="2926366" y="3442849"/>
                </a:cubicBezTo>
                <a:cubicBezTo>
                  <a:pt x="2895151" y="3442849"/>
                  <a:pt x="2867058" y="3445971"/>
                  <a:pt x="2838965" y="3445971"/>
                </a:cubicBezTo>
                <a:cubicBezTo>
                  <a:pt x="2826479" y="3449094"/>
                  <a:pt x="2817115" y="3449094"/>
                  <a:pt x="2804629" y="3449094"/>
                </a:cubicBezTo>
                <a:cubicBezTo>
                  <a:pt x="2754685" y="3445971"/>
                  <a:pt x="2701621" y="3452217"/>
                  <a:pt x="2648556" y="3452217"/>
                </a:cubicBezTo>
                <a:cubicBezTo>
                  <a:pt x="2642313" y="3452217"/>
                  <a:pt x="2639192" y="3452217"/>
                  <a:pt x="2632949" y="3452217"/>
                </a:cubicBezTo>
                <a:cubicBezTo>
                  <a:pt x="2623584" y="3455339"/>
                  <a:pt x="2617341" y="3455339"/>
                  <a:pt x="2607977" y="3455339"/>
                </a:cubicBezTo>
                <a:cubicBezTo>
                  <a:pt x="2607977" y="3455339"/>
                  <a:pt x="2607977" y="3455339"/>
                  <a:pt x="2604855" y="3458462"/>
                </a:cubicBezTo>
                <a:cubicBezTo>
                  <a:pt x="2592370" y="3458462"/>
                  <a:pt x="2576763" y="3458462"/>
                  <a:pt x="2561155" y="3458462"/>
                </a:cubicBezTo>
                <a:cubicBezTo>
                  <a:pt x="2561155" y="3458462"/>
                  <a:pt x="2561155" y="3458462"/>
                  <a:pt x="2558034" y="3458462"/>
                </a:cubicBezTo>
                <a:cubicBezTo>
                  <a:pt x="2545548" y="3461584"/>
                  <a:pt x="2529941" y="3455339"/>
                  <a:pt x="2517455" y="3461584"/>
                </a:cubicBezTo>
                <a:cubicBezTo>
                  <a:pt x="2501847" y="3461584"/>
                  <a:pt x="2486240" y="3461584"/>
                  <a:pt x="2470633" y="3461584"/>
                </a:cubicBezTo>
                <a:cubicBezTo>
                  <a:pt x="2470633" y="3461584"/>
                  <a:pt x="2467511" y="3461584"/>
                  <a:pt x="2467511" y="3461584"/>
                </a:cubicBezTo>
                <a:cubicBezTo>
                  <a:pt x="2451904" y="3464707"/>
                  <a:pt x="2436297" y="3464707"/>
                  <a:pt x="2423811" y="3461584"/>
                </a:cubicBezTo>
                <a:cubicBezTo>
                  <a:pt x="2414447" y="3467829"/>
                  <a:pt x="2405083" y="3464707"/>
                  <a:pt x="2398839" y="3464707"/>
                </a:cubicBezTo>
                <a:cubicBezTo>
                  <a:pt x="2376989" y="3467829"/>
                  <a:pt x="2355139" y="3464707"/>
                  <a:pt x="2336410" y="3464707"/>
                </a:cubicBezTo>
                <a:cubicBezTo>
                  <a:pt x="2330167" y="3467829"/>
                  <a:pt x="2323925" y="3467829"/>
                  <a:pt x="2317682" y="3464707"/>
                </a:cubicBezTo>
                <a:cubicBezTo>
                  <a:pt x="2311439" y="3467829"/>
                  <a:pt x="2308317" y="3467829"/>
                  <a:pt x="2305196" y="3461584"/>
                </a:cubicBezTo>
                <a:cubicBezTo>
                  <a:pt x="2286467" y="3458462"/>
                  <a:pt x="2267738" y="3464707"/>
                  <a:pt x="2249009" y="3461584"/>
                </a:cubicBezTo>
                <a:cubicBezTo>
                  <a:pt x="2227159" y="3467829"/>
                  <a:pt x="2205309" y="3467829"/>
                  <a:pt x="2183459" y="3470952"/>
                </a:cubicBezTo>
                <a:cubicBezTo>
                  <a:pt x="2180337" y="3470952"/>
                  <a:pt x="2180337" y="3470952"/>
                  <a:pt x="2177216" y="3470952"/>
                </a:cubicBezTo>
                <a:cubicBezTo>
                  <a:pt x="2177216" y="3470952"/>
                  <a:pt x="2177216" y="3470952"/>
                  <a:pt x="2174095" y="3470952"/>
                </a:cubicBezTo>
                <a:cubicBezTo>
                  <a:pt x="2174095" y="3474074"/>
                  <a:pt x="2174095" y="3474074"/>
                  <a:pt x="2174095" y="3474074"/>
                </a:cubicBezTo>
                <a:cubicBezTo>
                  <a:pt x="2158487" y="3474074"/>
                  <a:pt x="2146001" y="3480319"/>
                  <a:pt x="2130394" y="3480319"/>
                </a:cubicBezTo>
                <a:cubicBezTo>
                  <a:pt x="2108544" y="3483442"/>
                  <a:pt x="2083572" y="3483442"/>
                  <a:pt x="2061722" y="3483442"/>
                </a:cubicBezTo>
                <a:cubicBezTo>
                  <a:pt x="2061722" y="3486564"/>
                  <a:pt x="2058601" y="3486564"/>
                  <a:pt x="2058601" y="3486564"/>
                </a:cubicBezTo>
                <a:cubicBezTo>
                  <a:pt x="2036751" y="3495932"/>
                  <a:pt x="2011779" y="3486564"/>
                  <a:pt x="1986807" y="3492809"/>
                </a:cubicBezTo>
                <a:cubicBezTo>
                  <a:pt x="1986807" y="3492809"/>
                  <a:pt x="1986807" y="3492809"/>
                  <a:pt x="1983686" y="3492809"/>
                </a:cubicBezTo>
                <a:cubicBezTo>
                  <a:pt x="1971200" y="3495932"/>
                  <a:pt x="1955593" y="3495932"/>
                  <a:pt x="1943107" y="3492809"/>
                </a:cubicBezTo>
                <a:cubicBezTo>
                  <a:pt x="1939985" y="3492809"/>
                  <a:pt x="1939985" y="3489687"/>
                  <a:pt x="1939985" y="3489687"/>
                </a:cubicBezTo>
                <a:cubicBezTo>
                  <a:pt x="1936864" y="3489687"/>
                  <a:pt x="1933743" y="3492809"/>
                  <a:pt x="1933743" y="3492809"/>
                </a:cubicBezTo>
                <a:cubicBezTo>
                  <a:pt x="1915014" y="3495932"/>
                  <a:pt x="1896285" y="3499054"/>
                  <a:pt x="1877556" y="3499054"/>
                </a:cubicBezTo>
                <a:cubicBezTo>
                  <a:pt x="1871313" y="3502177"/>
                  <a:pt x="1861949" y="3502177"/>
                  <a:pt x="1855706" y="3502177"/>
                </a:cubicBezTo>
                <a:cubicBezTo>
                  <a:pt x="1846342" y="3508422"/>
                  <a:pt x="1836977" y="3505299"/>
                  <a:pt x="1827613" y="3508422"/>
                </a:cubicBezTo>
                <a:cubicBezTo>
                  <a:pt x="1808884" y="3508422"/>
                  <a:pt x="1793277" y="3511545"/>
                  <a:pt x="1774548" y="3511545"/>
                </a:cubicBezTo>
                <a:cubicBezTo>
                  <a:pt x="1774548" y="3511545"/>
                  <a:pt x="1771427" y="3511545"/>
                  <a:pt x="1771427" y="3511545"/>
                </a:cubicBezTo>
                <a:cubicBezTo>
                  <a:pt x="1762062" y="3514667"/>
                  <a:pt x="1752698" y="3514667"/>
                  <a:pt x="1746455" y="3514667"/>
                </a:cubicBezTo>
                <a:cubicBezTo>
                  <a:pt x="1721483" y="3514667"/>
                  <a:pt x="1696512" y="3520912"/>
                  <a:pt x="1674662" y="3527157"/>
                </a:cubicBezTo>
                <a:cubicBezTo>
                  <a:pt x="1649690" y="3530280"/>
                  <a:pt x="1627840" y="3533402"/>
                  <a:pt x="1602868" y="3539647"/>
                </a:cubicBezTo>
                <a:cubicBezTo>
                  <a:pt x="1593504" y="3542770"/>
                  <a:pt x="1584139" y="3539647"/>
                  <a:pt x="1574775" y="3545892"/>
                </a:cubicBezTo>
                <a:cubicBezTo>
                  <a:pt x="1556046" y="3545892"/>
                  <a:pt x="1537317" y="3549015"/>
                  <a:pt x="1518589" y="3549015"/>
                </a:cubicBezTo>
                <a:cubicBezTo>
                  <a:pt x="1459281" y="3555260"/>
                  <a:pt x="1399973" y="3558382"/>
                  <a:pt x="1340666" y="3555260"/>
                </a:cubicBezTo>
                <a:cubicBezTo>
                  <a:pt x="1315694" y="3552137"/>
                  <a:pt x="1290723" y="3555260"/>
                  <a:pt x="1268872" y="3555260"/>
                </a:cubicBezTo>
                <a:cubicBezTo>
                  <a:pt x="1250143" y="3558382"/>
                  <a:pt x="1234536" y="3558382"/>
                  <a:pt x="1218929" y="3555260"/>
                </a:cubicBezTo>
                <a:cubicBezTo>
                  <a:pt x="1215807" y="3555260"/>
                  <a:pt x="1215807" y="3555260"/>
                  <a:pt x="1212686" y="3555260"/>
                </a:cubicBezTo>
                <a:cubicBezTo>
                  <a:pt x="1187715" y="3555260"/>
                  <a:pt x="1159621" y="3555260"/>
                  <a:pt x="1131528" y="3555260"/>
                </a:cubicBezTo>
                <a:cubicBezTo>
                  <a:pt x="1131528" y="3555260"/>
                  <a:pt x="1128407" y="3555260"/>
                  <a:pt x="1128407" y="3558382"/>
                </a:cubicBezTo>
                <a:cubicBezTo>
                  <a:pt x="1106557" y="3561505"/>
                  <a:pt x="1081585" y="3552137"/>
                  <a:pt x="1059735" y="3561505"/>
                </a:cubicBezTo>
                <a:cubicBezTo>
                  <a:pt x="1059735" y="3561505"/>
                  <a:pt x="1059735" y="3561505"/>
                  <a:pt x="1062856" y="3561505"/>
                </a:cubicBezTo>
                <a:cubicBezTo>
                  <a:pt x="1041006" y="3570872"/>
                  <a:pt x="1022277" y="3580240"/>
                  <a:pt x="1000427" y="3567750"/>
                </a:cubicBezTo>
                <a:cubicBezTo>
                  <a:pt x="1000427" y="3567750"/>
                  <a:pt x="1000427" y="3567750"/>
                  <a:pt x="1000427" y="3564627"/>
                </a:cubicBezTo>
                <a:cubicBezTo>
                  <a:pt x="1000427" y="3564627"/>
                  <a:pt x="1000427" y="3564627"/>
                  <a:pt x="997306" y="3567750"/>
                </a:cubicBezTo>
                <a:cubicBezTo>
                  <a:pt x="981698" y="3558382"/>
                  <a:pt x="966091" y="3561505"/>
                  <a:pt x="947362" y="3561505"/>
                </a:cubicBezTo>
                <a:cubicBezTo>
                  <a:pt x="947362" y="3558382"/>
                  <a:pt x="947362" y="3558382"/>
                  <a:pt x="947362" y="3555260"/>
                </a:cubicBezTo>
                <a:cubicBezTo>
                  <a:pt x="944241" y="3558382"/>
                  <a:pt x="944241" y="3558382"/>
                  <a:pt x="944241" y="3558382"/>
                </a:cubicBezTo>
                <a:cubicBezTo>
                  <a:pt x="941120" y="3558382"/>
                  <a:pt x="937998" y="3558382"/>
                  <a:pt x="931755" y="3558382"/>
                </a:cubicBezTo>
                <a:cubicBezTo>
                  <a:pt x="931755" y="3558382"/>
                  <a:pt x="928634" y="3561505"/>
                  <a:pt x="925512" y="3561505"/>
                </a:cubicBezTo>
                <a:cubicBezTo>
                  <a:pt x="906784" y="3561505"/>
                  <a:pt x="888055" y="3558382"/>
                  <a:pt x="869326" y="3561505"/>
                </a:cubicBezTo>
                <a:cubicBezTo>
                  <a:pt x="847476" y="3570872"/>
                  <a:pt x="825626" y="3570872"/>
                  <a:pt x="803775" y="3570872"/>
                </a:cubicBezTo>
                <a:cubicBezTo>
                  <a:pt x="800654" y="3570872"/>
                  <a:pt x="797533" y="3570872"/>
                  <a:pt x="794411" y="3570872"/>
                </a:cubicBezTo>
                <a:cubicBezTo>
                  <a:pt x="778804" y="3573995"/>
                  <a:pt x="763197" y="3577118"/>
                  <a:pt x="747589" y="3577118"/>
                </a:cubicBezTo>
                <a:cubicBezTo>
                  <a:pt x="747589" y="3577118"/>
                  <a:pt x="747589" y="3577118"/>
                  <a:pt x="747589" y="3580240"/>
                </a:cubicBezTo>
                <a:cubicBezTo>
                  <a:pt x="747589" y="3580240"/>
                  <a:pt x="747589" y="3580240"/>
                  <a:pt x="744468" y="3580240"/>
                </a:cubicBezTo>
                <a:cubicBezTo>
                  <a:pt x="744468" y="3580240"/>
                  <a:pt x="744468" y="3580240"/>
                  <a:pt x="741346" y="3580240"/>
                </a:cubicBezTo>
                <a:cubicBezTo>
                  <a:pt x="741346" y="3577118"/>
                  <a:pt x="741346" y="3577118"/>
                  <a:pt x="741346" y="3577118"/>
                </a:cubicBezTo>
                <a:cubicBezTo>
                  <a:pt x="741346" y="3577118"/>
                  <a:pt x="741346" y="3577118"/>
                  <a:pt x="738225" y="3577118"/>
                </a:cubicBezTo>
                <a:cubicBezTo>
                  <a:pt x="735103" y="3580240"/>
                  <a:pt x="731982" y="3580240"/>
                  <a:pt x="728860" y="3580240"/>
                </a:cubicBezTo>
                <a:cubicBezTo>
                  <a:pt x="722618" y="3580240"/>
                  <a:pt x="716375" y="3580240"/>
                  <a:pt x="710132" y="3583363"/>
                </a:cubicBezTo>
                <a:cubicBezTo>
                  <a:pt x="710132" y="3583363"/>
                  <a:pt x="710132" y="3583363"/>
                  <a:pt x="707010" y="3583363"/>
                </a:cubicBezTo>
                <a:cubicBezTo>
                  <a:pt x="700767" y="3583363"/>
                  <a:pt x="697646" y="3583363"/>
                  <a:pt x="691403" y="3583363"/>
                </a:cubicBezTo>
                <a:cubicBezTo>
                  <a:pt x="688282" y="3586485"/>
                  <a:pt x="685160" y="3586485"/>
                  <a:pt x="682039" y="3589608"/>
                </a:cubicBezTo>
                <a:cubicBezTo>
                  <a:pt x="682039" y="3589608"/>
                  <a:pt x="682039" y="3589608"/>
                  <a:pt x="682039" y="3586485"/>
                </a:cubicBezTo>
                <a:cubicBezTo>
                  <a:pt x="678917" y="3589608"/>
                  <a:pt x="678917" y="3589608"/>
                  <a:pt x="678917" y="3589608"/>
                </a:cubicBezTo>
                <a:cubicBezTo>
                  <a:pt x="678917" y="3589608"/>
                  <a:pt x="678917" y="3589608"/>
                  <a:pt x="675796" y="3589608"/>
                </a:cubicBezTo>
                <a:cubicBezTo>
                  <a:pt x="672674" y="3586485"/>
                  <a:pt x="672674" y="3586485"/>
                  <a:pt x="669553" y="3589608"/>
                </a:cubicBezTo>
                <a:cubicBezTo>
                  <a:pt x="663310" y="3592730"/>
                  <a:pt x="653946" y="3592730"/>
                  <a:pt x="647703" y="3589608"/>
                </a:cubicBezTo>
                <a:cubicBezTo>
                  <a:pt x="641460" y="3589608"/>
                  <a:pt x="638338" y="3589608"/>
                  <a:pt x="635217" y="3589608"/>
                </a:cubicBezTo>
                <a:cubicBezTo>
                  <a:pt x="632095" y="3589608"/>
                  <a:pt x="632095" y="3592730"/>
                  <a:pt x="632095" y="3592730"/>
                </a:cubicBezTo>
                <a:cubicBezTo>
                  <a:pt x="619610" y="3592730"/>
                  <a:pt x="610245" y="3592730"/>
                  <a:pt x="597759" y="3595853"/>
                </a:cubicBezTo>
                <a:cubicBezTo>
                  <a:pt x="588395" y="3595853"/>
                  <a:pt x="579031" y="3598975"/>
                  <a:pt x="566545" y="3598975"/>
                </a:cubicBezTo>
                <a:cubicBezTo>
                  <a:pt x="554059" y="3602098"/>
                  <a:pt x="541573" y="3605220"/>
                  <a:pt x="529087" y="3602098"/>
                </a:cubicBezTo>
                <a:cubicBezTo>
                  <a:pt x="529087" y="3602098"/>
                  <a:pt x="529087" y="3605220"/>
                  <a:pt x="529087" y="3605220"/>
                </a:cubicBezTo>
                <a:cubicBezTo>
                  <a:pt x="516601" y="3605220"/>
                  <a:pt x="507237" y="3605220"/>
                  <a:pt x="497873" y="3611465"/>
                </a:cubicBezTo>
                <a:cubicBezTo>
                  <a:pt x="491630" y="3611465"/>
                  <a:pt x="482265" y="3611465"/>
                  <a:pt x="476023" y="3611465"/>
                </a:cubicBezTo>
                <a:cubicBezTo>
                  <a:pt x="472901" y="3611465"/>
                  <a:pt x="469780" y="3614588"/>
                  <a:pt x="466658" y="3614588"/>
                </a:cubicBezTo>
                <a:cubicBezTo>
                  <a:pt x="454172" y="3614588"/>
                  <a:pt x="441687" y="3614588"/>
                  <a:pt x="432322" y="3617710"/>
                </a:cubicBezTo>
                <a:cubicBezTo>
                  <a:pt x="422958" y="3617710"/>
                  <a:pt x="413593" y="3620833"/>
                  <a:pt x="407350" y="3620833"/>
                </a:cubicBezTo>
                <a:cubicBezTo>
                  <a:pt x="391743" y="3627078"/>
                  <a:pt x="376136" y="3623955"/>
                  <a:pt x="360529" y="3623955"/>
                </a:cubicBezTo>
                <a:cubicBezTo>
                  <a:pt x="360529" y="3623955"/>
                  <a:pt x="360529" y="3623955"/>
                  <a:pt x="357407" y="3623955"/>
                </a:cubicBezTo>
                <a:cubicBezTo>
                  <a:pt x="357407" y="3623955"/>
                  <a:pt x="357407" y="3623955"/>
                  <a:pt x="354286" y="3623955"/>
                </a:cubicBezTo>
                <a:cubicBezTo>
                  <a:pt x="344921" y="3630200"/>
                  <a:pt x="332436" y="3627078"/>
                  <a:pt x="323071" y="3627078"/>
                </a:cubicBezTo>
                <a:cubicBezTo>
                  <a:pt x="316828" y="3630200"/>
                  <a:pt x="310585" y="3630200"/>
                  <a:pt x="304342" y="3627078"/>
                </a:cubicBezTo>
                <a:cubicBezTo>
                  <a:pt x="288735" y="3627078"/>
                  <a:pt x="273128" y="3627078"/>
                  <a:pt x="257521" y="3630200"/>
                </a:cubicBezTo>
                <a:cubicBezTo>
                  <a:pt x="257521" y="3630200"/>
                  <a:pt x="257521" y="3630200"/>
                  <a:pt x="257521" y="3633323"/>
                </a:cubicBezTo>
                <a:cubicBezTo>
                  <a:pt x="251278" y="3633323"/>
                  <a:pt x="245035" y="3633323"/>
                  <a:pt x="238792" y="3633323"/>
                </a:cubicBezTo>
                <a:cubicBezTo>
                  <a:pt x="238792" y="3630200"/>
                  <a:pt x="238792" y="3630200"/>
                  <a:pt x="238792" y="3630200"/>
                </a:cubicBezTo>
                <a:cubicBezTo>
                  <a:pt x="238792" y="3630200"/>
                  <a:pt x="238792" y="3630200"/>
                  <a:pt x="235670" y="3630200"/>
                </a:cubicBezTo>
                <a:cubicBezTo>
                  <a:pt x="235670" y="3630200"/>
                  <a:pt x="235670" y="3630200"/>
                  <a:pt x="235670" y="3633323"/>
                </a:cubicBezTo>
                <a:cubicBezTo>
                  <a:pt x="229427" y="3633323"/>
                  <a:pt x="226306" y="3633323"/>
                  <a:pt x="223185" y="3633323"/>
                </a:cubicBezTo>
                <a:cubicBezTo>
                  <a:pt x="220063" y="3633323"/>
                  <a:pt x="220063" y="3633323"/>
                  <a:pt x="216942" y="3633323"/>
                </a:cubicBezTo>
                <a:cubicBezTo>
                  <a:pt x="216942" y="3633323"/>
                  <a:pt x="213820" y="3633323"/>
                  <a:pt x="213820" y="3633323"/>
                </a:cubicBezTo>
                <a:cubicBezTo>
                  <a:pt x="213820" y="3633323"/>
                  <a:pt x="213820" y="3633323"/>
                  <a:pt x="210699" y="3633323"/>
                </a:cubicBezTo>
                <a:cubicBezTo>
                  <a:pt x="210699" y="3633323"/>
                  <a:pt x="210699" y="3633323"/>
                  <a:pt x="207577" y="3633323"/>
                </a:cubicBezTo>
                <a:cubicBezTo>
                  <a:pt x="204456" y="3633323"/>
                  <a:pt x="204456" y="3633323"/>
                  <a:pt x="201334" y="3633323"/>
                </a:cubicBezTo>
                <a:cubicBezTo>
                  <a:pt x="201334" y="3633323"/>
                  <a:pt x="201334" y="3633323"/>
                  <a:pt x="198213" y="3633323"/>
                </a:cubicBezTo>
                <a:cubicBezTo>
                  <a:pt x="191970" y="3636446"/>
                  <a:pt x="185727" y="3636446"/>
                  <a:pt x="179484" y="3636446"/>
                </a:cubicBezTo>
                <a:cubicBezTo>
                  <a:pt x="179484" y="3630200"/>
                  <a:pt x="176363" y="3630200"/>
                  <a:pt x="170120" y="3633323"/>
                </a:cubicBezTo>
                <a:cubicBezTo>
                  <a:pt x="170120" y="3633323"/>
                  <a:pt x="170120" y="3636446"/>
                  <a:pt x="170120" y="3636446"/>
                </a:cubicBezTo>
                <a:cubicBezTo>
                  <a:pt x="154513" y="3639568"/>
                  <a:pt x="138905" y="3645813"/>
                  <a:pt x="126419" y="3630200"/>
                </a:cubicBezTo>
                <a:cubicBezTo>
                  <a:pt x="117055" y="3620833"/>
                  <a:pt x="104569" y="3630200"/>
                  <a:pt x="95205" y="3627078"/>
                </a:cubicBezTo>
                <a:cubicBezTo>
                  <a:pt x="82719" y="3623955"/>
                  <a:pt x="82719" y="3627078"/>
                  <a:pt x="82719" y="3614588"/>
                </a:cubicBezTo>
                <a:cubicBezTo>
                  <a:pt x="82719" y="3614588"/>
                  <a:pt x="85840" y="3611465"/>
                  <a:pt x="85840" y="3611465"/>
                </a:cubicBezTo>
                <a:cubicBezTo>
                  <a:pt x="88962" y="3608343"/>
                  <a:pt x="88962" y="3608343"/>
                  <a:pt x="92083" y="3608343"/>
                </a:cubicBezTo>
                <a:cubicBezTo>
                  <a:pt x="88962" y="3608343"/>
                  <a:pt x="88962" y="3605220"/>
                  <a:pt x="88962" y="3605220"/>
                </a:cubicBezTo>
                <a:cubicBezTo>
                  <a:pt x="88962" y="3602098"/>
                  <a:pt x="88962" y="3598975"/>
                  <a:pt x="92083" y="3598975"/>
                </a:cubicBezTo>
                <a:cubicBezTo>
                  <a:pt x="92083" y="3595853"/>
                  <a:pt x="98326" y="3595853"/>
                  <a:pt x="98326" y="3592730"/>
                </a:cubicBezTo>
                <a:cubicBezTo>
                  <a:pt x="101448" y="3592730"/>
                  <a:pt x="101448" y="3592730"/>
                  <a:pt x="101448" y="3589608"/>
                </a:cubicBezTo>
                <a:cubicBezTo>
                  <a:pt x="98326" y="3586485"/>
                  <a:pt x="95205" y="3586485"/>
                  <a:pt x="95205" y="3583363"/>
                </a:cubicBezTo>
                <a:cubicBezTo>
                  <a:pt x="85840" y="3567750"/>
                  <a:pt x="67112" y="3580240"/>
                  <a:pt x="57747" y="3570872"/>
                </a:cubicBezTo>
                <a:cubicBezTo>
                  <a:pt x="57747" y="3567750"/>
                  <a:pt x="57747" y="3564627"/>
                  <a:pt x="54626" y="3561505"/>
                </a:cubicBezTo>
                <a:cubicBezTo>
                  <a:pt x="51504" y="3558382"/>
                  <a:pt x="57747" y="3555260"/>
                  <a:pt x="60869" y="3555260"/>
                </a:cubicBezTo>
                <a:cubicBezTo>
                  <a:pt x="60869" y="3555260"/>
                  <a:pt x="60869" y="3555260"/>
                  <a:pt x="60869" y="3552137"/>
                </a:cubicBezTo>
                <a:cubicBezTo>
                  <a:pt x="63990" y="3552137"/>
                  <a:pt x="60869" y="3545892"/>
                  <a:pt x="63990" y="3545892"/>
                </a:cubicBezTo>
                <a:cubicBezTo>
                  <a:pt x="67112" y="3542770"/>
                  <a:pt x="67112" y="3542770"/>
                  <a:pt x="70233" y="3542770"/>
                </a:cubicBezTo>
                <a:cubicBezTo>
                  <a:pt x="70233" y="3539647"/>
                  <a:pt x="70233" y="3536525"/>
                  <a:pt x="70233" y="3533402"/>
                </a:cubicBezTo>
                <a:cubicBezTo>
                  <a:pt x="70233" y="3530280"/>
                  <a:pt x="70233" y="3527157"/>
                  <a:pt x="73355" y="3524035"/>
                </a:cubicBezTo>
                <a:cubicBezTo>
                  <a:pt x="70233" y="3520912"/>
                  <a:pt x="70233" y="3520912"/>
                  <a:pt x="70233" y="3517790"/>
                </a:cubicBezTo>
                <a:cubicBezTo>
                  <a:pt x="67112" y="3511545"/>
                  <a:pt x="54626" y="3502177"/>
                  <a:pt x="67112" y="3492809"/>
                </a:cubicBezTo>
                <a:cubicBezTo>
                  <a:pt x="67112" y="3489687"/>
                  <a:pt x="67112" y="3486564"/>
                  <a:pt x="67112" y="3483442"/>
                </a:cubicBezTo>
                <a:cubicBezTo>
                  <a:pt x="70233" y="3483442"/>
                  <a:pt x="70233" y="3483442"/>
                  <a:pt x="70233" y="3480319"/>
                </a:cubicBezTo>
                <a:cubicBezTo>
                  <a:pt x="70233" y="3480319"/>
                  <a:pt x="70233" y="3477197"/>
                  <a:pt x="70233" y="3477197"/>
                </a:cubicBezTo>
                <a:cubicBezTo>
                  <a:pt x="70233" y="3474074"/>
                  <a:pt x="70233" y="3474074"/>
                  <a:pt x="73355" y="3474074"/>
                </a:cubicBezTo>
                <a:cubicBezTo>
                  <a:pt x="70233" y="3470952"/>
                  <a:pt x="70233" y="3470952"/>
                  <a:pt x="70233" y="3470952"/>
                </a:cubicBezTo>
                <a:cubicBezTo>
                  <a:pt x="70233" y="3464707"/>
                  <a:pt x="70233" y="3461584"/>
                  <a:pt x="70233" y="3458462"/>
                </a:cubicBezTo>
                <a:cubicBezTo>
                  <a:pt x="73355" y="3452217"/>
                  <a:pt x="67112" y="3442849"/>
                  <a:pt x="76476" y="3439726"/>
                </a:cubicBezTo>
                <a:cubicBezTo>
                  <a:pt x="76476" y="3439726"/>
                  <a:pt x="76476" y="3439726"/>
                  <a:pt x="76476" y="3436604"/>
                </a:cubicBezTo>
                <a:cubicBezTo>
                  <a:pt x="76476" y="3436604"/>
                  <a:pt x="76476" y="3433481"/>
                  <a:pt x="76476" y="3433481"/>
                </a:cubicBezTo>
                <a:cubicBezTo>
                  <a:pt x="76476" y="3427236"/>
                  <a:pt x="76476" y="3420991"/>
                  <a:pt x="76476" y="3414746"/>
                </a:cubicBezTo>
                <a:cubicBezTo>
                  <a:pt x="85840" y="3402256"/>
                  <a:pt x="82719" y="3386643"/>
                  <a:pt x="85840" y="3374153"/>
                </a:cubicBezTo>
                <a:cubicBezTo>
                  <a:pt x="85840" y="3374153"/>
                  <a:pt x="85840" y="3377276"/>
                  <a:pt x="82719" y="3377276"/>
                </a:cubicBezTo>
                <a:cubicBezTo>
                  <a:pt x="73355" y="3374153"/>
                  <a:pt x="76476" y="3364786"/>
                  <a:pt x="73355" y="3355418"/>
                </a:cubicBezTo>
                <a:cubicBezTo>
                  <a:pt x="67112" y="3352296"/>
                  <a:pt x="73355" y="3342928"/>
                  <a:pt x="70233" y="3336683"/>
                </a:cubicBezTo>
                <a:cubicBezTo>
                  <a:pt x="70233" y="3327315"/>
                  <a:pt x="70233" y="3317948"/>
                  <a:pt x="70233" y="3308580"/>
                </a:cubicBezTo>
                <a:cubicBezTo>
                  <a:pt x="73355" y="3305458"/>
                  <a:pt x="70233" y="3296090"/>
                  <a:pt x="73355" y="3292968"/>
                </a:cubicBezTo>
                <a:cubicBezTo>
                  <a:pt x="73355" y="3289845"/>
                  <a:pt x="73355" y="3289845"/>
                  <a:pt x="73355" y="3286723"/>
                </a:cubicBezTo>
                <a:cubicBezTo>
                  <a:pt x="76476" y="3283600"/>
                  <a:pt x="76476" y="3280478"/>
                  <a:pt x="76476" y="3280478"/>
                </a:cubicBezTo>
                <a:cubicBezTo>
                  <a:pt x="76476" y="3280478"/>
                  <a:pt x="79598" y="3277355"/>
                  <a:pt x="79598" y="3277355"/>
                </a:cubicBezTo>
                <a:cubicBezTo>
                  <a:pt x="82719" y="3267987"/>
                  <a:pt x="85840" y="3255497"/>
                  <a:pt x="73355" y="3246130"/>
                </a:cubicBezTo>
                <a:cubicBezTo>
                  <a:pt x="73355" y="3246130"/>
                  <a:pt x="73355" y="3243007"/>
                  <a:pt x="73355" y="3243007"/>
                </a:cubicBezTo>
                <a:cubicBezTo>
                  <a:pt x="73355" y="3243007"/>
                  <a:pt x="73355" y="3239885"/>
                  <a:pt x="73355" y="3239885"/>
                </a:cubicBezTo>
                <a:cubicBezTo>
                  <a:pt x="70233" y="3239885"/>
                  <a:pt x="70233" y="3236762"/>
                  <a:pt x="70233" y="3233640"/>
                </a:cubicBezTo>
                <a:cubicBezTo>
                  <a:pt x="70233" y="3227395"/>
                  <a:pt x="67112" y="3224272"/>
                  <a:pt x="67112" y="3221150"/>
                </a:cubicBezTo>
                <a:cubicBezTo>
                  <a:pt x="67112" y="3218027"/>
                  <a:pt x="67112" y="3211782"/>
                  <a:pt x="70233" y="3208659"/>
                </a:cubicBezTo>
                <a:cubicBezTo>
                  <a:pt x="67112" y="3208659"/>
                  <a:pt x="67112" y="3208659"/>
                  <a:pt x="67112" y="3205537"/>
                </a:cubicBezTo>
                <a:cubicBezTo>
                  <a:pt x="67112" y="3202414"/>
                  <a:pt x="67112" y="3196169"/>
                  <a:pt x="67112" y="3189924"/>
                </a:cubicBezTo>
                <a:cubicBezTo>
                  <a:pt x="70233" y="3186802"/>
                  <a:pt x="70233" y="3183679"/>
                  <a:pt x="70233" y="3183679"/>
                </a:cubicBezTo>
                <a:cubicBezTo>
                  <a:pt x="73355" y="3171189"/>
                  <a:pt x="70233" y="3155577"/>
                  <a:pt x="82719" y="3146209"/>
                </a:cubicBezTo>
                <a:cubicBezTo>
                  <a:pt x="85840" y="3143086"/>
                  <a:pt x="82719" y="3139964"/>
                  <a:pt x="85840" y="3136841"/>
                </a:cubicBezTo>
                <a:cubicBezTo>
                  <a:pt x="88962" y="3136841"/>
                  <a:pt x="88962" y="3136841"/>
                  <a:pt x="88962" y="3133719"/>
                </a:cubicBezTo>
                <a:cubicBezTo>
                  <a:pt x="88962" y="3133719"/>
                  <a:pt x="88962" y="3130596"/>
                  <a:pt x="92083" y="3130596"/>
                </a:cubicBezTo>
                <a:cubicBezTo>
                  <a:pt x="92083" y="3124351"/>
                  <a:pt x="95205" y="3121229"/>
                  <a:pt x="101448" y="3118106"/>
                </a:cubicBezTo>
                <a:cubicBezTo>
                  <a:pt x="101448" y="3114984"/>
                  <a:pt x="104569" y="3108739"/>
                  <a:pt x="104569" y="3105616"/>
                </a:cubicBezTo>
                <a:cubicBezTo>
                  <a:pt x="104569" y="3105616"/>
                  <a:pt x="104569" y="3102494"/>
                  <a:pt x="104569" y="3102494"/>
                </a:cubicBezTo>
                <a:cubicBezTo>
                  <a:pt x="107691" y="3093126"/>
                  <a:pt x="110812" y="3083758"/>
                  <a:pt x="117055" y="3077513"/>
                </a:cubicBezTo>
                <a:cubicBezTo>
                  <a:pt x="117055" y="3077513"/>
                  <a:pt x="117055" y="3074391"/>
                  <a:pt x="117055" y="3074391"/>
                </a:cubicBezTo>
                <a:cubicBezTo>
                  <a:pt x="117055" y="3071268"/>
                  <a:pt x="120177" y="3071268"/>
                  <a:pt x="120177" y="3068146"/>
                </a:cubicBezTo>
                <a:cubicBezTo>
                  <a:pt x="120177" y="3068146"/>
                  <a:pt x="123298" y="3065023"/>
                  <a:pt x="120177" y="3065023"/>
                </a:cubicBezTo>
                <a:cubicBezTo>
                  <a:pt x="126419" y="3049411"/>
                  <a:pt x="129541" y="3033798"/>
                  <a:pt x="138905" y="3021308"/>
                </a:cubicBezTo>
                <a:cubicBezTo>
                  <a:pt x="142027" y="3018185"/>
                  <a:pt x="142027" y="3015063"/>
                  <a:pt x="142027" y="3015063"/>
                </a:cubicBezTo>
                <a:cubicBezTo>
                  <a:pt x="160755" y="3011940"/>
                  <a:pt x="160755" y="2996328"/>
                  <a:pt x="170120" y="2983838"/>
                </a:cubicBezTo>
                <a:cubicBezTo>
                  <a:pt x="170120" y="2983838"/>
                  <a:pt x="173241" y="2980715"/>
                  <a:pt x="173241" y="2980715"/>
                </a:cubicBezTo>
                <a:cubicBezTo>
                  <a:pt x="176363" y="2971347"/>
                  <a:pt x="173241" y="2958857"/>
                  <a:pt x="173241" y="2949490"/>
                </a:cubicBezTo>
                <a:cubicBezTo>
                  <a:pt x="176363" y="2949490"/>
                  <a:pt x="176363" y="2949490"/>
                  <a:pt x="176363" y="2949490"/>
                </a:cubicBezTo>
                <a:cubicBezTo>
                  <a:pt x="176363" y="2943245"/>
                  <a:pt x="176363" y="2937000"/>
                  <a:pt x="176363" y="2933877"/>
                </a:cubicBezTo>
                <a:cubicBezTo>
                  <a:pt x="176363" y="2930755"/>
                  <a:pt x="179484" y="2930755"/>
                  <a:pt x="179484" y="2927632"/>
                </a:cubicBezTo>
                <a:cubicBezTo>
                  <a:pt x="182606" y="2921387"/>
                  <a:pt x="179484" y="2915142"/>
                  <a:pt x="185727" y="2908897"/>
                </a:cubicBezTo>
                <a:cubicBezTo>
                  <a:pt x="185727" y="2905774"/>
                  <a:pt x="185727" y="2905774"/>
                  <a:pt x="185727" y="2905774"/>
                </a:cubicBezTo>
                <a:cubicBezTo>
                  <a:pt x="185727" y="2902652"/>
                  <a:pt x="185727" y="2902652"/>
                  <a:pt x="185727" y="2902652"/>
                </a:cubicBezTo>
                <a:cubicBezTo>
                  <a:pt x="185727" y="2899529"/>
                  <a:pt x="188849" y="2896407"/>
                  <a:pt x="188849" y="2893284"/>
                </a:cubicBezTo>
                <a:cubicBezTo>
                  <a:pt x="188849" y="2890162"/>
                  <a:pt x="188849" y="2887039"/>
                  <a:pt x="188849" y="2883917"/>
                </a:cubicBezTo>
                <a:cubicBezTo>
                  <a:pt x="191970" y="2880794"/>
                  <a:pt x="191970" y="2880794"/>
                  <a:pt x="191970" y="2877672"/>
                </a:cubicBezTo>
                <a:cubicBezTo>
                  <a:pt x="191970" y="2874549"/>
                  <a:pt x="191970" y="2871427"/>
                  <a:pt x="195091" y="2868304"/>
                </a:cubicBezTo>
                <a:cubicBezTo>
                  <a:pt x="195091" y="2868304"/>
                  <a:pt x="195091" y="2868304"/>
                  <a:pt x="195091" y="2865182"/>
                </a:cubicBezTo>
                <a:cubicBezTo>
                  <a:pt x="198213" y="2865182"/>
                  <a:pt x="198213" y="2862059"/>
                  <a:pt x="198213" y="2858937"/>
                </a:cubicBezTo>
                <a:cubicBezTo>
                  <a:pt x="198213" y="2855814"/>
                  <a:pt x="198213" y="2852691"/>
                  <a:pt x="201334" y="2849569"/>
                </a:cubicBezTo>
                <a:cubicBezTo>
                  <a:pt x="201334" y="2840201"/>
                  <a:pt x="204456" y="2833956"/>
                  <a:pt x="207577" y="2827711"/>
                </a:cubicBezTo>
                <a:cubicBezTo>
                  <a:pt x="207577" y="2824589"/>
                  <a:pt x="207577" y="2821466"/>
                  <a:pt x="210699" y="2821466"/>
                </a:cubicBezTo>
                <a:cubicBezTo>
                  <a:pt x="210699" y="2818344"/>
                  <a:pt x="210699" y="2812099"/>
                  <a:pt x="213820" y="2808976"/>
                </a:cubicBezTo>
                <a:cubicBezTo>
                  <a:pt x="213820" y="2808976"/>
                  <a:pt x="213820" y="2808976"/>
                  <a:pt x="213820" y="2805854"/>
                </a:cubicBezTo>
                <a:cubicBezTo>
                  <a:pt x="216942" y="2799609"/>
                  <a:pt x="213820" y="2793364"/>
                  <a:pt x="220063" y="2787118"/>
                </a:cubicBezTo>
                <a:cubicBezTo>
                  <a:pt x="220063" y="2783996"/>
                  <a:pt x="220063" y="2780873"/>
                  <a:pt x="223185" y="2777751"/>
                </a:cubicBezTo>
                <a:cubicBezTo>
                  <a:pt x="223185" y="2774628"/>
                  <a:pt x="223185" y="2774628"/>
                  <a:pt x="226306" y="2774628"/>
                </a:cubicBezTo>
                <a:cubicBezTo>
                  <a:pt x="223185" y="2771506"/>
                  <a:pt x="223185" y="2768383"/>
                  <a:pt x="226306" y="2765261"/>
                </a:cubicBezTo>
                <a:cubicBezTo>
                  <a:pt x="226306" y="2765261"/>
                  <a:pt x="226306" y="2762138"/>
                  <a:pt x="226306" y="2759016"/>
                </a:cubicBezTo>
                <a:cubicBezTo>
                  <a:pt x="226306" y="2755893"/>
                  <a:pt x="229427" y="2755893"/>
                  <a:pt x="229427" y="2752771"/>
                </a:cubicBezTo>
                <a:cubicBezTo>
                  <a:pt x="229427" y="2752771"/>
                  <a:pt x="229427" y="2749648"/>
                  <a:pt x="232549" y="2749648"/>
                </a:cubicBezTo>
                <a:cubicBezTo>
                  <a:pt x="232549" y="2746526"/>
                  <a:pt x="232549" y="2743403"/>
                  <a:pt x="235670" y="2743403"/>
                </a:cubicBezTo>
                <a:cubicBezTo>
                  <a:pt x="235670" y="2743403"/>
                  <a:pt x="232549" y="2743403"/>
                  <a:pt x="232549" y="2740281"/>
                </a:cubicBezTo>
                <a:cubicBezTo>
                  <a:pt x="235670" y="2740281"/>
                  <a:pt x="235670" y="2740281"/>
                  <a:pt x="235670" y="2740281"/>
                </a:cubicBezTo>
                <a:cubicBezTo>
                  <a:pt x="235670" y="2740281"/>
                  <a:pt x="235670" y="2737158"/>
                  <a:pt x="235670" y="2737158"/>
                </a:cubicBezTo>
                <a:cubicBezTo>
                  <a:pt x="235670" y="2730913"/>
                  <a:pt x="238792" y="2724668"/>
                  <a:pt x="241913" y="2721545"/>
                </a:cubicBezTo>
                <a:cubicBezTo>
                  <a:pt x="241913" y="2721545"/>
                  <a:pt x="241913" y="2721545"/>
                  <a:pt x="245035" y="2721545"/>
                </a:cubicBezTo>
                <a:cubicBezTo>
                  <a:pt x="245035" y="2721545"/>
                  <a:pt x="245035" y="2721545"/>
                  <a:pt x="245035" y="2718423"/>
                </a:cubicBezTo>
                <a:cubicBezTo>
                  <a:pt x="245035" y="2718423"/>
                  <a:pt x="248156" y="2715300"/>
                  <a:pt x="248156" y="2712178"/>
                </a:cubicBezTo>
                <a:cubicBezTo>
                  <a:pt x="251278" y="2709055"/>
                  <a:pt x="251278" y="2705933"/>
                  <a:pt x="257521" y="2709055"/>
                </a:cubicBezTo>
                <a:cubicBezTo>
                  <a:pt x="257521" y="2709055"/>
                  <a:pt x="257521" y="2709055"/>
                  <a:pt x="257521" y="2705933"/>
                </a:cubicBezTo>
                <a:cubicBezTo>
                  <a:pt x="257521" y="2702810"/>
                  <a:pt x="257521" y="2702810"/>
                  <a:pt x="257521" y="2699688"/>
                </a:cubicBezTo>
                <a:cubicBezTo>
                  <a:pt x="260642" y="2699688"/>
                  <a:pt x="260642" y="2699688"/>
                  <a:pt x="260642" y="2702810"/>
                </a:cubicBezTo>
                <a:cubicBezTo>
                  <a:pt x="260642" y="2702810"/>
                  <a:pt x="260642" y="2702810"/>
                  <a:pt x="260642" y="2699688"/>
                </a:cubicBezTo>
                <a:cubicBezTo>
                  <a:pt x="263763" y="2699688"/>
                  <a:pt x="263763" y="2696565"/>
                  <a:pt x="263763" y="2696565"/>
                </a:cubicBezTo>
                <a:cubicBezTo>
                  <a:pt x="263763" y="2696565"/>
                  <a:pt x="263763" y="2696565"/>
                  <a:pt x="266885" y="2696565"/>
                </a:cubicBezTo>
                <a:cubicBezTo>
                  <a:pt x="270006" y="2690320"/>
                  <a:pt x="266885" y="2687198"/>
                  <a:pt x="266885" y="2684075"/>
                </a:cubicBezTo>
                <a:cubicBezTo>
                  <a:pt x="260642" y="2677830"/>
                  <a:pt x="263763" y="2671585"/>
                  <a:pt x="260642" y="2668462"/>
                </a:cubicBezTo>
                <a:cubicBezTo>
                  <a:pt x="260642" y="2668462"/>
                  <a:pt x="260642" y="2665340"/>
                  <a:pt x="260642" y="2665340"/>
                </a:cubicBezTo>
                <a:cubicBezTo>
                  <a:pt x="257521" y="2659095"/>
                  <a:pt x="260642" y="2652850"/>
                  <a:pt x="257521" y="2646605"/>
                </a:cubicBezTo>
                <a:cubicBezTo>
                  <a:pt x="248156" y="2634115"/>
                  <a:pt x="257521" y="2621625"/>
                  <a:pt x="260642" y="2609134"/>
                </a:cubicBezTo>
                <a:cubicBezTo>
                  <a:pt x="260642" y="2606012"/>
                  <a:pt x="260642" y="2606012"/>
                  <a:pt x="260642" y="2606012"/>
                </a:cubicBezTo>
                <a:cubicBezTo>
                  <a:pt x="263763" y="2602889"/>
                  <a:pt x="263763" y="2599767"/>
                  <a:pt x="263763" y="2596644"/>
                </a:cubicBezTo>
                <a:cubicBezTo>
                  <a:pt x="266885" y="2593522"/>
                  <a:pt x="266885" y="2593522"/>
                  <a:pt x="266885" y="2590399"/>
                </a:cubicBezTo>
                <a:cubicBezTo>
                  <a:pt x="270006" y="2587277"/>
                  <a:pt x="266885" y="2581032"/>
                  <a:pt x="273128" y="2577909"/>
                </a:cubicBezTo>
                <a:cubicBezTo>
                  <a:pt x="273128" y="2574787"/>
                  <a:pt x="276249" y="2571664"/>
                  <a:pt x="279371" y="2568542"/>
                </a:cubicBezTo>
                <a:cubicBezTo>
                  <a:pt x="279371" y="2568542"/>
                  <a:pt x="279371" y="2568542"/>
                  <a:pt x="279371" y="2565419"/>
                </a:cubicBezTo>
                <a:cubicBezTo>
                  <a:pt x="282492" y="2556052"/>
                  <a:pt x="288735" y="2552929"/>
                  <a:pt x="294978" y="2546684"/>
                </a:cubicBezTo>
                <a:cubicBezTo>
                  <a:pt x="298100" y="2546684"/>
                  <a:pt x="298100" y="2546684"/>
                  <a:pt x="298100" y="2543561"/>
                </a:cubicBezTo>
                <a:cubicBezTo>
                  <a:pt x="298100" y="2537316"/>
                  <a:pt x="301221" y="2531071"/>
                  <a:pt x="310585" y="2524826"/>
                </a:cubicBezTo>
                <a:cubicBezTo>
                  <a:pt x="310585" y="2521704"/>
                  <a:pt x="310585" y="2518581"/>
                  <a:pt x="313707" y="2515459"/>
                </a:cubicBezTo>
                <a:cubicBezTo>
                  <a:pt x="313707" y="2515459"/>
                  <a:pt x="316828" y="2515459"/>
                  <a:pt x="316828" y="2512336"/>
                </a:cubicBezTo>
                <a:cubicBezTo>
                  <a:pt x="316828" y="2512336"/>
                  <a:pt x="316828" y="2509214"/>
                  <a:pt x="319950" y="2509214"/>
                </a:cubicBezTo>
                <a:cubicBezTo>
                  <a:pt x="319950" y="2496724"/>
                  <a:pt x="319950" y="2487356"/>
                  <a:pt x="332436" y="2481111"/>
                </a:cubicBezTo>
                <a:cubicBezTo>
                  <a:pt x="332436" y="2474866"/>
                  <a:pt x="332436" y="2471743"/>
                  <a:pt x="332436" y="2468621"/>
                </a:cubicBezTo>
                <a:cubicBezTo>
                  <a:pt x="332436" y="2465498"/>
                  <a:pt x="332436" y="2459253"/>
                  <a:pt x="329314" y="2456131"/>
                </a:cubicBezTo>
                <a:cubicBezTo>
                  <a:pt x="332436" y="2453008"/>
                  <a:pt x="332436" y="2453008"/>
                  <a:pt x="332436" y="2449886"/>
                </a:cubicBezTo>
                <a:cubicBezTo>
                  <a:pt x="332436" y="2449886"/>
                  <a:pt x="332436" y="2446763"/>
                  <a:pt x="335557" y="2443641"/>
                </a:cubicBezTo>
                <a:cubicBezTo>
                  <a:pt x="332436" y="2440518"/>
                  <a:pt x="335557" y="2440518"/>
                  <a:pt x="335557" y="2437396"/>
                </a:cubicBezTo>
                <a:cubicBezTo>
                  <a:pt x="335557" y="2437396"/>
                  <a:pt x="335557" y="2434273"/>
                  <a:pt x="335557" y="2434273"/>
                </a:cubicBezTo>
                <a:cubicBezTo>
                  <a:pt x="335557" y="2424905"/>
                  <a:pt x="341800" y="2418660"/>
                  <a:pt x="348043" y="2412415"/>
                </a:cubicBezTo>
                <a:cubicBezTo>
                  <a:pt x="348043" y="2412415"/>
                  <a:pt x="351164" y="2409293"/>
                  <a:pt x="348043" y="2409293"/>
                </a:cubicBezTo>
                <a:cubicBezTo>
                  <a:pt x="351164" y="2406170"/>
                  <a:pt x="351164" y="2406170"/>
                  <a:pt x="354286" y="2403048"/>
                </a:cubicBezTo>
                <a:cubicBezTo>
                  <a:pt x="354286" y="2403048"/>
                  <a:pt x="354286" y="2403048"/>
                  <a:pt x="357407" y="2403048"/>
                </a:cubicBezTo>
                <a:cubicBezTo>
                  <a:pt x="357407" y="2399925"/>
                  <a:pt x="357407" y="2399925"/>
                  <a:pt x="357407" y="2399925"/>
                </a:cubicBezTo>
                <a:cubicBezTo>
                  <a:pt x="360529" y="2396803"/>
                  <a:pt x="363650" y="2393680"/>
                  <a:pt x="363650" y="2390558"/>
                </a:cubicBezTo>
                <a:cubicBezTo>
                  <a:pt x="363650" y="2390558"/>
                  <a:pt x="366772" y="2387435"/>
                  <a:pt x="366772" y="2384313"/>
                </a:cubicBezTo>
                <a:cubicBezTo>
                  <a:pt x="379257" y="2374945"/>
                  <a:pt x="385500" y="2359332"/>
                  <a:pt x="401108" y="2349965"/>
                </a:cubicBezTo>
                <a:cubicBezTo>
                  <a:pt x="401108" y="2349965"/>
                  <a:pt x="404229" y="2349965"/>
                  <a:pt x="404229" y="2349965"/>
                </a:cubicBezTo>
                <a:cubicBezTo>
                  <a:pt x="407350" y="2346842"/>
                  <a:pt x="407350" y="2346842"/>
                  <a:pt x="407350" y="2343720"/>
                </a:cubicBezTo>
                <a:cubicBezTo>
                  <a:pt x="407350" y="2340597"/>
                  <a:pt x="410472" y="2340597"/>
                  <a:pt x="413593" y="2337475"/>
                </a:cubicBezTo>
                <a:cubicBezTo>
                  <a:pt x="416715" y="2334352"/>
                  <a:pt x="416715" y="2334352"/>
                  <a:pt x="419836" y="2334352"/>
                </a:cubicBezTo>
                <a:cubicBezTo>
                  <a:pt x="422958" y="2334352"/>
                  <a:pt x="422958" y="2334352"/>
                  <a:pt x="422958" y="2331230"/>
                </a:cubicBezTo>
                <a:cubicBezTo>
                  <a:pt x="432322" y="2318740"/>
                  <a:pt x="441687" y="2318740"/>
                  <a:pt x="457294" y="2318740"/>
                </a:cubicBezTo>
                <a:cubicBezTo>
                  <a:pt x="457294" y="2318740"/>
                  <a:pt x="457294" y="2318740"/>
                  <a:pt x="460415" y="2318740"/>
                </a:cubicBezTo>
                <a:cubicBezTo>
                  <a:pt x="460415" y="2318740"/>
                  <a:pt x="460415" y="2315617"/>
                  <a:pt x="463537" y="2315617"/>
                </a:cubicBezTo>
                <a:cubicBezTo>
                  <a:pt x="463537" y="2315617"/>
                  <a:pt x="460415" y="2315617"/>
                  <a:pt x="460415" y="2315617"/>
                </a:cubicBezTo>
                <a:cubicBezTo>
                  <a:pt x="460415" y="2315617"/>
                  <a:pt x="457294" y="2315617"/>
                  <a:pt x="457294" y="2315617"/>
                </a:cubicBezTo>
                <a:cubicBezTo>
                  <a:pt x="444808" y="2312494"/>
                  <a:pt x="432322" y="2312494"/>
                  <a:pt x="422958" y="2300004"/>
                </a:cubicBezTo>
                <a:cubicBezTo>
                  <a:pt x="419836" y="2300004"/>
                  <a:pt x="416715" y="2300004"/>
                  <a:pt x="413593" y="2296882"/>
                </a:cubicBezTo>
                <a:cubicBezTo>
                  <a:pt x="413593" y="2296882"/>
                  <a:pt x="413593" y="2296882"/>
                  <a:pt x="410472" y="2296882"/>
                </a:cubicBezTo>
                <a:cubicBezTo>
                  <a:pt x="391743" y="2293759"/>
                  <a:pt x="366772" y="2296882"/>
                  <a:pt x="348043" y="2284392"/>
                </a:cubicBezTo>
                <a:cubicBezTo>
                  <a:pt x="332436" y="2281269"/>
                  <a:pt x="313707" y="2281269"/>
                  <a:pt x="294978" y="2271902"/>
                </a:cubicBezTo>
                <a:cubicBezTo>
                  <a:pt x="294978" y="2268779"/>
                  <a:pt x="294978" y="2268779"/>
                  <a:pt x="294978" y="2268779"/>
                </a:cubicBezTo>
                <a:cubicBezTo>
                  <a:pt x="291857" y="2268779"/>
                  <a:pt x="288735" y="2265657"/>
                  <a:pt x="285614" y="2265657"/>
                </a:cubicBezTo>
                <a:cubicBezTo>
                  <a:pt x="282492" y="2265657"/>
                  <a:pt x="282492" y="2265657"/>
                  <a:pt x="282492" y="2262534"/>
                </a:cubicBezTo>
                <a:cubicBezTo>
                  <a:pt x="279371" y="2262534"/>
                  <a:pt x="279371" y="2262534"/>
                  <a:pt x="276249" y="2262534"/>
                </a:cubicBezTo>
                <a:cubicBezTo>
                  <a:pt x="276249" y="2259412"/>
                  <a:pt x="276249" y="2259412"/>
                  <a:pt x="273128" y="2259412"/>
                </a:cubicBezTo>
                <a:cubicBezTo>
                  <a:pt x="270006" y="2256289"/>
                  <a:pt x="266885" y="2256289"/>
                  <a:pt x="260642" y="2253166"/>
                </a:cubicBezTo>
                <a:cubicBezTo>
                  <a:pt x="260642" y="2250044"/>
                  <a:pt x="260642" y="2250044"/>
                  <a:pt x="257521" y="2250044"/>
                </a:cubicBezTo>
                <a:cubicBezTo>
                  <a:pt x="257521" y="2250044"/>
                  <a:pt x="254399" y="2246921"/>
                  <a:pt x="254399" y="2246921"/>
                </a:cubicBezTo>
                <a:cubicBezTo>
                  <a:pt x="248156" y="2240676"/>
                  <a:pt x="238792" y="2234431"/>
                  <a:pt x="235670" y="2225064"/>
                </a:cubicBezTo>
                <a:cubicBezTo>
                  <a:pt x="232549" y="2225064"/>
                  <a:pt x="232549" y="2225064"/>
                  <a:pt x="232549" y="2221941"/>
                </a:cubicBezTo>
                <a:cubicBezTo>
                  <a:pt x="229427" y="2221941"/>
                  <a:pt x="226306" y="2218819"/>
                  <a:pt x="226306" y="2215696"/>
                </a:cubicBezTo>
                <a:cubicBezTo>
                  <a:pt x="220063" y="2212574"/>
                  <a:pt x="216942" y="2206329"/>
                  <a:pt x="220063" y="2200084"/>
                </a:cubicBezTo>
                <a:cubicBezTo>
                  <a:pt x="216942" y="2200084"/>
                  <a:pt x="216942" y="2196961"/>
                  <a:pt x="216942" y="2196961"/>
                </a:cubicBezTo>
                <a:cubicBezTo>
                  <a:pt x="216942" y="2196961"/>
                  <a:pt x="216942" y="2193838"/>
                  <a:pt x="216942" y="2193838"/>
                </a:cubicBezTo>
                <a:cubicBezTo>
                  <a:pt x="216942" y="2190716"/>
                  <a:pt x="213820" y="2190716"/>
                  <a:pt x="213820" y="2187593"/>
                </a:cubicBezTo>
                <a:cubicBezTo>
                  <a:pt x="213820" y="2187593"/>
                  <a:pt x="213820" y="2184471"/>
                  <a:pt x="213820" y="2184471"/>
                </a:cubicBezTo>
                <a:cubicBezTo>
                  <a:pt x="210699" y="2178226"/>
                  <a:pt x="213820" y="2175103"/>
                  <a:pt x="210699" y="2168858"/>
                </a:cubicBezTo>
                <a:cubicBezTo>
                  <a:pt x="210699" y="2156368"/>
                  <a:pt x="210699" y="2140756"/>
                  <a:pt x="210699" y="2128265"/>
                </a:cubicBezTo>
                <a:cubicBezTo>
                  <a:pt x="213820" y="2125143"/>
                  <a:pt x="210699" y="2118898"/>
                  <a:pt x="213820" y="2112653"/>
                </a:cubicBezTo>
                <a:cubicBezTo>
                  <a:pt x="213820" y="2112653"/>
                  <a:pt x="213820" y="2112653"/>
                  <a:pt x="213820" y="2109530"/>
                </a:cubicBezTo>
                <a:cubicBezTo>
                  <a:pt x="213820" y="2103285"/>
                  <a:pt x="216942" y="2097040"/>
                  <a:pt x="223185" y="2090795"/>
                </a:cubicBezTo>
                <a:cubicBezTo>
                  <a:pt x="226306" y="2084550"/>
                  <a:pt x="226306" y="2075183"/>
                  <a:pt x="235670" y="2072060"/>
                </a:cubicBezTo>
                <a:cubicBezTo>
                  <a:pt x="238792" y="2065815"/>
                  <a:pt x="238792" y="2062692"/>
                  <a:pt x="241913" y="2059570"/>
                </a:cubicBezTo>
                <a:cubicBezTo>
                  <a:pt x="241913" y="2059570"/>
                  <a:pt x="241913" y="2059570"/>
                  <a:pt x="245035" y="2059570"/>
                </a:cubicBezTo>
                <a:cubicBezTo>
                  <a:pt x="245035" y="2059570"/>
                  <a:pt x="248156" y="2056447"/>
                  <a:pt x="251278" y="2053325"/>
                </a:cubicBezTo>
                <a:cubicBezTo>
                  <a:pt x="251278" y="2053325"/>
                  <a:pt x="251278" y="2053325"/>
                  <a:pt x="254399" y="2053325"/>
                </a:cubicBezTo>
                <a:cubicBezTo>
                  <a:pt x="254399" y="2053325"/>
                  <a:pt x="254399" y="2050202"/>
                  <a:pt x="254399" y="2050202"/>
                </a:cubicBezTo>
                <a:cubicBezTo>
                  <a:pt x="254399" y="2043957"/>
                  <a:pt x="257521" y="2043957"/>
                  <a:pt x="260642" y="2040835"/>
                </a:cubicBezTo>
                <a:cubicBezTo>
                  <a:pt x="260642" y="2037712"/>
                  <a:pt x="260642" y="2037712"/>
                  <a:pt x="260642" y="2034590"/>
                </a:cubicBezTo>
                <a:cubicBezTo>
                  <a:pt x="263763" y="2034590"/>
                  <a:pt x="263763" y="2034590"/>
                  <a:pt x="266885" y="2034590"/>
                </a:cubicBezTo>
                <a:cubicBezTo>
                  <a:pt x="266885" y="2031467"/>
                  <a:pt x="266885" y="2028345"/>
                  <a:pt x="266885" y="2028345"/>
                </a:cubicBezTo>
                <a:cubicBezTo>
                  <a:pt x="270006" y="2025222"/>
                  <a:pt x="270006" y="2018977"/>
                  <a:pt x="273128" y="2015855"/>
                </a:cubicBezTo>
                <a:cubicBezTo>
                  <a:pt x="273128" y="2012732"/>
                  <a:pt x="276249" y="2009610"/>
                  <a:pt x="279371" y="2009610"/>
                </a:cubicBezTo>
                <a:cubicBezTo>
                  <a:pt x="282492" y="2000242"/>
                  <a:pt x="288735" y="1993997"/>
                  <a:pt x="294978" y="1987752"/>
                </a:cubicBezTo>
                <a:cubicBezTo>
                  <a:pt x="298100" y="1984629"/>
                  <a:pt x="298100" y="1984629"/>
                  <a:pt x="301221" y="1981507"/>
                </a:cubicBezTo>
                <a:cubicBezTo>
                  <a:pt x="304342" y="1981507"/>
                  <a:pt x="304342" y="1975262"/>
                  <a:pt x="310585" y="1975262"/>
                </a:cubicBezTo>
                <a:cubicBezTo>
                  <a:pt x="310585" y="1972139"/>
                  <a:pt x="310585" y="1972139"/>
                  <a:pt x="310585" y="1969017"/>
                </a:cubicBezTo>
                <a:cubicBezTo>
                  <a:pt x="313707" y="1969017"/>
                  <a:pt x="313707" y="1969017"/>
                  <a:pt x="313707" y="1965894"/>
                </a:cubicBezTo>
                <a:cubicBezTo>
                  <a:pt x="319950" y="1959649"/>
                  <a:pt x="323071" y="1950282"/>
                  <a:pt x="329314" y="1947159"/>
                </a:cubicBezTo>
                <a:cubicBezTo>
                  <a:pt x="335557" y="1937791"/>
                  <a:pt x="341800" y="1934669"/>
                  <a:pt x="348043" y="1925301"/>
                </a:cubicBezTo>
                <a:cubicBezTo>
                  <a:pt x="344921" y="1915934"/>
                  <a:pt x="338678" y="1928424"/>
                  <a:pt x="332436" y="1925301"/>
                </a:cubicBezTo>
                <a:cubicBezTo>
                  <a:pt x="326193" y="1928424"/>
                  <a:pt x="323071" y="1931546"/>
                  <a:pt x="316828" y="1928424"/>
                </a:cubicBezTo>
                <a:cubicBezTo>
                  <a:pt x="316828" y="1928424"/>
                  <a:pt x="316828" y="1928424"/>
                  <a:pt x="316828" y="1931546"/>
                </a:cubicBezTo>
                <a:cubicBezTo>
                  <a:pt x="316828" y="1931546"/>
                  <a:pt x="316828" y="1931546"/>
                  <a:pt x="313707" y="1931546"/>
                </a:cubicBezTo>
                <a:cubicBezTo>
                  <a:pt x="313707" y="1931546"/>
                  <a:pt x="313707" y="1931546"/>
                  <a:pt x="313707" y="1934669"/>
                </a:cubicBezTo>
                <a:cubicBezTo>
                  <a:pt x="310585" y="1934669"/>
                  <a:pt x="307464" y="1934669"/>
                  <a:pt x="304342" y="1934669"/>
                </a:cubicBezTo>
                <a:cubicBezTo>
                  <a:pt x="288735" y="1937791"/>
                  <a:pt x="270006" y="1937791"/>
                  <a:pt x="251278" y="1934669"/>
                </a:cubicBezTo>
                <a:cubicBezTo>
                  <a:pt x="251278" y="1934669"/>
                  <a:pt x="251278" y="1934669"/>
                  <a:pt x="248156" y="1934669"/>
                </a:cubicBezTo>
                <a:cubicBezTo>
                  <a:pt x="248156" y="1934669"/>
                  <a:pt x="248156" y="1931546"/>
                  <a:pt x="248156" y="1931546"/>
                </a:cubicBezTo>
                <a:cubicBezTo>
                  <a:pt x="241913" y="1931546"/>
                  <a:pt x="235670" y="1928424"/>
                  <a:pt x="232549" y="1928424"/>
                </a:cubicBezTo>
                <a:cubicBezTo>
                  <a:pt x="229427" y="1925301"/>
                  <a:pt x="226306" y="1925301"/>
                  <a:pt x="223185" y="1925301"/>
                </a:cubicBezTo>
                <a:cubicBezTo>
                  <a:pt x="216942" y="1922179"/>
                  <a:pt x="210699" y="1919056"/>
                  <a:pt x="204456" y="1915934"/>
                </a:cubicBezTo>
                <a:cubicBezTo>
                  <a:pt x="201334" y="1912811"/>
                  <a:pt x="198213" y="1909689"/>
                  <a:pt x="195091" y="1906566"/>
                </a:cubicBezTo>
                <a:cubicBezTo>
                  <a:pt x="191970" y="1906566"/>
                  <a:pt x="191970" y="1906566"/>
                  <a:pt x="191970" y="1903444"/>
                </a:cubicBezTo>
                <a:cubicBezTo>
                  <a:pt x="176363" y="1900321"/>
                  <a:pt x="166998" y="1890954"/>
                  <a:pt x="160755" y="1878463"/>
                </a:cubicBezTo>
                <a:cubicBezTo>
                  <a:pt x="160755" y="1878463"/>
                  <a:pt x="160755" y="1878463"/>
                  <a:pt x="160755" y="1875341"/>
                </a:cubicBezTo>
                <a:cubicBezTo>
                  <a:pt x="160755" y="1875341"/>
                  <a:pt x="160755" y="1875341"/>
                  <a:pt x="157634" y="1878463"/>
                </a:cubicBezTo>
                <a:cubicBezTo>
                  <a:pt x="148270" y="1875341"/>
                  <a:pt x="142027" y="1875341"/>
                  <a:pt x="132662" y="1875341"/>
                </a:cubicBezTo>
                <a:cubicBezTo>
                  <a:pt x="129541" y="1875341"/>
                  <a:pt x="129541" y="1875341"/>
                  <a:pt x="126419" y="1872218"/>
                </a:cubicBezTo>
                <a:cubicBezTo>
                  <a:pt x="120177" y="1872218"/>
                  <a:pt x="113934" y="1875341"/>
                  <a:pt x="107691" y="1872218"/>
                </a:cubicBezTo>
                <a:cubicBezTo>
                  <a:pt x="101448" y="1872218"/>
                  <a:pt x="95205" y="1869096"/>
                  <a:pt x="85840" y="1869096"/>
                </a:cubicBezTo>
                <a:cubicBezTo>
                  <a:pt x="85840" y="1869096"/>
                  <a:pt x="82719" y="1869096"/>
                  <a:pt x="82719" y="1869096"/>
                </a:cubicBezTo>
                <a:cubicBezTo>
                  <a:pt x="82719" y="1865973"/>
                  <a:pt x="79598" y="1865973"/>
                  <a:pt x="79598" y="1865973"/>
                </a:cubicBezTo>
                <a:cubicBezTo>
                  <a:pt x="79598" y="1862851"/>
                  <a:pt x="76476" y="1862851"/>
                  <a:pt x="73355" y="1862851"/>
                </a:cubicBezTo>
                <a:cubicBezTo>
                  <a:pt x="70233" y="1859728"/>
                  <a:pt x="67112" y="1859728"/>
                  <a:pt x="63990" y="1856606"/>
                </a:cubicBezTo>
                <a:cubicBezTo>
                  <a:pt x="60869" y="1856606"/>
                  <a:pt x="57747" y="1853483"/>
                  <a:pt x="57747" y="1850361"/>
                </a:cubicBezTo>
                <a:cubicBezTo>
                  <a:pt x="54626" y="1850361"/>
                  <a:pt x="54626" y="1850361"/>
                  <a:pt x="51504" y="1850361"/>
                </a:cubicBezTo>
                <a:cubicBezTo>
                  <a:pt x="51504" y="1847238"/>
                  <a:pt x="48383" y="1847238"/>
                  <a:pt x="48383" y="1847238"/>
                </a:cubicBezTo>
                <a:cubicBezTo>
                  <a:pt x="45262" y="1844116"/>
                  <a:pt x="45262" y="1844116"/>
                  <a:pt x="42140" y="1840993"/>
                </a:cubicBezTo>
                <a:cubicBezTo>
                  <a:pt x="42140" y="1840993"/>
                  <a:pt x="39019" y="1837871"/>
                  <a:pt x="39019" y="1837871"/>
                </a:cubicBezTo>
                <a:cubicBezTo>
                  <a:pt x="35897" y="1834748"/>
                  <a:pt x="32776" y="1834748"/>
                  <a:pt x="29654" y="1828503"/>
                </a:cubicBezTo>
                <a:cubicBezTo>
                  <a:pt x="29654" y="1828503"/>
                  <a:pt x="29654" y="1828503"/>
                  <a:pt x="29654" y="1825380"/>
                </a:cubicBezTo>
                <a:cubicBezTo>
                  <a:pt x="26533" y="1825380"/>
                  <a:pt x="26533" y="1825380"/>
                  <a:pt x="26533" y="1825380"/>
                </a:cubicBezTo>
                <a:cubicBezTo>
                  <a:pt x="26533" y="1822258"/>
                  <a:pt x="26533" y="1822258"/>
                  <a:pt x="23411" y="1822258"/>
                </a:cubicBezTo>
                <a:cubicBezTo>
                  <a:pt x="23411" y="1822258"/>
                  <a:pt x="23411" y="1819135"/>
                  <a:pt x="20290" y="1819135"/>
                </a:cubicBezTo>
                <a:cubicBezTo>
                  <a:pt x="20290" y="1816013"/>
                  <a:pt x="17168" y="1812890"/>
                  <a:pt x="17168" y="1812890"/>
                </a:cubicBezTo>
                <a:cubicBezTo>
                  <a:pt x="7804" y="1809768"/>
                  <a:pt x="10926" y="1800400"/>
                  <a:pt x="7804" y="1794155"/>
                </a:cubicBezTo>
                <a:cubicBezTo>
                  <a:pt x="-4682" y="1772298"/>
                  <a:pt x="1561" y="1750440"/>
                  <a:pt x="1561" y="1728582"/>
                </a:cubicBezTo>
                <a:cubicBezTo>
                  <a:pt x="1561" y="1728582"/>
                  <a:pt x="1561" y="1725460"/>
                  <a:pt x="1561" y="1725460"/>
                </a:cubicBezTo>
                <a:cubicBezTo>
                  <a:pt x="1561" y="1719215"/>
                  <a:pt x="4683" y="1716092"/>
                  <a:pt x="7804" y="1716092"/>
                </a:cubicBezTo>
                <a:cubicBezTo>
                  <a:pt x="1561" y="1706724"/>
                  <a:pt x="7804" y="1700479"/>
                  <a:pt x="14047" y="1694234"/>
                </a:cubicBezTo>
                <a:cubicBezTo>
                  <a:pt x="14047" y="1694234"/>
                  <a:pt x="14047" y="1694234"/>
                  <a:pt x="14047" y="1691112"/>
                </a:cubicBezTo>
                <a:cubicBezTo>
                  <a:pt x="14047" y="1691112"/>
                  <a:pt x="14047" y="1691112"/>
                  <a:pt x="17168" y="1691112"/>
                </a:cubicBezTo>
                <a:cubicBezTo>
                  <a:pt x="17168" y="1687989"/>
                  <a:pt x="17168" y="1687989"/>
                  <a:pt x="17168" y="1687989"/>
                </a:cubicBezTo>
                <a:cubicBezTo>
                  <a:pt x="17168" y="1684867"/>
                  <a:pt x="20290" y="1681744"/>
                  <a:pt x="23411" y="1681744"/>
                </a:cubicBezTo>
                <a:cubicBezTo>
                  <a:pt x="23411" y="1678622"/>
                  <a:pt x="23411" y="1678622"/>
                  <a:pt x="23411" y="1675499"/>
                </a:cubicBezTo>
                <a:cubicBezTo>
                  <a:pt x="26533" y="1672377"/>
                  <a:pt x="29654" y="1672377"/>
                  <a:pt x="29654" y="1669254"/>
                </a:cubicBezTo>
                <a:cubicBezTo>
                  <a:pt x="32776" y="1669254"/>
                  <a:pt x="32776" y="1666132"/>
                  <a:pt x="32776" y="1663009"/>
                </a:cubicBezTo>
                <a:cubicBezTo>
                  <a:pt x="35897" y="1656764"/>
                  <a:pt x="42140" y="1653642"/>
                  <a:pt x="48383" y="1653642"/>
                </a:cubicBezTo>
                <a:cubicBezTo>
                  <a:pt x="48383" y="1650519"/>
                  <a:pt x="51504" y="1650519"/>
                  <a:pt x="51504" y="1650519"/>
                </a:cubicBezTo>
                <a:cubicBezTo>
                  <a:pt x="54626" y="1644274"/>
                  <a:pt x="57747" y="1644274"/>
                  <a:pt x="63990" y="1641151"/>
                </a:cubicBezTo>
                <a:cubicBezTo>
                  <a:pt x="63990" y="1641151"/>
                  <a:pt x="63990" y="1638029"/>
                  <a:pt x="63990" y="1638029"/>
                </a:cubicBezTo>
                <a:cubicBezTo>
                  <a:pt x="67112" y="1634906"/>
                  <a:pt x="63990" y="1628661"/>
                  <a:pt x="67112" y="1625539"/>
                </a:cubicBezTo>
                <a:cubicBezTo>
                  <a:pt x="67112" y="1622416"/>
                  <a:pt x="67112" y="1622416"/>
                  <a:pt x="67112" y="1619294"/>
                </a:cubicBezTo>
                <a:cubicBezTo>
                  <a:pt x="67112" y="1616171"/>
                  <a:pt x="70233" y="1616171"/>
                  <a:pt x="70233" y="1613049"/>
                </a:cubicBezTo>
                <a:cubicBezTo>
                  <a:pt x="70233" y="1609926"/>
                  <a:pt x="70233" y="1609926"/>
                  <a:pt x="73355" y="1606804"/>
                </a:cubicBezTo>
                <a:cubicBezTo>
                  <a:pt x="73355" y="1603681"/>
                  <a:pt x="73355" y="1600559"/>
                  <a:pt x="73355" y="1597436"/>
                </a:cubicBezTo>
                <a:cubicBezTo>
                  <a:pt x="73355" y="1597436"/>
                  <a:pt x="76476" y="1594314"/>
                  <a:pt x="76476" y="1594314"/>
                </a:cubicBezTo>
                <a:cubicBezTo>
                  <a:pt x="76476" y="1594314"/>
                  <a:pt x="76476" y="1591191"/>
                  <a:pt x="79598" y="1591191"/>
                </a:cubicBezTo>
                <a:cubicBezTo>
                  <a:pt x="79598" y="1588068"/>
                  <a:pt x="79598" y="1588068"/>
                  <a:pt x="82719" y="1588068"/>
                </a:cubicBezTo>
                <a:cubicBezTo>
                  <a:pt x="82719" y="1584946"/>
                  <a:pt x="82719" y="1581823"/>
                  <a:pt x="85840" y="1578701"/>
                </a:cubicBezTo>
                <a:cubicBezTo>
                  <a:pt x="88962" y="1569333"/>
                  <a:pt x="98326" y="1559966"/>
                  <a:pt x="104569" y="1550598"/>
                </a:cubicBezTo>
                <a:cubicBezTo>
                  <a:pt x="107691" y="1547476"/>
                  <a:pt x="107691" y="1544353"/>
                  <a:pt x="110812" y="1541231"/>
                </a:cubicBezTo>
                <a:cubicBezTo>
                  <a:pt x="110812" y="1538108"/>
                  <a:pt x="110812" y="1538108"/>
                  <a:pt x="113934" y="1534986"/>
                </a:cubicBezTo>
                <a:cubicBezTo>
                  <a:pt x="113934" y="1534986"/>
                  <a:pt x="113934" y="1534986"/>
                  <a:pt x="113934" y="1538108"/>
                </a:cubicBezTo>
                <a:cubicBezTo>
                  <a:pt x="113934" y="1534986"/>
                  <a:pt x="113934" y="1531863"/>
                  <a:pt x="117055" y="1531863"/>
                </a:cubicBezTo>
                <a:cubicBezTo>
                  <a:pt x="117055" y="1531863"/>
                  <a:pt x="120177" y="1528740"/>
                  <a:pt x="120177" y="1528740"/>
                </a:cubicBezTo>
                <a:cubicBezTo>
                  <a:pt x="123298" y="1525618"/>
                  <a:pt x="123298" y="1525618"/>
                  <a:pt x="123298" y="1525618"/>
                </a:cubicBezTo>
                <a:cubicBezTo>
                  <a:pt x="123298" y="1516250"/>
                  <a:pt x="129541" y="1519373"/>
                  <a:pt x="132662" y="1513128"/>
                </a:cubicBezTo>
                <a:cubicBezTo>
                  <a:pt x="132662" y="1513128"/>
                  <a:pt x="132662" y="1513128"/>
                  <a:pt x="135784" y="1513128"/>
                </a:cubicBezTo>
                <a:cubicBezTo>
                  <a:pt x="135784" y="1513128"/>
                  <a:pt x="138905" y="1510005"/>
                  <a:pt x="138905" y="1510005"/>
                </a:cubicBezTo>
                <a:cubicBezTo>
                  <a:pt x="142027" y="1506883"/>
                  <a:pt x="145148" y="1503760"/>
                  <a:pt x="148270" y="1500638"/>
                </a:cubicBezTo>
                <a:cubicBezTo>
                  <a:pt x="148270" y="1500638"/>
                  <a:pt x="151391" y="1500638"/>
                  <a:pt x="151391" y="1500638"/>
                </a:cubicBezTo>
                <a:cubicBezTo>
                  <a:pt x="151391" y="1500638"/>
                  <a:pt x="151391" y="1497515"/>
                  <a:pt x="154513" y="1497515"/>
                </a:cubicBezTo>
                <a:cubicBezTo>
                  <a:pt x="154513" y="1497515"/>
                  <a:pt x="154513" y="1497515"/>
                  <a:pt x="157634" y="1494393"/>
                </a:cubicBezTo>
                <a:cubicBezTo>
                  <a:pt x="157634" y="1494393"/>
                  <a:pt x="160755" y="1488148"/>
                  <a:pt x="166998" y="1488148"/>
                </a:cubicBezTo>
                <a:cubicBezTo>
                  <a:pt x="166998" y="1488148"/>
                  <a:pt x="166998" y="1488148"/>
                  <a:pt x="170120" y="1485025"/>
                </a:cubicBezTo>
                <a:cubicBezTo>
                  <a:pt x="170120" y="1488148"/>
                  <a:pt x="170120" y="1488148"/>
                  <a:pt x="170120" y="1488148"/>
                </a:cubicBezTo>
                <a:cubicBezTo>
                  <a:pt x="179484" y="1481903"/>
                  <a:pt x="182606" y="1469413"/>
                  <a:pt x="195091" y="1475658"/>
                </a:cubicBezTo>
                <a:cubicBezTo>
                  <a:pt x="201334" y="1481903"/>
                  <a:pt x="207577" y="1481903"/>
                  <a:pt x="216942" y="1478780"/>
                </a:cubicBezTo>
                <a:cubicBezTo>
                  <a:pt x="216942" y="1475658"/>
                  <a:pt x="220063" y="1469413"/>
                  <a:pt x="223185" y="1466290"/>
                </a:cubicBezTo>
                <a:cubicBezTo>
                  <a:pt x="220063" y="1466290"/>
                  <a:pt x="220063" y="1463167"/>
                  <a:pt x="216942" y="1460045"/>
                </a:cubicBezTo>
                <a:cubicBezTo>
                  <a:pt x="201334" y="1466290"/>
                  <a:pt x="188849" y="1460045"/>
                  <a:pt x="173241" y="1460045"/>
                </a:cubicBezTo>
                <a:cubicBezTo>
                  <a:pt x="173241" y="1460045"/>
                  <a:pt x="173241" y="1460045"/>
                  <a:pt x="173241" y="1456922"/>
                </a:cubicBezTo>
                <a:cubicBezTo>
                  <a:pt x="163877" y="1460045"/>
                  <a:pt x="154513" y="1460045"/>
                  <a:pt x="145148" y="1453800"/>
                </a:cubicBezTo>
                <a:cubicBezTo>
                  <a:pt x="145148" y="1453800"/>
                  <a:pt x="145148" y="1453800"/>
                  <a:pt x="142027" y="1453800"/>
                </a:cubicBezTo>
                <a:cubicBezTo>
                  <a:pt x="132662" y="1453800"/>
                  <a:pt x="123298" y="1453800"/>
                  <a:pt x="117055" y="1447555"/>
                </a:cubicBezTo>
                <a:cubicBezTo>
                  <a:pt x="113934" y="1444432"/>
                  <a:pt x="113934" y="1444432"/>
                  <a:pt x="117055" y="1441310"/>
                </a:cubicBezTo>
                <a:cubicBezTo>
                  <a:pt x="120177" y="1438187"/>
                  <a:pt x="120177" y="1438187"/>
                  <a:pt x="120177" y="1435065"/>
                </a:cubicBezTo>
                <a:cubicBezTo>
                  <a:pt x="123298" y="1435065"/>
                  <a:pt x="123298" y="1431942"/>
                  <a:pt x="126419" y="1431942"/>
                </a:cubicBezTo>
                <a:cubicBezTo>
                  <a:pt x="129541" y="1422575"/>
                  <a:pt x="126419" y="1419452"/>
                  <a:pt x="113934" y="1416330"/>
                </a:cubicBezTo>
                <a:cubicBezTo>
                  <a:pt x="95205" y="1416330"/>
                  <a:pt x="95205" y="1416330"/>
                  <a:pt x="107691" y="1397594"/>
                </a:cubicBezTo>
                <a:cubicBezTo>
                  <a:pt x="104569" y="1394472"/>
                  <a:pt x="98326" y="1394472"/>
                  <a:pt x="95205" y="1391349"/>
                </a:cubicBezTo>
                <a:cubicBezTo>
                  <a:pt x="95205" y="1391349"/>
                  <a:pt x="95205" y="1391349"/>
                  <a:pt x="92083" y="1391349"/>
                </a:cubicBezTo>
                <a:cubicBezTo>
                  <a:pt x="82719" y="1391349"/>
                  <a:pt x="82719" y="1385104"/>
                  <a:pt x="82719" y="1378859"/>
                </a:cubicBezTo>
                <a:cubicBezTo>
                  <a:pt x="82719" y="1378859"/>
                  <a:pt x="82719" y="1378859"/>
                  <a:pt x="82719" y="1375737"/>
                </a:cubicBezTo>
                <a:cubicBezTo>
                  <a:pt x="85840" y="1372614"/>
                  <a:pt x="82719" y="1366369"/>
                  <a:pt x="85840" y="1360124"/>
                </a:cubicBezTo>
                <a:cubicBezTo>
                  <a:pt x="95205" y="1347634"/>
                  <a:pt x="76476" y="1338266"/>
                  <a:pt x="76476" y="1325776"/>
                </a:cubicBezTo>
                <a:cubicBezTo>
                  <a:pt x="76476" y="1325776"/>
                  <a:pt x="76476" y="1322654"/>
                  <a:pt x="76476" y="1322654"/>
                </a:cubicBezTo>
                <a:cubicBezTo>
                  <a:pt x="70233" y="1313286"/>
                  <a:pt x="70233" y="1303919"/>
                  <a:pt x="76476" y="1294551"/>
                </a:cubicBezTo>
                <a:cubicBezTo>
                  <a:pt x="76476" y="1291429"/>
                  <a:pt x="73355" y="1291429"/>
                  <a:pt x="73355" y="1291429"/>
                </a:cubicBezTo>
                <a:cubicBezTo>
                  <a:pt x="73355" y="1291429"/>
                  <a:pt x="73355" y="1288306"/>
                  <a:pt x="73355" y="1288306"/>
                </a:cubicBezTo>
                <a:cubicBezTo>
                  <a:pt x="73355" y="1288306"/>
                  <a:pt x="73355" y="1288306"/>
                  <a:pt x="73355" y="1285183"/>
                </a:cubicBezTo>
                <a:cubicBezTo>
                  <a:pt x="73355" y="1282061"/>
                  <a:pt x="76476" y="1278938"/>
                  <a:pt x="79598" y="1278938"/>
                </a:cubicBezTo>
                <a:cubicBezTo>
                  <a:pt x="79598" y="1275816"/>
                  <a:pt x="82719" y="1275816"/>
                  <a:pt x="85840" y="1272693"/>
                </a:cubicBezTo>
                <a:cubicBezTo>
                  <a:pt x="88962" y="1272693"/>
                  <a:pt x="88962" y="1269571"/>
                  <a:pt x="92083" y="1269571"/>
                </a:cubicBezTo>
                <a:cubicBezTo>
                  <a:pt x="95205" y="1263326"/>
                  <a:pt x="88962" y="1260203"/>
                  <a:pt x="85840" y="1257081"/>
                </a:cubicBezTo>
                <a:cubicBezTo>
                  <a:pt x="82719" y="1253958"/>
                  <a:pt x="82719" y="1250836"/>
                  <a:pt x="82719" y="1247713"/>
                </a:cubicBezTo>
                <a:cubicBezTo>
                  <a:pt x="76476" y="1241468"/>
                  <a:pt x="70233" y="1235223"/>
                  <a:pt x="79598" y="1225855"/>
                </a:cubicBezTo>
                <a:cubicBezTo>
                  <a:pt x="79598" y="1222733"/>
                  <a:pt x="79598" y="1222733"/>
                  <a:pt x="82719" y="1222733"/>
                </a:cubicBezTo>
                <a:cubicBezTo>
                  <a:pt x="82719" y="1219610"/>
                  <a:pt x="85840" y="1219610"/>
                  <a:pt x="85840" y="1216488"/>
                </a:cubicBezTo>
                <a:cubicBezTo>
                  <a:pt x="85840" y="1216488"/>
                  <a:pt x="88962" y="1216488"/>
                  <a:pt x="85840" y="1213365"/>
                </a:cubicBezTo>
                <a:cubicBezTo>
                  <a:pt x="85840" y="1213365"/>
                  <a:pt x="88962" y="1210243"/>
                  <a:pt x="88962" y="1210243"/>
                </a:cubicBezTo>
                <a:cubicBezTo>
                  <a:pt x="92083" y="1207120"/>
                  <a:pt x="95205" y="1207120"/>
                  <a:pt x="98326" y="1207120"/>
                </a:cubicBezTo>
                <a:cubicBezTo>
                  <a:pt x="98326" y="1200875"/>
                  <a:pt x="101448" y="1200875"/>
                  <a:pt x="104569" y="1200875"/>
                </a:cubicBezTo>
                <a:cubicBezTo>
                  <a:pt x="107691" y="1200875"/>
                  <a:pt x="107691" y="1200875"/>
                  <a:pt x="107691" y="1197753"/>
                </a:cubicBezTo>
                <a:cubicBezTo>
                  <a:pt x="107691" y="1197753"/>
                  <a:pt x="110812" y="1197753"/>
                  <a:pt x="110812" y="1197753"/>
                </a:cubicBezTo>
                <a:cubicBezTo>
                  <a:pt x="113934" y="1188385"/>
                  <a:pt x="123298" y="1194630"/>
                  <a:pt x="126419" y="1191508"/>
                </a:cubicBezTo>
                <a:cubicBezTo>
                  <a:pt x="129541" y="1191508"/>
                  <a:pt x="129541" y="1191508"/>
                  <a:pt x="129541" y="1188385"/>
                </a:cubicBezTo>
                <a:cubicBezTo>
                  <a:pt x="132662" y="1188385"/>
                  <a:pt x="135784" y="1188385"/>
                  <a:pt x="138905" y="1188385"/>
                </a:cubicBezTo>
                <a:cubicBezTo>
                  <a:pt x="138905" y="1188385"/>
                  <a:pt x="138905" y="1188385"/>
                  <a:pt x="138905" y="1185263"/>
                </a:cubicBezTo>
                <a:cubicBezTo>
                  <a:pt x="142027" y="1185263"/>
                  <a:pt x="145148" y="1185263"/>
                  <a:pt x="148270" y="1182140"/>
                </a:cubicBezTo>
                <a:cubicBezTo>
                  <a:pt x="148270" y="1182140"/>
                  <a:pt x="151391" y="1182140"/>
                  <a:pt x="151391" y="1182140"/>
                </a:cubicBezTo>
                <a:cubicBezTo>
                  <a:pt x="154513" y="1182140"/>
                  <a:pt x="154513" y="1182140"/>
                  <a:pt x="157634" y="1182140"/>
                </a:cubicBezTo>
                <a:cubicBezTo>
                  <a:pt x="157634" y="1182140"/>
                  <a:pt x="157634" y="1179018"/>
                  <a:pt x="160755" y="1182140"/>
                </a:cubicBezTo>
                <a:cubicBezTo>
                  <a:pt x="163877" y="1179018"/>
                  <a:pt x="166998" y="1175895"/>
                  <a:pt x="170120" y="1172773"/>
                </a:cubicBezTo>
                <a:cubicBezTo>
                  <a:pt x="173241" y="1172773"/>
                  <a:pt x="179484" y="1169650"/>
                  <a:pt x="182606" y="1169650"/>
                </a:cubicBezTo>
                <a:cubicBezTo>
                  <a:pt x="185727" y="1166527"/>
                  <a:pt x="185727" y="1166527"/>
                  <a:pt x="188849" y="1163405"/>
                </a:cubicBezTo>
                <a:cubicBezTo>
                  <a:pt x="188849" y="1166527"/>
                  <a:pt x="191970" y="1163405"/>
                  <a:pt x="191970" y="1163405"/>
                </a:cubicBezTo>
                <a:cubicBezTo>
                  <a:pt x="195091" y="1160282"/>
                  <a:pt x="198213" y="1160282"/>
                  <a:pt x="201334" y="1163405"/>
                </a:cubicBezTo>
                <a:cubicBezTo>
                  <a:pt x="204456" y="1160282"/>
                  <a:pt x="207577" y="1157160"/>
                  <a:pt x="210699" y="1157160"/>
                </a:cubicBezTo>
                <a:cubicBezTo>
                  <a:pt x="210699" y="1157160"/>
                  <a:pt x="210699" y="1157160"/>
                  <a:pt x="213820" y="1157160"/>
                </a:cubicBezTo>
                <a:cubicBezTo>
                  <a:pt x="220063" y="1154037"/>
                  <a:pt x="223185" y="1150915"/>
                  <a:pt x="229427" y="1150915"/>
                </a:cubicBezTo>
                <a:cubicBezTo>
                  <a:pt x="229427" y="1150915"/>
                  <a:pt x="229427" y="1147792"/>
                  <a:pt x="229427" y="1147792"/>
                </a:cubicBezTo>
                <a:cubicBezTo>
                  <a:pt x="238792" y="1144670"/>
                  <a:pt x="248156" y="1141547"/>
                  <a:pt x="257521" y="1138425"/>
                </a:cubicBezTo>
                <a:cubicBezTo>
                  <a:pt x="260642" y="1138425"/>
                  <a:pt x="263763" y="1138425"/>
                  <a:pt x="263763" y="1138425"/>
                </a:cubicBezTo>
                <a:cubicBezTo>
                  <a:pt x="266885" y="1132180"/>
                  <a:pt x="273128" y="1129057"/>
                  <a:pt x="276249" y="1129057"/>
                </a:cubicBezTo>
                <a:cubicBezTo>
                  <a:pt x="276249" y="1129057"/>
                  <a:pt x="279371" y="1129057"/>
                  <a:pt x="279371" y="1125935"/>
                </a:cubicBezTo>
                <a:cubicBezTo>
                  <a:pt x="282492" y="1125935"/>
                  <a:pt x="285614" y="1122812"/>
                  <a:pt x="288735" y="1122812"/>
                </a:cubicBezTo>
                <a:cubicBezTo>
                  <a:pt x="291857" y="1122812"/>
                  <a:pt x="291857" y="1122812"/>
                  <a:pt x="291857" y="1122812"/>
                </a:cubicBezTo>
                <a:cubicBezTo>
                  <a:pt x="291857" y="1116567"/>
                  <a:pt x="298100" y="1119690"/>
                  <a:pt x="301221" y="1116567"/>
                </a:cubicBezTo>
                <a:cubicBezTo>
                  <a:pt x="304342" y="1116567"/>
                  <a:pt x="304342" y="1116567"/>
                  <a:pt x="304342" y="1116567"/>
                </a:cubicBezTo>
                <a:cubicBezTo>
                  <a:pt x="307464" y="1113445"/>
                  <a:pt x="307464" y="1113445"/>
                  <a:pt x="310585" y="1113445"/>
                </a:cubicBezTo>
                <a:cubicBezTo>
                  <a:pt x="310585" y="1113445"/>
                  <a:pt x="313707" y="1113445"/>
                  <a:pt x="313707" y="1110322"/>
                </a:cubicBezTo>
                <a:cubicBezTo>
                  <a:pt x="313707" y="1110322"/>
                  <a:pt x="316828" y="1110322"/>
                  <a:pt x="316828" y="1110322"/>
                </a:cubicBezTo>
                <a:cubicBezTo>
                  <a:pt x="316828" y="1110322"/>
                  <a:pt x="316828" y="1110322"/>
                  <a:pt x="319950" y="1107199"/>
                </a:cubicBezTo>
                <a:cubicBezTo>
                  <a:pt x="319950" y="1107199"/>
                  <a:pt x="323071" y="1107199"/>
                  <a:pt x="323071" y="1107199"/>
                </a:cubicBezTo>
                <a:cubicBezTo>
                  <a:pt x="323071" y="1107199"/>
                  <a:pt x="323071" y="1107199"/>
                  <a:pt x="326193" y="1104077"/>
                </a:cubicBezTo>
                <a:cubicBezTo>
                  <a:pt x="329314" y="1104077"/>
                  <a:pt x="329314" y="1104077"/>
                  <a:pt x="332436" y="1100954"/>
                </a:cubicBezTo>
                <a:cubicBezTo>
                  <a:pt x="332436" y="1100954"/>
                  <a:pt x="335557" y="1100954"/>
                  <a:pt x="335557" y="1097832"/>
                </a:cubicBezTo>
                <a:cubicBezTo>
                  <a:pt x="338678" y="1094709"/>
                  <a:pt x="341800" y="1097832"/>
                  <a:pt x="344921" y="1094709"/>
                </a:cubicBezTo>
                <a:cubicBezTo>
                  <a:pt x="344921" y="1091587"/>
                  <a:pt x="348043" y="1091587"/>
                  <a:pt x="351164" y="1091587"/>
                </a:cubicBezTo>
                <a:cubicBezTo>
                  <a:pt x="351164" y="1091587"/>
                  <a:pt x="351164" y="1091587"/>
                  <a:pt x="354286" y="1088464"/>
                </a:cubicBezTo>
                <a:cubicBezTo>
                  <a:pt x="360529" y="1079097"/>
                  <a:pt x="369893" y="1079097"/>
                  <a:pt x="379257" y="1075974"/>
                </a:cubicBezTo>
                <a:cubicBezTo>
                  <a:pt x="379257" y="1075974"/>
                  <a:pt x="379257" y="1075974"/>
                  <a:pt x="379257" y="1072852"/>
                </a:cubicBezTo>
                <a:cubicBezTo>
                  <a:pt x="379257" y="1072852"/>
                  <a:pt x="379257" y="1072852"/>
                  <a:pt x="376136" y="1072852"/>
                </a:cubicBezTo>
                <a:cubicBezTo>
                  <a:pt x="376136" y="1072852"/>
                  <a:pt x="376136" y="1069729"/>
                  <a:pt x="376136" y="1069729"/>
                </a:cubicBezTo>
                <a:cubicBezTo>
                  <a:pt x="376136" y="1066607"/>
                  <a:pt x="376136" y="1066607"/>
                  <a:pt x="379257" y="1063484"/>
                </a:cubicBezTo>
                <a:cubicBezTo>
                  <a:pt x="379257" y="1063484"/>
                  <a:pt x="379257" y="1063484"/>
                  <a:pt x="382379" y="1060362"/>
                </a:cubicBezTo>
                <a:cubicBezTo>
                  <a:pt x="382379" y="1060362"/>
                  <a:pt x="382379" y="1060362"/>
                  <a:pt x="385500" y="1060362"/>
                </a:cubicBezTo>
                <a:cubicBezTo>
                  <a:pt x="385500" y="1057239"/>
                  <a:pt x="385500" y="1057239"/>
                  <a:pt x="385500" y="1057239"/>
                </a:cubicBezTo>
                <a:cubicBezTo>
                  <a:pt x="385500" y="1054117"/>
                  <a:pt x="385500" y="1047871"/>
                  <a:pt x="388622" y="1047871"/>
                </a:cubicBezTo>
                <a:cubicBezTo>
                  <a:pt x="391743" y="1038504"/>
                  <a:pt x="394865" y="1029136"/>
                  <a:pt x="404229" y="1026014"/>
                </a:cubicBezTo>
                <a:cubicBezTo>
                  <a:pt x="404229" y="1022891"/>
                  <a:pt x="404229" y="1022891"/>
                  <a:pt x="407350" y="1019769"/>
                </a:cubicBezTo>
                <a:cubicBezTo>
                  <a:pt x="407350" y="1016646"/>
                  <a:pt x="410472" y="1016646"/>
                  <a:pt x="410472" y="1016646"/>
                </a:cubicBezTo>
                <a:cubicBezTo>
                  <a:pt x="410472" y="1013524"/>
                  <a:pt x="413593" y="1010401"/>
                  <a:pt x="413593" y="1010401"/>
                </a:cubicBezTo>
                <a:cubicBezTo>
                  <a:pt x="416715" y="1007279"/>
                  <a:pt x="416715" y="1004156"/>
                  <a:pt x="419836" y="1001034"/>
                </a:cubicBezTo>
                <a:cubicBezTo>
                  <a:pt x="422958" y="994789"/>
                  <a:pt x="426079" y="982298"/>
                  <a:pt x="432322" y="976053"/>
                </a:cubicBezTo>
                <a:cubicBezTo>
                  <a:pt x="435444" y="972931"/>
                  <a:pt x="435444" y="969808"/>
                  <a:pt x="435444" y="966686"/>
                </a:cubicBezTo>
                <a:cubicBezTo>
                  <a:pt x="441687" y="963563"/>
                  <a:pt x="435444" y="954196"/>
                  <a:pt x="444808" y="951073"/>
                </a:cubicBezTo>
                <a:cubicBezTo>
                  <a:pt x="444808" y="947951"/>
                  <a:pt x="447929" y="947951"/>
                  <a:pt x="447929" y="944828"/>
                </a:cubicBezTo>
                <a:cubicBezTo>
                  <a:pt x="447929" y="941706"/>
                  <a:pt x="451051" y="938583"/>
                  <a:pt x="454172" y="935461"/>
                </a:cubicBezTo>
                <a:cubicBezTo>
                  <a:pt x="454172" y="935461"/>
                  <a:pt x="457294" y="935461"/>
                  <a:pt x="457294" y="932338"/>
                </a:cubicBezTo>
                <a:cubicBezTo>
                  <a:pt x="457294" y="932338"/>
                  <a:pt x="457294" y="932338"/>
                  <a:pt x="460415" y="929215"/>
                </a:cubicBezTo>
                <a:cubicBezTo>
                  <a:pt x="463537" y="929215"/>
                  <a:pt x="466658" y="926093"/>
                  <a:pt x="466658" y="919848"/>
                </a:cubicBezTo>
                <a:cubicBezTo>
                  <a:pt x="466658" y="919848"/>
                  <a:pt x="469780" y="916725"/>
                  <a:pt x="472901" y="913603"/>
                </a:cubicBezTo>
                <a:cubicBezTo>
                  <a:pt x="472901" y="910480"/>
                  <a:pt x="479144" y="904235"/>
                  <a:pt x="485387" y="901113"/>
                </a:cubicBezTo>
                <a:cubicBezTo>
                  <a:pt x="485387" y="901113"/>
                  <a:pt x="488508" y="897990"/>
                  <a:pt x="488508" y="897990"/>
                </a:cubicBezTo>
                <a:cubicBezTo>
                  <a:pt x="488508" y="894868"/>
                  <a:pt x="491630" y="894868"/>
                  <a:pt x="494751" y="894868"/>
                </a:cubicBezTo>
                <a:cubicBezTo>
                  <a:pt x="494751" y="894868"/>
                  <a:pt x="497873" y="891745"/>
                  <a:pt x="497873" y="891745"/>
                </a:cubicBezTo>
                <a:cubicBezTo>
                  <a:pt x="497873" y="888623"/>
                  <a:pt x="500994" y="885500"/>
                  <a:pt x="504116" y="885500"/>
                </a:cubicBezTo>
                <a:cubicBezTo>
                  <a:pt x="504116" y="885500"/>
                  <a:pt x="507237" y="885500"/>
                  <a:pt x="507237" y="885500"/>
                </a:cubicBezTo>
                <a:cubicBezTo>
                  <a:pt x="507237" y="882378"/>
                  <a:pt x="507237" y="882378"/>
                  <a:pt x="507237" y="882378"/>
                </a:cubicBezTo>
                <a:cubicBezTo>
                  <a:pt x="507237" y="879255"/>
                  <a:pt x="510359" y="876133"/>
                  <a:pt x="510359" y="876133"/>
                </a:cubicBezTo>
                <a:cubicBezTo>
                  <a:pt x="513480" y="863642"/>
                  <a:pt x="513480" y="854275"/>
                  <a:pt x="522844" y="844907"/>
                </a:cubicBezTo>
                <a:cubicBezTo>
                  <a:pt x="525966" y="844907"/>
                  <a:pt x="525966" y="844907"/>
                  <a:pt x="525966" y="841785"/>
                </a:cubicBezTo>
                <a:cubicBezTo>
                  <a:pt x="525966" y="835540"/>
                  <a:pt x="529087" y="832417"/>
                  <a:pt x="532209" y="826172"/>
                </a:cubicBezTo>
                <a:cubicBezTo>
                  <a:pt x="535330" y="826172"/>
                  <a:pt x="535330" y="819927"/>
                  <a:pt x="538452" y="819927"/>
                </a:cubicBezTo>
                <a:cubicBezTo>
                  <a:pt x="538452" y="816805"/>
                  <a:pt x="538452" y="816805"/>
                  <a:pt x="541573" y="813682"/>
                </a:cubicBezTo>
                <a:cubicBezTo>
                  <a:pt x="541573" y="813682"/>
                  <a:pt x="544695" y="810559"/>
                  <a:pt x="544695" y="807437"/>
                </a:cubicBezTo>
                <a:cubicBezTo>
                  <a:pt x="547816" y="807437"/>
                  <a:pt x="547816" y="801192"/>
                  <a:pt x="550937" y="801192"/>
                </a:cubicBezTo>
                <a:cubicBezTo>
                  <a:pt x="550937" y="801192"/>
                  <a:pt x="554059" y="798069"/>
                  <a:pt x="554059" y="798069"/>
                </a:cubicBezTo>
                <a:cubicBezTo>
                  <a:pt x="554059" y="798069"/>
                  <a:pt x="554059" y="798069"/>
                  <a:pt x="554059" y="794947"/>
                </a:cubicBezTo>
                <a:cubicBezTo>
                  <a:pt x="557180" y="794947"/>
                  <a:pt x="557180" y="794947"/>
                  <a:pt x="557180" y="791824"/>
                </a:cubicBezTo>
                <a:cubicBezTo>
                  <a:pt x="563423" y="782457"/>
                  <a:pt x="566545" y="769967"/>
                  <a:pt x="575909" y="766844"/>
                </a:cubicBezTo>
                <a:cubicBezTo>
                  <a:pt x="579031" y="763722"/>
                  <a:pt x="579031" y="763722"/>
                  <a:pt x="579031" y="760599"/>
                </a:cubicBezTo>
                <a:cubicBezTo>
                  <a:pt x="582152" y="754354"/>
                  <a:pt x="585273" y="748109"/>
                  <a:pt x="588395" y="744986"/>
                </a:cubicBezTo>
                <a:cubicBezTo>
                  <a:pt x="591516" y="744986"/>
                  <a:pt x="591516" y="741864"/>
                  <a:pt x="591516" y="741864"/>
                </a:cubicBezTo>
                <a:cubicBezTo>
                  <a:pt x="591516" y="738741"/>
                  <a:pt x="591516" y="735619"/>
                  <a:pt x="594638" y="735619"/>
                </a:cubicBezTo>
                <a:cubicBezTo>
                  <a:pt x="594638" y="735619"/>
                  <a:pt x="594638" y="732496"/>
                  <a:pt x="597759" y="732496"/>
                </a:cubicBezTo>
                <a:cubicBezTo>
                  <a:pt x="597759" y="729374"/>
                  <a:pt x="597759" y="729374"/>
                  <a:pt x="597759" y="726251"/>
                </a:cubicBezTo>
                <a:cubicBezTo>
                  <a:pt x="600881" y="726251"/>
                  <a:pt x="600881" y="723129"/>
                  <a:pt x="600881" y="723129"/>
                </a:cubicBezTo>
                <a:cubicBezTo>
                  <a:pt x="607124" y="716884"/>
                  <a:pt x="604002" y="710639"/>
                  <a:pt x="610245" y="710639"/>
                </a:cubicBezTo>
                <a:cubicBezTo>
                  <a:pt x="610245" y="707516"/>
                  <a:pt x="613367" y="707516"/>
                  <a:pt x="613367" y="707516"/>
                </a:cubicBezTo>
                <a:cubicBezTo>
                  <a:pt x="616488" y="701271"/>
                  <a:pt x="619610" y="691903"/>
                  <a:pt x="628974" y="685658"/>
                </a:cubicBezTo>
                <a:cubicBezTo>
                  <a:pt x="635217" y="679413"/>
                  <a:pt x="632095" y="666923"/>
                  <a:pt x="644581" y="666923"/>
                </a:cubicBezTo>
                <a:cubicBezTo>
                  <a:pt x="647703" y="654433"/>
                  <a:pt x="657067" y="645066"/>
                  <a:pt x="669553" y="638821"/>
                </a:cubicBezTo>
                <a:cubicBezTo>
                  <a:pt x="669553" y="635698"/>
                  <a:pt x="672674" y="632575"/>
                  <a:pt x="678917" y="632575"/>
                </a:cubicBezTo>
                <a:cubicBezTo>
                  <a:pt x="678917" y="632575"/>
                  <a:pt x="678917" y="629453"/>
                  <a:pt x="682039" y="629453"/>
                </a:cubicBezTo>
                <a:cubicBezTo>
                  <a:pt x="682039" y="629453"/>
                  <a:pt x="685160" y="626330"/>
                  <a:pt x="685160" y="626330"/>
                </a:cubicBezTo>
                <a:cubicBezTo>
                  <a:pt x="688282" y="626330"/>
                  <a:pt x="691403" y="626330"/>
                  <a:pt x="691403" y="623208"/>
                </a:cubicBezTo>
                <a:cubicBezTo>
                  <a:pt x="694524" y="616963"/>
                  <a:pt x="697646" y="613840"/>
                  <a:pt x="703889" y="613840"/>
                </a:cubicBezTo>
                <a:cubicBezTo>
                  <a:pt x="703889" y="610718"/>
                  <a:pt x="710132" y="610718"/>
                  <a:pt x="710132" y="607595"/>
                </a:cubicBezTo>
                <a:cubicBezTo>
                  <a:pt x="710132" y="607595"/>
                  <a:pt x="710132" y="607595"/>
                  <a:pt x="713253" y="607595"/>
                </a:cubicBezTo>
                <a:cubicBezTo>
                  <a:pt x="713253" y="607595"/>
                  <a:pt x="716375" y="604473"/>
                  <a:pt x="716375" y="604473"/>
                </a:cubicBezTo>
                <a:cubicBezTo>
                  <a:pt x="719496" y="604473"/>
                  <a:pt x="719496" y="604473"/>
                  <a:pt x="719496" y="601350"/>
                </a:cubicBezTo>
                <a:cubicBezTo>
                  <a:pt x="725739" y="595105"/>
                  <a:pt x="731982" y="591983"/>
                  <a:pt x="738225" y="591983"/>
                </a:cubicBezTo>
                <a:cubicBezTo>
                  <a:pt x="741346" y="591983"/>
                  <a:pt x="741346" y="591983"/>
                  <a:pt x="741346" y="588860"/>
                </a:cubicBezTo>
                <a:cubicBezTo>
                  <a:pt x="744468" y="588860"/>
                  <a:pt x="744468" y="588860"/>
                  <a:pt x="747589" y="585738"/>
                </a:cubicBezTo>
                <a:cubicBezTo>
                  <a:pt x="747589" y="585738"/>
                  <a:pt x="750711" y="585738"/>
                  <a:pt x="750711" y="585738"/>
                </a:cubicBezTo>
                <a:cubicBezTo>
                  <a:pt x="753832" y="585738"/>
                  <a:pt x="753832" y="585738"/>
                  <a:pt x="753832" y="585738"/>
                </a:cubicBezTo>
                <a:cubicBezTo>
                  <a:pt x="753832" y="585738"/>
                  <a:pt x="753832" y="582615"/>
                  <a:pt x="756954" y="582615"/>
                </a:cubicBezTo>
                <a:cubicBezTo>
                  <a:pt x="756954" y="582615"/>
                  <a:pt x="760075" y="582615"/>
                  <a:pt x="760075" y="582615"/>
                </a:cubicBezTo>
                <a:cubicBezTo>
                  <a:pt x="766318" y="573247"/>
                  <a:pt x="775682" y="573247"/>
                  <a:pt x="785047" y="570125"/>
                </a:cubicBezTo>
                <a:cubicBezTo>
                  <a:pt x="788168" y="570125"/>
                  <a:pt x="788168" y="567002"/>
                  <a:pt x="791290" y="567002"/>
                </a:cubicBezTo>
                <a:cubicBezTo>
                  <a:pt x="794411" y="563880"/>
                  <a:pt x="797533" y="560757"/>
                  <a:pt x="803775" y="563880"/>
                </a:cubicBezTo>
                <a:cubicBezTo>
                  <a:pt x="806897" y="563880"/>
                  <a:pt x="806897" y="563880"/>
                  <a:pt x="806897" y="563880"/>
                </a:cubicBezTo>
                <a:cubicBezTo>
                  <a:pt x="822504" y="560757"/>
                  <a:pt x="838111" y="563880"/>
                  <a:pt x="853719" y="560757"/>
                </a:cubicBezTo>
                <a:cubicBezTo>
                  <a:pt x="859962" y="563880"/>
                  <a:pt x="859962" y="563880"/>
                  <a:pt x="863083" y="563880"/>
                </a:cubicBezTo>
                <a:cubicBezTo>
                  <a:pt x="863083" y="563880"/>
                  <a:pt x="863083" y="563880"/>
                  <a:pt x="866205" y="567002"/>
                </a:cubicBezTo>
                <a:cubicBezTo>
                  <a:pt x="866205" y="563880"/>
                  <a:pt x="866205" y="563880"/>
                  <a:pt x="866205" y="563880"/>
                </a:cubicBezTo>
                <a:cubicBezTo>
                  <a:pt x="869326" y="560757"/>
                  <a:pt x="872447" y="560757"/>
                  <a:pt x="875569" y="560757"/>
                </a:cubicBezTo>
                <a:cubicBezTo>
                  <a:pt x="875569" y="557635"/>
                  <a:pt x="875569" y="557635"/>
                  <a:pt x="878690" y="557635"/>
                </a:cubicBezTo>
                <a:cubicBezTo>
                  <a:pt x="881812" y="554512"/>
                  <a:pt x="884933" y="554512"/>
                  <a:pt x="888055" y="551390"/>
                </a:cubicBezTo>
                <a:cubicBezTo>
                  <a:pt x="894298" y="548267"/>
                  <a:pt x="897419" y="542022"/>
                  <a:pt x="906784" y="538900"/>
                </a:cubicBezTo>
                <a:cubicBezTo>
                  <a:pt x="906784" y="538900"/>
                  <a:pt x="909905" y="538900"/>
                  <a:pt x="909905" y="538900"/>
                </a:cubicBezTo>
                <a:cubicBezTo>
                  <a:pt x="916148" y="532655"/>
                  <a:pt x="919269" y="520165"/>
                  <a:pt x="928634" y="517042"/>
                </a:cubicBezTo>
                <a:cubicBezTo>
                  <a:pt x="928634" y="513919"/>
                  <a:pt x="928634" y="510797"/>
                  <a:pt x="931755" y="507674"/>
                </a:cubicBezTo>
                <a:cubicBezTo>
                  <a:pt x="931755" y="507674"/>
                  <a:pt x="931755" y="507674"/>
                  <a:pt x="934877" y="504552"/>
                </a:cubicBezTo>
                <a:lnTo>
                  <a:pt x="934877" y="492062"/>
                </a:lnTo>
                <a:cubicBezTo>
                  <a:pt x="934877" y="488939"/>
                  <a:pt x="937998" y="485817"/>
                  <a:pt x="941120" y="485817"/>
                </a:cubicBezTo>
                <a:cubicBezTo>
                  <a:pt x="941120" y="482694"/>
                  <a:pt x="941120" y="479572"/>
                  <a:pt x="944241" y="476449"/>
                </a:cubicBezTo>
                <a:cubicBezTo>
                  <a:pt x="944241" y="476449"/>
                  <a:pt x="947362" y="473327"/>
                  <a:pt x="947362" y="473327"/>
                </a:cubicBezTo>
                <a:cubicBezTo>
                  <a:pt x="950484" y="470204"/>
                  <a:pt x="950484" y="470204"/>
                  <a:pt x="953605" y="470204"/>
                </a:cubicBezTo>
                <a:cubicBezTo>
                  <a:pt x="956727" y="467082"/>
                  <a:pt x="959848" y="463959"/>
                  <a:pt x="962970" y="463959"/>
                </a:cubicBezTo>
                <a:cubicBezTo>
                  <a:pt x="962970" y="460837"/>
                  <a:pt x="966091" y="460837"/>
                  <a:pt x="966091" y="460837"/>
                </a:cubicBezTo>
                <a:cubicBezTo>
                  <a:pt x="969213" y="460837"/>
                  <a:pt x="969213" y="460837"/>
                  <a:pt x="969213" y="457714"/>
                </a:cubicBezTo>
                <a:cubicBezTo>
                  <a:pt x="972334" y="454591"/>
                  <a:pt x="969213" y="451469"/>
                  <a:pt x="975456" y="448346"/>
                </a:cubicBezTo>
                <a:cubicBezTo>
                  <a:pt x="975456" y="445224"/>
                  <a:pt x="975456" y="438979"/>
                  <a:pt x="978577" y="438979"/>
                </a:cubicBezTo>
                <a:cubicBezTo>
                  <a:pt x="981698" y="432734"/>
                  <a:pt x="984820" y="426489"/>
                  <a:pt x="994184" y="426489"/>
                </a:cubicBezTo>
                <a:cubicBezTo>
                  <a:pt x="997306" y="423366"/>
                  <a:pt x="997306" y="423366"/>
                  <a:pt x="1000427" y="423366"/>
                </a:cubicBezTo>
                <a:cubicBezTo>
                  <a:pt x="1003549" y="417121"/>
                  <a:pt x="1009792" y="417121"/>
                  <a:pt x="1012913" y="417121"/>
                </a:cubicBezTo>
                <a:cubicBezTo>
                  <a:pt x="1016034" y="417121"/>
                  <a:pt x="1016034" y="417121"/>
                  <a:pt x="1019156" y="413999"/>
                </a:cubicBezTo>
                <a:cubicBezTo>
                  <a:pt x="1022277" y="410876"/>
                  <a:pt x="1028520" y="417121"/>
                  <a:pt x="1031642" y="410876"/>
                </a:cubicBezTo>
                <a:cubicBezTo>
                  <a:pt x="1034763" y="407754"/>
                  <a:pt x="1041006" y="410876"/>
                  <a:pt x="1044128" y="407754"/>
                </a:cubicBezTo>
                <a:cubicBezTo>
                  <a:pt x="1047249" y="404631"/>
                  <a:pt x="1050370" y="404631"/>
                  <a:pt x="1053492" y="407754"/>
                </a:cubicBezTo>
                <a:cubicBezTo>
                  <a:pt x="1053492" y="398386"/>
                  <a:pt x="1059735" y="398386"/>
                  <a:pt x="1065978" y="398386"/>
                </a:cubicBezTo>
                <a:cubicBezTo>
                  <a:pt x="1069099" y="398386"/>
                  <a:pt x="1069099" y="398386"/>
                  <a:pt x="1072221" y="398386"/>
                </a:cubicBezTo>
                <a:cubicBezTo>
                  <a:pt x="1072221" y="395263"/>
                  <a:pt x="1078464" y="398386"/>
                  <a:pt x="1078464" y="395263"/>
                </a:cubicBezTo>
                <a:cubicBezTo>
                  <a:pt x="1081585" y="392141"/>
                  <a:pt x="1081585" y="392141"/>
                  <a:pt x="1084707" y="392141"/>
                </a:cubicBezTo>
                <a:cubicBezTo>
                  <a:pt x="1084707" y="392141"/>
                  <a:pt x="1087828" y="392141"/>
                  <a:pt x="1087828" y="389018"/>
                </a:cubicBezTo>
                <a:cubicBezTo>
                  <a:pt x="1097192" y="382773"/>
                  <a:pt x="1106557" y="379651"/>
                  <a:pt x="1119043" y="379651"/>
                </a:cubicBezTo>
                <a:cubicBezTo>
                  <a:pt x="1119043" y="379651"/>
                  <a:pt x="1119043" y="376528"/>
                  <a:pt x="1119043" y="376528"/>
                </a:cubicBezTo>
                <a:cubicBezTo>
                  <a:pt x="1134650" y="379651"/>
                  <a:pt x="1150257" y="379651"/>
                  <a:pt x="1165864" y="376528"/>
                </a:cubicBezTo>
                <a:cubicBezTo>
                  <a:pt x="1165864" y="376528"/>
                  <a:pt x="1165864" y="379651"/>
                  <a:pt x="1165864" y="379651"/>
                </a:cubicBezTo>
                <a:cubicBezTo>
                  <a:pt x="1168986" y="379651"/>
                  <a:pt x="1168986" y="379651"/>
                  <a:pt x="1172107" y="379651"/>
                </a:cubicBezTo>
                <a:cubicBezTo>
                  <a:pt x="1172107" y="379651"/>
                  <a:pt x="1172107" y="379651"/>
                  <a:pt x="1172107" y="382773"/>
                </a:cubicBezTo>
                <a:cubicBezTo>
                  <a:pt x="1172107" y="382773"/>
                  <a:pt x="1175229" y="382773"/>
                  <a:pt x="1175229" y="379651"/>
                </a:cubicBezTo>
                <a:cubicBezTo>
                  <a:pt x="1175229" y="382773"/>
                  <a:pt x="1175229" y="382773"/>
                  <a:pt x="1175229" y="382773"/>
                </a:cubicBezTo>
                <a:cubicBezTo>
                  <a:pt x="1178350" y="382773"/>
                  <a:pt x="1178350" y="382773"/>
                  <a:pt x="1178350" y="382773"/>
                </a:cubicBezTo>
                <a:cubicBezTo>
                  <a:pt x="1181472" y="379651"/>
                  <a:pt x="1184593" y="379651"/>
                  <a:pt x="1187715" y="379651"/>
                </a:cubicBezTo>
                <a:cubicBezTo>
                  <a:pt x="1190836" y="379651"/>
                  <a:pt x="1190836" y="379651"/>
                  <a:pt x="1193957" y="376528"/>
                </a:cubicBezTo>
                <a:cubicBezTo>
                  <a:pt x="1197079" y="376528"/>
                  <a:pt x="1200200" y="373406"/>
                  <a:pt x="1203322" y="367161"/>
                </a:cubicBezTo>
                <a:cubicBezTo>
                  <a:pt x="1203322" y="367161"/>
                  <a:pt x="1206443" y="367161"/>
                  <a:pt x="1209565" y="367161"/>
                </a:cubicBezTo>
                <a:cubicBezTo>
                  <a:pt x="1209565" y="364038"/>
                  <a:pt x="1209565" y="364038"/>
                  <a:pt x="1212686" y="364038"/>
                </a:cubicBezTo>
                <a:cubicBezTo>
                  <a:pt x="1212686" y="364038"/>
                  <a:pt x="1215807" y="364038"/>
                  <a:pt x="1215807" y="364038"/>
                </a:cubicBezTo>
                <a:cubicBezTo>
                  <a:pt x="1215807" y="360916"/>
                  <a:pt x="1218929" y="360916"/>
                  <a:pt x="1218929" y="357793"/>
                </a:cubicBezTo>
                <a:cubicBezTo>
                  <a:pt x="1222050" y="357793"/>
                  <a:pt x="1222050" y="354671"/>
                  <a:pt x="1225172" y="354671"/>
                </a:cubicBezTo>
                <a:cubicBezTo>
                  <a:pt x="1228293" y="348426"/>
                  <a:pt x="1234536" y="351548"/>
                  <a:pt x="1237658" y="351548"/>
                </a:cubicBezTo>
                <a:cubicBezTo>
                  <a:pt x="1240779" y="351548"/>
                  <a:pt x="1240779" y="351548"/>
                  <a:pt x="1240779" y="354671"/>
                </a:cubicBezTo>
                <a:cubicBezTo>
                  <a:pt x="1240779" y="351548"/>
                  <a:pt x="1240779" y="351548"/>
                  <a:pt x="1240779" y="351548"/>
                </a:cubicBezTo>
                <a:cubicBezTo>
                  <a:pt x="1243901" y="348426"/>
                  <a:pt x="1243901" y="348426"/>
                  <a:pt x="1247022" y="348426"/>
                </a:cubicBezTo>
                <a:cubicBezTo>
                  <a:pt x="1247022" y="348426"/>
                  <a:pt x="1247022" y="348426"/>
                  <a:pt x="1250143" y="348426"/>
                </a:cubicBezTo>
                <a:cubicBezTo>
                  <a:pt x="1250143" y="348426"/>
                  <a:pt x="1250143" y="345303"/>
                  <a:pt x="1250143" y="345303"/>
                </a:cubicBezTo>
                <a:cubicBezTo>
                  <a:pt x="1250143" y="345303"/>
                  <a:pt x="1253265" y="345303"/>
                  <a:pt x="1253265" y="345303"/>
                </a:cubicBezTo>
                <a:cubicBezTo>
                  <a:pt x="1256386" y="345303"/>
                  <a:pt x="1256386" y="342181"/>
                  <a:pt x="1259508" y="342181"/>
                </a:cubicBezTo>
                <a:cubicBezTo>
                  <a:pt x="1262629" y="335935"/>
                  <a:pt x="1268872" y="332813"/>
                  <a:pt x="1275115" y="335935"/>
                </a:cubicBezTo>
                <a:cubicBezTo>
                  <a:pt x="1275115" y="335935"/>
                  <a:pt x="1275115" y="335935"/>
                  <a:pt x="1278237" y="335935"/>
                </a:cubicBezTo>
                <a:cubicBezTo>
                  <a:pt x="1281358" y="329690"/>
                  <a:pt x="1290723" y="329690"/>
                  <a:pt x="1300087" y="326568"/>
                </a:cubicBezTo>
                <a:cubicBezTo>
                  <a:pt x="1300087" y="326568"/>
                  <a:pt x="1300087" y="326568"/>
                  <a:pt x="1303208" y="326568"/>
                </a:cubicBezTo>
                <a:cubicBezTo>
                  <a:pt x="1303208" y="326568"/>
                  <a:pt x="1303208" y="326568"/>
                  <a:pt x="1303208" y="323445"/>
                </a:cubicBezTo>
                <a:cubicBezTo>
                  <a:pt x="1303208" y="323445"/>
                  <a:pt x="1306330" y="320323"/>
                  <a:pt x="1306330" y="320323"/>
                </a:cubicBezTo>
                <a:cubicBezTo>
                  <a:pt x="1309451" y="317200"/>
                  <a:pt x="1315694" y="320323"/>
                  <a:pt x="1318815" y="314078"/>
                </a:cubicBezTo>
                <a:cubicBezTo>
                  <a:pt x="1325059" y="310955"/>
                  <a:pt x="1328180" y="314078"/>
                  <a:pt x="1334423" y="310955"/>
                </a:cubicBezTo>
                <a:cubicBezTo>
                  <a:pt x="1337544" y="307833"/>
                  <a:pt x="1343787" y="310955"/>
                  <a:pt x="1346909" y="307833"/>
                </a:cubicBezTo>
                <a:cubicBezTo>
                  <a:pt x="1346909" y="304710"/>
                  <a:pt x="1350030" y="304710"/>
                  <a:pt x="1350030" y="304710"/>
                </a:cubicBezTo>
                <a:cubicBezTo>
                  <a:pt x="1356273" y="298465"/>
                  <a:pt x="1359395" y="295343"/>
                  <a:pt x="1368759" y="295343"/>
                </a:cubicBezTo>
                <a:cubicBezTo>
                  <a:pt x="1368759" y="295343"/>
                  <a:pt x="1371880" y="292220"/>
                  <a:pt x="1371880" y="292220"/>
                </a:cubicBezTo>
                <a:cubicBezTo>
                  <a:pt x="1375002" y="292220"/>
                  <a:pt x="1375002" y="289098"/>
                  <a:pt x="1378123" y="289098"/>
                </a:cubicBezTo>
                <a:cubicBezTo>
                  <a:pt x="1381245" y="289098"/>
                  <a:pt x="1384366" y="289098"/>
                  <a:pt x="1384366" y="289098"/>
                </a:cubicBezTo>
                <a:cubicBezTo>
                  <a:pt x="1387488" y="289098"/>
                  <a:pt x="1387488" y="289098"/>
                  <a:pt x="1387488" y="285975"/>
                </a:cubicBezTo>
                <a:cubicBezTo>
                  <a:pt x="1390609" y="285975"/>
                  <a:pt x="1390609" y="285975"/>
                  <a:pt x="1390609" y="289098"/>
                </a:cubicBezTo>
                <a:cubicBezTo>
                  <a:pt x="1390609" y="285975"/>
                  <a:pt x="1390609" y="285975"/>
                  <a:pt x="1393731" y="285975"/>
                </a:cubicBezTo>
                <a:cubicBezTo>
                  <a:pt x="1393731" y="285975"/>
                  <a:pt x="1396852" y="285975"/>
                  <a:pt x="1399973" y="285975"/>
                </a:cubicBezTo>
                <a:cubicBezTo>
                  <a:pt x="1399973" y="285975"/>
                  <a:pt x="1399973" y="285975"/>
                  <a:pt x="1399973" y="282853"/>
                </a:cubicBezTo>
                <a:cubicBezTo>
                  <a:pt x="1399973" y="282853"/>
                  <a:pt x="1406216" y="282853"/>
                  <a:pt x="1406216" y="279730"/>
                </a:cubicBezTo>
                <a:cubicBezTo>
                  <a:pt x="1406216" y="279730"/>
                  <a:pt x="1406216" y="279730"/>
                  <a:pt x="1409338" y="279730"/>
                </a:cubicBezTo>
                <a:cubicBezTo>
                  <a:pt x="1409338" y="276607"/>
                  <a:pt x="1415581" y="276607"/>
                  <a:pt x="1418702" y="276607"/>
                </a:cubicBezTo>
                <a:cubicBezTo>
                  <a:pt x="1421824" y="276607"/>
                  <a:pt x="1421824" y="276607"/>
                  <a:pt x="1424945" y="276607"/>
                </a:cubicBezTo>
                <a:cubicBezTo>
                  <a:pt x="1428067" y="273485"/>
                  <a:pt x="1434309" y="273485"/>
                  <a:pt x="1437431" y="273485"/>
                </a:cubicBezTo>
                <a:cubicBezTo>
                  <a:pt x="1437431" y="273485"/>
                  <a:pt x="1437431" y="273485"/>
                  <a:pt x="1440552" y="273485"/>
                </a:cubicBezTo>
                <a:cubicBezTo>
                  <a:pt x="1440552" y="273485"/>
                  <a:pt x="1443674" y="273485"/>
                  <a:pt x="1443674" y="273485"/>
                </a:cubicBezTo>
                <a:cubicBezTo>
                  <a:pt x="1446795" y="270362"/>
                  <a:pt x="1449917" y="270362"/>
                  <a:pt x="1449917" y="270362"/>
                </a:cubicBezTo>
                <a:cubicBezTo>
                  <a:pt x="1459281" y="260995"/>
                  <a:pt x="1468645" y="260995"/>
                  <a:pt x="1478010" y="260995"/>
                </a:cubicBezTo>
                <a:cubicBezTo>
                  <a:pt x="1478010" y="260995"/>
                  <a:pt x="1478010" y="257872"/>
                  <a:pt x="1478010" y="257872"/>
                </a:cubicBezTo>
                <a:cubicBezTo>
                  <a:pt x="1478010" y="257872"/>
                  <a:pt x="1481131" y="257872"/>
                  <a:pt x="1481131" y="257872"/>
                </a:cubicBezTo>
                <a:cubicBezTo>
                  <a:pt x="1484253" y="257872"/>
                  <a:pt x="1484253" y="257872"/>
                  <a:pt x="1487374" y="257872"/>
                </a:cubicBezTo>
                <a:cubicBezTo>
                  <a:pt x="1487374" y="257872"/>
                  <a:pt x="1490496" y="254750"/>
                  <a:pt x="1490496" y="254750"/>
                </a:cubicBezTo>
                <a:cubicBezTo>
                  <a:pt x="1493617" y="254750"/>
                  <a:pt x="1493617" y="254750"/>
                  <a:pt x="1496739" y="254750"/>
                </a:cubicBezTo>
                <a:cubicBezTo>
                  <a:pt x="1499860" y="251627"/>
                  <a:pt x="1499860" y="251627"/>
                  <a:pt x="1502981" y="248505"/>
                </a:cubicBezTo>
                <a:cubicBezTo>
                  <a:pt x="1506103" y="248505"/>
                  <a:pt x="1506103" y="245382"/>
                  <a:pt x="1509224" y="245382"/>
                </a:cubicBezTo>
                <a:cubicBezTo>
                  <a:pt x="1512346" y="242260"/>
                  <a:pt x="1515467" y="242260"/>
                  <a:pt x="1521710" y="245382"/>
                </a:cubicBezTo>
                <a:cubicBezTo>
                  <a:pt x="1521710" y="242260"/>
                  <a:pt x="1524832" y="242260"/>
                  <a:pt x="1524832" y="242260"/>
                </a:cubicBezTo>
                <a:cubicBezTo>
                  <a:pt x="1527953" y="239137"/>
                  <a:pt x="1527953" y="239137"/>
                  <a:pt x="1531075" y="239137"/>
                </a:cubicBezTo>
                <a:cubicBezTo>
                  <a:pt x="1531075" y="239137"/>
                  <a:pt x="1534196" y="239137"/>
                  <a:pt x="1537317" y="236015"/>
                </a:cubicBezTo>
                <a:cubicBezTo>
                  <a:pt x="1537317" y="236015"/>
                  <a:pt x="1537317" y="236015"/>
                  <a:pt x="1540439" y="236015"/>
                </a:cubicBezTo>
                <a:cubicBezTo>
                  <a:pt x="1543560" y="236015"/>
                  <a:pt x="1543560" y="236015"/>
                  <a:pt x="1546682" y="236015"/>
                </a:cubicBezTo>
                <a:cubicBezTo>
                  <a:pt x="1549803" y="232892"/>
                  <a:pt x="1556046" y="232892"/>
                  <a:pt x="1562289" y="232892"/>
                </a:cubicBezTo>
                <a:cubicBezTo>
                  <a:pt x="1562289" y="232892"/>
                  <a:pt x="1565411" y="229770"/>
                  <a:pt x="1568532" y="229770"/>
                </a:cubicBezTo>
                <a:cubicBezTo>
                  <a:pt x="1568532" y="229770"/>
                  <a:pt x="1571653" y="229770"/>
                  <a:pt x="1574775" y="229770"/>
                </a:cubicBezTo>
                <a:cubicBezTo>
                  <a:pt x="1574775" y="229770"/>
                  <a:pt x="1577897" y="229770"/>
                  <a:pt x="1577897" y="226647"/>
                </a:cubicBezTo>
                <a:cubicBezTo>
                  <a:pt x="1577897" y="226647"/>
                  <a:pt x="1577897" y="226647"/>
                  <a:pt x="1581018" y="229770"/>
                </a:cubicBezTo>
                <a:cubicBezTo>
                  <a:pt x="1581018" y="226647"/>
                  <a:pt x="1581018" y="226647"/>
                  <a:pt x="1581018" y="226647"/>
                </a:cubicBezTo>
                <a:cubicBezTo>
                  <a:pt x="1584139" y="226647"/>
                  <a:pt x="1584139" y="226647"/>
                  <a:pt x="1587261" y="226647"/>
                </a:cubicBezTo>
                <a:cubicBezTo>
                  <a:pt x="1587261" y="223525"/>
                  <a:pt x="1587261" y="223525"/>
                  <a:pt x="1587261" y="223525"/>
                </a:cubicBezTo>
                <a:cubicBezTo>
                  <a:pt x="1590382" y="223525"/>
                  <a:pt x="1590382" y="223525"/>
                  <a:pt x="1590382" y="223525"/>
                </a:cubicBezTo>
                <a:cubicBezTo>
                  <a:pt x="1593504" y="220402"/>
                  <a:pt x="1596625" y="220402"/>
                  <a:pt x="1599747" y="220402"/>
                </a:cubicBezTo>
                <a:cubicBezTo>
                  <a:pt x="1602868" y="217279"/>
                  <a:pt x="1605989" y="217279"/>
                  <a:pt x="1609111" y="217279"/>
                </a:cubicBezTo>
                <a:cubicBezTo>
                  <a:pt x="1612233" y="217279"/>
                  <a:pt x="1612233" y="217279"/>
                  <a:pt x="1612233" y="214157"/>
                </a:cubicBezTo>
                <a:cubicBezTo>
                  <a:pt x="1615354" y="211034"/>
                  <a:pt x="1624718" y="214157"/>
                  <a:pt x="1627840" y="211034"/>
                </a:cubicBezTo>
                <a:cubicBezTo>
                  <a:pt x="1627840" y="211034"/>
                  <a:pt x="1627840" y="207912"/>
                  <a:pt x="1630961" y="207912"/>
                </a:cubicBezTo>
                <a:cubicBezTo>
                  <a:pt x="1630961" y="207912"/>
                  <a:pt x="1634083" y="207912"/>
                  <a:pt x="1637204" y="204789"/>
                </a:cubicBezTo>
                <a:cubicBezTo>
                  <a:pt x="1637204" y="207912"/>
                  <a:pt x="1637204" y="207912"/>
                  <a:pt x="1640326" y="204789"/>
                </a:cubicBezTo>
                <a:cubicBezTo>
                  <a:pt x="1646569" y="198544"/>
                  <a:pt x="1655933" y="195422"/>
                  <a:pt x="1665297" y="192299"/>
                </a:cubicBezTo>
                <a:cubicBezTo>
                  <a:pt x="1668419" y="192299"/>
                  <a:pt x="1668419" y="192299"/>
                  <a:pt x="1671540" y="192299"/>
                </a:cubicBezTo>
                <a:cubicBezTo>
                  <a:pt x="1671540" y="192299"/>
                  <a:pt x="1674662" y="192299"/>
                  <a:pt x="1674662" y="192299"/>
                </a:cubicBezTo>
                <a:cubicBezTo>
                  <a:pt x="1677783" y="192299"/>
                  <a:pt x="1677783" y="189177"/>
                  <a:pt x="1680905" y="189177"/>
                </a:cubicBezTo>
                <a:cubicBezTo>
                  <a:pt x="1680905" y="186054"/>
                  <a:pt x="1680905" y="186054"/>
                  <a:pt x="1684026" y="189177"/>
                </a:cubicBezTo>
                <a:cubicBezTo>
                  <a:pt x="1684026" y="189177"/>
                  <a:pt x="1687147" y="189177"/>
                  <a:pt x="1687147" y="186054"/>
                </a:cubicBezTo>
                <a:cubicBezTo>
                  <a:pt x="1687147" y="186054"/>
                  <a:pt x="1690269" y="186054"/>
                  <a:pt x="1690269" y="186054"/>
                </a:cubicBezTo>
                <a:cubicBezTo>
                  <a:pt x="1690269" y="186054"/>
                  <a:pt x="1693390" y="186054"/>
                  <a:pt x="1693390" y="182932"/>
                </a:cubicBezTo>
                <a:cubicBezTo>
                  <a:pt x="1693390" y="186054"/>
                  <a:pt x="1696512" y="186054"/>
                  <a:pt x="1696512" y="182932"/>
                </a:cubicBezTo>
                <a:cubicBezTo>
                  <a:pt x="1705876" y="176687"/>
                  <a:pt x="1715241" y="173564"/>
                  <a:pt x="1727726" y="173564"/>
                </a:cubicBezTo>
                <a:cubicBezTo>
                  <a:pt x="1727726" y="173564"/>
                  <a:pt x="1730848" y="173564"/>
                  <a:pt x="1730848" y="173564"/>
                </a:cubicBezTo>
                <a:cubicBezTo>
                  <a:pt x="1733969" y="170442"/>
                  <a:pt x="1740212" y="167319"/>
                  <a:pt x="1746455" y="167319"/>
                </a:cubicBezTo>
                <a:cubicBezTo>
                  <a:pt x="1749577" y="167319"/>
                  <a:pt x="1752698" y="167319"/>
                  <a:pt x="1752698" y="164197"/>
                </a:cubicBezTo>
                <a:cubicBezTo>
                  <a:pt x="1758941" y="154829"/>
                  <a:pt x="1771427" y="154829"/>
                  <a:pt x="1780791" y="154829"/>
                </a:cubicBezTo>
                <a:cubicBezTo>
                  <a:pt x="1780791" y="151706"/>
                  <a:pt x="1783913" y="151706"/>
                  <a:pt x="1783913" y="151706"/>
                </a:cubicBezTo>
                <a:cubicBezTo>
                  <a:pt x="1793277" y="142339"/>
                  <a:pt x="1802641" y="142339"/>
                  <a:pt x="1815127" y="142339"/>
                </a:cubicBezTo>
                <a:cubicBezTo>
                  <a:pt x="1815127" y="139216"/>
                  <a:pt x="1818249" y="139216"/>
                  <a:pt x="1818249" y="139216"/>
                </a:cubicBezTo>
                <a:cubicBezTo>
                  <a:pt x="1821370" y="139216"/>
                  <a:pt x="1824491" y="139216"/>
                  <a:pt x="1827613" y="136094"/>
                </a:cubicBezTo>
                <a:cubicBezTo>
                  <a:pt x="1830734" y="136094"/>
                  <a:pt x="1830734" y="136094"/>
                  <a:pt x="1833856" y="132971"/>
                </a:cubicBezTo>
                <a:cubicBezTo>
                  <a:pt x="1836977" y="132971"/>
                  <a:pt x="1840099" y="136094"/>
                  <a:pt x="1846342" y="129849"/>
                </a:cubicBezTo>
                <a:cubicBezTo>
                  <a:pt x="1846342" y="129849"/>
                  <a:pt x="1846342" y="126726"/>
                  <a:pt x="1849463" y="126726"/>
                </a:cubicBezTo>
                <a:cubicBezTo>
                  <a:pt x="1852585" y="123604"/>
                  <a:pt x="1855706" y="120481"/>
                  <a:pt x="1861949" y="120481"/>
                </a:cubicBezTo>
                <a:cubicBezTo>
                  <a:pt x="1861949" y="117359"/>
                  <a:pt x="1861949" y="117359"/>
                  <a:pt x="1865070" y="114236"/>
                </a:cubicBezTo>
                <a:cubicBezTo>
                  <a:pt x="1865070" y="114236"/>
                  <a:pt x="1865070" y="114236"/>
                  <a:pt x="1868192" y="111114"/>
                </a:cubicBezTo>
                <a:cubicBezTo>
                  <a:pt x="1868192" y="107991"/>
                  <a:pt x="1874435" y="107991"/>
                  <a:pt x="1877556" y="104869"/>
                </a:cubicBezTo>
                <a:cubicBezTo>
                  <a:pt x="1877556" y="104869"/>
                  <a:pt x="1880678" y="104869"/>
                  <a:pt x="1880678" y="104869"/>
                </a:cubicBezTo>
                <a:cubicBezTo>
                  <a:pt x="1880678" y="104869"/>
                  <a:pt x="1880678" y="104869"/>
                  <a:pt x="1883799" y="104869"/>
                </a:cubicBezTo>
                <a:cubicBezTo>
                  <a:pt x="1883799" y="101746"/>
                  <a:pt x="1883799" y="101746"/>
                  <a:pt x="1883799" y="101746"/>
                </a:cubicBezTo>
                <a:cubicBezTo>
                  <a:pt x="1886921" y="101746"/>
                  <a:pt x="1886921" y="98623"/>
                  <a:pt x="1890042" y="98623"/>
                </a:cubicBezTo>
                <a:cubicBezTo>
                  <a:pt x="1893163" y="92378"/>
                  <a:pt x="1899407" y="89256"/>
                  <a:pt x="1905649" y="89256"/>
                </a:cubicBezTo>
                <a:cubicBezTo>
                  <a:pt x="1908771" y="89256"/>
                  <a:pt x="1908771" y="89256"/>
                  <a:pt x="1911892" y="86133"/>
                </a:cubicBezTo>
                <a:cubicBezTo>
                  <a:pt x="1915014" y="86133"/>
                  <a:pt x="1915014" y="83011"/>
                  <a:pt x="1918135" y="83011"/>
                </a:cubicBezTo>
                <a:cubicBezTo>
                  <a:pt x="1921257" y="83011"/>
                  <a:pt x="1921257" y="83011"/>
                  <a:pt x="1924378" y="83011"/>
                </a:cubicBezTo>
                <a:cubicBezTo>
                  <a:pt x="1927500" y="76766"/>
                  <a:pt x="1933743" y="73643"/>
                  <a:pt x="1939985" y="79888"/>
                </a:cubicBezTo>
                <a:cubicBezTo>
                  <a:pt x="1939985" y="76766"/>
                  <a:pt x="1939985" y="76766"/>
                  <a:pt x="1939985" y="76766"/>
                </a:cubicBezTo>
                <a:cubicBezTo>
                  <a:pt x="1943107" y="67398"/>
                  <a:pt x="1952471" y="73643"/>
                  <a:pt x="1955593" y="70521"/>
                </a:cubicBezTo>
                <a:cubicBezTo>
                  <a:pt x="1958714" y="67398"/>
                  <a:pt x="1964957" y="70521"/>
                  <a:pt x="1968079" y="67398"/>
                </a:cubicBezTo>
                <a:cubicBezTo>
                  <a:pt x="1971200" y="61153"/>
                  <a:pt x="1974321" y="67398"/>
                  <a:pt x="1977443" y="67398"/>
                </a:cubicBezTo>
                <a:cubicBezTo>
                  <a:pt x="1977443" y="67398"/>
                  <a:pt x="1977443" y="67398"/>
                  <a:pt x="1977443" y="70521"/>
                </a:cubicBezTo>
                <a:cubicBezTo>
                  <a:pt x="1983686" y="67398"/>
                  <a:pt x="1986807" y="67398"/>
                  <a:pt x="1993050" y="70521"/>
                </a:cubicBezTo>
                <a:cubicBezTo>
                  <a:pt x="1993050" y="70521"/>
                  <a:pt x="1996172" y="67398"/>
                  <a:pt x="1996172" y="67398"/>
                </a:cubicBezTo>
                <a:cubicBezTo>
                  <a:pt x="2005536" y="67398"/>
                  <a:pt x="2011779" y="67398"/>
                  <a:pt x="2021143" y="67398"/>
                </a:cubicBezTo>
                <a:cubicBezTo>
                  <a:pt x="2021143" y="64276"/>
                  <a:pt x="2024265" y="64276"/>
                  <a:pt x="2024265" y="64276"/>
                </a:cubicBezTo>
                <a:cubicBezTo>
                  <a:pt x="2027386" y="64276"/>
                  <a:pt x="2027386" y="64276"/>
                  <a:pt x="2030508" y="64276"/>
                </a:cubicBezTo>
                <a:cubicBezTo>
                  <a:pt x="2033629" y="61153"/>
                  <a:pt x="2036751" y="61153"/>
                  <a:pt x="2039872" y="61153"/>
                </a:cubicBezTo>
                <a:cubicBezTo>
                  <a:pt x="2049236" y="54908"/>
                  <a:pt x="2055479" y="51786"/>
                  <a:pt x="2067965" y="51786"/>
                </a:cubicBezTo>
                <a:cubicBezTo>
                  <a:pt x="2067965" y="51786"/>
                  <a:pt x="2067965" y="48663"/>
                  <a:pt x="2067965" y="48663"/>
                </a:cubicBezTo>
                <a:cubicBezTo>
                  <a:pt x="2071087" y="48663"/>
                  <a:pt x="2071087" y="48663"/>
                  <a:pt x="2074208" y="48663"/>
                </a:cubicBezTo>
                <a:cubicBezTo>
                  <a:pt x="2074208" y="45541"/>
                  <a:pt x="2080451" y="45541"/>
                  <a:pt x="2080451" y="45541"/>
                </a:cubicBezTo>
                <a:cubicBezTo>
                  <a:pt x="2092937" y="36173"/>
                  <a:pt x="2105423" y="29928"/>
                  <a:pt x="2117909" y="33050"/>
                </a:cubicBezTo>
                <a:cubicBezTo>
                  <a:pt x="2121030" y="33050"/>
                  <a:pt x="2127273" y="33050"/>
                  <a:pt x="2130394" y="29928"/>
                </a:cubicBezTo>
                <a:cubicBezTo>
                  <a:pt x="2133516" y="29928"/>
                  <a:pt x="2133516" y="29928"/>
                  <a:pt x="2136637" y="29928"/>
                </a:cubicBezTo>
                <a:cubicBezTo>
                  <a:pt x="2139759" y="29928"/>
                  <a:pt x="2139759" y="29928"/>
                  <a:pt x="2139759" y="29928"/>
                </a:cubicBezTo>
                <a:cubicBezTo>
                  <a:pt x="2142880" y="29928"/>
                  <a:pt x="2142880" y="29928"/>
                  <a:pt x="2146001" y="29928"/>
                </a:cubicBezTo>
                <a:cubicBezTo>
                  <a:pt x="2146001" y="26805"/>
                  <a:pt x="2146001" y="26805"/>
                  <a:pt x="2149123" y="26805"/>
                </a:cubicBezTo>
                <a:cubicBezTo>
                  <a:pt x="2149123" y="26805"/>
                  <a:pt x="2152245" y="26805"/>
                  <a:pt x="2152245" y="26805"/>
                </a:cubicBezTo>
                <a:cubicBezTo>
                  <a:pt x="2155366" y="23683"/>
                  <a:pt x="2161609" y="23683"/>
                  <a:pt x="2164730" y="20560"/>
                </a:cubicBezTo>
                <a:cubicBezTo>
                  <a:pt x="2167852" y="20560"/>
                  <a:pt x="2170973" y="20560"/>
                  <a:pt x="2174095" y="17438"/>
                </a:cubicBezTo>
                <a:cubicBezTo>
                  <a:pt x="2177216" y="14315"/>
                  <a:pt x="2180337" y="14315"/>
                  <a:pt x="2186581" y="17438"/>
                </a:cubicBezTo>
                <a:cubicBezTo>
                  <a:pt x="2186581" y="17438"/>
                  <a:pt x="2189702" y="17438"/>
                  <a:pt x="2189702" y="17438"/>
                </a:cubicBezTo>
                <a:cubicBezTo>
                  <a:pt x="2195945" y="14315"/>
                  <a:pt x="2199066" y="14315"/>
                  <a:pt x="2202188" y="14315"/>
                </a:cubicBezTo>
                <a:cubicBezTo>
                  <a:pt x="2202188" y="14315"/>
                  <a:pt x="2205309" y="14315"/>
                  <a:pt x="2205309" y="14315"/>
                </a:cubicBezTo>
                <a:cubicBezTo>
                  <a:pt x="2208431" y="14315"/>
                  <a:pt x="2211552" y="14315"/>
                  <a:pt x="2211552" y="11193"/>
                </a:cubicBezTo>
                <a:cubicBezTo>
                  <a:pt x="2214673" y="11193"/>
                  <a:pt x="2217795" y="11193"/>
                  <a:pt x="2217795" y="8070"/>
                </a:cubicBezTo>
                <a:cubicBezTo>
                  <a:pt x="2220917" y="8070"/>
                  <a:pt x="2224038" y="8070"/>
                  <a:pt x="2227159" y="8070"/>
                </a:cubicBezTo>
                <a:cubicBezTo>
                  <a:pt x="2227159" y="8070"/>
                  <a:pt x="2230281" y="4948"/>
                  <a:pt x="2233402" y="4948"/>
                </a:cubicBezTo>
                <a:cubicBezTo>
                  <a:pt x="2233402" y="8070"/>
                  <a:pt x="2236524" y="8070"/>
                  <a:pt x="2239645" y="4948"/>
                </a:cubicBezTo>
                <a:cubicBezTo>
                  <a:pt x="2239645" y="1825"/>
                  <a:pt x="2242767" y="1825"/>
                  <a:pt x="2242767" y="4948"/>
                </a:cubicBezTo>
                <a:cubicBezTo>
                  <a:pt x="2245888" y="4948"/>
                  <a:pt x="2249009" y="4948"/>
                  <a:pt x="2252131" y="4948"/>
                </a:cubicBezTo>
                <a:cubicBezTo>
                  <a:pt x="2252131" y="1825"/>
                  <a:pt x="2255253" y="1825"/>
                  <a:pt x="2255253" y="4948"/>
                </a:cubicBezTo>
                <a:cubicBezTo>
                  <a:pt x="2258374" y="4948"/>
                  <a:pt x="2261495" y="4948"/>
                  <a:pt x="2264617" y="4948"/>
                </a:cubicBezTo>
                <a:cubicBezTo>
                  <a:pt x="2267738" y="4948"/>
                  <a:pt x="2267738" y="4948"/>
                  <a:pt x="2270860" y="4948"/>
                </a:cubicBezTo>
                <a:cubicBezTo>
                  <a:pt x="2270860" y="4948"/>
                  <a:pt x="2270860" y="4948"/>
                  <a:pt x="2273981" y="4948"/>
                </a:cubicBezTo>
                <a:cubicBezTo>
                  <a:pt x="2273981" y="4948"/>
                  <a:pt x="2273981" y="4948"/>
                  <a:pt x="2273981" y="8070"/>
                </a:cubicBezTo>
                <a:cubicBezTo>
                  <a:pt x="2277103" y="4948"/>
                  <a:pt x="2280224" y="8070"/>
                  <a:pt x="2283345" y="4948"/>
                </a:cubicBezTo>
                <a:cubicBezTo>
                  <a:pt x="2289588" y="3386"/>
                  <a:pt x="2295831" y="1045"/>
                  <a:pt x="2302074" y="264"/>
                </a:cubicBez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
        <p:nvSpPr>
          <p:cNvPr id="14" name="Espace réservé pour une image  13"/>
          <p:cNvSpPr>
            <a:spLocks noGrp="1"/>
          </p:cNvSpPr>
          <p:nvPr>
            <p:ph type="pic" sz="quarter" idx="12"/>
          </p:nvPr>
        </p:nvSpPr>
        <p:spPr>
          <a:xfrm>
            <a:off x="1010130" y="1649490"/>
            <a:ext cx="2637598" cy="2351389"/>
          </a:xfrm>
          <a:custGeom>
            <a:avLst/>
            <a:gdLst>
              <a:gd name="connsiteX0" fmla="*/ 2889438 w 3956397"/>
              <a:gd name="connsiteY0" fmla="*/ 0 h 3527084"/>
              <a:gd name="connsiteX1" fmla="*/ 2895574 w 3956397"/>
              <a:gd name="connsiteY1" fmla="*/ 6142 h 3527084"/>
              <a:gd name="connsiteX2" fmla="*/ 2892506 w 3956397"/>
              <a:gd name="connsiteY2" fmla="*/ 3071 h 3527084"/>
              <a:gd name="connsiteX3" fmla="*/ 2950802 w 3956397"/>
              <a:gd name="connsiteY3" fmla="*/ 3071 h 3527084"/>
              <a:gd name="connsiteX4" fmla="*/ 3039779 w 3956397"/>
              <a:gd name="connsiteY4" fmla="*/ 3071 h 3527084"/>
              <a:gd name="connsiteX5" fmla="*/ 3045915 w 3956397"/>
              <a:gd name="connsiteY5" fmla="*/ 6142 h 3527084"/>
              <a:gd name="connsiteX6" fmla="*/ 3058188 w 3956397"/>
              <a:gd name="connsiteY6" fmla="*/ 3071 h 3527084"/>
              <a:gd name="connsiteX7" fmla="*/ 3067392 w 3956397"/>
              <a:gd name="connsiteY7" fmla="*/ 3071 h 3527084"/>
              <a:gd name="connsiteX8" fmla="*/ 3070461 w 3956397"/>
              <a:gd name="connsiteY8" fmla="*/ 3071 h 3527084"/>
              <a:gd name="connsiteX9" fmla="*/ 3085802 w 3956397"/>
              <a:gd name="connsiteY9" fmla="*/ 3071 h 3527084"/>
              <a:gd name="connsiteX10" fmla="*/ 3088870 w 3956397"/>
              <a:gd name="connsiteY10" fmla="*/ 6142 h 3527084"/>
              <a:gd name="connsiteX11" fmla="*/ 3107279 w 3956397"/>
              <a:gd name="connsiteY11" fmla="*/ 3071 h 3527084"/>
              <a:gd name="connsiteX12" fmla="*/ 3113415 w 3956397"/>
              <a:gd name="connsiteY12" fmla="*/ 6142 h 3527084"/>
              <a:gd name="connsiteX13" fmla="*/ 3159438 w 3956397"/>
              <a:gd name="connsiteY13" fmla="*/ 9213 h 3527084"/>
              <a:gd name="connsiteX14" fmla="*/ 3165574 w 3956397"/>
              <a:gd name="connsiteY14" fmla="*/ 9213 h 3527084"/>
              <a:gd name="connsiteX15" fmla="*/ 3202392 w 3956397"/>
              <a:gd name="connsiteY15" fmla="*/ 12284 h 3527084"/>
              <a:gd name="connsiteX16" fmla="*/ 3208529 w 3956397"/>
              <a:gd name="connsiteY16" fmla="*/ 15355 h 3527084"/>
              <a:gd name="connsiteX17" fmla="*/ 3211597 w 3956397"/>
              <a:gd name="connsiteY17" fmla="*/ 18426 h 3527084"/>
              <a:gd name="connsiteX18" fmla="*/ 3220802 w 3956397"/>
              <a:gd name="connsiteY18" fmla="*/ 21497 h 3527084"/>
              <a:gd name="connsiteX19" fmla="*/ 3236142 w 3956397"/>
              <a:gd name="connsiteY19" fmla="*/ 18426 h 3527084"/>
              <a:gd name="connsiteX20" fmla="*/ 3245347 w 3956397"/>
              <a:gd name="connsiteY20" fmla="*/ 21497 h 3527084"/>
              <a:gd name="connsiteX21" fmla="*/ 3254552 w 3956397"/>
              <a:gd name="connsiteY21" fmla="*/ 18426 h 3527084"/>
              <a:gd name="connsiteX22" fmla="*/ 3251483 w 3956397"/>
              <a:gd name="connsiteY22" fmla="*/ 24568 h 3527084"/>
              <a:gd name="connsiteX23" fmla="*/ 3254552 w 3956397"/>
              <a:gd name="connsiteY23" fmla="*/ 21497 h 3527084"/>
              <a:gd name="connsiteX24" fmla="*/ 3266824 w 3956397"/>
              <a:gd name="connsiteY24" fmla="*/ 21497 h 3527084"/>
              <a:gd name="connsiteX25" fmla="*/ 3276029 w 3956397"/>
              <a:gd name="connsiteY25" fmla="*/ 21497 h 3527084"/>
              <a:gd name="connsiteX26" fmla="*/ 3288301 w 3956397"/>
              <a:gd name="connsiteY26" fmla="*/ 24568 h 3527084"/>
              <a:gd name="connsiteX27" fmla="*/ 3291370 w 3956397"/>
              <a:gd name="connsiteY27" fmla="*/ 21497 h 3527084"/>
              <a:gd name="connsiteX28" fmla="*/ 3303642 w 3956397"/>
              <a:gd name="connsiteY28" fmla="*/ 21497 h 3527084"/>
              <a:gd name="connsiteX29" fmla="*/ 3306711 w 3956397"/>
              <a:gd name="connsiteY29" fmla="*/ 21497 h 3527084"/>
              <a:gd name="connsiteX30" fmla="*/ 3315915 w 3956397"/>
              <a:gd name="connsiteY30" fmla="*/ 21497 h 3527084"/>
              <a:gd name="connsiteX31" fmla="*/ 3343529 w 3956397"/>
              <a:gd name="connsiteY31" fmla="*/ 21497 h 3527084"/>
              <a:gd name="connsiteX32" fmla="*/ 3343529 w 3956397"/>
              <a:gd name="connsiteY32" fmla="*/ 18426 h 3527084"/>
              <a:gd name="connsiteX33" fmla="*/ 3365006 w 3956397"/>
              <a:gd name="connsiteY33" fmla="*/ 18426 h 3527084"/>
              <a:gd name="connsiteX34" fmla="*/ 3371142 w 3956397"/>
              <a:gd name="connsiteY34" fmla="*/ 18426 h 3527084"/>
              <a:gd name="connsiteX35" fmla="*/ 3383415 w 3956397"/>
              <a:gd name="connsiteY35" fmla="*/ 21497 h 3527084"/>
              <a:gd name="connsiteX36" fmla="*/ 3386483 w 3956397"/>
              <a:gd name="connsiteY36" fmla="*/ 18426 h 3527084"/>
              <a:gd name="connsiteX37" fmla="*/ 3432506 w 3956397"/>
              <a:gd name="connsiteY37" fmla="*/ 21497 h 3527084"/>
              <a:gd name="connsiteX38" fmla="*/ 3435574 w 3956397"/>
              <a:gd name="connsiteY38" fmla="*/ 21497 h 3527084"/>
              <a:gd name="connsiteX39" fmla="*/ 3441711 w 3956397"/>
              <a:gd name="connsiteY39" fmla="*/ 18426 h 3527084"/>
              <a:gd name="connsiteX40" fmla="*/ 3444779 w 3956397"/>
              <a:gd name="connsiteY40" fmla="*/ 21497 h 3527084"/>
              <a:gd name="connsiteX41" fmla="*/ 3447847 w 3956397"/>
              <a:gd name="connsiteY41" fmla="*/ 21497 h 3527084"/>
              <a:gd name="connsiteX42" fmla="*/ 3453983 w 3956397"/>
              <a:gd name="connsiteY42" fmla="*/ 18426 h 3527084"/>
              <a:gd name="connsiteX43" fmla="*/ 3490801 w 3956397"/>
              <a:gd name="connsiteY43" fmla="*/ 18426 h 3527084"/>
              <a:gd name="connsiteX44" fmla="*/ 3493870 w 3956397"/>
              <a:gd name="connsiteY44" fmla="*/ 18426 h 3527084"/>
              <a:gd name="connsiteX45" fmla="*/ 3496938 w 3956397"/>
              <a:gd name="connsiteY45" fmla="*/ 15355 h 3527084"/>
              <a:gd name="connsiteX46" fmla="*/ 3500006 w 3956397"/>
              <a:gd name="connsiteY46" fmla="*/ 15355 h 3527084"/>
              <a:gd name="connsiteX47" fmla="*/ 3518415 w 3956397"/>
              <a:gd name="connsiteY47" fmla="*/ 15355 h 3527084"/>
              <a:gd name="connsiteX48" fmla="*/ 3530688 w 3956397"/>
              <a:gd name="connsiteY48" fmla="*/ 15355 h 3527084"/>
              <a:gd name="connsiteX49" fmla="*/ 3552165 w 3956397"/>
              <a:gd name="connsiteY49" fmla="*/ 15355 h 3527084"/>
              <a:gd name="connsiteX50" fmla="*/ 3558301 w 3956397"/>
              <a:gd name="connsiteY50" fmla="*/ 18426 h 3527084"/>
              <a:gd name="connsiteX51" fmla="*/ 3567506 w 3956397"/>
              <a:gd name="connsiteY51" fmla="*/ 21497 h 3527084"/>
              <a:gd name="connsiteX52" fmla="*/ 3573642 w 3956397"/>
              <a:gd name="connsiteY52" fmla="*/ 21497 h 3527084"/>
              <a:gd name="connsiteX53" fmla="*/ 3585915 w 3956397"/>
              <a:gd name="connsiteY53" fmla="*/ 27639 h 3527084"/>
              <a:gd name="connsiteX54" fmla="*/ 3588983 w 3956397"/>
              <a:gd name="connsiteY54" fmla="*/ 27639 h 3527084"/>
              <a:gd name="connsiteX55" fmla="*/ 3598188 w 3956397"/>
              <a:gd name="connsiteY55" fmla="*/ 24568 h 3527084"/>
              <a:gd name="connsiteX56" fmla="*/ 3647279 w 3956397"/>
              <a:gd name="connsiteY56" fmla="*/ 33782 h 3527084"/>
              <a:gd name="connsiteX57" fmla="*/ 3650347 w 3956397"/>
              <a:gd name="connsiteY57" fmla="*/ 36853 h 3527084"/>
              <a:gd name="connsiteX58" fmla="*/ 3653415 w 3956397"/>
              <a:gd name="connsiteY58" fmla="*/ 39924 h 3527084"/>
              <a:gd name="connsiteX59" fmla="*/ 3665688 w 3956397"/>
              <a:gd name="connsiteY59" fmla="*/ 46066 h 3527084"/>
              <a:gd name="connsiteX60" fmla="*/ 3665688 w 3956397"/>
              <a:gd name="connsiteY60" fmla="*/ 42995 h 3527084"/>
              <a:gd name="connsiteX61" fmla="*/ 3681029 w 3956397"/>
              <a:gd name="connsiteY61" fmla="*/ 46066 h 3527084"/>
              <a:gd name="connsiteX62" fmla="*/ 3696370 w 3956397"/>
              <a:gd name="connsiteY62" fmla="*/ 49137 h 3527084"/>
              <a:gd name="connsiteX63" fmla="*/ 3699438 w 3956397"/>
              <a:gd name="connsiteY63" fmla="*/ 49137 h 3527084"/>
              <a:gd name="connsiteX64" fmla="*/ 3705574 w 3956397"/>
              <a:gd name="connsiteY64" fmla="*/ 52208 h 3527084"/>
              <a:gd name="connsiteX65" fmla="*/ 3711710 w 3956397"/>
              <a:gd name="connsiteY65" fmla="*/ 52208 h 3527084"/>
              <a:gd name="connsiteX66" fmla="*/ 3736256 w 3956397"/>
              <a:gd name="connsiteY66" fmla="*/ 52208 h 3527084"/>
              <a:gd name="connsiteX67" fmla="*/ 3736256 w 3956397"/>
              <a:gd name="connsiteY67" fmla="*/ 55279 h 3527084"/>
              <a:gd name="connsiteX68" fmla="*/ 3739324 w 3956397"/>
              <a:gd name="connsiteY68" fmla="*/ 55279 h 3527084"/>
              <a:gd name="connsiteX69" fmla="*/ 3742392 w 3956397"/>
              <a:gd name="connsiteY69" fmla="*/ 55279 h 3527084"/>
              <a:gd name="connsiteX70" fmla="*/ 3739324 w 3956397"/>
              <a:gd name="connsiteY70" fmla="*/ 52208 h 3527084"/>
              <a:gd name="connsiteX71" fmla="*/ 3776142 w 3956397"/>
              <a:gd name="connsiteY71" fmla="*/ 49137 h 3527084"/>
              <a:gd name="connsiteX72" fmla="*/ 3794551 w 3956397"/>
              <a:gd name="connsiteY72" fmla="*/ 52208 h 3527084"/>
              <a:gd name="connsiteX73" fmla="*/ 3819097 w 3956397"/>
              <a:gd name="connsiteY73" fmla="*/ 52208 h 3527084"/>
              <a:gd name="connsiteX74" fmla="*/ 3822165 w 3956397"/>
              <a:gd name="connsiteY74" fmla="*/ 55279 h 3527084"/>
              <a:gd name="connsiteX75" fmla="*/ 3849779 w 3956397"/>
              <a:gd name="connsiteY75" fmla="*/ 55279 h 3527084"/>
              <a:gd name="connsiteX76" fmla="*/ 3855915 w 3956397"/>
              <a:gd name="connsiteY76" fmla="*/ 55279 h 3527084"/>
              <a:gd name="connsiteX77" fmla="*/ 3858983 w 3956397"/>
              <a:gd name="connsiteY77" fmla="*/ 52208 h 3527084"/>
              <a:gd name="connsiteX78" fmla="*/ 3908074 w 3956397"/>
              <a:gd name="connsiteY78" fmla="*/ 61421 h 3527084"/>
              <a:gd name="connsiteX79" fmla="*/ 3911142 w 3956397"/>
              <a:gd name="connsiteY79" fmla="*/ 67563 h 3527084"/>
              <a:gd name="connsiteX80" fmla="*/ 3935688 w 3956397"/>
              <a:gd name="connsiteY80" fmla="*/ 67563 h 3527084"/>
              <a:gd name="connsiteX81" fmla="*/ 3938756 w 3956397"/>
              <a:gd name="connsiteY81" fmla="*/ 70634 h 3527084"/>
              <a:gd name="connsiteX82" fmla="*/ 3935688 w 3956397"/>
              <a:gd name="connsiteY82" fmla="*/ 73705 h 3527084"/>
              <a:gd name="connsiteX83" fmla="*/ 3926483 w 3956397"/>
              <a:gd name="connsiteY83" fmla="*/ 76776 h 3527084"/>
              <a:gd name="connsiteX84" fmla="*/ 3914210 w 3956397"/>
              <a:gd name="connsiteY84" fmla="*/ 76776 h 3527084"/>
              <a:gd name="connsiteX85" fmla="*/ 3926483 w 3956397"/>
              <a:gd name="connsiteY85" fmla="*/ 85989 h 3527084"/>
              <a:gd name="connsiteX86" fmla="*/ 3926483 w 3956397"/>
              <a:gd name="connsiteY86" fmla="*/ 89060 h 3527084"/>
              <a:gd name="connsiteX87" fmla="*/ 3923415 w 3956397"/>
              <a:gd name="connsiteY87" fmla="*/ 98273 h 3527084"/>
              <a:gd name="connsiteX88" fmla="*/ 3926483 w 3956397"/>
              <a:gd name="connsiteY88" fmla="*/ 98273 h 3527084"/>
              <a:gd name="connsiteX89" fmla="*/ 3917279 w 3956397"/>
              <a:gd name="connsiteY89" fmla="*/ 113628 h 3527084"/>
              <a:gd name="connsiteX90" fmla="*/ 3947960 w 3956397"/>
              <a:gd name="connsiteY90" fmla="*/ 113628 h 3527084"/>
              <a:gd name="connsiteX91" fmla="*/ 3951029 w 3956397"/>
              <a:gd name="connsiteY91" fmla="*/ 128984 h 3527084"/>
              <a:gd name="connsiteX92" fmla="*/ 3941824 w 3956397"/>
              <a:gd name="connsiteY92" fmla="*/ 132055 h 3527084"/>
              <a:gd name="connsiteX93" fmla="*/ 3929551 w 3956397"/>
              <a:gd name="connsiteY93" fmla="*/ 132055 h 3527084"/>
              <a:gd name="connsiteX94" fmla="*/ 3926483 w 3956397"/>
              <a:gd name="connsiteY94" fmla="*/ 150481 h 3527084"/>
              <a:gd name="connsiteX95" fmla="*/ 3926483 w 3956397"/>
              <a:gd name="connsiteY95" fmla="*/ 159694 h 3527084"/>
              <a:gd name="connsiteX96" fmla="*/ 3926483 w 3956397"/>
              <a:gd name="connsiteY96" fmla="*/ 184262 h 3527084"/>
              <a:gd name="connsiteX97" fmla="*/ 3938756 w 3956397"/>
              <a:gd name="connsiteY97" fmla="*/ 187333 h 3527084"/>
              <a:gd name="connsiteX98" fmla="*/ 3926483 w 3956397"/>
              <a:gd name="connsiteY98" fmla="*/ 196546 h 3527084"/>
              <a:gd name="connsiteX99" fmla="*/ 3923415 w 3956397"/>
              <a:gd name="connsiteY99" fmla="*/ 224186 h 3527084"/>
              <a:gd name="connsiteX100" fmla="*/ 3895801 w 3956397"/>
              <a:gd name="connsiteY100" fmla="*/ 230328 h 3527084"/>
              <a:gd name="connsiteX101" fmla="*/ 3886597 w 3956397"/>
              <a:gd name="connsiteY101" fmla="*/ 233399 h 3527084"/>
              <a:gd name="connsiteX102" fmla="*/ 3886597 w 3956397"/>
              <a:gd name="connsiteY102" fmla="*/ 242612 h 3527084"/>
              <a:gd name="connsiteX103" fmla="*/ 3908074 w 3956397"/>
              <a:gd name="connsiteY103" fmla="*/ 251825 h 3527084"/>
              <a:gd name="connsiteX104" fmla="*/ 3911142 w 3956397"/>
              <a:gd name="connsiteY104" fmla="*/ 251825 h 3527084"/>
              <a:gd name="connsiteX105" fmla="*/ 3926483 w 3956397"/>
              <a:gd name="connsiteY105" fmla="*/ 242612 h 3527084"/>
              <a:gd name="connsiteX106" fmla="*/ 3932619 w 3956397"/>
              <a:gd name="connsiteY106" fmla="*/ 239541 h 3527084"/>
              <a:gd name="connsiteX107" fmla="*/ 3938756 w 3956397"/>
              <a:gd name="connsiteY107" fmla="*/ 251825 h 3527084"/>
              <a:gd name="connsiteX108" fmla="*/ 3941824 w 3956397"/>
              <a:gd name="connsiteY108" fmla="*/ 254896 h 3527084"/>
              <a:gd name="connsiteX109" fmla="*/ 3941824 w 3956397"/>
              <a:gd name="connsiteY109" fmla="*/ 264109 h 3527084"/>
              <a:gd name="connsiteX110" fmla="*/ 3944892 w 3956397"/>
              <a:gd name="connsiteY110" fmla="*/ 267180 h 3527084"/>
              <a:gd name="connsiteX111" fmla="*/ 3941824 w 3956397"/>
              <a:gd name="connsiteY111" fmla="*/ 288677 h 3527084"/>
              <a:gd name="connsiteX112" fmla="*/ 3941824 w 3956397"/>
              <a:gd name="connsiteY112" fmla="*/ 300962 h 3527084"/>
              <a:gd name="connsiteX113" fmla="*/ 3941824 w 3956397"/>
              <a:gd name="connsiteY113" fmla="*/ 307104 h 3527084"/>
              <a:gd name="connsiteX114" fmla="*/ 3929551 w 3956397"/>
              <a:gd name="connsiteY114" fmla="*/ 313246 h 3527084"/>
              <a:gd name="connsiteX115" fmla="*/ 3929551 w 3956397"/>
              <a:gd name="connsiteY115" fmla="*/ 316317 h 3527084"/>
              <a:gd name="connsiteX116" fmla="*/ 3938756 w 3956397"/>
              <a:gd name="connsiteY116" fmla="*/ 325530 h 3527084"/>
              <a:gd name="connsiteX117" fmla="*/ 3941824 w 3956397"/>
              <a:gd name="connsiteY117" fmla="*/ 331672 h 3527084"/>
              <a:gd name="connsiteX118" fmla="*/ 3926483 w 3956397"/>
              <a:gd name="connsiteY118" fmla="*/ 343956 h 3527084"/>
              <a:gd name="connsiteX119" fmla="*/ 3923415 w 3956397"/>
              <a:gd name="connsiteY119" fmla="*/ 347027 h 3527084"/>
              <a:gd name="connsiteX120" fmla="*/ 3923415 w 3956397"/>
              <a:gd name="connsiteY120" fmla="*/ 350098 h 3527084"/>
              <a:gd name="connsiteX121" fmla="*/ 3932619 w 3956397"/>
              <a:gd name="connsiteY121" fmla="*/ 356240 h 3527084"/>
              <a:gd name="connsiteX122" fmla="*/ 3923415 w 3956397"/>
              <a:gd name="connsiteY122" fmla="*/ 365453 h 3527084"/>
              <a:gd name="connsiteX123" fmla="*/ 3914210 w 3956397"/>
              <a:gd name="connsiteY123" fmla="*/ 380809 h 3527084"/>
              <a:gd name="connsiteX124" fmla="*/ 3898870 w 3956397"/>
              <a:gd name="connsiteY124" fmla="*/ 402306 h 3527084"/>
              <a:gd name="connsiteX125" fmla="*/ 3874324 w 3956397"/>
              <a:gd name="connsiteY125" fmla="*/ 405377 h 3527084"/>
              <a:gd name="connsiteX126" fmla="*/ 3874324 w 3956397"/>
              <a:gd name="connsiteY126" fmla="*/ 408448 h 3527084"/>
              <a:gd name="connsiteX127" fmla="*/ 3908074 w 3956397"/>
              <a:gd name="connsiteY127" fmla="*/ 417661 h 3527084"/>
              <a:gd name="connsiteX128" fmla="*/ 3908074 w 3956397"/>
              <a:gd name="connsiteY128" fmla="*/ 423803 h 3527084"/>
              <a:gd name="connsiteX129" fmla="*/ 3908074 w 3956397"/>
              <a:gd name="connsiteY129" fmla="*/ 429945 h 3527084"/>
              <a:gd name="connsiteX130" fmla="*/ 3911142 w 3956397"/>
              <a:gd name="connsiteY130" fmla="*/ 442229 h 3527084"/>
              <a:gd name="connsiteX131" fmla="*/ 3840574 w 3956397"/>
              <a:gd name="connsiteY131" fmla="*/ 445300 h 3527084"/>
              <a:gd name="connsiteX132" fmla="*/ 3868188 w 3956397"/>
              <a:gd name="connsiteY132" fmla="*/ 460655 h 3527084"/>
              <a:gd name="connsiteX133" fmla="*/ 3846710 w 3956397"/>
              <a:gd name="connsiteY133" fmla="*/ 466798 h 3527084"/>
              <a:gd name="connsiteX134" fmla="*/ 3889665 w 3956397"/>
              <a:gd name="connsiteY134" fmla="*/ 479082 h 3527084"/>
              <a:gd name="connsiteX135" fmla="*/ 3905006 w 3956397"/>
              <a:gd name="connsiteY135" fmla="*/ 491366 h 3527084"/>
              <a:gd name="connsiteX136" fmla="*/ 3911142 w 3956397"/>
              <a:gd name="connsiteY136" fmla="*/ 503650 h 3527084"/>
              <a:gd name="connsiteX137" fmla="*/ 3898870 w 3956397"/>
              <a:gd name="connsiteY137" fmla="*/ 506721 h 3527084"/>
              <a:gd name="connsiteX138" fmla="*/ 3852847 w 3956397"/>
              <a:gd name="connsiteY138" fmla="*/ 503650 h 3527084"/>
              <a:gd name="connsiteX139" fmla="*/ 3862051 w 3956397"/>
              <a:gd name="connsiteY139" fmla="*/ 522076 h 3527084"/>
              <a:gd name="connsiteX140" fmla="*/ 3865120 w 3956397"/>
              <a:gd name="connsiteY140" fmla="*/ 522076 h 3527084"/>
              <a:gd name="connsiteX141" fmla="*/ 3877392 w 3956397"/>
              <a:gd name="connsiteY141" fmla="*/ 525147 h 3527084"/>
              <a:gd name="connsiteX142" fmla="*/ 3886597 w 3956397"/>
              <a:gd name="connsiteY142" fmla="*/ 525147 h 3527084"/>
              <a:gd name="connsiteX143" fmla="*/ 3889665 w 3956397"/>
              <a:gd name="connsiteY143" fmla="*/ 525147 h 3527084"/>
              <a:gd name="connsiteX144" fmla="*/ 3895801 w 3956397"/>
              <a:gd name="connsiteY144" fmla="*/ 528218 h 3527084"/>
              <a:gd name="connsiteX145" fmla="*/ 3901938 w 3956397"/>
              <a:gd name="connsiteY145" fmla="*/ 537431 h 3527084"/>
              <a:gd name="connsiteX146" fmla="*/ 3914210 w 3956397"/>
              <a:gd name="connsiteY146" fmla="*/ 549716 h 3527084"/>
              <a:gd name="connsiteX147" fmla="*/ 3914210 w 3956397"/>
              <a:gd name="connsiteY147" fmla="*/ 552787 h 3527084"/>
              <a:gd name="connsiteX148" fmla="*/ 3908074 w 3956397"/>
              <a:gd name="connsiteY148" fmla="*/ 568142 h 3527084"/>
              <a:gd name="connsiteX149" fmla="*/ 3905006 w 3956397"/>
              <a:gd name="connsiteY149" fmla="*/ 611136 h 3527084"/>
              <a:gd name="connsiteX150" fmla="*/ 3898870 w 3956397"/>
              <a:gd name="connsiteY150" fmla="*/ 620349 h 3527084"/>
              <a:gd name="connsiteX151" fmla="*/ 3901938 w 3956397"/>
              <a:gd name="connsiteY151" fmla="*/ 623420 h 3527084"/>
              <a:gd name="connsiteX152" fmla="*/ 3895801 w 3956397"/>
              <a:gd name="connsiteY152" fmla="*/ 644918 h 3527084"/>
              <a:gd name="connsiteX153" fmla="*/ 3895801 w 3956397"/>
              <a:gd name="connsiteY153" fmla="*/ 647989 h 3527084"/>
              <a:gd name="connsiteX154" fmla="*/ 3895801 w 3956397"/>
              <a:gd name="connsiteY154" fmla="*/ 678699 h 3527084"/>
              <a:gd name="connsiteX155" fmla="*/ 3895801 w 3956397"/>
              <a:gd name="connsiteY155" fmla="*/ 690983 h 3527084"/>
              <a:gd name="connsiteX156" fmla="*/ 3874324 w 3956397"/>
              <a:gd name="connsiteY156" fmla="*/ 697125 h 3527084"/>
              <a:gd name="connsiteX157" fmla="*/ 3868188 w 3956397"/>
              <a:gd name="connsiteY157" fmla="*/ 697125 h 3527084"/>
              <a:gd name="connsiteX158" fmla="*/ 3849779 w 3956397"/>
              <a:gd name="connsiteY158" fmla="*/ 694054 h 3527084"/>
              <a:gd name="connsiteX159" fmla="*/ 3846710 w 3956397"/>
              <a:gd name="connsiteY159" fmla="*/ 697125 h 3527084"/>
              <a:gd name="connsiteX160" fmla="*/ 3843642 w 3956397"/>
              <a:gd name="connsiteY160" fmla="*/ 700196 h 3527084"/>
              <a:gd name="connsiteX161" fmla="*/ 3840574 w 3956397"/>
              <a:gd name="connsiteY161" fmla="*/ 700196 h 3527084"/>
              <a:gd name="connsiteX162" fmla="*/ 3797620 w 3956397"/>
              <a:gd name="connsiteY162" fmla="*/ 700196 h 3527084"/>
              <a:gd name="connsiteX163" fmla="*/ 3794551 w 3956397"/>
              <a:gd name="connsiteY163" fmla="*/ 700196 h 3527084"/>
              <a:gd name="connsiteX164" fmla="*/ 3791483 w 3956397"/>
              <a:gd name="connsiteY164" fmla="*/ 700196 h 3527084"/>
              <a:gd name="connsiteX165" fmla="*/ 3776142 w 3956397"/>
              <a:gd name="connsiteY165" fmla="*/ 700196 h 3527084"/>
              <a:gd name="connsiteX166" fmla="*/ 3770006 w 3956397"/>
              <a:gd name="connsiteY166" fmla="*/ 715551 h 3527084"/>
              <a:gd name="connsiteX167" fmla="*/ 3791483 w 3956397"/>
              <a:gd name="connsiteY167" fmla="*/ 721694 h 3527084"/>
              <a:gd name="connsiteX168" fmla="*/ 3791483 w 3956397"/>
              <a:gd name="connsiteY168" fmla="*/ 724765 h 3527084"/>
              <a:gd name="connsiteX169" fmla="*/ 3785347 w 3956397"/>
              <a:gd name="connsiteY169" fmla="*/ 749333 h 3527084"/>
              <a:gd name="connsiteX170" fmla="*/ 3785347 w 3956397"/>
              <a:gd name="connsiteY170" fmla="*/ 752404 h 3527084"/>
              <a:gd name="connsiteX171" fmla="*/ 3788415 w 3956397"/>
              <a:gd name="connsiteY171" fmla="*/ 770830 h 3527084"/>
              <a:gd name="connsiteX172" fmla="*/ 3785347 w 3956397"/>
              <a:gd name="connsiteY172" fmla="*/ 804611 h 3527084"/>
              <a:gd name="connsiteX173" fmla="*/ 3757733 w 3956397"/>
              <a:gd name="connsiteY173" fmla="*/ 819967 h 3527084"/>
              <a:gd name="connsiteX174" fmla="*/ 3745460 w 3956397"/>
              <a:gd name="connsiteY174" fmla="*/ 829180 h 3527084"/>
              <a:gd name="connsiteX175" fmla="*/ 3748529 w 3956397"/>
              <a:gd name="connsiteY175" fmla="*/ 841464 h 3527084"/>
              <a:gd name="connsiteX176" fmla="*/ 3751597 w 3956397"/>
              <a:gd name="connsiteY176" fmla="*/ 844535 h 3527084"/>
              <a:gd name="connsiteX177" fmla="*/ 3770006 w 3956397"/>
              <a:gd name="connsiteY177" fmla="*/ 844535 h 3527084"/>
              <a:gd name="connsiteX178" fmla="*/ 3776142 w 3956397"/>
              <a:gd name="connsiteY178" fmla="*/ 847606 h 3527084"/>
              <a:gd name="connsiteX179" fmla="*/ 3773074 w 3956397"/>
              <a:gd name="connsiteY179" fmla="*/ 853748 h 3527084"/>
              <a:gd name="connsiteX180" fmla="*/ 3770006 w 3956397"/>
              <a:gd name="connsiteY180" fmla="*/ 856819 h 3527084"/>
              <a:gd name="connsiteX181" fmla="*/ 3760801 w 3956397"/>
              <a:gd name="connsiteY181" fmla="*/ 862961 h 3527084"/>
              <a:gd name="connsiteX182" fmla="*/ 3727051 w 3956397"/>
              <a:gd name="connsiteY182" fmla="*/ 878316 h 3527084"/>
              <a:gd name="connsiteX183" fmla="*/ 3696370 w 3956397"/>
              <a:gd name="connsiteY183" fmla="*/ 890600 h 3527084"/>
              <a:gd name="connsiteX184" fmla="*/ 3693301 w 3956397"/>
              <a:gd name="connsiteY184" fmla="*/ 893672 h 3527084"/>
              <a:gd name="connsiteX185" fmla="*/ 3693301 w 3956397"/>
              <a:gd name="connsiteY185" fmla="*/ 896743 h 3527084"/>
              <a:gd name="connsiteX186" fmla="*/ 3687165 w 3956397"/>
              <a:gd name="connsiteY186" fmla="*/ 927453 h 3527084"/>
              <a:gd name="connsiteX187" fmla="*/ 3690233 w 3956397"/>
              <a:gd name="connsiteY187" fmla="*/ 927453 h 3527084"/>
              <a:gd name="connsiteX188" fmla="*/ 3681029 w 3956397"/>
              <a:gd name="connsiteY188" fmla="*/ 991945 h 3527084"/>
              <a:gd name="connsiteX189" fmla="*/ 3671824 w 3956397"/>
              <a:gd name="connsiteY189" fmla="*/ 1013442 h 3527084"/>
              <a:gd name="connsiteX190" fmla="*/ 3668756 w 3956397"/>
              <a:gd name="connsiteY190" fmla="*/ 1028797 h 3527084"/>
              <a:gd name="connsiteX191" fmla="*/ 3668756 w 3956397"/>
              <a:gd name="connsiteY191" fmla="*/ 1038010 h 3527084"/>
              <a:gd name="connsiteX192" fmla="*/ 3668756 w 3956397"/>
              <a:gd name="connsiteY192" fmla="*/ 1065650 h 3527084"/>
              <a:gd name="connsiteX193" fmla="*/ 3659551 w 3956397"/>
              <a:gd name="connsiteY193" fmla="*/ 1084076 h 3527084"/>
              <a:gd name="connsiteX194" fmla="*/ 3650347 w 3956397"/>
              <a:gd name="connsiteY194" fmla="*/ 1084076 h 3527084"/>
              <a:gd name="connsiteX195" fmla="*/ 3650347 w 3956397"/>
              <a:gd name="connsiteY195" fmla="*/ 1093289 h 3527084"/>
              <a:gd name="connsiteX196" fmla="*/ 3647279 w 3956397"/>
              <a:gd name="connsiteY196" fmla="*/ 1093289 h 3527084"/>
              <a:gd name="connsiteX197" fmla="*/ 3647279 w 3956397"/>
              <a:gd name="connsiteY197" fmla="*/ 1096360 h 3527084"/>
              <a:gd name="connsiteX198" fmla="*/ 3650347 w 3956397"/>
              <a:gd name="connsiteY198" fmla="*/ 1096360 h 3527084"/>
              <a:gd name="connsiteX199" fmla="*/ 3650347 w 3956397"/>
              <a:gd name="connsiteY199" fmla="*/ 1102502 h 3527084"/>
              <a:gd name="connsiteX200" fmla="*/ 3653415 w 3956397"/>
              <a:gd name="connsiteY200" fmla="*/ 1102502 h 3527084"/>
              <a:gd name="connsiteX201" fmla="*/ 3650347 w 3956397"/>
              <a:gd name="connsiteY201" fmla="*/ 1105573 h 3527084"/>
              <a:gd name="connsiteX202" fmla="*/ 3647279 w 3956397"/>
              <a:gd name="connsiteY202" fmla="*/ 1111715 h 3527084"/>
              <a:gd name="connsiteX203" fmla="*/ 3641142 w 3956397"/>
              <a:gd name="connsiteY203" fmla="*/ 1123999 h 3527084"/>
              <a:gd name="connsiteX204" fmla="*/ 3641142 w 3956397"/>
              <a:gd name="connsiteY204" fmla="*/ 1133212 h 3527084"/>
              <a:gd name="connsiteX205" fmla="*/ 3631938 w 3956397"/>
              <a:gd name="connsiteY205" fmla="*/ 1139354 h 3527084"/>
              <a:gd name="connsiteX206" fmla="*/ 3628870 w 3956397"/>
              <a:gd name="connsiteY206" fmla="*/ 1142425 h 3527084"/>
              <a:gd name="connsiteX207" fmla="*/ 3601256 w 3956397"/>
              <a:gd name="connsiteY207" fmla="*/ 1148568 h 3527084"/>
              <a:gd name="connsiteX208" fmla="*/ 3598188 w 3956397"/>
              <a:gd name="connsiteY208" fmla="*/ 1151639 h 3527084"/>
              <a:gd name="connsiteX209" fmla="*/ 3585915 w 3956397"/>
              <a:gd name="connsiteY209" fmla="*/ 1151639 h 3527084"/>
              <a:gd name="connsiteX210" fmla="*/ 3582847 w 3956397"/>
              <a:gd name="connsiteY210" fmla="*/ 1154710 h 3527084"/>
              <a:gd name="connsiteX211" fmla="*/ 3555233 w 3956397"/>
              <a:gd name="connsiteY211" fmla="*/ 1170065 h 3527084"/>
              <a:gd name="connsiteX212" fmla="*/ 3536824 w 3956397"/>
              <a:gd name="connsiteY212" fmla="*/ 1200775 h 3527084"/>
              <a:gd name="connsiteX213" fmla="*/ 3539892 w 3956397"/>
              <a:gd name="connsiteY213" fmla="*/ 1200775 h 3527084"/>
              <a:gd name="connsiteX214" fmla="*/ 3530688 w 3956397"/>
              <a:gd name="connsiteY214" fmla="*/ 1240699 h 3527084"/>
              <a:gd name="connsiteX215" fmla="*/ 3524551 w 3956397"/>
              <a:gd name="connsiteY215" fmla="*/ 1252983 h 3527084"/>
              <a:gd name="connsiteX216" fmla="*/ 3524551 w 3956397"/>
              <a:gd name="connsiteY216" fmla="*/ 1265267 h 3527084"/>
              <a:gd name="connsiteX217" fmla="*/ 3530688 w 3956397"/>
              <a:gd name="connsiteY217" fmla="*/ 1289835 h 3527084"/>
              <a:gd name="connsiteX218" fmla="*/ 3567506 w 3956397"/>
              <a:gd name="connsiteY218" fmla="*/ 1323617 h 3527084"/>
              <a:gd name="connsiteX219" fmla="*/ 3542961 w 3956397"/>
              <a:gd name="connsiteY219" fmla="*/ 1332830 h 3527084"/>
              <a:gd name="connsiteX220" fmla="*/ 3518415 w 3956397"/>
              <a:gd name="connsiteY220" fmla="*/ 1354327 h 3527084"/>
              <a:gd name="connsiteX221" fmla="*/ 3546029 w 3956397"/>
              <a:gd name="connsiteY221" fmla="*/ 1366611 h 3527084"/>
              <a:gd name="connsiteX222" fmla="*/ 3542961 w 3956397"/>
              <a:gd name="connsiteY222" fmla="*/ 1375824 h 3527084"/>
              <a:gd name="connsiteX223" fmla="*/ 3552165 w 3956397"/>
              <a:gd name="connsiteY223" fmla="*/ 1381966 h 3527084"/>
              <a:gd name="connsiteX224" fmla="*/ 3555233 w 3956397"/>
              <a:gd name="connsiteY224" fmla="*/ 1385037 h 3527084"/>
              <a:gd name="connsiteX225" fmla="*/ 3558301 w 3956397"/>
              <a:gd name="connsiteY225" fmla="*/ 1397321 h 3527084"/>
              <a:gd name="connsiteX226" fmla="*/ 3558301 w 3956397"/>
              <a:gd name="connsiteY226" fmla="*/ 1400392 h 3527084"/>
              <a:gd name="connsiteX227" fmla="*/ 3561370 w 3956397"/>
              <a:gd name="connsiteY227" fmla="*/ 1400392 h 3527084"/>
              <a:gd name="connsiteX228" fmla="*/ 3564438 w 3956397"/>
              <a:gd name="connsiteY228" fmla="*/ 1403463 h 3527084"/>
              <a:gd name="connsiteX229" fmla="*/ 3573642 w 3956397"/>
              <a:gd name="connsiteY229" fmla="*/ 1403463 h 3527084"/>
              <a:gd name="connsiteX230" fmla="*/ 3598188 w 3956397"/>
              <a:gd name="connsiteY230" fmla="*/ 1403463 h 3527084"/>
              <a:gd name="connsiteX231" fmla="*/ 3604324 w 3956397"/>
              <a:gd name="connsiteY231" fmla="*/ 1409606 h 3527084"/>
              <a:gd name="connsiteX232" fmla="*/ 3610460 w 3956397"/>
              <a:gd name="connsiteY232" fmla="*/ 1415748 h 3527084"/>
              <a:gd name="connsiteX233" fmla="*/ 3613529 w 3956397"/>
              <a:gd name="connsiteY233" fmla="*/ 1418819 h 3527084"/>
              <a:gd name="connsiteX234" fmla="*/ 3616597 w 3956397"/>
              <a:gd name="connsiteY234" fmla="*/ 1415748 h 3527084"/>
              <a:gd name="connsiteX235" fmla="*/ 3619665 w 3956397"/>
              <a:gd name="connsiteY235" fmla="*/ 1415748 h 3527084"/>
              <a:gd name="connsiteX236" fmla="*/ 3622733 w 3956397"/>
              <a:gd name="connsiteY236" fmla="*/ 1415748 h 3527084"/>
              <a:gd name="connsiteX237" fmla="*/ 3625801 w 3956397"/>
              <a:gd name="connsiteY237" fmla="*/ 1418819 h 3527084"/>
              <a:gd name="connsiteX238" fmla="*/ 3628870 w 3956397"/>
              <a:gd name="connsiteY238" fmla="*/ 1431103 h 3527084"/>
              <a:gd name="connsiteX239" fmla="*/ 3635006 w 3956397"/>
              <a:gd name="connsiteY239" fmla="*/ 1446458 h 3527084"/>
              <a:gd name="connsiteX240" fmla="*/ 3638074 w 3956397"/>
              <a:gd name="connsiteY240" fmla="*/ 1446458 h 3527084"/>
              <a:gd name="connsiteX241" fmla="*/ 3644210 w 3956397"/>
              <a:gd name="connsiteY241" fmla="*/ 1449529 h 3527084"/>
              <a:gd name="connsiteX242" fmla="*/ 3650347 w 3956397"/>
              <a:gd name="connsiteY242" fmla="*/ 1455671 h 3527084"/>
              <a:gd name="connsiteX243" fmla="*/ 3650347 w 3956397"/>
              <a:gd name="connsiteY243" fmla="*/ 1461813 h 3527084"/>
              <a:gd name="connsiteX244" fmla="*/ 3647279 w 3956397"/>
              <a:gd name="connsiteY244" fmla="*/ 1464884 h 3527084"/>
              <a:gd name="connsiteX245" fmla="*/ 3647279 w 3956397"/>
              <a:gd name="connsiteY245" fmla="*/ 1471026 h 3527084"/>
              <a:gd name="connsiteX246" fmla="*/ 3641142 w 3956397"/>
              <a:gd name="connsiteY246" fmla="*/ 1480239 h 3527084"/>
              <a:gd name="connsiteX247" fmla="*/ 3641142 w 3956397"/>
              <a:gd name="connsiteY247" fmla="*/ 1489452 h 3527084"/>
              <a:gd name="connsiteX248" fmla="*/ 3641142 w 3956397"/>
              <a:gd name="connsiteY248" fmla="*/ 1498666 h 3527084"/>
              <a:gd name="connsiteX249" fmla="*/ 3638074 w 3956397"/>
              <a:gd name="connsiteY249" fmla="*/ 1517092 h 3527084"/>
              <a:gd name="connsiteX250" fmla="*/ 3641142 w 3956397"/>
              <a:gd name="connsiteY250" fmla="*/ 1526305 h 3527084"/>
              <a:gd name="connsiteX251" fmla="*/ 3628870 w 3956397"/>
              <a:gd name="connsiteY251" fmla="*/ 1566228 h 3527084"/>
              <a:gd name="connsiteX252" fmla="*/ 3628870 w 3956397"/>
              <a:gd name="connsiteY252" fmla="*/ 1578513 h 3527084"/>
              <a:gd name="connsiteX253" fmla="*/ 3628870 w 3956397"/>
              <a:gd name="connsiteY253" fmla="*/ 1596939 h 3527084"/>
              <a:gd name="connsiteX254" fmla="*/ 3622733 w 3956397"/>
              <a:gd name="connsiteY254" fmla="*/ 1596939 h 3527084"/>
              <a:gd name="connsiteX255" fmla="*/ 3619665 w 3956397"/>
              <a:gd name="connsiteY255" fmla="*/ 1600010 h 3527084"/>
              <a:gd name="connsiteX256" fmla="*/ 3613529 w 3956397"/>
              <a:gd name="connsiteY256" fmla="*/ 1615365 h 3527084"/>
              <a:gd name="connsiteX257" fmla="*/ 3619665 w 3956397"/>
              <a:gd name="connsiteY257" fmla="*/ 1621507 h 3527084"/>
              <a:gd name="connsiteX258" fmla="*/ 3616597 w 3956397"/>
              <a:gd name="connsiteY258" fmla="*/ 1633791 h 3527084"/>
              <a:gd name="connsiteX259" fmla="*/ 3616597 w 3956397"/>
              <a:gd name="connsiteY259" fmla="*/ 1643004 h 3527084"/>
              <a:gd name="connsiteX260" fmla="*/ 3619665 w 3956397"/>
              <a:gd name="connsiteY260" fmla="*/ 1646075 h 3527084"/>
              <a:gd name="connsiteX261" fmla="*/ 3622733 w 3956397"/>
              <a:gd name="connsiteY261" fmla="*/ 1655288 h 3527084"/>
              <a:gd name="connsiteX262" fmla="*/ 3622733 w 3956397"/>
              <a:gd name="connsiteY262" fmla="*/ 1661430 h 3527084"/>
              <a:gd name="connsiteX263" fmla="*/ 3622733 w 3956397"/>
              <a:gd name="connsiteY263" fmla="*/ 1673715 h 3527084"/>
              <a:gd name="connsiteX264" fmla="*/ 3619665 w 3956397"/>
              <a:gd name="connsiteY264" fmla="*/ 1679857 h 3527084"/>
              <a:gd name="connsiteX265" fmla="*/ 3619665 w 3956397"/>
              <a:gd name="connsiteY265" fmla="*/ 1682928 h 3527084"/>
              <a:gd name="connsiteX266" fmla="*/ 3616597 w 3956397"/>
              <a:gd name="connsiteY266" fmla="*/ 1692141 h 3527084"/>
              <a:gd name="connsiteX267" fmla="*/ 3622733 w 3956397"/>
              <a:gd name="connsiteY267" fmla="*/ 1707496 h 3527084"/>
              <a:gd name="connsiteX268" fmla="*/ 3616597 w 3956397"/>
              <a:gd name="connsiteY268" fmla="*/ 1713638 h 3527084"/>
              <a:gd name="connsiteX269" fmla="*/ 3613529 w 3956397"/>
              <a:gd name="connsiteY269" fmla="*/ 1716709 h 3527084"/>
              <a:gd name="connsiteX270" fmla="*/ 3607392 w 3956397"/>
              <a:gd name="connsiteY270" fmla="*/ 1722851 h 3527084"/>
              <a:gd name="connsiteX271" fmla="*/ 3607392 w 3956397"/>
              <a:gd name="connsiteY271" fmla="*/ 1728993 h 3527084"/>
              <a:gd name="connsiteX272" fmla="*/ 3613529 w 3956397"/>
              <a:gd name="connsiteY272" fmla="*/ 1732064 h 3527084"/>
              <a:gd name="connsiteX273" fmla="*/ 3619665 w 3956397"/>
              <a:gd name="connsiteY273" fmla="*/ 1738206 h 3527084"/>
              <a:gd name="connsiteX274" fmla="*/ 3616597 w 3956397"/>
              <a:gd name="connsiteY274" fmla="*/ 1750491 h 3527084"/>
              <a:gd name="connsiteX275" fmla="*/ 3619665 w 3956397"/>
              <a:gd name="connsiteY275" fmla="*/ 1753562 h 3527084"/>
              <a:gd name="connsiteX276" fmla="*/ 3616597 w 3956397"/>
              <a:gd name="connsiteY276" fmla="*/ 1756633 h 3527084"/>
              <a:gd name="connsiteX277" fmla="*/ 3616597 w 3956397"/>
              <a:gd name="connsiteY277" fmla="*/ 1759704 h 3527084"/>
              <a:gd name="connsiteX278" fmla="*/ 3613529 w 3956397"/>
              <a:gd name="connsiteY278" fmla="*/ 1768917 h 3527084"/>
              <a:gd name="connsiteX279" fmla="*/ 3616597 w 3956397"/>
              <a:gd name="connsiteY279" fmla="*/ 1768917 h 3527084"/>
              <a:gd name="connsiteX280" fmla="*/ 3616597 w 3956397"/>
              <a:gd name="connsiteY280" fmla="*/ 1771988 h 3527084"/>
              <a:gd name="connsiteX281" fmla="*/ 3619665 w 3956397"/>
              <a:gd name="connsiteY281" fmla="*/ 1778130 h 3527084"/>
              <a:gd name="connsiteX282" fmla="*/ 3619665 w 3956397"/>
              <a:gd name="connsiteY282" fmla="*/ 1793485 h 3527084"/>
              <a:gd name="connsiteX283" fmla="*/ 3619665 w 3956397"/>
              <a:gd name="connsiteY283" fmla="*/ 1802698 h 3527084"/>
              <a:gd name="connsiteX284" fmla="*/ 3622733 w 3956397"/>
              <a:gd name="connsiteY284" fmla="*/ 1821124 h 3527084"/>
              <a:gd name="connsiteX285" fmla="*/ 3628870 w 3956397"/>
              <a:gd name="connsiteY285" fmla="*/ 1839551 h 3527084"/>
              <a:gd name="connsiteX286" fmla="*/ 3625801 w 3956397"/>
              <a:gd name="connsiteY286" fmla="*/ 1848764 h 3527084"/>
              <a:gd name="connsiteX287" fmla="*/ 3625801 w 3956397"/>
              <a:gd name="connsiteY287" fmla="*/ 1854906 h 3527084"/>
              <a:gd name="connsiteX288" fmla="*/ 3625801 w 3956397"/>
              <a:gd name="connsiteY288" fmla="*/ 1857977 h 3527084"/>
              <a:gd name="connsiteX289" fmla="*/ 3622733 w 3956397"/>
              <a:gd name="connsiteY289" fmla="*/ 1861048 h 3527084"/>
              <a:gd name="connsiteX290" fmla="*/ 3628870 w 3956397"/>
              <a:gd name="connsiteY290" fmla="*/ 1882545 h 3527084"/>
              <a:gd name="connsiteX291" fmla="*/ 3631938 w 3956397"/>
              <a:gd name="connsiteY291" fmla="*/ 1928611 h 3527084"/>
              <a:gd name="connsiteX292" fmla="*/ 3625801 w 3956397"/>
              <a:gd name="connsiteY292" fmla="*/ 1940895 h 3527084"/>
              <a:gd name="connsiteX293" fmla="*/ 3628870 w 3956397"/>
              <a:gd name="connsiteY293" fmla="*/ 1993102 h 3527084"/>
              <a:gd name="connsiteX294" fmla="*/ 3622733 w 3956397"/>
              <a:gd name="connsiteY294" fmla="*/ 2036097 h 3527084"/>
              <a:gd name="connsiteX295" fmla="*/ 3622733 w 3956397"/>
              <a:gd name="connsiteY295" fmla="*/ 2048381 h 3527084"/>
              <a:gd name="connsiteX296" fmla="*/ 3616597 w 3956397"/>
              <a:gd name="connsiteY296" fmla="*/ 2091375 h 3527084"/>
              <a:gd name="connsiteX297" fmla="*/ 3616597 w 3956397"/>
              <a:gd name="connsiteY297" fmla="*/ 2094447 h 3527084"/>
              <a:gd name="connsiteX298" fmla="*/ 3616597 w 3956397"/>
              <a:gd name="connsiteY298" fmla="*/ 2097517 h 3527084"/>
              <a:gd name="connsiteX299" fmla="*/ 3616597 w 3956397"/>
              <a:gd name="connsiteY299" fmla="*/ 2100589 h 3527084"/>
              <a:gd name="connsiteX300" fmla="*/ 3616597 w 3956397"/>
              <a:gd name="connsiteY300" fmla="*/ 2103660 h 3527084"/>
              <a:gd name="connsiteX301" fmla="*/ 3613529 w 3956397"/>
              <a:gd name="connsiteY301" fmla="*/ 2165080 h 3527084"/>
              <a:gd name="connsiteX302" fmla="*/ 3604324 w 3956397"/>
              <a:gd name="connsiteY302" fmla="*/ 2192720 h 3527084"/>
              <a:gd name="connsiteX303" fmla="*/ 3604324 w 3956397"/>
              <a:gd name="connsiteY303" fmla="*/ 2195791 h 3527084"/>
              <a:gd name="connsiteX304" fmla="*/ 3598188 w 3956397"/>
              <a:gd name="connsiteY304" fmla="*/ 2220359 h 3527084"/>
              <a:gd name="connsiteX305" fmla="*/ 3598188 w 3956397"/>
              <a:gd name="connsiteY305" fmla="*/ 2223430 h 3527084"/>
              <a:gd name="connsiteX306" fmla="*/ 3598188 w 3956397"/>
              <a:gd name="connsiteY306" fmla="*/ 2241856 h 3527084"/>
              <a:gd name="connsiteX307" fmla="*/ 3595120 w 3956397"/>
              <a:gd name="connsiteY307" fmla="*/ 2266424 h 3527084"/>
              <a:gd name="connsiteX308" fmla="*/ 3588983 w 3956397"/>
              <a:gd name="connsiteY308" fmla="*/ 2303277 h 3527084"/>
              <a:gd name="connsiteX309" fmla="*/ 3582847 w 3956397"/>
              <a:gd name="connsiteY309" fmla="*/ 2309419 h 3527084"/>
              <a:gd name="connsiteX310" fmla="*/ 3582847 w 3956397"/>
              <a:gd name="connsiteY310" fmla="*/ 2312490 h 3527084"/>
              <a:gd name="connsiteX311" fmla="*/ 3582847 w 3956397"/>
              <a:gd name="connsiteY311" fmla="*/ 2330916 h 3527084"/>
              <a:gd name="connsiteX312" fmla="*/ 3558301 w 3956397"/>
              <a:gd name="connsiteY312" fmla="*/ 2343200 h 3527084"/>
              <a:gd name="connsiteX313" fmla="*/ 3549097 w 3956397"/>
              <a:gd name="connsiteY313" fmla="*/ 2340129 h 3527084"/>
              <a:gd name="connsiteX314" fmla="*/ 3542961 w 3956397"/>
              <a:gd name="connsiteY314" fmla="*/ 2340129 h 3527084"/>
              <a:gd name="connsiteX315" fmla="*/ 3539892 w 3956397"/>
              <a:gd name="connsiteY315" fmla="*/ 2340129 h 3527084"/>
              <a:gd name="connsiteX316" fmla="*/ 3533756 w 3956397"/>
              <a:gd name="connsiteY316" fmla="*/ 2340129 h 3527084"/>
              <a:gd name="connsiteX317" fmla="*/ 3521483 w 3956397"/>
              <a:gd name="connsiteY317" fmla="*/ 2349342 h 3527084"/>
              <a:gd name="connsiteX318" fmla="*/ 3503074 w 3956397"/>
              <a:gd name="connsiteY318" fmla="*/ 2358556 h 3527084"/>
              <a:gd name="connsiteX319" fmla="*/ 3496938 w 3956397"/>
              <a:gd name="connsiteY319" fmla="*/ 2358556 h 3527084"/>
              <a:gd name="connsiteX320" fmla="*/ 3493870 w 3956397"/>
              <a:gd name="connsiteY320" fmla="*/ 2352413 h 3527084"/>
              <a:gd name="connsiteX321" fmla="*/ 3475461 w 3956397"/>
              <a:gd name="connsiteY321" fmla="*/ 2355484 h 3527084"/>
              <a:gd name="connsiteX322" fmla="*/ 3463188 w 3956397"/>
              <a:gd name="connsiteY322" fmla="*/ 2361627 h 3527084"/>
              <a:gd name="connsiteX323" fmla="*/ 3441711 w 3956397"/>
              <a:gd name="connsiteY323" fmla="*/ 2376982 h 3527084"/>
              <a:gd name="connsiteX324" fmla="*/ 3438642 w 3956397"/>
              <a:gd name="connsiteY324" fmla="*/ 2373911 h 3527084"/>
              <a:gd name="connsiteX325" fmla="*/ 3417165 w 3956397"/>
              <a:gd name="connsiteY325" fmla="*/ 2392337 h 3527084"/>
              <a:gd name="connsiteX326" fmla="*/ 3392620 w 3956397"/>
              <a:gd name="connsiteY326" fmla="*/ 2398479 h 3527084"/>
              <a:gd name="connsiteX327" fmla="*/ 3380347 w 3956397"/>
              <a:gd name="connsiteY327" fmla="*/ 2404621 h 3527084"/>
              <a:gd name="connsiteX328" fmla="*/ 3371142 w 3956397"/>
              <a:gd name="connsiteY328" fmla="*/ 2426118 h 3527084"/>
              <a:gd name="connsiteX329" fmla="*/ 3346597 w 3956397"/>
              <a:gd name="connsiteY329" fmla="*/ 2429189 h 3527084"/>
              <a:gd name="connsiteX330" fmla="*/ 3346597 w 3956397"/>
              <a:gd name="connsiteY330" fmla="*/ 2432260 h 3527084"/>
              <a:gd name="connsiteX331" fmla="*/ 3315915 w 3956397"/>
              <a:gd name="connsiteY331" fmla="*/ 2438402 h 3527084"/>
              <a:gd name="connsiteX332" fmla="*/ 3306711 w 3956397"/>
              <a:gd name="connsiteY332" fmla="*/ 2456829 h 3527084"/>
              <a:gd name="connsiteX333" fmla="*/ 3300574 w 3956397"/>
              <a:gd name="connsiteY333" fmla="*/ 2469113 h 3527084"/>
              <a:gd name="connsiteX334" fmla="*/ 3294438 w 3956397"/>
              <a:gd name="connsiteY334" fmla="*/ 2478326 h 3527084"/>
              <a:gd name="connsiteX335" fmla="*/ 3291370 w 3956397"/>
              <a:gd name="connsiteY335" fmla="*/ 2484468 h 3527084"/>
              <a:gd name="connsiteX336" fmla="*/ 3294438 w 3956397"/>
              <a:gd name="connsiteY336" fmla="*/ 2499823 h 3527084"/>
              <a:gd name="connsiteX337" fmla="*/ 3291370 w 3956397"/>
              <a:gd name="connsiteY337" fmla="*/ 2505965 h 3527084"/>
              <a:gd name="connsiteX338" fmla="*/ 3291370 w 3956397"/>
              <a:gd name="connsiteY338" fmla="*/ 2509036 h 3527084"/>
              <a:gd name="connsiteX339" fmla="*/ 3285233 w 3956397"/>
              <a:gd name="connsiteY339" fmla="*/ 2518249 h 3527084"/>
              <a:gd name="connsiteX340" fmla="*/ 3285233 w 3956397"/>
              <a:gd name="connsiteY340" fmla="*/ 2524391 h 3527084"/>
              <a:gd name="connsiteX341" fmla="*/ 3282165 w 3956397"/>
              <a:gd name="connsiteY341" fmla="*/ 2527462 h 3527084"/>
              <a:gd name="connsiteX342" fmla="*/ 3276029 w 3956397"/>
              <a:gd name="connsiteY342" fmla="*/ 2542818 h 3527084"/>
              <a:gd name="connsiteX343" fmla="*/ 3263756 w 3956397"/>
              <a:gd name="connsiteY343" fmla="*/ 2564315 h 3527084"/>
              <a:gd name="connsiteX344" fmla="*/ 3242279 w 3956397"/>
              <a:gd name="connsiteY344" fmla="*/ 2588883 h 3527084"/>
              <a:gd name="connsiteX345" fmla="*/ 3230006 w 3956397"/>
              <a:gd name="connsiteY345" fmla="*/ 2607309 h 3527084"/>
              <a:gd name="connsiteX346" fmla="*/ 3226938 w 3956397"/>
              <a:gd name="connsiteY346" fmla="*/ 2607309 h 3527084"/>
              <a:gd name="connsiteX347" fmla="*/ 3226938 w 3956397"/>
              <a:gd name="connsiteY347" fmla="*/ 2616523 h 3527084"/>
              <a:gd name="connsiteX348" fmla="*/ 3230006 w 3956397"/>
              <a:gd name="connsiteY348" fmla="*/ 2622665 h 3527084"/>
              <a:gd name="connsiteX349" fmla="*/ 3226938 w 3956397"/>
              <a:gd name="connsiteY349" fmla="*/ 2631878 h 3527084"/>
              <a:gd name="connsiteX350" fmla="*/ 3226938 w 3956397"/>
              <a:gd name="connsiteY350" fmla="*/ 2634949 h 3527084"/>
              <a:gd name="connsiteX351" fmla="*/ 3223870 w 3956397"/>
              <a:gd name="connsiteY351" fmla="*/ 2638020 h 3527084"/>
              <a:gd name="connsiteX352" fmla="*/ 3223870 w 3956397"/>
              <a:gd name="connsiteY352" fmla="*/ 2641091 h 3527084"/>
              <a:gd name="connsiteX353" fmla="*/ 3220802 w 3956397"/>
              <a:gd name="connsiteY353" fmla="*/ 2653375 h 3527084"/>
              <a:gd name="connsiteX354" fmla="*/ 3217733 w 3956397"/>
              <a:gd name="connsiteY354" fmla="*/ 2659517 h 3527084"/>
              <a:gd name="connsiteX355" fmla="*/ 3211597 w 3956397"/>
              <a:gd name="connsiteY355" fmla="*/ 2690227 h 3527084"/>
              <a:gd name="connsiteX356" fmla="*/ 3211597 w 3956397"/>
              <a:gd name="connsiteY356" fmla="*/ 2711725 h 3527084"/>
              <a:gd name="connsiteX357" fmla="*/ 3211597 w 3956397"/>
              <a:gd name="connsiteY357" fmla="*/ 2714796 h 3527084"/>
              <a:gd name="connsiteX358" fmla="*/ 3168642 w 3956397"/>
              <a:gd name="connsiteY358" fmla="*/ 2739364 h 3527084"/>
              <a:gd name="connsiteX359" fmla="*/ 3156370 w 3956397"/>
              <a:gd name="connsiteY359" fmla="*/ 2745506 h 3527084"/>
              <a:gd name="connsiteX360" fmla="*/ 3150233 w 3956397"/>
              <a:gd name="connsiteY360" fmla="*/ 2754719 h 3527084"/>
              <a:gd name="connsiteX361" fmla="*/ 3137961 w 3956397"/>
              <a:gd name="connsiteY361" fmla="*/ 2757790 h 3527084"/>
              <a:gd name="connsiteX362" fmla="*/ 3125688 w 3956397"/>
              <a:gd name="connsiteY362" fmla="*/ 2760861 h 3527084"/>
              <a:gd name="connsiteX363" fmla="*/ 3101142 w 3956397"/>
              <a:gd name="connsiteY363" fmla="*/ 2773145 h 3527084"/>
              <a:gd name="connsiteX364" fmla="*/ 3098074 w 3956397"/>
              <a:gd name="connsiteY364" fmla="*/ 2779287 h 3527084"/>
              <a:gd name="connsiteX365" fmla="*/ 3091938 w 3956397"/>
              <a:gd name="connsiteY365" fmla="*/ 2779287 h 3527084"/>
              <a:gd name="connsiteX366" fmla="*/ 3082733 w 3956397"/>
              <a:gd name="connsiteY366" fmla="*/ 2785429 h 3527084"/>
              <a:gd name="connsiteX367" fmla="*/ 3067392 w 3956397"/>
              <a:gd name="connsiteY367" fmla="*/ 2794643 h 3527084"/>
              <a:gd name="connsiteX368" fmla="*/ 3058188 w 3956397"/>
              <a:gd name="connsiteY368" fmla="*/ 2800785 h 3527084"/>
              <a:gd name="connsiteX369" fmla="*/ 3039779 w 3956397"/>
              <a:gd name="connsiteY369" fmla="*/ 2803856 h 3527084"/>
              <a:gd name="connsiteX370" fmla="*/ 3030574 w 3956397"/>
              <a:gd name="connsiteY370" fmla="*/ 2809998 h 3527084"/>
              <a:gd name="connsiteX371" fmla="*/ 3018302 w 3956397"/>
              <a:gd name="connsiteY371" fmla="*/ 2822282 h 3527084"/>
              <a:gd name="connsiteX372" fmla="*/ 3012165 w 3956397"/>
              <a:gd name="connsiteY372" fmla="*/ 2825353 h 3527084"/>
              <a:gd name="connsiteX373" fmla="*/ 2996824 w 3956397"/>
              <a:gd name="connsiteY373" fmla="*/ 2831495 h 3527084"/>
              <a:gd name="connsiteX374" fmla="*/ 2984552 w 3956397"/>
              <a:gd name="connsiteY374" fmla="*/ 2834566 h 3527084"/>
              <a:gd name="connsiteX375" fmla="*/ 2975347 w 3956397"/>
              <a:gd name="connsiteY375" fmla="*/ 2834566 h 3527084"/>
              <a:gd name="connsiteX376" fmla="*/ 2969211 w 3956397"/>
              <a:gd name="connsiteY376" fmla="*/ 2843779 h 3527084"/>
              <a:gd name="connsiteX377" fmla="*/ 2956938 w 3956397"/>
              <a:gd name="connsiteY377" fmla="*/ 2846850 h 3527084"/>
              <a:gd name="connsiteX378" fmla="*/ 2944665 w 3956397"/>
              <a:gd name="connsiteY378" fmla="*/ 2856063 h 3527084"/>
              <a:gd name="connsiteX379" fmla="*/ 2950802 w 3956397"/>
              <a:gd name="connsiteY379" fmla="*/ 2856063 h 3527084"/>
              <a:gd name="connsiteX380" fmla="*/ 2947733 w 3956397"/>
              <a:gd name="connsiteY380" fmla="*/ 2859134 h 3527084"/>
              <a:gd name="connsiteX381" fmla="*/ 2944665 w 3956397"/>
              <a:gd name="connsiteY381" fmla="*/ 2859134 h 3527084"/>
              <a:gd name="connsiteX382" fmla="*/ 2932392 w 3956397"/>
              <a:gd name="connsiteY382" fmla="*/ 2865276 h 3527084"/>
              <a:gd name="connsiteX383" fmla="*/ 2926256 w 3956397"/>
              <a:gd name="connsiteY383" fmla="*/ 2868347 h 3527084"/>
              <a:gd name="connsiteX384" fmla="*/ 2929324 w 3956397"/>
              <a:gd name="connsiteY384" fmla="*/ 2868347 h 3527084"/>
              <a:gd name="connsiteX385" fmla="*/ 2917052 w 3956397"/>
              <a:gd name="connsiteY385" fmla="*/ 2874489 h 3527084"/>
              <a:gd name="connsiteX386" fmla="*/ 2913983 w 3956397"/>
              <a:gd name="connsiteY386" fmla="*/ 2874489 h 3527084"/>
              <a:gd name="connsiteX387" fmla="*/ 2858756 w 3956397"/>
              <a:gd name="connsiteY387" fmla="*/ 2908271 h 3527084"/>
              <a:gd name="connsiteX388" fmla="*/ 2855688 w 3956397"/>
              <a:gd name="connsiteY388" fmla="*/ 2905200 h 3527084"/>
              <a:gd name="connsiteX389" fmla="*/ 2849552 w 3956397"/>
              <a:gd name="connsiteY389" fmla="*/ 2908271 h 3527084"/>
              <a:gd name="connsiteX390" fmla="*/ 2840347 w 3956397"/>
              <a:gd name="connsiteY390" fmla="*/ 2917484 h 3527084"/>
              <a:gd name="connsiteX391" fmla="*/ 2837279 w 3956397"/>
              <a:gd name="connsiteY391" fmla="*/ 2920555 h 3527084"/>
              <a:gd name="connsiteX392" fmla="*/ 2825006 w 3956397"/>
              <a:gd name="connsiteY392" fmla="*/ 2926697 h 3527084"/>
              <a:gd name="connsiteX393" fmla="*/ 2806597 w 3956397"/>
              <a:gd name="connsiteY393" fmla="*/ 2932839 h 3527084"/>
              <a:gd name="connsiteX394" fmla="*/ 2785120 w 3956397"/>
              <a:gd name="connsiteY394" fmla="*/ 2942052 h 3527084"/>
              <a:gd name="connsiteX395" fmla="*/ 2775915 w 3956397"/>
              <a:gd name="connsiteY395" fmla="*/ 2954336 h 3527084"/>
              <a:gd name="connsiteX396" fmla="*/ 2742165 w 3956397"/>
              <a:gd name="connsiteY396" fmla="*/ 2960478 h 3527084"/>
              <a:gd name="connsiteX397" fmla="*/ 2732961 w 3956397"/>
              <a:gd name="connsiteY397" fmla="*/ 2963550 h 3527084"/>
              <a:gd name="connsiteX398" fmla="*/ 2723756 w 3956397"/>
              <a:gd name="connsiteY398" fmla="*/ 2975834 h 3527084"/>
              <a:gd name="connsiteX399" fmla="*/ 2717620 w 3956397"/>
              <a:gd name="connsiteY399" fmla="*/ 2975834 h 3527084"/>
              <a:gd name="connsiteX400" fmla="*/ 2683870 w 3956397"/>
              <a:gd name="connsiteY400" fmla="*/ 2991189 h 3527084"/>
              <a:gd name="connsiteX401" fmla="*/ 2680802 w 3956397"/>
              <a:gd name="connsiteY401" fmla="*/ 2994260 h 3527084"/>
              <a:gd name="connsiteX402" fmla="*/ 2677733 w 3956397"/>
              <a:gd name="connsiteY402" fmla="*/ 2994260 h 3527084"/>
              <a:gd name="connsiteX403" fmla="*/ 2671597 w 3956397"/>
              <a:gd name="connsiteY403" fmla="*/ 3000402 h 3527084"/>
              <a:gd name="connsiteX404" fmla="*/ 2662393 w 3956397"/>
              <a:gd name="connsiteY404" fmla="*/ 3003473 h 3527084"/>
              <a:gd name="connsiteX405" fmla="*/ 2643983 w 3956397"/>
              <a:gd name="connsiteY405" fmla="*/ 3012686 h 3527084"/>
              <a:gd name="connsiteX406" fmla="*/ 2640915 w 3956397"/>
              <a:gd name="connsiteY406" fmla="*/ 3012686 h 3527084"/>
              <a:gd name="connsiteX407" fmla="*/ 2619438 w 3956397"/>
              <a:gd name="connsiteY407" fmla="*/ 3021899 h 3527084"/>
              <a:gd name="connsiteX408" fmla="*/ 2588756 w 3956397"/>
              <a:gd name="connsiteY408" fmla="*/ 3028041 h 3527084"/>
              <a:gd name="connsiteX409" fmla="*/ 2582620 w 3956397"/>
              <a:gd name="connsiteY409" fmla="*/ 3034183 h 3527084"/>
              <a:gd name="connsiteX410" fmla="*/ 2570347 w 3956397"/>
              <a:gd name="connsiteY410" fmla="*/ 3037254 h 3527084"/>
              <a:gd name="connsiteX411" fmla="*/ 2561143 w 3956397"/>
              <a:gd name="connsiteY411" fmla="*/ 3040325 h 3527084"/>
              <a:gd name="connsiteX412" fmla="*/ 2555006 w 3956397"/>
              <a:gd name="connsiteY412" fmla="*/ 3046467 h 3527084"/>
              <a:gd name="connsiteX413" fmla="*/ 2512052 w 3956397"/>
              <a:gd name="connsiteY413" fmla="*/ 3055681 h 3527084"/>
              <a:gd name="connsiteX414" fmla="*/ 2508984 w 3956397"/>
              <a:gd name="connsiteY414" fmla="*/ 3061823 h 3527084"/>
              <a:gd name="connsiteX415" fmla="*/ 2490574 w 3956397"/>
              <a:gd name="connsiteY415" fmla="*/ 3064894 h 3527084"/>
              <a:gd name="connsiteX416" fmla="*/ 2466029 w 3956397"/>
              <a:gd name="connsiteY416" fmla="*/ 3071036 h 3527084"/>
              <a:gd name="connsiteX417" fmla="*/ 2462961 w 3956397"/>
              <a:gd name="connsiteY417" fmla="*/ 3071036 h 3527084"/>
              <a:gd name="connsiteX418" fmla="*/ 2447620 w 3956397"/>
              <a:gd name="connsiteY418" fmla="*/ 3074107 h 3527084"/>
              <a:gd name="connsiteX419" fmla="*/ 2447620 w 3956397"/>
              <a:gd name="connsiteY419" fmla="*/ 3077178 h 3527084"/>
              <a:gd name="connsiteX420" fmla="*/ 2432279 w 3956397"/>
              <a:gd name="connsiteY420" fmla="*/ 3080249 h 3527084"/>
              <a:gd name="connsiteX421" fmla="*/ 2429211 w 3956397"/>
              <a:gd name="connsiteY421" fmla="*/ 3080249 h 3527084"/>
              <a:gd name="connsiteX422" fmla="*/ 2367847 w 3956397"/>
              <a:gd name="connsiteY422" fmla="*/ 3104817 h 3527084"/>
              <a:gd name="connsiteX423" fmla="*/ 2361711 w 3956397"/>
              <a:gd name="connsiteY423" fmla="*/ 3101746 h 3527084"/>
              <a:gd name="connsiteX424" fmla="*/ 2340234 w 3956397"/>
              <a:gd name="connsiteY424" fmla="*/ 3107888 h 3527084"/>
              <a:gd name="connsiteX425" fmla="*/ 2340234 w 3956397"/>
              <a:gd name="connsiteY425" fmla="*/ 3110959 h 3527084"/>
              <a:gd name="connsiteX426" fmla="*/ 2337165 w 3956397"/>
              <a:gd name="connsiteY426" fmla="*/ 3110959 h 3527084"/>
              <a:gd name="connsiteX427" fmla="*/ 2334097 w 3956397"/>
              <a:gd name="connsiteY427" fmla="*/ 3110959 h 3527084"/>
              <a:gd name="connsiteX428" fmla="*/ 2324893 w 3956397"/>
              <a:gd name="connsiteY428" fmla="*/ 3120172 h 3527084"/>
              <a:gd name="connsiteX429" fmla="*/ 2321824 w 3956397"/>
              <a:gd name="connsiteY429" fmla="*/ 3120172 h 3527084"/>
              <a:gd name="connsiteX430" fmla="*/ 2294211 w 3956397"/>
              <a:gd name="connsiteY430" fmla="*/ 3126314 h 3527084"/>
              <a:gd name="connsiteX431" fmla="*/ 2291143 w 3956397"/>
              <a:gd name="connsiteY431" fmla="*/ 3129385 h 3527084"/>
              <a:gd name="connsiteX432" fmla="*/ 2281938 w 3956397"/>
              <a:gd name="connsiteY432" fmla="*/ 3132456 h 3527084"/>
              <a:gd name="connsiteX433" fmla="*/ 2278870 w 3956397"/>
              <a:gd name="connsiteY433" fmla="*/ 3132456 h 3527084"/>
              <a:gd name="connsiteX434" fmla="*/ 2266597 w 3956397"/>
              <a:gd name="connsiteY434" fmla="*/ 3135528 h 3527084"/>
              <a:gd name="connsiteX435" fmla="*/ 2263529 w 3956397"/>
              <a:gd name="connsiteY435" fmla="*/ 3135528 h 3527084"/>
              <a:gd name="connsiteX436" fmla="*/ 2260461 w 3956397"/>
              <a:gd name="connsiteY436" fmla="*/ 3135528 h 3527084"/>
              <a:gd name="connsiteX437" fmla="*/ 2245120 w 3956397"/>
              <a:gd name="connsiteY437" fmla="*/ 3144741 h 3527084"/>
              <a:gd name="connsiteX438" fmla="*/ 2242052 w 3956397"/>
              <a:gd name="connsiteY438" fmla="*/ 3144741 h 3527084"/>
              <a:gd name="connsiteX439" fmla="*/ 2226711 w 3956397"/>
              <a:gd name="connsiteY439" fmla="*/ 3147812 h 3527084"/>
              <a:gd name="connsiteX440" fmla="*/ 2223643 w 3956397"/>
              <a:gd name="connsiteY440" fmla="*/ 3144741 h 3527084"/>
              <a:gd name="connsiteX441" fmla="*/ 2223643 w 3956397"/>
              <a:gd name="connsiteY441" fmla="*/ 3147812 h 3527084"/>
              <a:gd name="connsiteX442" fmla="*/ 2211370 w 3956397"/>
              <a:gd name="connsiteY442" fmla="*/ 3153954 h 3527084"/>
              <a:gd name="connsiteX443" fmla="*/ 2205234 w 3956397"/>
              <a:gd name="connsiteY443" fmla="*/ 3153954 h 3527084"/>
              <a:gd name="connsiteX444" fmla="*/ 2196029 w 3956397"/>
              <a:gd name="connsiteY444" fmla="*/ 3157025 h 3527084"/>
              <a:gd name="connsiteX445" fmla="*/ 2180688 w 3956397"/>
              <a:gd name="connsiteY445" fmla="*/ 3163167 h 3527084"/>
              <a:gd name="connsiteX446" fmla="*/ 2168415 w 3956397"/>
              <a:gd name="connsiteY446" fmla="*/ 3166238 h 3527084"/>
              <a:gd name="connsiteX447" fmla="*/ 2153075 w 3956397"/>
              <a:gd name="connsiteY447" fmla="*/ 3172380 h 3527084"/>
              <a:gd name="connsiteX448" fmla="*/ 2153075 w 3956397"/>
              <a:gd name="connsiteY448" fmla="*/ 3169309 h 3527084"/>
              <a:gd name="connsiteX449" fmla="*/ 2128529 w 3956397"/>
              <a:gd name="connsiteY449" fmla="*/ 3178522 h 3527084"/>
              <a:gd name="connsiteX450" fmla="*/ 2103984 w 3956397"/>
              <a:gd name="connsiteY450" fmla="*/ 3178522 h 3527084"/>
              <a:gd name="connsiteX451" fmla="*/ 2018075 w 3956397"/>
              <a:gd name="connsiteY451" fmla="*/ 3212303 h 3527084"/>
              <a:gd name="connsiteX452" fmla="*/ 2015006 w 3956397"/>
              <a:gd name="connsiteY452" fmla="*/ 3212303 h 3527084"/>
              <a:gd name="connsiteX453" fmla="*/ 2011938 w 3956397"/>
              <a:gd name="connsiteY453" fmla="*/ 3215374 h 3527084"/>
              <a:gd name="connsiteX454" fmla="*/ 2002734 w 3956397"/>
              <a:gd name="connsiteY454" fmla="*/ 3215374 h 3527084"/>
              <a:gd name="connsiteX455" fmla="*/ 1996597 w 3956397"/>
              <a:gd name="connsiteY455" fmla="*/ 3215374 h 3527084"/>
              <a:gd name="connsiteX456" fmla="*/ 1981256 w 3956397"/>
              <a:gd name="connsiteY456" fmla="*/ 3221517 h 3527084"/>
              <a:gd name="connsiteX457" fmla="*/ 1956711 w 3956397"/>
              <a:gd name="connsiteY457" fmla="*/ 3230730 h 3527084"/>
              <a:gd name="connsiteX458" fmla="*/ 1947506 w 3956397"/>
              <a:gd name="connsiteY458" fmla="*/ 3233801 h 3527084"/>
              <a:gd name="connsiteX459" fmla="*/ 1944438 w 3956397"/>
              <a:gd name="connsiteY459" fmla="*/ 3233801 h 3527084"/>
              <a:gd name="connsiteX460" fmla="*/ 1944438 w 3956397"/>
              <a:gd name="connsiteY460" fmla="*/ 3236872 h 3527084"/>
              <a:gd name="connsiteX461" fmla="*/ 1913756 w 3956397"/>
              <a:gd name="connsiteY461" fmla="*/ 3243014 h 3527084"/>
              <a:gd name="connsiteX462" fmla="*/ 1895347 w 3956397"/>
              <a:gd name="connsiteY462" fmla="*/ 3249156 h 3527084"/>
              <a:gd name="connsiteX463" fmla="*/ 1880006 w 3956397"/>
              <a:gd name="connsiteY463" fmla="*/ 3252227 h 3527084"/>
              <a:gd name="connsiteX464" fmla="*/ 1852393 w 3956397"/>
              <a:gd name="connsiteY464" fmla="*/ 3261440 h 3527084"/>
              <a:gd name="connsiteX465" fmla="*/ 1849325 w 3956397"/>
              <a:gd name="connsiteY465" fmla="*/ 3261440 h 3527084"/>
              <a:gd name="connsiteX466" fmla="*/ 1818643 w 3956397"/>
              <a:gd name="connsiteY466" fmla="*/ 3270653 h 3527084"/>
              <a:gd name="connsiteX467" fmla="*/ 1815575 w 3956397"/>
              <a:gd name="connsiteY467" fmla="*/ 3270653 h 3527084"/>
              <a:gd name="connsiteX468" fmla="*/ 1760347 w 3956397"/>
              <a:gd name="connsiteY468" fmla="*/ 3282937 h 3527084"/>
              <a:gd name="connsiteX469" fmla="*/ 1757279 w 3956397"/>
              <a:gd name="connsiteY469" fmla="*/ 3282937 h 3527084"/>
              <a:gd name="connsiteX470" fmla="*/ 1745007 w 3956397"/>
              <a:gd name="connsiteY470" fmla="*/ 3286008 h 3527084"/>
              <a:gd name="connsiteX471" fmla="*/ 1741938 w 3956397"/>
              <a:gd name="connsiteY471" fmla="*/ 3286008 h 3527084"/>
              <a:gd name="connsiteX472" fmla="*/ 1726597 w 3956397"/>
              <a:gd name="connsiteY472" fmla="*/ 3292150 h 3527084"/>
              <a:gd name="connsiteX473" fmla="*/ 1705120 w 3956397"/>
              <a:gd name="connsiteY473" fmla="*/ 3295221 h 3527084"/>
              <a:gd name="connsiteX474" fmla="*/ 1689779 w 3956397"/>
              <a:gd name="connsiteY474" fmla="*/ 3298292 h 3527084"/>
              <a:gd name="connsiteX475" fmla="*/ 1686711 w 3956397"/>
              <a:gd name="connsiteY475" fmla="*/ 3301363 h 3527084"/>
              <a:gd name="connsiteX476" fmla="*/ 1680575 w 3956397"/>
              <a:gd name="connsiteY476" fmla="*/ 3301363 h 3527084"/>
              <a:gd name="connsiteX477" fmla="*/ 1671370 w 3956397"/>
              <a:gd name="connsiteY477" fmla="*/ 3304434 h 3527084"/>
              <a:gd name="connsiteX478" fmla="*/ 1665234 w 3956397"/>
              <a:gd name="connsiteY478" fmla="*/ 3304434 h 3527084"/>
              <a:gd name="connsiteX479" fmla="*/ 1662166 w 3956397"/>
              <a:gd name="connsiteY479" fmla="*/ 3304434 h 3527084"/>
              <a:gd name="connsiteX480" fmla="*/ 1659097 w 3956397"/>
              <a:gd name="connsiteY480" fmla="*/ 3304434 h 3527084"/>
              <a:gd name="connsiteX481" fmla="*/ 1656029 w 3956397"/>
              <a:gd name="connsiteY481" fmla="*/ 3304434 h 3527084"/>
              <a:gd name="connsiteX482" fmla="*/ 1652961 w 3956397"/>
              <a:gd name="connsiteY482" fmla="*/ 3307506 h 3527084"/>
              <a:gd name="connsiteX483" fmla="*/ 1649893 w 3956397"/>
              <a:gd name="connsiteY483" fmla="*/ 3307506 h 3527084"/>
              <a:gd name="connsiteX484" fmla="*/ 1637620 w 3956397"/>
              <a:gd name="connsiteY484" fmla="*/ 3307506 h 3527084"/>
              <a:gd name="connsiteX485" fmla="*/ 1634552 w 3956397"/>
              <a:gd name="connsiteY485" fmla="*/ 3307506 h 3527084"/>
              <a:gd name="connsiteX486" fmla="*/ 1634552 w 3956397"/>
              <a:gd name="connsiteY486" fmla="*/ 3310577 h 3527084"/>
              <a:gd name="connsiteX487" fmla="*/ 1591597 w 3956397"/>
              <a:gd name="connsiteY487" fmla="*/ 3322861 h 3527084"/>
              <a:gd name="connsiteX488" fmla="*/ 1573188 w 3956397"/>
              <a:gd name="connsiteY488" fmla="*/ 3325932 h 3527084"/>
              <a:gd name="connsiteX489" fmla="*/ 1570120 w 3956397"/>
              <a:gd name="connsiteY489" fmla="*/ 3325932 h 3527084"/>
              <a:gd name="connsiteX490" fmla="*/ 1545575 w 3956397"/>
              <a:gd name="connsiteY490" fmla="*/ 3332074 h 3527084"/>
              <a:gd name="connsiteX491" fmla="*/ 1539438 w 3956397"/>
              <a:gd name="connsiteY491" fmla="*/ 3332074 h 3527084"/>
              <a:gd name="connsiteX492" fmla="*/ 1536370 w 3956397"/>
              <a:gd name="connsiteY492" fmla="*/ 3332074 h 3527084"/>
              <a:gd name="connsiteX493" fmla="*/ 1527166 w 3956397"/>
              <a:gd name="connsiteY493" fmla="*/ 3338216 h 3527084"/>
              <a:gd name="connsiteX494" fmla="*/ 1521029 w 3956397"/>
              <a:gd name="connsiteY494" fmla="*/ 3344358 h 3527084"/>
              <a:gd name="connsiteX495" fmla="*/ 1521029 w 3956397"/>
              <a:gd name="connsiteY495" fmla="*/ 3341287 h 3527084"/>
              <a:gd name="connsiteX496" fmla="*/ 1508757 w 3956397"/>
              <a:gd name="connsiteY496" fmla="*/ 3350500 h 3527084"/>
              <a:gd name="connsiteX497" fmla="*/ 1502620 w 3956397"/>
              <a:gd name="connsiteY497" fmla="*/ 3347429 h 3527084"/>
              <a:gd name="connsiteX498" fmla="*/ 1499552 w 3956397"/>
              <a:gd name="connsiteY498" fmla="*/ 3350500 h 3527084"/>
              <a:gd name="connsiteX499" fmla="*/ 1490348 w 3956397"/>
              <a:gd name="connsiteY499" fmla="*/ 3356642 h 3527084"/>
              <a:gd name="connsiteX500" fmla="*/ 1484211 w 3956397"/>
              <a:gd name="connsiteY500" fmla="*/ 3359713 h 3527084"/>
              <a:gd name="connsiteX501" fmla="*/ 1478075 w 3956397"/>
              <a:gd name="connsiteY501" fmla="*/ 3362784 h 3527084"/>
              <a:gd name="connsiteX502" fmla="*/ 1478075 w 3956397"/>
              <a:gd name="connsiteY502" fmla="*/ 3359713 h 3527084"/>
              <a:gd name="connsiteX503" fmla="*/ 1462734 w 3956397"/>
              <a:gd name="connsiteY503" fmla="*/ 3368926 h 3527084"/>
              <a:gd name="connsiteX504" fmla="*/ 1428984 w 3956397"/>
              <a:gd name="connsiteY504" fmla="*/ 3384281 h 3527084"/>
              <a:gd name="connsiteX505" fmla="*/ 1416711 w 3956397"/>
              <a:gd name="connsiteY505" fmla="*/ 3387352 h 3527084"/>
              <a:gd name="connsiteX506" fmla="*/ 1410575 w 3956397"/>
              <a:gd name="connsiteY506" fmla="*/ 3390423 h 3527084"/>
              <a:gd name="connsiteX507" fmla="*/ 1370688 w 3956397"/>
              <a:gd name="connsiteY507" fmla="*/ 3408850 h 3527084"/>
              <a:gd name="connsiteX508" fmla="*/ 1361484 w 3956397"/>
              <a:gd name="connsiteY508" fmla="*/ 3411921 h 3527084"/>
              <a:gd name="connsiteX509" fmla="*/ 1315461 w 3956397"/>
              <a:gd name="connsiteY509" fmla="*/ 3421134 h 3527084"/>
              <a:gd name="connsiteX510" fmla="*/ 1309325 w 3956397"/>
              <a:gd name="connsiteY510" fmla="*/ 3418063 h 3527084"/>
              <a:gd name="connsiteX511" fmla="*/ 1287848 w 3956397"/>
              <a:gd name="connsiteY511" fmla="*/ 3411921 h 3527084"/>
              <a:gd name="connsiteX512" fmla="*/ 1284779 w 3956397"/>
              <a:gd name="connsiteY512" fmla="*/ 3408850 h 3527084"/>
              <a:gd name="connsiteX513" fmla="*/ 1290857 w 3956397"/>
              <a:gd name="connsiteY513" fmla="*/ 3398473 h 3527084"/>
              <a:gd name="connsiteX514" fmla="*/ 1290916 w 3956397"/>
              <a:gd name="connsiteY514" fmla="*/ 3398485 h 3527084"/>
              <a:gd name="connsiteX515" fmla="*/ 1300120 w 3956397"/>
              <a:gd name="connsiteY515" fmla="*/ 3393495 h 3527084"/>
              <a:gd name="connsiteX516" fmla="*/ 1291299 w 3956397"/>
              <a:gd name="connsiteY516" fmla="*/ 3397717 h 3527084"/>
              <a:gd name="connsiteX517" fmla="*/ 1290857 w 3956397"/>
              <a:gd name="connsiteY517" fmla="*/ 3398473 h 3527084"/>
              <a:gd name="connsiteX518" fmla="*/ 1281711 w 3956397"/>
              <a:gd name="connsiteY518" fmla="*/ 3396566 h 3527084"/>
              <a:gd name="connsiteX519" fmla="*/ 1275575 w 3956397"/>
              <a:gd name="connsiteY519" fmla="*/ 3393495 h 3527084"/>
              <a:gd name="connsiteX520" fmla="*/ 1263302 w 3956397"/>
              <a:gd name="connsiteY520" fmla="*/ 3393495 h 3527084"/>
              <a:gd name="connsiteX521" fmla="*/ 1263302 w 3956397"/>
              <a:gd name="connsiteY521" fmla="*/ 3390423 h 3527084"/>
              <a:gd name="connsiteX522" fmla="*/ 1260234 w 3956397"/>
              <a:gd name="connsiteY522" fmla="*/ 3396566 h 3527084"/>
              <a:gd name="connsiteX523" fmla="*/ 1257166 w 3956397"/>
              <a:gd name="connsiteY523" fmla="*/ 3396566 h 3527084"/>
              <a:gd name="connsiteX524" fmla="*/ 1251029 w 3956397"/>
              <a:gd name="connsiteY524" fmla="*/ 3399637 h 3527084"/>
              <a:gd name="connsiteX525" fmla="*/ 1238757 w 3956397"/>
              <a:gd name="connsiteY525" fmla="*/ 3393495 h 3527084"/>
              <a:gd name="connsiteX526" fmla="*/ 1223416 w 3956397"/>
              <a:gd name="connsiteY526" fmla="*/ 3378139 h 3527084"/>
              <a:gd name="connsiteX527" fmla="*/ 1226484 w 3956397"/>
              <a:gd name="connsiteY527" fmla="*/ 3378139 h 3527084"/>
              <a:gd name="connsiteX528" fmla="*/ 1232620 w 3956397"/>
              <a:gd name="connsiteY528" fmla="*/ 3375068 h 3527084"/>
              <a:gd name="connsiteX529" fmla="*/ 1232620 w 3956397"/>
              <a:gd name="connsiteY529" fmla="*/ 3371997 h 3527084"/>
              <a:gd name="connsiteX530" fmla="*/ 1247961 w 3956397"/>
              <a:gd name="connsiteY530" fmla="*/ 3365855 h 3527084"/>
              <a:gd name="connsiteX531" fmla="*/ 1241825 w 3956397"/>
              <a:gd name="connsiteY531" fmla="*/ 3356642 h 3527084"/>
              <a:gd name="connsiteX532" fmla="*/ 1235688 w 3956397"/>
              <a:gd name="connsiteY532" fmla="*/ 3344358 h 3527084"/>
              <a:gd name="connsiteX533" fmla="*/ 1235688 w 3956397"/>
              <a:gd name="connsiteY533" fmla="*/ 3338216 h 3527084"/>
              <a:gd name="connsiteX534" fmla="*/ 1244893 w 3956397"/>
              <a:gd name="connsiteY534" fmla="*/ 3307506 h 3527084"/>
              <a:gd name="connsiteX535" fmla="*/ 1235688 w 3956397"/>
              <a:gd name="connsiteY535" fmla="*/ 3295221 h 3527084"/>
              <a:gd name="connsiteX536" fmla="*/ 1229552 w 3956397"/>
              <a:gd name="connsiteY536" fmla="*/ 3286008 h 3527084"/>
              <a:gd name="connsiteX537" fmla="*/ 1220348 w 3956397"/>
              <a:gd name="connsiteY537" fmla="*/ 3279866 h 3527084"/>
              <a:gd name="connsiteX538" fmla="*/ 1229552 w 3956397"/>
              <a:gd name="connsiteY538" fmla="*/ 3273724 h 3527084"/>
              <a:gd name="connsiteX539" fmla="*/ 1217279 w 3956397"/>
              <a:gd name="connsiteY539" fmla="*/ 3261440 h 3527084"/>
              <a:gd name="connsiteX540" fmla="*/ 1214211 w 3956397"/>
              <a:gd name="connsiteY540" fmla="*/ 3261440 h 3527084"/>
              <a:gd name="connsiteX541" fmla="*/ 1198870 w 3956397"/>
              <a:gd name="connsiteY541" fmla="*/ 3264511 h 3527084"/>
              <a:gd name="connsiteX542" fmla="*/ 1186598 w 3956397"/>
              <a:gd name="connsiteY542" fmla="*/ 3267582 h 3527084"/>
              <a:gd name="connsiteX543" fmla="*/ 1174325 w 3956397"/>
              <a:gd name="connsiteY543" fmla="*/ 3273724 h 3527084"/>
              <a:gd name="connsiteX544" fmla="*/ 1165120 w 3956397"/>
              <a:gd name="connsiteY544" fmla="*/ 3273724 h 3527084"/>
              <a:gd name="connsiteX545" fmla="*/ 1162052 w 3956397"/>
              <a:gd name="connsiteY545" fmla="*/ 3273724 h 3527084"/>
              <a:gd name="connsiteX546" fmla="*/ 1152848 w 3956397"/>
              <a:gd name="connsiteY546" fmla="*/ 3273724 h 3527084"/>
              <a:gd name="connsiteX547" fmla="*/ 1146711 w 3956397"/>
              <a:gd name="connsiteY547" fmla="*/ 3276795 h 3527084"/>
              <a:gd name="connsiteX548" fmla="*/ 1143643 w 3956397"/>
              <a:gd name="connsiteY548" fmla="*/ 3279866 h 3527084"/>
              <a:gd name="connsiteX549" fmla="*/ 1134438 w 3956397"/>
              <a:gd name="connsiteY549" fmla="*/ 3286008 h 3527084"/>
              <a:gd name="connsiteX550" fmla="*/ 1128302 w 3956397"/>
              <a:gd name="connsiteY550" fmla="*/ 3286008 h 3527084"/>
              <a:gd name="connsiteX551" fmla="*/ 1125234 w 3956397"/>
              <a:gd name="connsiteY551" fmla="*/ 3286008 h 3527084"/>
              <a:gd name="connsiteX552" fmla="*/ 1122166 w 3956397"/>
              <a:gd name="connsiteY552" fmla="*/ 3286008 h 3527084"/>
              <a:gd name="connsiteX553" fmla="*/ 1106825 w 3956397"/>
              <a:gd name="connsiteY553" fmla="*/ 3289079 h 3527084"/>
              <a:gd name="connsiteX554" fmla="*/ 1079211 w 3956397"/>
              <a:gd name="connsiteY554" fmla="*/ 3307506 h 3527084"/>
              <a:gd name="connsiteX555" fmla="*/ 1051597 w 3956397"/>
              <a:gd name="connsiteY555" fmla="*/ 3316719 h 3527084"/>
              <a:gd name="connsiteX556" fmla="*/ 1048529 w 3956397"/>
              <a:gd name="connsiteY556" fmla="*/ 3316719 h 3527084"/>
              <a:gd name="connsiteX557" fmla="*/ 1036257 w 3956397"/>
              <a:gd name="connsiteY557" fmla="*/ 3322861 h 3527084"/>
              <a:gd name="connsiteX558" fmla="*/ 999438 w 3956397"/>
              <a:gd name="connsiteY558" fmla="*/ 3329003 h 3527084"/>
              <a:gd name="connsiteX559" fmla="*/ 996370 w 3956397"/>
              <a:gd name="connsiteY559" fmla="*/ 3325932 h 3527084"/>
              <a:gd name="connsiteX560" fmla="*/ 990234 w 3956397"/>
              <a:gd name="connsiteY560" fmla="*/ 3335145 h 3527084"/>
              <a:gd name="connsiteX561" fmla="*/ 984098 w 3956397"/>
              <a:gd name="connsiteY561" fmla="*/ 3338216 h 3527084"/>
              <a:gd name="connsiteX562" fmla="*/ 981029 w 3956397"/>
              <a:gd name="connsiteY562" fmla="*/ 3338216 h 3527084"/>
              <a:gd name="connsiteX563" fmla="*/ 977961 w 3956397"/>
              <a:gd name="connsiteY563" fmla="*/ 3338216 h 3527084"/>
              <a:gd name="connsiteX564" fmla="*/ 959552 w 3956397"/>
              <a:gd name="connsiteY564" fmla="*/ 3338216 h 3527084"/>
              <a:gd name="connsiteX565" fmla="*/ 938075 w 3956397"/>
              <a:gd name="connsiteY565" fmla="*/ 3347429 h 3527084"/>
              <a:gd name="connsiteX566" fmla="*/ 919666 w 3956397"/>
              <a:gd name="connsiteY566" fmla="*/ 3353571 h 3527084"/>
              <a:gd name="connsiteX567" fmla="*/ 913529 w 3956397"/>
              <a:gd name="connsiteY567" fmla="*/ 3356642 h 3527084"/>
              <a:gd name="connsiteX568" fmla="*/ 910461 w 3956397"/>
              <a:gd name="connsiteY568" fmla="*/ 3356642 h 3527084"/>
              <a:gd name="connsiteX569" fmla="*/ 846029 w 3956397"/>
              <a:gd name="connsiteY569" fmla="*/ 3371997 h 3527084"/>
              <a:gd name="connsiteX570" fmla="*/ 806143 w 3956397"/>
              <a:gd name="connsiteY570" fmla="*/ 3387352 h 3527084"/>
              <a:gd name="connsiteX571" fmla="*/ 806143 w 3956397"/>
              <a:gd name="connsiteY571" fmla="*/ 3390423 h 3527084"/>
              <a:gd name="connsiteX572" fmla="*/ 803075 w 3956397"/>
              <a:gd name="connsiteY572" fmla="*/ 3390423 h 3527084"/>
              <a:gd name="connsiteX573" fmla="*/ 803075 w 3956397"/>
              <a:gd name="connsiteY573" fmla="*/ 3393495 h 3527084"/>
              <a:gd name="connsiteX574" fmla="*/ 711030 w 3956397"/>
              <a:gd name="connsiteY574" fmla="*/ 3421134 h 3527084"/>
              <a:gd name="connsiteX575" fmla="*/ 707961 w 3956397"/>
              <a:gd name="connsiteY575" fmla="*/ 3421134 h 3527084"/>
              <a:gd name="connsiteX576" fmla="*/ 695689 w 3956397"/>
              <a:gd name="connsiteY576" fmla="*/ 3424205 h 3527084"/>
              <a:gd name="connsiteX577" fmla="*/ 686484 w 3956397"/>
              <a:gd name="connsiteY577" fmla="*/ 3427276 h 3527084"/>
              <a:gd name="connsiteX578" fmla="*/ 683416 w 3956397"/>
              <a:gd name="connsiteY578" fmla="*/ 3424205 h 3527084"/>
              <a:gd name="connsiteX579" fmla="*/ 683416 w 3956397"/>
              <a:gd name="connsiteY579" fmla="*/ 3427276 h 3527084"/>
              <a:gd name="connsiteX580" fmla="*/ 671143 w 3956397"/>
              <a:gd name="connsiteY580" fmla="*/ 3433418 h 3527084"/>
              <a:gd name="connsiteX581" fmla="*/ 649666 w 3956397"/>
              <a:gd name="connsiteY581" fmla="*/ 3439560 h 3527084"/>
              <a:gd name="connsiteX582" fmla="*/ 646598 w 3956397"/>
              <a:gd name="connsiteY582" fmla="*/ 3436489 h 3527084"/>
              <a:gd name="connsiteX583" fmla="*/ 640461 w 3956397"/>
              <a:gd name="connsiteY583" fmla="*/ 3442631 h 3527084"/>
              <a:gd name="connsiteX584" fmla="*/ 637393 w 3956397"/>
              <a:gd name="connsiteY584" fmla="*/ 3442631 h 3527084"/>
              <a:gd name="connsiteX585" fmla="*/ 631257 w 3956397"/>
              <a:gd name="connsiteY585" fmla="*/ 3442631 h 3527084"/>
              <a:gd name="connsiteX586" fmla="*/ 606711 w 3956397"/>
              <a:gd name="connsiteY586" fmla="*/ 3445702 h 3527084"/>
              <a:gd name="connsiteX587" fmla="*/ 606711 w 3956397"/>
              <a:gd name="connsiteY587" fmla="*/ 3448773 h 3527084"/>
              <a:gd name="connsiteX588" fmla="*/ 576030 w 3956397"/>
              <a:gd name="connsiteY588" fmla="*/ 3454915 h 3527084"/>
              <a:gd name="connsiteX589" fmla="*/ 548416 w 3956397"/>
              <a:gd name="connsiteY589" fmla="*/ 3464128 h 3527084"/>
              <a:gd name="connsiteX590" fmla="*/ 520802 w 3956397"/>
              <a:gd name="connsiteY590" fmla="*/ 3470270 h 3527084"/>
              <a:gd name="connsiteX591" fmla="*/ 505461 w 3956397"/>
              <a:gd name="connsiteY591" fmla="*/ 3476412 h 3527084"/>
              <a:gd name="connsiteX592" fmla="*/ 493189 w 3956397"/>
              <a:gd name="connsiteY592" fmla="*/ 3476412 h 3527084"/>
              <a:gd name="connsiteX593" fmla="*/ 487052 w 3956397"/>
              <a:gd name="connsiteY593" fmla="*/ 3476412 h 3527084"/>
              <a:gd name="connsiteX594" fmla="*/ 480916 w 3956397"/>
              <a:gd name="connsiteY594" fmla="*/ 3479484 h 3527084"/>
              <a:gd name="connsiteX595" fmla="*/ 477848 w 3956397"/>
              <a:gd name="connsiteY595" fmla="*/ 3479484 h 3527084"/>
              <a:gd name="connsiteX596" fmla="*/ 447166 w 3956397"/>
              <a:gd name="connsiteY596" fmla="*/ 3488697 h 3527084"/>
              <a:gd name="connsiteX597" fmla="*/ 444098 w 3956397"/>
              <a:gd name="connsiteY597" fmla="*/ 3488697 h 3527084"/>
              <a:gd name="connsiteX598" fmla="*/ 434893 w 3956397"/>
              <a:gd name="connsiteY598" fmla="*/ 3491768 h 3527084"/>
              <a:gd name="connsiteX599" fmla="*/ 431825 w 3956397"/>
              <a:gd name="connsiteY599" fmla="*/ 3488697 h 3527084"/>
              <a:gd name="connsiteX600" fmla="*/ 425689 w 3956397"/>
              <a:gd name="connsiteY600" fmla="*/ 3491768 h 3527084"/>
              <a:gd name="connsiteX601" fmla="*/ 425689 w 3956397"/>
              <a:gd name="connsiteY601" fmla="*/ 3494839 h 3527084"/>
              <a:gd name="connsiteX602" fmla="*/ 416484 w 3956397"/>
              <a:gd name="connsiteY602" fmla="*/ 3494839 h 3527084"/>
              <a:gd name="connsiteX603" fmla="*/ 404211 w 3956397"/>
              <a:gd name="connsiteY603" fmla="*/ 3494839 h 3527084"/>
              <a:gd name="connsiteX604" fmla="*/ 398075 w 3956397"/>
              <a:gd name="connsiteY604" fmla="*/ 3497910 h 3527084"/>
              <a:gd name="connsiteX605" fmla="*/ 385802 w 3956397"/>
              <a:gd name="connsiteY605" fmla="*/ 3497910 h 3527084"/>
              <a:gd name="connsiteX606" fmla="*/ 385802 w 3956397"/>
              <a:gd name="connsiteY606" fmla="*/ 3500981 h 3527084"/>
              <a:gd name="connsiteX607" fmla="*/ 370461 w 3956397"/>
              <a:gd name="connsiteY607" fmla="*/ 3497910 h 3527084"/>
              <a:gd name="connsiteX608" fmla="*/ 355120 w 3956397"/>
              <a:gd name="connsiteY608" fmla="*/ 3500981 h 3527084"/>
              <a:gd name="connsiteX609" fmla="*/ 333643 w 3956397"/>
              <a:gd name="connsiteY609" fmla="*/ 3507123 h 3527084"/>
              <a:gd name="connsiteX610" fmla="*/ 321371 w 3956397"/>
              <a:gd name="connsiteY610" fmla="*/ 3510194 h 3527084"/>
              <a:gd name="connsiteX611" fmla="*/ 318302 w 3956397"/>
              <a:gd name="connsiteY611" fmla="*/ 3510194 h 3527084"/>
              <a:gd name="connsiteX612" fmla="*/ 312166 w 3956397"/>
              <a:gd name="connsiteY612" fmla="*/ 3510194 h 3527084"/>
              <a:gd name="connsiteX613" fmla="*/ 306030 w 3956397"/>
              <a:gd name="connsiteY613" fmla="*/ 3513265 h 3527084"/>
              <a:gd name="connsiteX614" fmla="*/ 299893 w 3956397"/>
              <a:gd name="connsiteY614" fmla="*/ 3516336 h 3527084"/>
              <a:gd name="connsiteX615" fmla="*/ 278416 w 3956397"/>
              <a:gd name="connsiteY615" fmla="*/ 3519407 h 3527084"/>
              <a:gd name="connsiteX616" fmla="*/ 272280 w 3956397"/>
              <a:gd name="connsiteY616" fmla="*/ 3522478 h 3527084"/>
              <a:gd name="connsiteX617" fmla="*/ 269211 w 3956397"/>
              <a:gd name="connsiteY617" fmla="*/ 3525549 h 3527084"/>
              <a:gd name="connsiteX618" fmla="*/ 266143 w 3956397"/>
              <a:gd name="connsiteY618" fmla="*/ 3522478 h 3527084"/>
              <a:gd name="connsiteX619" fmla="*/ 266143 w 3956397"/>
              <a:gd name="connsiteY619" fmla="*/ 3525549 h 3527084"/>
              <a:gd name="connsiteX620" fmla="*/ 263075 w 3956397"/>
              <a:gd name="connsiteY620" fmla="*/ 3519407 h 3527084"/>
              <a:gd name="connsiteX621" fmla="*/ 256939 w 3956397"/>
              <a:gd name="connsiteY621" fmla="*/ 3519407 h 3527084"/>
              <a:gd name="connsiteX622" fmla="*/ 256939 w 3956397"/>
              <a:gd name="connsiteY622" fmla="*/ 3522478 h 3527084"/>
              <a:gd name="connsiteX623" fmla="*/ 232393 w 3956397"/>
              <a:gd name="connsiteY623" fmla="*/ 3522478 h 3527084"/>
              <a:gd name="connsiteX624" fmla="*/ 229325 w 3956397"/>
              <a:gd name="connsiteY624" fmla="*/ 3522478 h 3527084"/>
              <a:gd name="connsiteX625" fmla="*/ 226257 w 3956397"/>
              <a:gd name="connsiteY625" fmla="*/ 3525549 h 3527084"/>
              <a:gd name="connsiteX626" fmla="*/ 210916 w 3956397"/>
              <a:gd name="connsiteY626" fmla="*/ 3519407 h 3527084"/>
              <a:gd name="connsiteX627" fmla="*/ 220120 w 3956397"/>
              <a:gd name="connsiteY627" fmla="*/ 3504052 h 3527084"/>
              <a:gd name="connsiteX628" fmla="*/ 241598 w 3956397"/>
              <a:gd name="connsiteY628" fmla="*/ 3494839 h 3527084"/>
              <a:gd name="connsiteX629" fmla="*/ 244666 w 3956397"/>
              <a:gd name="connsiteY629" fmla="*/ 3488697 h 3527084"/>
              <a:gd name="connsiteX630" fmla="*/ 217052 w 3956397"/>
              <a:gd name="connsiteY630" fmla="*/ 3488697 h 3527084"/>
              <a:gd name="connsiteX631" fmla="*/ 213984 w 3956397"/>
              <a:gd name="connsiteY631" fmla="*/ 3494839 h 3527084"/>
              <a:gd name="connsiteX632" fmla="*/ 177166 w 3956397"/>
              <a:gd name="connsiteY632" fmla="*/ 3482555 h 3527084"/>
              <a:gd name="connsiteX633" fmla="*/ 186371 w 3956397"/>
              <a:gd name="connsiteY633" fmla="*/ 3454915 h 3527084"/>
              <a:gd name="connsiteX634" fmla="*/ 186371 w 3956397"/>
              <a:gd name="connsiteY634" fmla="*/ 3451844 h 3527084"/>
              <a:gd name="connsiteX635" fmla="*/ 186371 w 3956397"/>
              <a:gd name="connsiteY635" fmla="*/ 3430347 h 3527084"/>
              <a:gd name="connsiteX636" fmla="*/ 189439 w 3956397"/>
              <a:gd name="connsiteY636" fmla="*/ 3430347 h 3527084"/>
              <a:gd name="connsiteX637" fmla="*/ 192507 w 3956397"/>
              <a:gd name="connsiteY637" fmla="*/ 3427276 h 3527084"/>
              <a:gd name="connsiteX638" fmla="*/ 198643 w 3956397"/>
              <a:gd name="connsiteY638" fmla="*/ 3421134 h 3527084"/>
              <a:gd name="connsiteX639" fmla="*/ 207848 w 3956397"/>
              <a:gd name="connsiteY639" fmla="*/ 3375068 h 3527084"/>
              <a:gd name="connsiteX640" fmla="*/ 207848 w 3956397"/>
              <a:gd name="connsiteY640" fmla="*/ 3368926 h 3527084"/>
              <a:gd name="connsiteX641" fmla="*/ 213984 w 3956397"/>
              <a:gd name="connsiteY641" fmla="*/ 3362784 h 3527084"/>
              <a:gd name="connsiteX642" fmla="*/ 213984 w 3956397"/>
              <a:gd name="connsiteY642" fmla="*/ 3353571 h 3527084"/>
              <a:gd name="connsiteX643" fmla="*/ 220120 w 3956397"/>
              <a:gd name="connsiteY643" fmla="*/ 3344358 h 3527084"/>
              <a:gd name="connsiteX644" fmla="*/ 241598 w 3956397"/>
              <a:gd name="connsiteY644" fmla="*/ 3322861 h 3527084"/>
              <a:gd name="connsiteX645" fmla="*/ 241598 w 3956397"/>
              <a:gd name="connsiteY645" fmla="*/ 3316719 h 3527084"/>
              <a:gd name="connsiteX646" fmla="*/ 232393 w 3956397"/>
              <a:gd name="connsiteY646" fmla="*/ 3316719 h 3527084"/>
              <a:gd name="connsiteX647" fmla="*/ 223189 w 3956397"/>
              <a:gd name="connsiteY647" fmla="*/ 3307506 h 3527084"/>
              <a:gd name="connsiteX648" fmla="*/ 232393 w 3956397"/>
              <a:gd name="connsiteY648" fmla="*/ 3301363 h 3527084"/>
              <a:gd name="connsiteX649" fmla="*/ 235461 w 3956397"/>
              <a:gd name="connsiteY649" fmla="*/ 3298292 h 3527084"/>
              <a:gd name="connsiteX650" fmla="*/ 241598 w 3956397"/>
              <a:gd name="connsiteY650" fmla="*/ 3295221 h 3527084"/>
              <a:gd name="connsiteX651" fmla="*/ 241598 w 3956397"/>
              <a:gd name="connsiteY651" fmla="*/ 3298292 h 3527084"/>
              <a:gd name="connsiteX652" fmla="*/ 266143 w 3956397"/>
              <a:gd name="connsiteY652" fmla="*/ 3286008 h 3527084"/>
              <a:gd name="connsiteX653" fmla="*/ 253871 w 3956397"/>
              <a:gd name="connsiteY653" fmla="*/ 3273724 h 3527084"/>
              <a:gd name="connsiteX654" fmla="*/ 253871 w 3956397"/>
              <a:gd name="connsiteY654" fmla="*/ 3270653 h 3527084"/>
              <a:gd name="connsiteX655" fmla="*/ 266143 w 3956397"/>
              <a:gd name="connsiteY655" fmla="*/ 3258369 h 3527084"/>
              <a:gd name="connsiteX656" fmla="*/ 269211 w 3956397"/>
              <a:gd name="connsiteY656" fmla="*/ 3258369 h 3527084"/>
              <a:gd name="connsiteX657" fmla="*/ 275348 w 3956397"/>
              <a:gd name="connsiteY657" fmla="*/ 3255298 h 3527084"/>
              <a:gd name="connsiteX658" fmla="*/ 272280 w 3956397"/>
              <a:gd name="connsiteY658" fmla="*/ 3246085 h 3527084"/>
              <a:gd name="connsiteX659" fmla="*/ 290689 w 3956397"/>
              <a:gd name="connsiteY659" fmla="*/ 3239943 h 3527084"/>
              <a:gd name="connsiteX660" fmla="*/ 290689 w 3956397"/>
              <a:gd name="connsiteY660" fmla="*/ 3227659 h 3527084"/>
              <a:gd name="connsiteX661" fmla="*/ 290689 w 3956397"/>
              <a:gd name="connsiteY661" fmla="*/ 3218445 h 3527084"/>
              <a:gd name="connsiteX662" fmla="*/ 296825 w 3956397"/>
              <a:gd name="connsiteY662" fmla="*/ 3206161 h 3527084"/>
              <a:gd name="connsiteX663" fmla="*/ 302961 w 3956397"/>
              <a:gd name="connsiteY663" fmla="*/ 3206161 h 3527084"/>
              <a:gd name="connsiteX664" fmla="*/ 306030 w 3956397"/>
              <a:gd name="connsiteY664" fmla="*/ 3200019 h 3527084"/>
              <a:gd name="connsiteX665" fmla="*/ 309098 w 3956397"/>
              <a:gd name="connsiteY665" fmla="*/ 3203090 h 3527084"/>
              <a:gd name="connsiteX666" fmla="*/ 312166 w 3956397"/>
              <a:gd name="connsiteY666" fmla="*/ 3200019 h 3527084"/>
              <a:gd name="connsiteX667" fmla="*/ 330575 w 3956397"/>
              <a:gd name="connsiteY667" fmla="*/ 3184664 h 3527084"/>
              <a:gd name="connsiteX668" fmla="*/ 339780 w 3956397"/>
              <a:gd name="connsiteY668" fmla="*/ 3175451 h 3527084"/>
              <a:gd name="connsiteX669" fmla="*/ 348984 w 3956397"/>
              <a:gd name="connsiteY669" fmla="*/ 3172380 h 3527084"/>
              <a:gd name="connsiteX670" fmla="*/ 355120 w 3956397"/>
              <a:gd name="connsiteY670" fmla="*/ 3169309 h 3527084"/>
              <a:gd name="connsiteX671" fmla="*/ 358189 w 3956397"/>
              <a:gd name="connsiteY671" fmla="*/ 3166238 h 3527084"/>
              <a:gd name="connsiteX672" fmla="*/ 348984 w 3956397"/>
              <a:gd name="connsiteY672" fmla="*/ 3150883 h 3527084"/>
              <a:gd name="connsiteX673" fmla="*/ 361257 w 3956397"/>
              <a:gd name="connsiteY673" fmla="*/ 3150883 h 3527084"/>
              <a:gd name="connsiteX674" fmla="*/ 361257 w 3956397"/>
              <a:gd name="connsiteY674" fmla="*/ 3147812 h 3527084"/>
              <a:gd name="connsiteX675" fmla="*/ 364325 w 3956397"/>
              <a:gd name="connsiteY675" fmla="*/ 3144741 h 3527084"/>
              <a:gd name="connsiteX676" fmla="*/ 376598 w 3956397"/>
              <a:gd name="connsiteY676" fmla="*/ 3141670 h 3527084"/>
              <a:gd name="connsiteX677" fmla="*/ 388871 w 3956397"/>
              <a:gd name="connsiteY677" fmla="*/ 3138599 h 3527084"/>
              <a:gd name="connsiteX678" fmla="*/ 391939 w 3956397"/>
              <a:gd name="connsiteY678" fmla="*/ 3138599 h 3527084"/>
              <a:gd name="connsiteX679" fmla="*/ 395007 w 3956397"/>
              <a:gd name="connsiteY679" fmla="*/ 3135528 h 3527084"/>
              <a:gd name="connsiteX680" fmla="*/ 404211 w 3956397"/>
              <a:gd name="connsiteY680" fmla="*/ 3132456 h 3527084"/>
              <a:gd name="connsiteX681" fmla="*/ 407280 w 3956397"/>
              <a:gd name="connsiteY681" fmla="*/ 3132456 h 3527084"/>
              <a:gd name="connsiteX682" fmla="*/ 419552 w 3956397"/>
              <a:gd name="connsiteY682" fmla="*/ 3129385 h 3527084"/>
              <a:gd name="connsiteX683" fmla="*/ 422620 w 3956397"/>
              <a:gd name="connsiteY683" fmla="*/ 3129385 h 3527084"/>
              <a:gd name="connsiteX684" fmla="*/ 422620 w 3956397"/>
              <a:gd name="connsiteY684" fmla="*/ 3110959 h 3527084"/>
              <a:gd name="connsiteX685" fmla="*/ 422620 w 3956397"/>
              <a:gd name="connsiteY685" fmla="*/ 3101746 h 3527084"/>
              <a:gd name="connsiteX686" fmla="*/ 425689 w 3956397"/>
              <a:gd name="connsiteY686" fmla="*/ 3098675 h 3527084"/>
              <a:gd name="connsiteX687" fmla="*/ 425689 w 3956397"/>
              <a:gd name="connsiteY687" fmla="*/ 3089462 h 3527084"/>
              <a:gd name="connsiteX688" fmla="*/ 425689 w 3956397"/>
              <a:gd name="connsiteY688" fmla="*/ 3080249 h 3527084"/>
              <a:gd name="connsiteX689" fmla="*/ 419552 w 3956397"/>
              <a:gd name="connsiteY689" fmla="*/ 3077178 h 3527084"/>
              <a:gd name="connsiteX690" fmla="*/ 419552 w 3956397"/>
              <a:gd name="connsiteY690" fmla="*/ 3049539 h 3527084"/>
              <a:gd name="connsiteX691" fmla="*/ 401143 w 3956397"/>
              <a:gd name="connsiteY691" fmla="*/ 3034183 h 3527084"/>
              <a:gd name="connsiteX692" fmla="*/ 367393 w 3956397"/>
              <a:gd name="connsiteY692" fmla="*/ 3031112 h 3527084"/>
              <a:gd name="connsiteX693" fmla="*/ 355120 w 3956397"/>
              <a:gd name="connsiteY693" fmla="*/ 3028041 h 3527084"/>
              <a:gd name="connsiteX694" fmla="*/ 330575 w 3956397"/>
              <a:gd name="connsiteY694" fmla="*/ 3028041 h 3527084"/>
              <a:gd name="connsiteX695" fmla="*/ 321371 w 3956397"/>
              <a:gd name="connsiteY695" fmla="*/ 3015757 h 3527084"/>
              <a:gd name="connsiteX696" fmla="*/ 321371 w 3956397"/>
              <a:gd name="connsiteY696" fmla="*/ 3018828 h 3527084"/>
              <a:gd name="connsiteX697" fmla="*/ 318302 w 3956397"/>
              <a:gd name="connsiteY697" fmla="*/ 3018828 h 3527084"/>
              <a:gd name="connsiteX698" fmla="*/ 309098 w 3956397"/>
              <a:gd name="connsiteY698" fmla="*/ 3018828 h 3527084"/>
              <a:gd name="connsiteX699" fmla="*/ 306030 w 3956397"/>
              <a:gd name="connsiteY699" fmla="*/ 3012686 h 3527084"/>
              <a:gd name="connsiteX700" fmla="*/ 309098 w 3956397"/>
              <a:gd name="connsiteY700" fmla="*/ 3006544 h 3527084"/>
              <a:gd name="connsiteX701" fmla="*/ 309098 w 3956397"/>
              <a:gd name="connsiteY701" fmla="*/ 2978905 h 3527084"/>
              <a:gd name="connsiteX702" fmla="*/ 309098 w 3956397"/>
              <a:gd name="connsiteY702" fmla="*/ 2963550 h 3527084"/>
              <a:gd name="connsiteX703" fmla="*/ 312166 w 3956397"/>
              <a:gd name="connsiteY703" fmla="*/ 2963550 h 3527084"/>
              <a:gd name="connsiteX704" fmla="*/ 312166 w 3956397"/>
              <a:gd name="connsiteY704" fmla="*/ 2960478 h 3527084"/>
              <a:gd name="connsiteX705" fmla="*/ 309098 w 3956397"/>
              <a:gd name="connsiteY705" fmla="*/ 2960478 h 3527084"/>
              <a:gd name="connsiteX706" fmla="*/ 309098 w 3956397"/>
              <a:gd name="connsiteY706" fmla="*/ 2948194 h 3527084"/>
              <a:gd name="connsiteX707" fmla="*/ 296825 w 3956397"/>
              <a:gd name="connsiteY707" fmla="*/ 2942052 h 3527084"/>
              <a:gd name="connsiteX708" fmla="*/ 299893 w 3956397"/>
              <a:gd name="connsiteY708" fmla="*/ 2942052 h 3527084"/>
              <a:gd name="connsiteX709" fmla="*/ 309098 w 3956397"/>
              <a:gd name="connsiteY709" fmla="*/ 2942052 h 3527084"/>
              <a:gd name="connsiteX710" fmla="*/ 312166 w 3956397"/>
              <a:gd name="connsiteY710" fmla="*/ 2938981 h 3527084"/>
              <a:gd name="connsiteX711" fmla="*/ 312166 w 3956397"/>
              <a:gd name="connsiteY711" fmla="*/ 2929768 h 3527084"/>
              <a:gd name="connsiteX712" fmla="*/ 306030 w 3956397"/>
              <a:gd name="connsiteY712" fmla="*/ 2929768 h 3527084"/>
              <a:gd name="connsiteX713" fmla="*/ 306030 w 3956397"/>
              <a:gd name="connsiteY713" fmla="*/ 2926697 h 3527084"/>
              <a:gd name="connsiteX714" fmla="*/ 312166 w 3956397"/>
              <a:gd name="connsiteY714" fmla="*/ 2923626 h 3527084"/>
              <a:gd name="connsiteX715" fmla="*/ 312166 w 3956397"/>
              <a:gd name="connsiteY715" fmla="*/ 2926697 h 3527084"/>
              <a:gd name="connsiteX716" fmla="*/ 315234 w 3956397"/>
              <a:gd name="connsiteY716" fmla="*/ 2920555 h 3527084"/>
              <a:gd name="connsiteX717" fmla="*/ 315234 w 3956397"/>
              <a:gd name="connsiteY717" fmla="*/ 2917484 h 3527084"/>
              <a:gd name="connsiteX718" fmla="*/ 312166 w 3956397"/>
              <a:gd name="connsiteY718" fmla="*/ 2908271 h 3527084"/>
              <a:gd name="connsiteX719" fmla="*/ 312166 w 3956397"/>
              <a:gd name="connsiteY719" fmla="*/ 2899058 h 3527084"/>
              <a:gd name="connsiteX720" fmla="*/ 309098 w 3956397"/>
              <a:gd name="connsiteY720" fmla="*/ 2895987 h 3527084"/>
              <a:gd name="connsiteX721" fmla="*/ 309098 w 3956397"/>
              <a:gd name="connsiteY721" fmla="*/ 2892916 h 3527084"/>
              <a:gd name="connsiteX722" fmla="*/ 306030 w 3956397"/>
              <a:gd name="connsiteY722" fmla="*/ 2883703 h 3527084"/>
              <a:gd name="connsiteX723" fmla="*/ 315234 w 3956397"/>
              <a:gd name="connsiteY723" fmla="*/ 2880632 h 3527084"/>
              <a:gd name="connsiteX724" fmla="*/ 318302 w 3956397"/>
              <a:gd name="connsiteY724" fmla="*/ 2877561 h 3527084"/>
              <a:gd name="connsiteX725" fmla="*/ 330575 w 3956397"/>
              <a:gd name="connsiteY725" fmla="*/ 2868347 h 3527084"/>
              <a:gd name="connsiteX726" fmla="*/ 296825 w 3956397"/>
              <a:gd name="connsiteY726" fmla="*/ 2859134 h 3527084"/>
              <a:gd name="connsiteX727" fmla="*/ 299893 w 3956397"/>
              <a:gd name="connsiteY727" fmla="*/ 2856063 h 3527084"/>
              <a:gd name="connsiteX728" fmla="*/ 318302 w 3956397"/>
              <a:gd name="connsiteY728" fmla="*/ 2840708 h 3527084"/>
              <a:gd name="connsiteX729" fmla="*/ 324439 w 3956397"/>
              <a:gd name="connsiteY729" fmla="*/ 2837637 h 3527084"/>
              <a:gd name="connsiteX730" fmla="*/ 327507 w 3956397"/>
              <a:gd name="connsiteY730" fmla="*/ 2834566 h 3527084"/>
              <a:gd name="connsiteX731" fmla="*/ 327507 w 3956397"/>
              <a:gd name="connsiteY731" fmla="*/ 2831495 h 3527084"/>
              <a:gd name="connsiteX732" fmla="*/ 318302 w 3956397"/>
              <a:gd name="connsiteY732" fmla="*/ 2819211 h 3527084"/>
              <a:gd name="connsiteX733" fmla="*/ 299893 w 3956397"/>
              <a:gd name="connsiteY733" fmla="*/ 2776216 h 3527084"/>
              <a:gd name="connsiteX734" fmla="*/ 299893 w 3956397"/>
              <a:gd name="connsiteY734" fmla="*/ 2773145 h 3527084"/>
              <a:gd name="connsiteX735" fmla="*/ 284552 w 3956397"/>
              <a:gd name="connsiteY735" fmla="*/ 2763932 h 3527084"/>
              <a:gd name="connsiteX736" fmla="*/ 278416 w 3956397"/>
              <a:gd name="connsiteY736" fmla="*/ 2760861 h 3527084"/>
              <a:gd name="connsiteX737" fmla="*/ 278416 w 3956397"/>
              <a:gd name="connsiteY737" fmla="*/ 2757790 h 3527084"/>
              <a:gd name="connsiteX738" fmla="*/ 269211 w 3956397"/>
              <a:gd name="connsiteY738" fmla="*/ 2748577 h 3527084"/>
              <a:gd name="connsiteX739" fmla="*/ 269211 w 3956397"/>
              <a:gd name="connsiteY739" fmla="*/ 2745506 h 3527084"/>
              <a:gd name="connsiteX740" fmla="*/ 263075 w 3956397"/>
              <a:gd name="connsiteY740" fmla="*/ 2736293 h 3527084"/>
              <a:gd name="connsiteX741" fmla="*/ 260007 w 3956397"/>
              <a:gd name="connsiteY741" fmla="*/ 2733222 h 3527084"/>
              <a:gd name="connsiteX742" fmla="*/ 260007 w 3956397"/>
              <a:gd name="connsiteY742" fmla="*/ 2717867 h 3527084"/>
              <a:gd name="connsiteX743" fmla="*/ 266143 w 3956397"/>
              <a:gd name="connsiteY743" fmla="*/ 2671801 h 3527084"/>
              <a:gd name="connsiteX744" fmla="*/ 272280 w 3956397"/>
              <a:gd name="connsiteY744" fmla="*/ 2659517 h 3527084"/>
              <a:gd name="connsiteX745" fmla="*/ 272280 w 3956397"/>
              <a:gd name="connsiteY745" fmla="*/ 2656446 h 3527084"/>
              <a:gd name="connsiteX746" fmla="*/ 281484 w 3956397"/>
              <a:gd name="connsiteY746" fmla="*/ 2647233 h 3527084"/>
              <a:gd name="connsiteX747" fmla="*/ 278416 w 3956397"/>
              <a:gd name="connsiteY747" fmla="*/ 2638020 h 3527084"/>
              <a:gd name="connsiteX748" fmla="*/ 287620 w 3956397"/>
              <a:gd name="connsiteY748" fmla="*/ 2607309 h 3527084"/>
              <a:gd name="connsiteX749" fmla="*/ 287620 w 3956397"/>
              <a:gd name="connsiteY749" fmla="*/ 2585812 h 3527084"/>
              <a:gd name="connsiteX750" fmla="*/ 296825 w 3956397"/>
              <a:gd name="connsiteY750" fmla="*/ 2582741 h 3527084"/>
              <a:gd name="connsiteX751" fmla="*/ 284552 w 3956397"/>
              <a:gd name="connsiteY751" fmla="*/ 2564315 h 3527084"/>
              <a:gd name="connsiteX752" fmla="*/ 284552 w 3956397"/>
              <a:gd name="connsiteY752" fmla="*/ 2552031 h 3527084"/>
              <a:gd name="connsiteX753" fmla="*/ 299893 w 3956397"/>
              <a:gd name="connsiteY753" fmla="*/ 2521320 h 3527084"/>
              <a:gd name="connsiteX754" fmla="*/ 296825 w 3956397"/>
              <a:gd name="connsiteY754" fmla="*/ 2499823 h 3527084"/>
              <a:gd name="connsiteX755" fmla="*/ 281484 w 3956397"/>
              <a:gd name="connsiteY755" fmla="*/ 2493681 h 3527084"/>
              <a:gd name="connsiteX756" fmla="*/ 272280 w 3956397"/>
              <a:gd name="connsiteY756" fmla="*/ 2478326 h 3527084"/>
              <a:gd name="connsiteX757" fmla="*/ 278416 w 3956397"/>
              <a:gd name="connsiteY757" fmla="*/ 2419976 h 3527084"/>
              <a:gd name="connsiteX758" fmla="*/ 284552 w 3956397"/>
              <a:gd name="connsiteY758" fmla="*/ 2392337 h 3527084"/>
              <a:gd name="connsiteX759" fmla="*/ 284552 w 3956397"/>
              <a:gd name="connsiteY759" fmla="*/ 2389266 h 3527084"/>
              <a:gd name="connsiteX760" fmla="*/ 284552 w 3956397"/>
              <a:gd name="connsiteY760" fmla="*/ 2380053 h 3527084"/>
              <a:gd name="connsiteX761" fmla="*/ 284552 w 3956397"/>
              <a:gd name="connsiteY761" fmla="*/ 2361627 h 3527084"/>
              <a:gd name="connsiteX762" fmla="*/ 284552 w 3956397"/>
              <a:gd name="connsiteY762" fmla="*/ 2358556 h 3527084"/>
              <a:gd name="connsiteX763" fmla="*/ 266143 w 3956397"/>
              <a:gd name="connsiteY763" fmla="*/ 2349342 h 3527084"/>
              <a:gd name="connsiteX764" fmla="*/ 260007 w 3956397"/>
              <a:gd name="connsiteY764" fmla="*/ 2337058 h 3527084"/>
              <a:gd name="connsiteX765" fmla="*/ 244666 w 3956397"/>
              <a:gd name="connsiteY765" fmla="*/ 2337058 h 3527084"/>
              <a:gd name="connsiteX766" fmla="*/ 241598 w 3956397"/>
              <a:gd name="connsiteY766" fmla="*/ 2333987 h 3527084"/>
              <a:gd name="connsiteX767" fmla="*/ 241598 w 3956397"/>
              <a:gd name="connsiteY767" fmla="*/ 2337058 h 3527084"/>
              <a:gd name="connsiteX768" fmla="*/ 226257 w 3956397"/>
              <a:gd name="connsiteY768" fmla="*/ 2337058 h 3527084"/>
              <a:gd name="connsiteX769" fmla="*/ 207848 w 3956397"/>
              <a:gd name="connsiteY769" fmla="*/ 2337058 h 3527084"/>
              <a:gd name="connsiteX770" fmla="*/ 204780 w 3956397"/>
              <a:gd name="connsiteY770" fmla="*/ 2337058 h 3527084"/>
              <a:gd name="connsiteX771" fmla="*/ 201711 w 3956397"/>
              <a:gd name="connsiteY771" fmla="*/ 2340129 h 3527084"/>
              <a:gd name="connsiteX772" fmla="*/ 192507 w 3956397"/>
              <a:gd name="connsiteY772" fmla="*/ 2340129 h 3527084"/>
              <a:gd name="connsiteX773" fmla="*/ 189439 w 3956397"/>
              <a:gd name="connsiteY773" fmla="*/ 2340129 h 3527084"/>
              <a:gd name="connsiteX774" fmla="*/ 186371 w 3956397"/>
              <a:gd name="connsiteY774" fmla="*/ 2343200 h 3527084"/>
              <a:gd name="connsiteX775" fmla="*/ 140348 w 3956397"/>
              <a:gd name="connsiteY775" fmla="*/ 2352413 h 3527084"/>
              <a:gd name="connsiteX776" fmla="*/ 128075 w 3956397"/>
              <a:gd name="connsiteY776" fmla="*/ 2358556 h 3527084"/>
              <a:gd name="connsiteX777" fmla="*/ 94325 w 3956397"/>
              <a:gd name="connsiteY777" fmla="*/ 2358556 h 3527084"/>
              <a:gd name="connsiteX778" fmla="*/ 72848 w 3956397"/>
              <a:gd name="connsiteY778" fmla="*/ 2340129 h 3527084"/>
              <a:gd name="connsiteX779" fmla="*/ 57507 w 3956397"/>
              <a:gd name="connsiteY779" fmla="*/ 2309419 h 3527084"/>
              <a:gd name="connsiteX780" fmla="*/ 54439 w 3956397"/>
              <a:gd name="connsiteY780" fmla="*/ 2312490 h 3527084"/>
              <a:gd name="connsiteX781" fmla="*/ 60575 w 3956397"/>
              <a:gd name="connsiteY781" fmla="*/ 2303277 h 3527084"/>
              <a:gd name="connsiteX782" fmla="*/ 60575 w 3956397"/>
              <a:gd name="connsiteY782" fmla="*/ 2284851 h 3527084"/>
              <a:gd name="connsiteX783" fmla="*/ 57507 w 3956397"/>
              <a:gd name="connsiteY783" fmla="*/ 2266424 h 3527084"/>
              <a:gd name="connsiteX784" fmla="*/ 57507 w 3956397"/>
              <a:gd name="connsiteY784" fmla="*/ 2263353 h 3527084"/>
              <a:gd name="connsiteX785" fmla="*/ 57507 w 3956397"/>
              <a:gd name="connsiteY785" fmla="*/ 2260282 h 3527084"/>
              <a:gd name="connsiteX786" fmla="*/ 57507 w 3956397"/>
              <a:gd name="connsiteY786" fmla="*/ 2220359 h 3527084"/>
              <a:gd name="connsiteX787" fmla="*/ 60575 w 3956397"/>
              <a:gd name="connsiteY787" fmla="*/ 2220359 h 3527084"/>
              <a:gd name="connsiteX788" fmla="*/ 88189 w 3956397"/>
              <a:gd name="connsiteY788" fmla="*/ 2208075 h 3527084"/>
              <a:gd name="connsiteX789" fmla="*/ 88189 w 3956397"/>
              <a:gd name="connsiteY789" fmla="*/ 2205004 h 3527084"/>
              <a:gd name="connsiteX790" fmla="*/ 91257 w 3956397"/>
              <a:gd name="connsiteY790" fmla="*/ 2198862 h 3527084"/>
              <a:gd name="connsiteX791" fmla="*/ 82052 w 3956397"/>
              <a:gd name="connsiteY791" fmla="*/ 2201933 h 3527084"/>
              <a:gd name="connsiteX792" fmla="*/ 78984 w 3956397"/>
              <a:gd name="connsiteY792" fmla="*/ 2201933 h 3527084"/>
              <a:gd name="connsiteX793" fmla="*/ 66711 w 3956397"/>
              <a:gd name="connsiteY793" fmla="*/ 2205004 h 3527084"/>
              <a:gd name="connsiteX794" fmla="*/ 63643 w 3956397"/>
              <a:gd name="connsiteY794" fmla="*/ 2205004 h 3527084"/>
              <a:gd name="connsiteX795" fmla="*/ 60575 w 3956397"/>
              <a:gd name="connsiteY795" fmla="*/ 2198862 h 3527084"/>
              <a:gd name="connsiteX796" fmla="*/ 57507 w 3956397"/>
              <a:gd name="connsiteY796" fmla="*/ 2198862 h 3527084"/>
              <a:gd name="connsiteX797" fmla="*/ 60575 w 3956397"/>
              <a:gd name="connsiteY797" fmla="*/ 2189649 h 3527084"/>
              <a:gd name="connsiteX798" fmla="*/ 66711 w 3956397"/>
              <a:gd name="connsiteY798" fmla="*/ 2189649 h 3527084"/>
              <a:gd name="connsiteX799" fmla="*/ 72848 w 3956397"/>
              <a:gd name="connsiteY799" fmla="*/ 2186578 h 3527084"/>
              <a:gd name="connsiteX800" fmla="*/ 75916 w 3956397"/>
              <a:gd name="connsiteY800" fmla="*/ 2183506 h 3527084"/>
              <a:gd name="connsiteX801" fmla="*/ 75916 w 3956397"/>
              <a:gd name="connsiteY801" fmla="*/ 2180435 h 3527084"/>
              <a:gd name="connsiteX802" fmla="*/ 75916 w 3956397"/>
              <a:gd name="connsiteY802" fmla="*/ 2177364 h 3527084"/>
              <a:gd name="connsiteX803" fmla="*/ 57507 w 3956397"/>
              <a:gd name="connsiteY803" fmla="*/ 2168151 h 3527084"/>
              <a:gd name="connsiteX804" fmla="*/ 57507 w 3956397"/>
              <a:gd name="connsiteY804" fmla="*/ 2165080 h 3527084"/>
              <a:gd name="connsiteX805" fmla="*/ 60575 w 3956397"/>
              <a:gd name="connsiteY805" fmla="*/ 2165080 h 3527084"/>
              <a:gd name="connsiteX806" fmla="*/ 88189 w 3956397"/>
              <a:gd name="connsiteY806" fmla="*/ 2152796 h 3527084"/>
              <a:gd name="connsiteX807" fmla="*/ 91257 w 3956397"/>
              <a:gd name="connsiteY807" fmla="*/ 2149725 h 3527084"/>
              <a:gd name="connsiteX808" fmla="*/ 109666 w 3956397"/>
              <a:gd name="connsiteY808" fmla="*/ 2143583 h 3527084"/>
              <a:gd name="connsiteX809" fmla="*/ 109666 w 3956397"/>
              <a:gd name="connsiteY809" fmla="*/ 2146654 h 3527084"/>
              <a:gd name="connsiteX810" fmla="*/ 106598 w 3956397"/>
              <a:gd name="connsiteY810" fmla="*/ 2134370 h 3527084"/>
              <a:gd name="connsiteX811" fmla="*/ 69780 w 3956397"/>
              <a:gd name="connsiteY811" fmla="*/ 2134370 h 3527084"/>
              <a:gd name="connsiteX812" fmla="*/ 82052 w 3956397"/>
              <a:gd name="connsiteY812" fmla="*/ 2125157 h 3527084"/>
              <a:gd name="connsiteX813" fmla="*/ 88189 w 3956397"/>
              <a:gd name="connsiteY813" fmla="*/ 2115944 h 3527084"/>
              <a:gd name="connsiteX814" fmla="*/ 78984 w 3956397"/>
              <a:gd name="connsiteY814" fmla="*/ 2115944 h 3527084"/>
              <a:gd name="connsiteX815" fmla="*/ 69780 w 3956397"/>
              <a:gd name="connsiteY815" fmla="*/ 2115944 h 3527084"/>
              <a:gd name="connsiteX816" fmla="*/ 51371 w 3956397"/>
              <a:gd name="connsiteY816" fmla="*/ 2115944 h 3527084"/>
              <a:gd name="connsiteX817" fmla="*/ 51371 w 3956397"/>
              <a:gd name="connsiteY817" fmla="*/ 2109802 h 3527084"/>
              <a:gd name="connsiteX818" fmla="*/ 45234 w 3956397"/>
              <a:gd name="connsiteY818" fmla="*/ 2106731 h 3527084"/>
              <a:gd name="connsiteX819" fmla="*/ 36030 w 3956397"/>
              <a:gd name="connsiteY819" fmla="*/ 2106731 h 3527084"/>
              <a:gd name="connsiteX820" fmla="*/ 8416 w 3956397"/>
              <a:gd name="connsiteY820" fmla="*/ 2045310 h 3527084"/>
              <a:gd name="connsiteX821" fmla="*/ 14552 w 3956397"/>
              <a:gd name="connsiteY821" fmla="*/ 2039168 h 3527084"/>
              <a:gd name="connsiteX822" fmla="*/ 8416 w 3956397"/>
              <a:gd name="connsiteY822" fmla="*/ 1996173 h 3527084"/>
              <a:gd name="connsiteX823" fmla="*/ 8416 w 3956397"/>
              <a:gd name="connsiteY823" fmla="*/ 1993102 h 3527084"/>
              <a:gd name="connsiteX824" fmla="*/ 5348 w 3956397"/>
              <a:gd name="connsiteY824" fmla="*/ 1940895 h 3527084"/>
              <a:gd name="connsiteX825" fmla="*/ 8416 w 3956397"/>
              <a:gd name="connsiteY825" fmla="*/ 1934753 h 3527084"/>
              <a:gd name="connsiteX826" fmla="*/ 8416 w 3956397"/>
              <a:gd name="connsiteY826" fmla="*/ 1928611 h 3527084"/>
              <a:gd name="connsiteX827" fmla="*/ 8416 w 3956397"/>
              <a:gd name="connsiteY827" fmla="*/ 1919397 h 3527084"/>
              <a:gd name="connsiteX828" fmla="*/ 23757 w 3956397"/>
              <a:gd name="connsiteY828" fmla="*/ 1910184 h 3527084"/>
              <a:gd name="connsiteX829" fmla="*/ 29893 w 3956397"/>
              <a:gd name="connsiteY829" fmla="*/ 1907113 h 3527084"/>
              <a:gd name="connsiteX830" fmla="*/ 26825 w 3956397"/>
              <a:gd name="connsiteY830" fmla="*/ 1897900 h 3527084"/>
              <a:gd name="connsiteX831" fmla="*/ 8416 w 3956397"/>
              <a:gd name="connsiteY831" fmla="*/ 1897900 h 3527084"/>
              <a:gd name="connsiteX832" fmla="*/ 8416 w 3956397"/>
              <a:gd name="connsiteY832" fmla="*/ 1888687 h 3527084"/>
              <a:gd name="connsiteX833" fmla="*/ 29893 w 3956397"/>
              <a:gd name="connsiteY833" fmla="*/ 1888687 h 3527084"/>
              <a:gd name="connsiteX834" fmla="*/ 42166 w 3956397"/>
              <a:gd name="connsiteY834" fmla="*/ 1876403 h 3527084"/>
              <a:gd name="connsiteX835" fmla="*/ 54439 w 3956397"/>
              <a:gd name="connsiteY835" fmla="*/ 1876403 h 3527084"/>
              <a:gd name="connsiteX836" fmla="*/ 60575 w 3956397"/>
              <a:gd name="connsiteY836" fmla="*/ 1873332 h 3527084"/>
              <a:gd name="connsiteX837" fmla="*/ 72848 w 3956397"/>
              <a:gd name="connsiteY837" fmla="*/ 1870261 h 3527084"/>
              <a:gd name="connsiteX838" fmla="*/ 69780 w 3956397"/>
              <a:gd name="connsiteY838" fmla="*/ 1873332 h 3527084"/>
              <a:gd name="connsiteX839" fmla="*/ 72848 w 3956397"/>
              <a:gd name="connsiteY839" fmla="*/ 1873332 h 3527084"/>
              <a:gd name="connsiteX840" fmla="*/ 97393 w 3956397"/>
              <a:gd name="connsiteY840" fmla="*/ 1867190 h 3527084"/>
              <a:gd name="connsiteX841" fmla="*/ 103530 w 3956397"/>
              <a:gd name="connsiteY841" fmla="*/ 1864119 h 3527084"/>
              <a:gd name="connsiteX842" fmla="*/ 91257 w 3956397"/>
              <a:gd name="connsiteY842" fmla="*/ 1857977 h 3527084"/>
              <a:gd name="connsiteX843" fmla="*/ 94325 w 3956397"/>
              <a:gd name="connsiteY843" fmla="*/ 1845693 h 3527084"/>
              <a:gd name="connsiteX844" fmla="*/ 94325 w 3956397"/>
              <a:gd name="connsiteY844" fmla="*/ 1827266 h 3527084"/>
              <a:gd name="connsiteX845" fmla="*/ 94325 w 3956397"/>
              <a:gd name="connsiteY845" fmla="*/ 1824195 h 3527084"/>
              <a:gd name="connsiteX846" fmla="*/ 103530 w 3956397"/>
              <a:gd name="connsiteY846" fmla="*/ 1818053 h 3527084"/>
              <a:gd name="connsiteX847" fmla="*/ 128075 w 3956397"/>
              <a:gd name="connsiteY847" fmla="*/ 1793485 h 3527084"/>
              <a:gd name="connsiteX848" fmla="*/ 134212 w 3956397"/>
              <a:gd name="connsiteY848" fmla="*/ 1787343 h 3527084"/>
              <a:gd name="connsiteX849" fmla="*/ 137280 w 3956397"/>
              <a:gd name="connsiteY849" fmla="*/ 1784272 h 3527084"/>
              <a:gd name="connsiteX850" fmla="*/ 137280 w 3956397"/>
              <a:gd name="connsiteY850" fmla="*/ 1781201 h 3527084"/>
              <a:gd name="connsiteX851" fmla="*/ 112734 w 3956397"/>
              <a:gd name="connsiteY851" fmla="*/ 1781201 h 3527084"/>
              <a:gd name="connsiteX852" fmla="*/ 106598 w 3956397"/>
              <a:gd name="connsiteY852" fmla="*/ 1778130 h 3527084"/>
              <a:gd name="connsiteX853" fmla="*/ 112734 w 3956397"/>
              <a:gd name="connsiteY853" fmla="*/ 1771988 h 3527084"/>
              <a:gd name="connsiteX854" fmla="*/ 115802 w 3956397"/>
              <a:gd name="connsiteY854" fmla="*/ 1771988 h 3527084"/>
              <a:gd name="connsiteX855" fmla="*/ 115802 w 3956397"/>
              <a:gd name="connsiteY855" fmla="*/ 1765846 h 3527084"/>
              <a:gd name="connsiteX856" fmla="*/ 128075 w 3956397"/>
              <a:gd name="connsiteY856" fmla="*/ 1762775 h 3527084"/>
              <a:gd name="connsiteX857" fmla="*/ 137280 w 3956397"/>
              <a:gd name="connsiteY857" fmla="*/ 1759704 h 3527084"/>
              <a:gd name="connsiteX858" fmla="*/ 134212 w 3956397"/>
              <a:gd name="connsiteY858" fmla="*/ 1744348 h 3527084"/>
              <a:gd name="connsiteX859" fmla="*/ 140348 w 3956397"/>
              <a:gd name="connsiteY859" fmla="*/ 1735135 h 3527084"/>
              <a:gd name="connsiteX860" fmla="*/ 155689 w 3956397"/>
              <a:gd name="connsiteY860" fmla="*/ 1732064 h 3527084"/>
              <a:gd name="connsiteX861" fmla="*/ 161825 w 3956397"/>
              <a:gd name="connsiteY861" fmla="*/ 1728993 h 3527084"/>
              <a:gd name="connsiteX862" fmla="*/ 177166 w 3956397"/>
              <a:gd name="connsiteY862" fmla="*/ 1725922 h 3527084"/>
              <a:gd name="connsiteX863" fmla="*/ 180234 w 3956397"/>
              <a:gd name="connsiteY863" fmla="*/ 1725922 h 3527084"/>
              <a:gd name="connsiteX864" fmla="*/ 195575 w 3956397"/>
              <a:gd name="connsiteY864" fmla="*/ 1716709 h 3527084"/>
              <a:gd name="connsiteX865" fmla="*/ 198643 w 3956397"/>
              <a:gd name="connsiteY865" fmla="*/ 1716709 h 3527084"/>
              <a:gd name="connsiteX866" fmla="*/ 195575 w 3956397"/>
              <a:gd name="connsiteY866" fmla="*/ 1698283 h 3527084"/>
              <a:gd name="connsiteX867" fmla="*/ 217052 w 3956397"/>
              <a:gd name="connsiteY867" fmla="*/ 1682928 h 3527084"/>
              <a:gd name="connsiteX868" fmla="*/ 232393 w 3956397"/>
              <a:gd name="connsiteY868" fmla="*/ 1655288 h 3527084"/>
              <a:gd name="connsiteX869" fmla="*/ 235461 w 3956397"/>
              <a:gd name="connsiteY869" fmla="*/ 1655288 h 3527084"/>
              <a:gd name="connsiteX870" fmla="*/ 232393 w 3956397"/>
              <a:gd name="connsiteY870" fmla="*/ 1639933 h 3527084"/>
              <a:gd name="connsiteX871" fmla="*/ 232393 w 3956397"/>
              <a:gd name="connsiteY871" fmla="*/ 1627649 h 3527084"/>
              <a:gd name="connsiteX872" fmla="*/ 235461 w 3956397"/>
              <a:gd name="connsiteY872" fmla="*/ 1609223 h 3527084"/>
              <a:gd name="connsiteX873" fmla="*/ 250802 w 3956397"/>
              <a:gd name="connsiteY873" fmla="*/ 1600010 h 3527084"/>
              <a:gd name="connsiteX874" fmla="*/ 263075 w 3956397"/>
              <a:gd name="connsiteY874" fmla="*/ 1590797 h 3527084"/>
              <a:gd name="connsiteX875" fmla="*/ 260007 w 3956397"/>
              <a:gd name="connsiteY875" fmla="*/ 1587726 h 3527084"/>
              <a:gd name="connsiteX876" fmla="*/ 256939 w 3956397"/>
              <a:gd name="connsiteY876" fmla="*/ 1584655 h 3527084"/>
              <a:gd name="connsiteX877" fmla="*/ 223189 w 3956397"/>
              <a:gd name="connsiteY877" fmla="*/ 1581584 h 3527084"/>
              <a:gd name="connsiteX878" fmla="*/ 229325 w 3956397"/>
              <a:gd name="connsiteY878" fmla="*/ 1553944 h 3527084"/>
              <a:gd name="connsiteX879" fmla="*/ 229325 w 3956397"/>
              <a:gd name="connsiteY879" fmla="*/ 1544731 h 3527084"/>
              <a:gd name="connsiteX880" fmla="*/ 235461 w 3956397"/>
              <a:gd name="connsiteY880" fmla="*/ 1538589 h 3527084"/>
              <a:gd name="connsiteX881" fmla="*/ 247734 w 3956397"/>
              <a:gd name="connsiteY881" fmla="*/ 1526305 h 3527084"/>
              <a:gd name="connsiteX882" fmla="*/ 232393 w 3956397"/>
              <a:gd name="connsiteY882" fmla="*/ 1517092 h 3527084"/>
              <a:gd name="connsiteX883" fmla="*/ 232393 w 3956397"/>
              <a:gd name="connsiteY883" fmla="*/ 1510950 h 3527084"/>
              <a:gd name="connsiteX884" fmla="*/ 241598 w 3956397"/>
              <a:gd name="connsiteY884" fmla="*/ 1480239 h 3527084"/>
              <a:gd name="connsiteX885" fmla="*/ 253871 w 3956397"/>
              <a:gd name="connsiteY885" fmla="*/ 1471026 h 3527084"/>
              <a:gd name="connsiteX886" fmla="*/ 253871 w 3956397"/>
              <a:gd name="connsiteY886" fmla="*/ 1467955 h 3527084"/>
              <a:gd name="connsiteX887" fmla="*/ 250802 w 3956397"/>
              <a:gd name="connsiteY887" fmla="*/ 1467955 h 3527084"/>
              <a:gd name="connsiteX888" fmla="*/ 235461 w 3956397"/>
              <a:gd name="connsiteY888" fmla="*/ 1446458 h 3527084"/>
              <a:gd name="connsiteX889" fmla="*/ 213984 w 3956397"/>
              <a:gd name="connsiteY889" fmla="*/ 1446458 h 3527084"/>
              <a:gd name="connsiteX890" fmla="*/ 213984 w 3956397"/>
              <a:gd name="connsiteY890" fmla="*/ 1449529 h 3527084"/>
              <a:gd name="connsiteX891" fmla="*/ 177166 w 3956397"/>
              <a:gd name="connsiteY891" fmla="*/ 1455671 h 3527084"/>
              <a:gd name="connsiteX892" fmla="*/ 177166 w 3956397"/>
              <a:gd name="connsiteY892" fmla="*/ 1458742 h 3527084"/>
              <a:gd name="connsiteX893" fmla="*/ 152620 w 3956397"/>
              <a:gd name="connsiteY893" fmla="*/ 1461813 h 3527084"/>
              <a:gd name="connsiteX894" fmla="*/ 146484 w 3956397"/>
              <a:gd name="connsiteY894" fmla="*/ 1455671 h 3527084"/>
              <a:gd name="connsiteX895" fmla="*/ 146484 w 3956397"/>
              <a:gd name="connsiteY895" fmla="*/ 1452600 h 3527084"/>
              <a:gd name="connsiteX896" fmla="*/ 137280 w 3956397"/>
              <a:gd name="connsiteY896" fmla="*/ 1434174 h 3527084"/>
              <a:gd name="connsiteX897" fmla="*/ 137280 w 3956397"/>
              <a:gd name="connsiteY897" fmla="*/ 1431103 h 3527084"/>
              <a:gd name="connsiteX898" fmla="*/ 134212 w 3956397"/>
              <a:gd name="connsiteY898" fmla="*/ 1428032 h 3527084"/>
              <a:gd name="connsiteX899" fmla="*/ 128075 w 3956397"/>
              <a:gd name="connsiteY899" fmla="*/ 1421890 h 3527084"/>
              <a:gd name="connsiteX900" fmla="*/ 112734 w 3956397"/>
              <a:gd name="connsiteY900" fmla="*/ 1406535 h 3527084"/>
              <a:gd name="connsiteX901" fmla="*/ 112734 w 3956397"/>
              <a:gd name="connsiteY901" fmla="*/ 1378895 h 3527084"/>
              <a:gd name="connsiteX902" fmla="*/ 112734 w 3956397"/>
              <a:gd name="connsiteY902" fmla="*/ 1360469 h 3527084"/>
              <a:gd name="connsiteX903" fmla="*/ 103530 w 3956397"/>
              <a:gd name="connsiteY903" fmla="*/ 1329759 h 3527084"/>
              <a:gd name="connsiteX904" fmla="*/ 103530 w 3956397"/>
              <a:gd name="connsiteY904" fmla="*/ 1311332 h 3527084"/>
              <a:gd name="connsiteX905" fmla="*/ 100461 w 3956397"/>
              <a:gd name="connsiteY905" fmla="*/ 1289835 h 3527084"/>
              <a:gd name="connsiteX906" fmla="*/ 94325 w 3956397"/>
              <a:gd name="connsiteY906" fmla="*/ 1280622 h 3527084"/>
              <a:gd name="connsiteX907" fmla="*/ 94325 w 3956397"/>
              <a:gd name="connsiteY907" fmla="*/ 1277551 h 3527084"/>
              <a:gd name="connsiteX908" fmla="*/ 100461 w 3956397"/>
              <a:gd name="connsiteY908" fmla="*/ 1243770 h 3527084"/>
              <a:gd name="connsiteX909" fmla="*/ 100461 w 3956397"/>
              <a:gd name="connsiteY909" fmla="*/ 1240699 h 3527084"/>
              <a:gd name="connsiteX910" fmla="*/ 100461 w 3956397"/>
              <a:gd name="connsiteY910" fmla="*/ 1237628 h 3527084"/>
              <a:gd name="connsiteX911" fmla="*/ 109666 w 3956397"/>
              <a:gd name="connsiteY911" fmla="*/ 1191562 h 3527084"/>
              <a:gd name="connsiteX912" fmla="*/ 112734 w 3956397"/>
              <a:gd name="connsiteY912" fmla="*/ 1188491 h 3527084"/>
              <a:gd name="connsiteX913" fmla="*/ 112734 w 3956397"/>
              <a:gd name="connsiteY913" fmla="*/ 1179278 h 3527084"/>
              <a:gd name="connsiteX914" fmla="*/ 109666 w 3956397"/>
              <a:gd name="connsiteY914" fmla="*/ 1179278 h 3527084"/>
              <a:gd name="connsiteX915" fmla="*/ 106598 w 3956397"/>
              <a:gd name="connsiteY915" fmla="*/ 1176207 h 3527084"/>
              <a:gd name="connsiteX916" fmla="*/ 109666 w 3956397"/>
              <a:gd name="connsiteY916" fmla="*/ 1166994 h 3527084"/>
              <a:gd name="connsiteX917" fmla="*/ 121939 w 3956397"/>
              <a:gd name="connsiteY917" fmla="*/ 1157781 h 3527084"/>
              <a:gd name="connsiteX918" fmla="*/ 125007 w 3956397"/>
              <a:gd name="connsiteY918" fmla="*/ 1148568 h 3527084"/>
              <a:gd name="connsiteX919" fmla="*/ 128075 w 3956397"/>
              <a:gd name="connsiteY919" fmla="*/ 1145496 h 3527084"/>
              <a:gd name="connsiteX920" fmla="*/ 134212 w 3956397"/>
              <a:gd name="connsiteY920" fmla="*/ 1136283 h 3527084"/>
              <a:gd name="connsiteX921" fmla="*/ 146484 w 3956397"/>
              <a:gd name="connsiteY921" fmla="*/ 1130141 h 3527084"/>
              <a:gd name="connsiteX922" fmla="*/ 161825 w 3956397"/>
              <a:gd name="connsiteY922" fmla="*/ 1127070 h 3527084"/>
              <a:gd name="connsiteX923" fmla="*/ 167961 w 3956397"/>
              <a:gd name="connsiteY923" fmla="*/ 1123999 h 3527084"/>
              <a:gd name="connsiteX924" fmla="*/ 195575 w 3956397"/>
              <a:gd name="connsiteY924" fmla="*/ 1114786 h 3527084"/>
              <a:gd name="connsiteX925" fmla="*/ 201711 w 3956397"/>
              <a:gd name="connsiteY925" fmla="*/ 1114786 h 3527084"/>
              <a:gd name="connsiteX926" fmla="*/ 195575 w 3956397"/>
              <a:gd name="connsiteY926" fmla="*/ 1105573 h 3527084"/>
              <a:gd name="connsiteX927" fmla="*/ 186371 w 3956397"/>
              <a:gd name="connsiteY927" fmla="*/ 1105573 h 3527084"/>
              <a:gd name="connsiteX928" fmla="*/ 177166 w 3956397"/>
              <a:gd name="connsiteY928" fmla="*/ 1090218 h 3527084"/>
              <a:gd name="connsiteX929" fmla="*/ 177166 w 3956397"/>
              <a:gd name="connsiteY929" fmla="*/ 1081005 h 3527084"/>
              <a:gd name="connsiteX930" fmla="*/ 180234 w 3956397"/>
              <a:gd name="connsiteY930" fmla="*/ 1077934 h 3527084"/>
              <a:gd name="connsiteX931" fmla="*/ 177166 w 3956397"/>
              <a:gd name="connsiteY931" fmla="*/ 1034939 h 3527084"/>
              <a:gd name="connsiteX932" fmla="*/ 177166 w 3956397"/>
              <a:gd name="connsiteY932" fmla="*/ 1016513 h 3527084"/>
              <a:gd name="connsiteX933" fmla="*/ 186371 w 3956397"/>
              <a:gd name="connsiteY933" fmla="*/ 948950 h 3527084"/>
              <a:gd name="connsiteX934" fmla="*/ 183302 w 3956397"/>
              <a:gd name="connsiteY934" fmla="*/ 933595 h 3527084"/>
              <a:gd name="connsiteX935" fmla="*/ 180234 w 3956397"/>
              <a:gd name="connsiteY935" fmla="*/ 927453 h 3527084"/>
              <a:gd name="connsiteX936" fmla="*/ 177166 w 3956397"/>
              <a:gd name="connsiteY936" fmla="*/ 893672 h 3527084"/>
              <a:gd name="connsiteX937" fmla="*/ 177166 w 3956397"/>
              <a:gd name="connsiteY937" fmla="*/ 890600 h 3527084"/>
              <a:gd name="connsiteX938" fmla="*/ 180234 w 3956397"/>
              <a:gd name="connsiteY938" fmla="*/ 887529 h 3527084"/>
              <a:gd name="connsiteX939" fmla="*/ 180234 w 3956397"/>
              <a:gd name="connsiteY939" fmla="*/ 878316 h 3527084"/>
              <a:gd name="connsiteX940" fmla="*/ 177166 w 3956397"/>
              <a:gd name="connsiteY940" fmla="*/ 878316 h 3527084"/>
              <a:gd name="connsiteX941" fmla="*/ 177166 w 3956397"/>
              <a:gd name="connsiteY941" fmla="*/ 875245 h 3527084"/>
              <a:gd name="connsiteX942" fmla="*/ 180234 w 3956397"/>
              <a:gd name="connsiteY942" fmla="*/ 872174 h 3527084"/>
              <a:gd name="connsiteX943" fmla="*/ 180234 w 3956397"/>
              <a:gd name="connsiteY943" fmla="*/ 859890 h 3527084"/>
              <a:gd name="connsiteX944" fmla="*/ 180234 w 3956397"/>
              <a:gd name="connsiteY944" fmla="*/ 835322 h 3527084"/>
              <a:gd name="connsiteX945" fmla="*/ 180234 w 3956397"/>
              <a:gd name="connsiteY945" fmla="*/ 829180 h 3527084"/>
              <a:gd name="connsiteX946" fmla="*/ 171030 w 3956397"/>
              <a:gd name="connsiteY946" fmla="*/ 764688 h 3527084"/>
              <a:gd name="connsiteX947" fmla="*/ 177166 w 3956397"/>
              <a:gd name="connsiteY947" fmla="*/ 758546 h 3527084"/>
              <a:gd name="connsiteX948" fmla="*/ 180234 w 3956397"/>
              <a:gd name="connsiteY948" fmla="*/ 749333 h 3527084"/>
              <a:gd name="connsiteX949" fmla="*/ 183302 w 3956397"/>
              <a:gd name="connsiteY949" fmla="*/ 743191 h 3527084"/>
              <a:gd name="connsiteX950" fmla="*/ 189439 w 3956397"/>
              <a:gd name="connsiteY950" fmla="*/ 740120 h 3527084"/>
              <a:gd name="connsiteX951" fmla="*/ 220120 w 3956397"/>
              <a:gd name="connsiteY951" fmla="*/ 724765 h 3527084"/>
              <a:gd name="connsiteX952" fmla="*/ 223189 w 3956397"/>
              <a:gd name="connsiteY952" fmla="*/ 727836 h 3527084"/>
              <a:gd name="connsiteX953" fmla="*/ 223189 w 3956397"/>
              <a:gd name="connsiteY953" fmla="*/ 724765 h 3527084"/>
              <a:gd name="connsiteX954" fmla="*/ 220120 w 3956397"/>
              <a:gd name="connsiteY954" fmla="*/ 718622 h 3527084"/>
              <a:gd name="connsiteX955" fmla="*/ 213984 w 3956397"/>
              <a:gd name="connsiteY955" fmla="*/ 706338 h 3527084"/>
              <a:gd name="connsiteX956" fmla="*/ 213984 w 3956397"/>
              <a:gd name="connsiteY956" fmla="*/ 681770 h 3527084"/>
              <a:gd name="connsiteX957" fmla="*/ 213984 w 3956397"/>
              <a:gd name="connsiteY957" fmla="*/ 675628 h 3527084"/>
              <a:gd name="connsiteX958" fmla="*/ 213984 w 3956397"/>
              <a:gd name="connsiteY958" fmla="*/ 666415 h 3527084"/>
              <a:gd name="connsiteX959" fmla="*/ 217052 w 3956397"/>
              <a:gd name="connsiteY959" fmla="*/ 654131 h 3527084"/>
              <a:gd name="connsiteX960" fmla="*/ 229325 w 3956397"/>
              <a:gd name="connsiteY960" fmla="*/ 644918 h 3527084"/>
              <a:gd name="connsiteX961" fmla="*/ 235461 w 3956397"/>
              <a:gd name="connsiteY961" fmla="*/ 641847 h 3527084"/>
              <a:gd name="connsiteX962" fmla="*/ 241598 w 3956397"/>
              <a:gd name="connsiteY962" fmla="*/ 638776 h 3527084"/>
              <a:gd name="connsiteX963" fmla="*/ 247734 w 3956397"/>
              <a:gd name="connsiteY963" fmla="*/ 632634 h 3527084"/>
              <a:gd name="connsiteX964" fmla="*/ 247734 w 3956397"/>
              <a:gd name="connsiteY964" fmla="*/ 626491 h 3527084"/>
              <a:gd name="connsiteX965" fmla="*/ 250802 w 3956397"/>
              <a:gd name="connsiteY965" fmla="*/ 626491 h 3527084"/>
              <a:gd name="connsiteX966" fmla="*/ 266143 w 3956397"/>
              <a:gd name="connsiteY966" fmla="*/ 623420 h 3527084"/>
              <a:gd name="connsiteX967" fmla="*/ 266143 w 3956397"/>
              <a:gd name="connsiteY967" fmla="*/ 620349 h 3527084"/>
              <a:gd name="connsiteX968" fmla="*/ 275348 w 3956397"/>
              <a:gd name="connsiteY968" fmla="*/ 617278 h 3527084"/>
              <a:gd name="connsiteX969" fmla="*/ 284552 w 3956397"/>
              <a:gd name="connsiteY969" fmla="*/ 614207 h 3527084"/>
              <a:gd name="connsiteX970" fmla="*/ 290689 w 3956397"/>
              <a:gd name="connsiteY970" fmla="*/ 614207 h 3527084"/>
              <a:gd name="connsiteX971" fmla="*/ 293757 w 3956397"/>
              <a:gd name="connsiteY971" fmla="*/ 614207 h 3527084"/>
              <a:gd name="connsiteX972" fmla="*/ 296825 w 3956397"/>
              <a:gd name="connsiteY972" fmla="*/ 611136 h 3527084"/>
              <a:gd name="connsiteX973" fmla="*/ 299893 w 3956397"/>
              <a:gd name="connsiteY973" fmla="*/ 611136 h 3527084"/>
              <a:gd name="connsiteX974" fmla="*/ 309098 w 3956397"/>
              <a:gd name="connsiteY974" fmla="*/ 604994 h 3527084"/>
              <a:gd name="connsiteX975" fmla="*/ 315234 w 3956397"/>
              <a:gd name="connsiteY975" fmla="*/ 604994 h 3527084"/>
              <a:gd name="connsiteX976" fmla="*/ 330575 w 3956397"/>
              <a:gd name="connsiteY976" fmla="*/ 601923 h 3527084"/>
              <a:gd name="connsiteX977" fmla="*/ 333643 w 3956397"/>
              <a:gd name="connsiteY977" fmla="*/ 598852 h 3527084"/>
              <a:gd name="connsiteX978" fmla="*/ 336711 w 3956397"/>
              <a:gd name="connsiteY978" fmla="*/ 598852 h 3527084"/>
              <a:gd name="connsiteX979" fmla="*/ 339780 w 3956397"/>
              <a:gd name="connsiteY979" fmla="*/ 595781 h 3527084"/>
              <a:gd name="connsiteX980" fmla="*/ 345916 w 3956397"/>
              <a:gd name="connsiteY980" fmla="*/ 595781 h 3527084"/>
              <a:gd name="connsiteX981" fmla="*/ 348984 w 3956397"/>
              <a:gd name="connsiteY981" fmla="*/ 592710 h 3527084"/>
              <a:gd name="connsiteX982" fmla="*/ 352052 w 3956397"/>
              <a:gd name="connsiteY982" fmla="*/ 592710 h 3527084"/>
              <a:gd name="connsiteX983" fmla="*/ 364325 w 3956397"/>
              <a:gd name="connsiteY983" fmla="*/ 589639 h 3527084"/>
              <a:gd name="connsiteX984" fmla="*/ 370461 w 3956397"/>
              <a:gd name="connsiteY984" fmla="*/ 589639 h 3527084"/>
              <a:gd name="connsiteX985" fmla="*/ 373530 w 3956397"/>
              <a:gd name="connsiteY985" fmla="*/ 589639 h 3527084"/>
              <a:gd name="connsiteX986" fmla="*/ 382734 w 3956397"/>
              <a:gd name="connsiteY986" fmla="*/ 583497 h 3527084"/>
              <a:gd name="connsiteX987" fmla="*/ 385802 w 3956397"/>
              <a:gd name="connsiteY987" fmla="*/ 583497 h 3527084"/>
              <a:gd name="connsiteX988" fmla="*/ 425689 w 3956397"/>
              <a:gd name="connsiteY988" fmla="*/ 577355 h 3527084"/>
              <a:gd name="connsiteX989" fmla="*/ 428757 w 3956397"/>
              <a:gd name="connsiteY989" fmla="*/ 574284 h 3527084"/>
              <a:gd name="connsiteX990" fmla="*/ 441030 w 3956397"/>
              <a:gd name="connsiteY990" fmla="*/ 571213 h 3527084"/>
              <a:gd name="connsiteX991" fmla="*/ 444098 w 3956397"/>
              <a:gd name="connsiteY991" fmla="*/ 571213 h 3527084"/>
              <a:gd name="connsiteX992" fmla="*/ 471711 w 3956397"/>
              <a:gd name="connsiteY992" fmla="*/ 555858 h 3527084"/>
              <a:gd name="connsiteX993" fmla="*/ 477848 w 3956397"/>
              <a:gd name="connsiteY993" fmla="*/ 555858 h 3527084"/>
              <a:gd name="connsiteX994" fmla="*/ 483984 w 3956397"/>
              <a:gd name="connsiteY994" fmla="*/ 552787 h 3527084"/>
              <a:gd name="connsiteX995" fmla="*/ 490120 w 3956397"/>
              <a:gd name="connsiteY995" fmla="*/ 549716 h 3527084"/>
              <a:gd name="connsiteX996" fmla="*/ 493189 w 3956397"/>
              <a:gd name="connsiteY996" fmla="*/ 546645 h 3527084"/>
              <a:gd name="connsiteX997" fmla="*/ 499325 w 3956397"/>
              <a:gd name="connsiteY997" fmla="*/ 543573 h 3527084"/>
              <a:gd name="connsiteX998" fmla="*/ 502393 w 3956397"/>
              <a:gd name="connsiteY998" fmla="*/ 540502 h 3527084"/>
              <a:gd name="connsiteX999" fmla="*/ 508530 w 3956397"/>
              <a:gd name="connsiteY999" fmla="*/ 537431 h 3527084"/>
              <a:gd name="connsiteX1000" fmla="*/ 517734 w 3956397"/>
              <a:gd name="connsiteY1000" fmla="*/ 531289 h 3527084"/>
              <a:gd name="connsiteX1001" fmla="*/ 520802 w 3956397"/>
              <a:gd name="connsiteY1001" fmla="*/ 531289 h 3527084"/>
              <a:gd name="connsiteX1002" fmla="*/ 520802 w 3956397"/>
              <a:gd name="connsiteY1002" fmla="*/ 528218 h 3527084"/>
              <a:gd name="connsiteX1003" fmla="*/ 526939 w 3956397"/>
              <a:gd name="connsiteY1003" fmla="*/ 528218 h 3527084"/>
              <a:gd name="connsiteX1004" fmla="*/ 530007 w 3956397"/>
              <a:gd name="connsiteY1004" fmla="*/ 525147 h 3527084"/>
              <a:gd name="connsiteX1005" fmla="*/ 533075 w 3956397"/>
              <a:gd name="connsiteY1005" fmla="*/ 525147 h 3527084"/>
              <a:gd name="connsiteX1006" fmla="*/ 542279 w 3956397"/>
              <a:gd name="connsiteY1006" fmla="*/ 519005 h 3527084"/>
              <a:gd name="connsiteX1007" fmla="*/ 551484 w 3956397"/>
              <a:gd name="connsiteY1007" fmla="*/ 519005 h 3527084"/>
              <a:gd name="connsiteX1008" fmla="*/ 554552 w 3956397"/>
              <a:gd name="connsiteY1008" fmla="*/ 515934 h 3527084"/>
              <a:gd name="connsiteX1009" fmla="*/ 563757 w 3956397"/>
              <a:gd name="connsiteY1009" fmla="*/ 512863 h 3527084"/>
              <a:gd name="connsiteX1010" fmla="*/ 576030 w 3956397"/>
              <a:gd name="connsiteY1010" fmla="*/ 509792 h 3527084"/>
              <a:gd name="connsiteX1011" fmla="*/ 588302 w 3956397"/>
              <a:gd name="connsiteY1011" fmla="*/ 503650 h 3527084"/>
              <a:gd name="connsiteX1012" fmla="*/ 597507 w 3956397"/>
              <a:gd name="connsiteY1012" fmla="*/ 500579 h 3527084"/>
              <a:gd name="connsiteX1013" fmla="*/ 600575 w 3956397"/>
              <a:gd name="connsiteY1013" fmla="*/ 497508 h 3527084"/>
              <a:gd name="connsiteX1014" fmla="*/ 634325 w 3956397"/>
              <a:gd name="connsiteY1014" fmla="*/ 485224 h 3527084"/>
              <a:gd name="connsiteX1015" fmla="*/ 637393 w 3956397"/>
              <a:gd name="connsiteY1015" fmla="*/ 485224 h 3527084"/>
              <a:gd name="connsiteX1016" fmla="*/ 643530 w 3956397"/>
              <a:gd name="connsiteY1016" fmla="*/ 482153 h 3527084"/>
              <a:gd name="connsiteX1017" fmla="*/ 661939 w 3956397"/>
              <a:gd name="connsiteY1017" fmla="*/ 472940 h 3527084"/>
              <a:gd name="connsiteX1018" fmla="*/ 665007 w 3956397"/>
              <a:gd name="connsiteY1018" fmla="*/ 472940 h 3527084"/>
              <a:gd name="connsiteX1019" fmla="*/ 674211 w 3956397"/>
              <a:gd name="connsiteY1019" fmla="*/ 466798 h 3527084"/>
              <a:gd name="connsiteX1020" fmla="*/ 683416 w 3956397"/>
              <a:gd name="connsiteY1020" fmla="*/ 463727 h 3527084"/>
              <a:gd name="connsiteX1021" fmla="*/ 717166 w 3956397"/>
              <a:gd name="connsiteY1021" fmla="*/ 451442 h 3527084"/>
              <a:gd name="connsiteX1022" fmla="*/ 726370 w 3956397"/>
              <a:gd name="connsiteY1022" fmla="*/ 448371 h 3527084"/>
              <a:gd name="connsiteX1023" fmla="*/ 738643 w 3956397"/>
              <a:gd name="connsiteY1023" fmla="*/ 445300 h 3527084"/>
              <a:gd name="connsiteX1024" fmla="*/ 744779 w 3956397"/>
              <a:gd name="connsiteY1024" fmla="*/ 439158 h 3527084"/>
              <a:gd name="connsiteX1025" fmla="*/ 763189 w 3956397"/>
              <a:gd name="connsiteY1025" fmla="*/ 433016 h 3527084"/>
              <a:gd name="connsiteX1026" fmla="*/ 766257 w 3956397"/>
              <a:gd name="connsiteY1026" fmla="*/ 429945 h 3527084"/>
              <a:gd name="connsiteX1027" fmla="*/ 772393 w 3956397"/>
              <a:gd name="connsiteY1027" fmla="*/ 429945 h 3527084"/>
              <a:gd name="connsiteX1028" fmla="*/ 772393 w 3956397"/>
              <a:gd name="connsiteY1028" fmla="*/ 426874 h 3527084"/>
              <a:gd name="connsiteX1029" fmla="*/ 800007 w 3956397"/>
              <a:gd name="connsiteY1029" fmla="*/ 417661 h 3527084"/>
              <a:gd name="connsiteX1030" fmla="*/ 800007 w 3956397"/>
              <a:gd name="connsiteY1030" fmla="*/ 414590 h 3527084"/>
              <a:gd name="connsiteX1031" fmla="*/ 803075 w 3956397"/>
              <a:gd name="connsiteY1031" fmla="*/ 411519 h 3527084"/>
              <a:gd name="connsiteX1032" fmla="*/ 842961 w 3956397"/>
              <a:gd name="connsiteY1032" fmla="*/ 396164 h 3527084"/>
              <a:gd name="connsiteX1033" fmla="*/ 846029 w 3956397"/>
              <a:gd name="connsiteY1033" fmla="*/ 396164 h 3527084"/>
              <a:gd name="connsiteX1034" fmla="*/ 864438 w 3956397"/>
              <a:gd name="connsiteY1034" fmla="*/ 390022 h 3527084"/>
              <a:gd name="connsiteX1035" fmla="*/ 873643 w 3956397"/>
              <a:gd name="connsiteY1035" fmla="*/ 386951 h 3527084"/>
              <a:gd name="connsiteX1036" fmla="*/ 904325 w 3956397"/>
              <a:gd name="connsiteY1036" fmla="*/ 374666 h 3527084"/>
              <a:gd name="connsiteX1037" fmla="*/ 907393 w 3956397"/>
              <a:gd name="connsiteY1037" fmla="*/ 371595 h 3527084"/>
              <a:gd name="connsiteX1038" fmla="*/ 913529 w 3956397"/>
              <a:gd name="connsiteY1038" fmla="*/ 368524 h 3527084"/>
              <a:gd name="connsiteX1039" fmla="*/ 916598 w 3956397"/>
              <a:gd name="connsiteY1039" fmla="*/ 368524 h 3527084"/>
              <a:gd name="connsiteX1040" fmla="*/ 925802 w 3956397"/>
              <a:gd name="connsiteY1040" fmla="*/ 365453 h 3527084"/>
              <a:gd name="connsiteX1041" fmla="*/ 941143 w 3956397"/>
              <a:gd name="connsiteY1041" fmla="*/ 359311 h 3527084"/>
              <a:gd name="connsiteX1042" fmla="*/ 950348 w 3956397"/>
              <a:gd name="connsiteY1042" fmla="*/ 353169 h 3527084"/>
              <a:gd name="connsiteX1043" fmla="*/ 984098 w 3956397"/>
              <a:gd name="connsiteY1043" fmla="*/ 343956 h 3527084"/>
              <a:gd name="connsiteX1044" fmla="*/ 993302 w 3956397"/>
              <a:gd name="connsiteY1044" fmla="*/ 340885 h 3527084"/>
              <a:gd name="connsiteX1045" fmla="*/ 996370 w 3956397"/>
              <a:gd name="connsiteY1045" fmla="*/ 337814 h 3527084"/>
              <a:gd name="connsiteX1046" fmla="*/ 1011711 w 3956397"/>
              <a:gd name="connsiteY1046" fmla="*/ 334743 h 3527084"/>
              <a:gd name="connsiteX1047" fmla="*/ 1039325 w 3956397"/>
              <a:gd name="connsiteY1047" fmla="*/ 325530 h 3527084"/>
              <a:gd name="connsiteX1048" fmla="*/ 1057734 w 3956397"/>
              <a:gd name="connsiteY1048" fmla="*/ 322459 h 3527084"/>
              <a:gd name="connsiteX1049" fmla="*/ 1085348 w 3956397"/>
              <a:gd name="connsiteY1049" fmla="*/ 316317 h 3527084"/>
              <a:gd name="connsiteX1050" fmla="*/ 1085348 w 3956397"/>
              <a:gd name="connsiteY1050" fmla="*/ 322459 h 3527084"/>
              <a:gd name="connsiteX1051" fmla="*/ 1088416 w 3956397"/>
              <a:gd name="connsiteY1051" fmla="*/ 316317 h 3527084"/>
              <a:gd name="connsiteX1052" fmla="*/ 1088416 w 3956397"/>
              <a:gd name="connsiteY1052" fmla="*/ 313246 h 3527084"/>
              <a:gd name="connsiteX1053" fmla="*/ 1094552 w 3956397"/>
              <a:gd name="connsiteY1053" fmla="*/ 313246 h 3527084"/>
              <a:gd name="connsiteX1054" fmla="*/ 1097620 w 3956397"/>
              <a:gd name="connsiteY1054" fmla="*/ 310175 h 3527084"/>
              <a:gd name="connsiteX1055" fmla="*/ 1146711 w 3956397"/>
              <a:gd name="connsiteY1055" fmla="*/ 297891 h 3527084"/>
              <a:gd name="connsiteX1056" fmla="*/ 1152848 w 3956397"/>
              <a:gd name="connsiteY1056" fmla="*/ 294820 h 3527084"/>
              <a:gd name="connsiteX1057" fmla="*/ 1174325 w 3956397"/>
              <a:gd name="connsiteY1057" fmla="*/ 288677 h 3527084"/>
              <a:gd name="connsiteX1058" fmla="*/ 1177393 w 3956397"/>
              <a:gd name="connsiteY1058" fmla="*/ 285606 h 3527084"/>
              <a:gd name="connsiteX1059" fmla="*/ 1195802 w 3956397"/>
              <a:gd name="connsiteY1059" fmla="*/ 282535 h 3527084"/>
              <a:gd name="connsiteX1060" fmla="*/ 1205007 w 3956397"/>
              <a:gd name="connsiteY1060" fmla="*/ 279464 h 3527084"/>
              <a:gd name="connsiteX1061" fmla="*/ 1211143 w 3956397"/>
              <a:gd name="connsiteY1061" fmla="*/ 279464 h 3527084"/>
              <a:gd name="connsiteX1062" fmla="*/ 1217279 w 3956397"/>
              <a:gd name="connsiteY1062" fmla="*/ 276393 h 3527084"/>
              <a:gd name="connsiteX1063" fmla="*/ 1244893 w 3956397"/>
              <a:gd name="connsiteY1063" fmla="*/ 267180 h 3527084"/>
              <a:gd name="connsiteX1064" fmla="*/ 1251029 w 3956397"/>
              <a:gd name="connsiteY1064" fmla="*/ 267180 h 3527084"/>
              <a:gd name="connsiteX1065" fmla="*/ 1266370 w 3956397"/>
              <a:gd name="connsiteY1065" fmla="*/ 261038 h 3527084"/>
              <a:gd name="connsiteX1066" fmla="*/ 1269438 w 3956397"/>
              <a:gd name="connsiteY1066" fmla="*/ 261038 h 3527084"/>
              <a:gd name="connsiteX1067" fmla="*/ 1293984 w 3956397"/>
              <a:gd name="connsiteY1067" fmla="*/ 248754 h 3527084"/>
              <a:gd name="connsiteX1068" fmla="*/ 1312393 w 3956397"/>
              <a:gd name="connsiteY1068" fmla="*/ 245683 h 3527084"/>
              <a:gd name="connsiteX1069" fmla="*/ 1315461 w 3956397"/>
              <a:gd name="connsiteY1069" fmla="*/ 242612 h 3527084"/>
              <a:gd name="connsiteX1070" fmla="*/ 1336938 w 3956397"/>
              <a:gd name="connsiteY1070" fmla="*/ 239541 h 3527084"/>
              <a:gd name="connsiteX1071" fmla="*/ 1340007 w 3956397"/>
              <a:gd name="connsiteY1071" fmla="*/ 239541 h 3527084"/>
              <a:gd name="connsiteX1072" fmla="*/ 1355348 w 3956397"/>
              <a:gd name="connsiteY1072" fmla="*/ 236470 h 3527084"/>
              <a:gd name="connsiteX1073" fmla="*/ 1373757 w 3956397"/>
              <a:gd name="connsiteY1073" fmla="*/ 233399 h 3527084"/>
              <a:gd name="connsiteX1074" fmla="*/ 1376825 w 3956397"/>
              <a:gd name="connsiteY1074" fmla="*/ 230328 h 3527084"/>
              <a:gd name="connsiteX1075" fmla="*/ 1386029 w 3956397"/>
              <a:gd name="connsiteY1075" fmla="*/ 230328 h 3527084"/>
              <a:gd name="connsiteX1076" fmla="*/ 1392166 w 3956397"/>
              <a:gd name="connsiteY1076" fmla="*/ 227257 h 3527084"/>
              <a:gd name="connsiteX1077" fmla="*/ 1419779 w 3956397"/>
              <a:gd name="connsiteY1077" fmla="*/ 218044 h 3527084"/>
              <a:gd name="connsiteX1078" fmla="*/ 1422848 w 3956397"/>
              <a:gd name="connsiteY1078" fmla="*/ 218044 h 3527084"/>
              <a:gd name="connsiteX1079" fmla="*/ 1428984 w 3956397"/>
              <a:gd name="connsiteY1079" fmla="*/ 214973 h 3527084"/>
              <a:gd name="connsiteX1080" fmla="*/ 1432052 w 3956397"/>
              <a:gd name="connsiteY1080" fmla="*/ 218044 h 3527084"/>
              <a:gd name="connsiteX1081" fmla="*/ 1435120 w 3956397"/>
              <a:gd name="connsiteY1081" fmla="*/ 218044 h 3527084"/>
              <a:gd name="connsiteX1082" fmla="*/ 1435120 w 3956397"/>
              <a:gd name="connsiteY1082" fmla="*/ 214973 h 3527084"/>
              <a:gd name="connsiteX1083" fmla="*/ 1441257 w 3956397"/>
              <a:gd name="connsiteY1083" fmla="*/ 214973 h 3527084"/>
              <a:gd name="connsiteX1084" fmla="*/ 1444325 w 3956397"/>
              <a:gd name="connsiteY1084" fmla="*/ 214973 h 3527084"/>
              <a:gd name="connsiteX1085" fmla="*/ 1450461 w 3956397"/>
              <a:gd name="connsiteY1085" fmla="*/ 208831 h 3527084"/>
              <a:gd name="connsiteX1086" fmla="*/ 1459666 w 3956397"/>
              <a:gd name="connsiteY1086" fmla="*/ 208831 h 3527084"/>
              <a:gd name="connsiteX1087" fmla="*/ 1462734 w 3956397"/>
              <a:gd name="connsiteY1087" fmla="*/ 208831 h 3527084"/>
              <a:gd name="connsiteX1088" fmla="*/ 1462734 w 3956397"/>
              <a:gd name="connsiteY1088" fmla="*/ 205760 h 3527084"/>
              <a:gd name="connsiteX1089" fmla="*/ 1465802 w 3956397"/>
              <a:gd name="connsiteY1089" fmla="*/ 205760 h 3527084"/>
              <a:gd name="connsiteX1090" fmla="*/ 1478075 w 3956397"/>
              <a:gd name="connsiteY1090" fmla="*/ 202688 h 3527084"/>
              <a:gd name="connsiteX1091" fmla="*/ 1484211 w 3956397"/>
              <a:gd name="connsiteY1091" fmla="*/ 199617 h 3527084"/>
              <a:gd name="connsiteX1092" fmla="*/ 1514893 w 3956397"/>
              <a:gd name="connsiteY1092" fmla="*/ 193475 h 3527084"/>
              <a:gd name="connsiteX1093" fmla="*/ 1517961 w 3956397"/>
              <a:gd name="connsiteY1093" fmla="*/ 193475 h 3527084"/>
              <a:gd name="connsiteX1094" fmla="*/ 1527166 w 3956397"/>
              <a:gd name="connsiteY1094" fmla="*/ 190404 h 3527084"/>
              <a:gd name="connsiteX1095" fmla="*/ 1530234 w 3956397"/>
              <a:gd name="connsiteY1095" fmla="*/ 187333 h 3527084"/>
              <a:gd name="connsiteX1096" fmla="*/ 1536370 w 3956397"/>
              <a:gd name="connsiteY1096" fmla="*/ 187333 h 3527084"/>
              <a:gd name="connsiteX1097" fmla="*/ 1557847 w 3956397"/>
              <a:gd name="connsiteY1097" fmla="*/ 181191 h 3527084"/>
              <a:gd name="connsiteX1098" fmla="*/ 1588529 w 3956397"/>
              <a:gd name="connsiteY1098" fmla="*/ 171978 h 3527084"/>
              <a:gd name="connsiteX1099" fmla="*/ 1591597 w 3956397"/>
              <a:gd name="connsiteY1099" fmla="*/ 171978 h 3527084"/>
              <a:gd name="connsiteX1100" fmla="*/ 1606938 w 3956397"/>
              <a:gd name="connsiteY1100" fmla="*/ 165836 h 3527084"/>
              <a:gd name="connsiteX1101" fmla="*/ 1613075 w 3956397"/>
              <a:gd name="connsiteY1101" fmla="*/ 165836 h 3527084"/>
              <a:gd name="connsiteX1102" fmla="*/ 1646825 w 3956397"/>
              <a:gd name="connsiteY1102" fmla="*/ 162765 h 3527084"/>
              <a:gd name="connsiteX1103" fmla="*/ 1646825 w 3956397"/>
              <a:gd name="connsiteY1103" fmla="*/ 159694 h 3527084"/>
              <a:gd name="connsiteX1104" fmla="*/ 1659097 w 3956397"/>
              <a:gd name="connsiteY1104" fmla="*/ 153552 h 3527084"/>
              <a:gd name="connsiteX1105" fmla="*/ 1711257 w 3956397"/>
              <a:gd name="connsiteY1105" fmla="*/ 141268 h 3527084"/>
              <a:gd name="connsiteX1106" fmla="*/ 1720461 w 3956397"/>
              <a:gd name="connsiteY1106" fmla="*/ 141268 h 3527084"/>
              <a:gd name="connsiteX1107" fmla="*/ 1723529 w 3956397"/>
              <a:gd name="connsiteY1107" fmla="*/ 141268 h 3527084"/>
              <a:gd name="connsiteX1108" fmla="*/ 1741938 w 3956397"/>
              <a:gd name="connsiteY1108" fmla="*/ 138197 h 3527084"/>
              <a:gd name="connsiteX1109" fmla="*/ 1751143 w 3956397"/>
              <a:gd name="connsiteY1109" fmla="*/ 132055 h 3527084"/>
              <a:gd name="connsiteX1110" fmla="*/ 1775688 w 3956397"/>
              <a:gd name="connsiteY1110" fmla="*/ 128984 h 3527084"/>
              <a:gd name="connsiteX1111" fmla="*/ 1778757 w 3956397"/>
              <a:gd name="connsiteY1111" fmla="*/ 128984 h 3527084"/>
              <a:gd name="connsiteX1112" fmla="*/ 1803302 w 3956397"/>
              <a:gd name="connsiteY1112" fmla="*/ 125913 h 3527084"/>
              <a:gd name="connsiteX1113" fmla="*/ 1806370 w 3956397"/>
              <a:gd name="connsiteY1113" fmla="*/ 122842 h 3527084"/>
              <a:gd name="connsiteX1114" fmla="*/ 1809438 w 3956397"/>
              <a:gd name="connsiteY1114" fmla="*/ 122842 h 3527084"/>
              <a:gd name="connsiteX1115" fmla="*/ 1824779 w 3956397"/>
              <a:gd name="connsiteY1115" fmla="*/ 119771 h 3527084"/>
              <a:gd name="connsiteX1116" fmla="*/ 1830916 w 3956397"/>
              <a:gd name="connsiteY1116" fmla="*/ 119771 h 3527084"/>
              <a:gd name="connsiteX1117" fmla="*/ 1849325 w 3956397"/>
              <a:gd name="connsiteY1117" fmla="*/ 116699 h 3527084"/>
              <a:gd name="connsiteX1118" fmla="*/ 1864666 w 3956397"/>
              <a:gd name="connsiteY1118" fmla="*/ 113628 h 3527084"/>
              <a:gd name="connsiteX1119" fmla="*/ 1904552 w 3956397"/>
              <a:gd name="connsiteY1119" fmla="*/ 107486 h 3527084"/>
              <a:gd name="connsiteX1120" fmla="*/ 1907620 w 3956397"/>
              <a:gd name="connsiteY1120" fmla="*/ 110557 h 3527084"/>
              <a:gd name="connsiteX1121" fmla="*/ 1926029 w 3956397"/>
              <a:gd name="connsiteY1121" fmla="*/ 101344 h 3527084"/>
              <a:gd name="connsiteX1122" fmla="*/ 1938302 w 3956397"/>
              <a:gd name="connsiteY1122" fmla="*/ 101344 h 3527084"/>
              <a:gd name="connsiteX1123" fmla="*/ 1956711 w 3956397"/>
              <a:gd name="connsiteY1123" fmla="*/ 98273 h 3527084"/>
              <a:gd name="connsiteX1124" fmla="*/ 1975120 w 3956397"/>
              <a:gd name="connsiteY1124" fmla="*/ 95202 h 3527084"/>
              <a:gd name="connsiteX1125" fmla="*/ 1978188 w 3956397"/>
              <a:gd name="connsiteY1125" fmla="*/ 95202 h 3527084"/>
              <a:gd name="connsiteX1126" fmla="*/ 1990461 w 3956397"/>
              <a:gd name="connsiteY1126" fmla="*/ 95202 h 3527084"/>
              <a:gd name="connsiteX1127" fmla="*/ 1996597 w 3956397"/>
              <a:gd name="connsiteY1127" fmla="*/ 95202 h 3527084"/>
              <a:gd name="connsiteX1128" fmla="*/ 2008870 w 3956397"/>
              <a:gd name="connsiteY1128" fmla="*/ 89060 h 3527084"/>
              <a:gd name="connsiteX1129" fmla="*/ 2015006 w 3956397"/>
              <a:gd name="connsiteY1129" fmla="*/ 89060 h 3527084"/>
              <a:gd name="connsiteX1130" fmla="*/ 2021143 w 3956397"/>
              <a:gd name="connsiteY1130" fmla="*/ 89060 h 3527084"/>
              <a:gd name="connsiteX1131" fmla="*/ 2042620 w 3956397"/>
              <a:gd name="connsiteY1131" fmla="*/ 82918 h 3527084"/>
              <a:gd name="connsiteX1132" fmla="*/ 2051825 w 3956397"/>
              <a:gd name="connsiteY1132" fmla="*/ 79847 h 3527084"/>
              <a:gd name="connsiteX1133" fmla="*/ 2067166 w 3956397"/>
              <a:gd name="connsiteY1133" fmla="*/ 76776 h 3527084"/>
              <a:gd name="connsiteX1134" fmla="*/ 2073302 w 3956397"/>
              <a:gd name="connsiteY1134" fmla="*/ 76776 h 3527084"/>
              <a:gd name="connsiteX1135" fmla="*/ 2076370 w 3956397"/>
              <a:gd name="connsiteY1135" fmla="*/ 76776 h 3527084"/>
              <a:gd name="connsiteX1136" fmla="*/ 2097847 w 3956397"/>
              <a:gd name="connsiteY1136" fmla="*/ 76776 h 3527084"/>
              <a:gd name="connsiteX1137" fmla="*/ 2103984 w 3956397"/>
              <a:gd name="connsiteY1137" fmla="*/ 70634 h 3527084"/>
              <a:gd name="connsiteX1138" fmla="*/ 2137734 w 3956397"/>
              <a:gd name="connsiteY1138" fmla="*/ 67563 h 3527084"/>
              <a:gd name="connsiteX1139" fmla="*/ 2150006 w 3956397"/>
              <a:gd name="connsiteY1139" fmla="*/ 64492 h 3527084"/>
              <a:gd name="connsiteX1140" fmla="*/ 2153075 w 3956397"/>
              <a:gd name="connsiteY1140" fmla="*/ 64492 h 3527084"/>
              <a:gd name="connsiteX1141" fmla="*/ 2186825 w 3956397"/>
              <a:gd name="connsiteY1141" fmla="*/ 61421 h 3527084"/>
              <a:gd name="connsiteX1142" fmla="*/ 2202165 w 3956397"/>
              <a:gd name="connsiteY1142" fmla="*/ 58350 h 3527084"/>
              <a:gd name="connsiteX1143" fmla="*/ 2211370 w 3956397"/>
              <a:gd name="connsiteY1143" fmla="*/ 58350 h 3527084"/>
              <a:gd name="connsiteX1144" fmla="*/ 2214438 w 3956397"/>
              <a:gd name="connsiteY1144" fmla="*/ 58350 h 3527084"/>
              <a:gd name="connsiteX1145" fmla="*/ 2257393 w 3956397"/>
              <a:gd name="connsiteY1145" fmla="*/ 58350 h 3527084"/>
              <a:gd name="connsiteX1146" fmla="*/ 2266597 w 3956397"/>
              <a:gd name="connsiteY1146" fmla="*/ 58350 h 3527084"/>
              <a:gd name="connsiteX1147" fmla="*/ 2334097 w 3956397"/>
              <a:gd name="connsiteY1147" fmla="*/ 55279 h 3527084"/>
              <a:gd name="connsiteX1148" fmla="*/ 2361711 w 3956397"/>
              <a:gd name="connsiteY1148" fmla="*/ 52208 h 3527084"/>
              <a:gd name="connsiteX1149" fmla="*/ 2367847 w 3956397"/>
              <a:gd name="connsiteY1149" fmla="*/ 49137 h 3527084"/>
              <a:gd name="connsiteX1150" fmla="*/ 2389324 w 3956397"/>
              <a:gd name="connsiteY1150" fmla="*/ 46066 h 3527084"/>
              <a:gd name="connsiteX1151" fmla="*/ 2395461 w 3956397"/>
              <a:gd name="connsiteY1151" fmla="*/ 46066 h 3527084"/>
              <a:gd name="connsiteX1152" fmla="*/ 2416938 w 3956397"/>
              <a:gd name="connsiteY1152" fmla="*/ 42995 h 3527084"/>
              <a:gd name="connsiteX1153" fmla="*/ 2438415 w 3956397"/>
              <a:gd name="connsiteY1153" fmla="*/ 39924 h 3527084"/>
              <a:gd name="connsiteX1154" fmla="*/ 2441484 w 3956397"/>
              <a:gd name="connsiteY1154" fmla="*/ 36853 h 3527084"/>
              <a:gd name="connsiteX1155" fmla="*/ 2447620 w 3956397"/>
              <a:gd name="connsiteY1155" fmla="*/ 36853 h 3527084"/>
              <a:gd name="connsiteX1156" fmla="*/ 2450688 w 3956397"/>
              <a:gd name="connsiteY1156" fmla="*/ 36853 h 3527084"/>
              <a:gd name="connsiteX1157" fmla="*/ 2472165 w 3956397"/>
              <a:gd name="connsiteY1157" fmla="*/ 33782 h 3527084"/>
              <a:gd name="connsiteX1158" fmla="*/ 2484438 w 3956397"/>
              <a:gd name="connsiteY1158" fmla="*/ 33782 h 3527084"/>
              <a:gd name="connsiteX1159" fmla="*/ 2512052 w 3956397"/>
              <a:gd name="connsiteY1159" fmla="*/ 30710 h 3527084"/>
              <a:gd name="connsiteX1160" fmla="*/ 2518188 w 3956397"/>
              <a:gd name="connsiteY1160" fmla="*/ 27639 h 3527084"/>
              <a:gd name="connsiteX1161" fmla="*/ 2545802 w 3956397"/>
              <a:gd name="connsiteY1161" fmla="*/ 24568 h 3527084"/>
              <a:gd name="connsiteX1162" fmla="*/ 2564211 w 3956397"/>
              <a:gd name="connsiteY1162" fmla="*/ 24568 h 3527084"/>
              <a:gd name="connsiteX1163" fmla="*/ 2582620 w 3956397"/>
              <a:gd name="connsiteY1163" fmla="*/ 21497 h 3527084"/>
              <a:gd name="connsiteX1164" fmla="*/ 2585688 w 3956397"/>
              <a:gd name="connsiteY1164" fmla="*/ 24568 h 3527084"/>
              <a:gd name="connsiteX1165" fmla="*/ 2601029 w 3956397"/>
              <a:gd name="connsiteY1165" fmla="*/ 21497 h 3527084"/>
              <a:gd name="connsiteX1166" fmla="*/ 2607165 w 3956397"/>
              <a:gd name="connsiteY1166" fmla="*/ 21497 h 3527084"/>
              <a:gd name="connsiteX1167" fmla="*/ 2610233 w 3956397"/>
              <a:gd name="connsiteY1167" fmla="*/ 21497 h 3527084"/>
              <a:gd name="connsiteX1168" fmla="*/ 2637847 w 3956397"/>
              <a:gd name="connsiteY1168" fmla="*/ 18426 h 3527084"/>
              <a:gd name="connsiteX1169" fmla="*/ 2643983 w 3956397"/>
              <a:gd name="connsiteY1169" fmla="*/ 21497 h 3527084"/>
              <a:gd name="connsiteX1170" fmla="*/ 2647052 w 3956397"/>
              <a:gd name="connsiteY1170" fmla="*/ 15355 h 3527084"/>
              <a:gd name="connsiteX1171" fmla="*/ 2662393 w 3956397"/>
              <a:gd name="connsiteY1171" fmla="*/ 15355 h 3527084"/>
              <a:gd name="connsiteX1172" fmla="*/ 2677733 w 3956397"/>
              <a:gd name="connsiteY1172" fmla="*/ 15355 h 3527084"/>
              <a:gd name="connsiteX1173" fmla="*/ 2693074 w 3956397"/>
              <a:gd name="connsiteY1173" fmla="*/ 12284 h 3527084"/>
              <a:gd name="connsiteX1174" fmla="*/ 2696143 w 3956397"/>
              <a:gd name="connsiteY1174" fmla="*/ 12284 h 3527084"/>
              <a:gd name="connsiteX1175" fmla="*/ 2699211 w 3956397"/>
              <a:gd name="connsiteY1175" fmla="*/ 12284 h 3527084"/>
              <a:gd name="connsiteX1176" fmla="*/ 2705347 w 3956397"/>
              <a:gd name="connsiteY1176" fmla="*/ 12284 h 3527084"/>
              <a:gd name="connsiteX1177" fmla="*/ 2757506 w 3956397"/>
              <a:gd name="connsiteY1177" fmla="*/ 6142 h 3527084"/>
              <a:gd name="connsiteX1178" fmla="*/ 2769779 w 3956397"/>
              <a:gd name="connsiteY1178" fmla="*/ 6142 h 3527084"/>
              <a:gd name="connsiteX1179" fmla="*/ 2778983 w 3956397"/>
              <a:gd name="connsiteY1179" fmla="*/ 6142 h 3527084"/>
              <a:gd name="connsiteX1180" fmla="*/ 2785120 w 3956397"/>
              <a:gd name="connsiteY1180" fmla="*/ 6142 h 3527084"/>
              <a:gd name="connsiteX1181" fmla="*/ 2809665 w 3956397"/>
              <a:gd name="connsiteY1181" fmla="*/ 6142 h 3527084"/>
              <a:gd name="connsiteX1182" fmla="*/ 2812733 w 3956397"/>
              <a:gd name="connsiteY1182" fmla="*/ 6142 h 3527084"/>
              <a:gd name="connsiteX1183" fmla="*/ 2831143 w 3956397"/>
              <a:gd name="connsiteY1183" fmla="*/ 6142 h 3527084"/>
              <a:gd name="connsiteX1184" fmla="*/ 2834211 w 3956397"/>
              <a:gd name="connsiteY1184" fmla="*/ 6142 h 3527084"/>
              <a:gd name="connsiteX1185" fmla="*/ 2834211 w 3956397"/>
              <a:gd name="connsiteY1185" fmla="*/ 3071 h 3527084"/>
              <a:gd name="connsiteX1186" fmla="*/ 2843415 w 3956397"/>
              <a:gd name="connsiteY1186" fmla="*/ 3071 h 3527084"/>
              <a:gd name="connsiteX1187" fmla="*/ 2849552 w 3956397"/>
              <a:gd name="connsiteY1187" fmla="*/ 3071 h 3527084"/>
              <a:gd name="connsiteX1188" fmla="*/ 2864893 w 3956397"/>
              <a:gd name="connsiteY1188" fmla="*/ 3071 h 3527084"/>
              <a:gd name="connsiteX1189" fmla="*/ 2889438 w 3956397"/>
              <a:gd name="connsiteY1189" fmla="*/ 0 h 3527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Lst>
            <a:rect l="l" t="t" r="r" b="b"/>
            <a:pathLst>
              <a:path w="3956397" h="3527084">
                <a:moveTo>
                  <a:pt x="2889438" y="0"/>
                </a:moveTo>
                <a:cubicBezTo>
                  <a:pt x="2892506" y="3071"/>
                  <a:pt x="2892506" y="6142"/>
                  <a:pt x="2895574" y="6142"/>
                </a:cubicBezTo>
                <a:cubicBezTo>
                  <a:pt x="2892506" y="6142"/>
                  <a:pt x="2892506" y="3071"/>
                  <a:pt x="2892506" y="3071"/>
                </a:cubicBezTo>
                <a:cubicBezTo>
                  <a:pt x="2913983" y="0"/>
                  <a:pt x="2932392" y="3071"/>
                  <a:pt x="2950802" y="3071"/>
                </a:cubicBezTo>
                <a:cubicBezTo>
                  <a:pt x="2981483" y="3071"/>
                  <a:pt x="3009097" y="0"/>
                  <a:pt x="3039779" y="3071"/>
                </a:cubicBezTo>
                <a:cubicBezTo>
                  <a:pt x="3039779" y="6142"/>
                  <a:pt x="3042847" y="6142"/>
                  <a:pt x="3045915" y="6142"/>
                </a:cubicBezTo>
                <a:cubicBezTo>
                  <a:pt x="3048983" y="3071"/>
                  <a:pt x="3052052" y="3071"/>
                  <a:pt x="3058188" y="3071"/>
                </a:cubicBezTo>
                <a:cubicBezTo>
                  <a:pt x="3061256" y="3071"/>
                  <a:pt x="3064324" y="3071"/>
                  <a:pt x="3067392" y="3071"/>
                </a:cubicBezTo>
                <a:cubicBezTo>
                  <a:pt x="3067392" y="3071"/>
                  <a:pt x="3067392" y="3071"/>
                  <a:pt x="3070461" y="3071"/>
                </a:cubicBezTo>
                <a:cubicBezTo>
                  <a:pt x="3076597" y="6142"/>
                  <a:pt x="3079665" y="6142"/>
                  <a:pt x="3085802" y="3071"/>
                </a:cubicBezTo>
                <a:cubicBezTo>
                  <a:pt x="3088870" y="3071"/>
                  <a:pt x="3088870" y="6142"/>
                  <a:pt x="3088870" y="6142"/>
                </a:cubicBezTo>
                <a:cubicBezTo>
                  <a:pt x="3095006" y="3071"/>
                  <a:pt x="3101142" y="6142"/>
                  <a:pt x="3107279" y="3071"/>
                </a:cubicBezTo>
                <a:cubicBezTo>
                  <a:pt x="3110347" y="6142"/>
                  <a:pt x="3113415" y="6142"/>
                  <a:pt x="3113415" y="6142"/>
                </a:cubicBezTo>
                <a:cubicBezTo>
                  <a:pt x="3128756" y="6142"/>
                  <a:pt x="3144097" y="6142"/>
                  <a:pt x="3159438" y="9213"/>
                </a:cubicBezTo>
                <a:cubicBezTo>
                  <a:pt x="3162506" y="9213"/>
                  <a:pt x="3162506" y="9213"/>
                  <a:pt x="3165574" y="9213"/>
                </a:cubicBezTo>
                <a:cubicBezTo>
                  <a:pt x="3177847" y="9213"/>
                  <a:pt x="3190120" y="3071"/>
                  <a:pt x="3202392" y="12284"/>
                </a:cubicBezTo>
                <a:cubicBezTo>
                  <a:pt x="3205461" y="12284"/>
                  <a:pt x="3205461" y="15355"/>
                  <a:pt x="3208529" y="15355"/>
                </a:cubicBezTo>
                <a:cubicBezTo>
                  <a:pt x="3208529" y="18426"/>
                  <a:pt x="3211597" y="18426"/>
                  <a:pt x="3211597" y="18426"/>
                </a:cubicBezTo>
                <a:cubicBezTo>
                  <a:pt x="3214665" y="21497"/>
                  <a:pt x="3217733" y="21497"/>
                  <a:pt x="3220802" y="21497"/>
                </a:cubicBezTo>
                <a:cubicBezTo>
                  <a:pt x="3226938" y="18426"/>
                  <a:pt x="3233074" y="18426"/>
                  <a:pt x="3236142" y="18426"/>
                </a:cubicBezTo>
                <a:cubicBezTo>
                  <a:pt x="3239211" y="21497"/>
                  <a:pt x="3242279" y="21497"/>
                  <a:pt x="3245347" y="21497"/>
                </a:cubicBezTo>
                <a:cubicBezTo>
                  <a:pt x="3248415" y="18426"/>
                  <a:pt x="3251483" y="18426"/>
                  <a:pt x="3254552" y="18426"/>
                </a:cubicBezTo>
                <a:cubicBezTo>
                  <a:pt x="3254552" y="21497"/>
                  <a:pt x="3251483" y="21497"/>
                  <a:pt x="3251483" y="24568"/>
                </a:cubicBezTo>
                <a:cubicBezTo>
                  <a:pt x="3251483" y="24568"/>
                  <a:pt x="3254552" y="21497"/>
                  <a:pt x="3254552" y="21497"/>
                </a:cubicBezTo>
                <a:cubicBezTo>
                  <a:pt x="3257620" y="18426"/>
                  <a:pt x="3263756" y="18426"/>
                  <a:pt x="3266824" y="21497"/>
                </a:cubicBezTo>
                <a:cubicBezTo>
                  <a:pt x="3269892" y="21497"/>
                  <a:pt x="3272961" y="21497"/>
                  <a:pt x="3276029" y="21497"/>
                </a:cubicBezTo>
                <a:cubicBezTo>
                  <a:pt x="3282165" y="18426"/>
                  <a:pt x="3285233" y="21497"/>
                  <a:pt x="3288301" y="24568"/>
                </a:cubicBezTo>
                <a:cubicBezTo>
                  <a:pt x="3288301" y="24568"/>
                  <a:pt x="3288301" y="21497"/>
                  <a:pt x="3291370" y="21497"/>
                </a:cubicBezTo>
                <a:cubicBezTo>
                  <a:pt x="3294438" y="21497"/>
                  <a:pt x="3297506" y="21497"/>
                  <a:pt x="3303642" y="21497"/>
                </a:cubicBezTo>
                <a:cubicBezTo>
                  <a:pt x="3303642" y="18426"/>
                  <a:pt x="3306711" y="18426"/>
                  <a:pt x="3306711" y="21497"/>
                </a:cubicBezTo>
                <a:cubicBezTo>
                  <a:pt x="3309779" y="21497"/>
                  <a:pt x="3312847" y="21497"/>
                  <a:pt x="3315915" y="21497"/>
                </a:cubicBezTo>
                <a:cubicBezTo>
                  <a:pt x="3325120" y="18426"/>
                  <a:pt x="3334324" y="18426"/>
                  <a:pt x="3343529" y="21497"/>
                </a:cubicBezTo>
                <a:cubicBezTo>
                  <a:pt x="3343529" y="21497"/>
                  <a:pt x="3343529" y="18426"/>
                  <a:pt x="3343529" y="18426"/>
                </a:cubicBezTo>
                <a:cubicBezTo>
                  <a:pt x="3352733" y="18426"/>
                  <a:pt x="3358870" y="18426"/>
                  <a:pt x="3365006" y="18426"/>
                </a:cubicBezTo>
                <a:cubicBezTo>
                  <a:pt x="3368074" y="18426"/>
                  <a:pt x="3371142" y="18426"/>
                  <a:pt x="3371142" y="18426"/>
                </a:cubicBezTo>
                <a:cubicBezTo>
                  <a:pt x="3374211" y="18426"/>
                  <a:pt x="3380347" y="18426"/>
                  <a:pt x="3383415" y="21497"/>
                </a:cubicBezTo>
                <a:cubicBezTo>
                  <a:pt x="3383415" y="18426"/>
                  <a:pt x="3383415" y="18426"/>
                  <a:pt x="3386483" y="18426"/>
                </a:cubicBezTo>
                <a:cubicBezTo>
                  <a:pt x="3401824" y="18426"/>
                  <a:pt x="3417165" y="15355"/>
                  <a:pt x="3432506" y="21497"/>
                </a:cubicBezTo>
                <a:cubicBezTo>
                  <a:pt x="3432506" y="21497"/>
                  <a:pt x="3435574" y="21497"/>
                  <a:pt x="3435574" y="21497"/>
                </a:cubicBezTo>
                <a:cubicBezTo>
                  <a:pt x="3438642" y="18426"/>
                  <a:pt x="3441711" y="18426"/>
                  <a:pt x="3441711" y="18426"/>
                </a:cubicBezTo>
                <a:cubicBezTo>
                  <a:pt x="3444779" y="18426"/>
                  <a:pt x="3444779" y="21497"/>
                  <a:pt x="3444779" y="21497"/>
                </a:cubicBezTo>
                <a:cubicBezTo>
                  <a:pt x="3444779" y="21497"/>
                  <a:pt x="3447847" y="21497"/>
                  <a:pt x="3447847" y="21497"/>
                </a:cubicBezTo>
                <a:cubicBezTo>
                  <a:pt x="3450915" y="18426"/>
                  <a:pt x="3450915" y="15355"/>
                  <a:pt x="3453983" y="18426"/>
                </a:cubicBezTo>
                <a:cubicBezTo>
                  <a:pt x="3466256" y="18426"/>
                  <a:pt x="3478529" y="18426"/>
                  <a:pt x="3490801" y="18426"/>
                </a:cubicBezTo>
                <a:cubicBezTo>
                  <a:pt x="3493870" y="18426"/>
                  <a:pt x="3493870" y="18426"/>
                  <a:pt x="3493870" y="18426"/>
                </a:cubicBezTo>
                <a:cubicBezTo>
                  <a:pt x="3493870" y="18426"/>
                  <a:pt x="3493870" y="18426"/>
                  <a:pt x="3496938" y="15355"/>
                </a:cubicBezTo>
                <a:cubicBezTo>
                  <a:pt x="3496938" y="18426"/>
                  <a:pt x="3500006" y="18426"/>
                  <a:pt x="3500006" y="15355"/>
                </a:cubicBezTo>
                <a:cubicBezTo>
                  <a:pt x="3506142" y="9213"/>
                  <a:pt x="3512279" y="21497"/>
                  <a:pt x="3518415" y="15355"/>
                </a:cubicBezTo>
                <a:cubicBezTo>
                  <a:pt x="3521483" y="12284"/>
                  <a:pt x="3524551" y="12284"/>
                  <a:pt x="3530688" y="15355"/>
                </a:cubicBezTo>
                <a:cubicBezTo>
                  <a:pt x="3536824" y="18426"/>
                  <a:pt x="3542961" y="18426"/>
                  <a:pt x="3552165" y="15355"/>
                </a:cubicBezTo>
                <a:cubicBezTo>
                  <a:pt x="3552165" y="18426"/>
                  <a:pt x="3555233" y="18426"/>
                  <a:pt x="3558301" y="18426"/>
                </a:cubicBezTo>
                <a:cubicBezTo>
                  <a:pt x="3561370" y="18426"/>
                  <a:pt x="3564438" y="18426"/>
                  <a:pt x="3567506" y="21497"/>
                </a:cubicBezTo>
                <a:cubicBezTo>
                  <a:pt x="3570574" y="21497"/>
                  <a:pt x="3570574" y="21497"/>
                  <a:pt x="3573642" y="21497"/>
                </a:cubicBezTo>
                <a:cubicBezTo>
                  <a:pt x="3576711" y="27639"/>
                  <a:pt x="3582847" y="24568"/>
                  <a:pt x="3585915" y="27639"/>
                </a:cubicBezTo>
                <a:cubicBezTo>
                  <a:pt x="3585915" y="27639"/>
                  <a:pt x="3585915" y="27639"/>
                  <a:pt x="3588983" y="27639"/>
                </a:cubicBezTo>
                <a:cubicBezTo>
                  <a:pt x="3592051" y="27639"/>
                  <a:pt x="3595120" y="27639"/>
                  <a:pt x="3598188" y="24568"/>
                </a:cubicBezTo>
                <a:cubicBezTo>
                  <a:pt x="3613529" y="27639"/>
                  <a:pt x="3631938" y="21497"/>
                  <a:pt x="3647279" y="33782"/>
                </a:cubicBezTo>
                <a:cubicBezTo>
                  <a:pt x="3647279" y="33782"/>
                  <a:pt x="3650347" y="36853"/>
                  <a:pt x="3650347" y="36853"/>
                </a:cubicBezTo>
                <a:cubicBezTo>
                  <a:pt x="3650347" y="36853"/>
                  <a:pt x="3653415" y="39924"/>
                  <a:pt x="3653415" y="39924"/>
                </a:cubicBezTo>
                <a:cubicBezTo>
                  <a:pt x="3656483" y="39924"/>
                  <a:pt x="3662620" y="36853"/>
                  <a:pt x="3665688" y="46066"/>
                </a:cubicBezTo>
                <a:cubicBezTo>
                  <a:pt x="3665688" y="46066"/>
                  <a:pt x="3665688" y="42995"/>
                  <a:pt x="3665688" y="42995"/>
                </a:cubicBezTo>
                <a:cubicBezTo>
                  <a:pt x="3671824" y="42995"/>
                  <a:pt x="3677960" y="42995"/>
                  <a:pt x="3681029" y="46066"/>
                </a:cubicBezTo>
                <a:cubicBezTo>
                  <a:pt x="3687165" y="49137"/>
                  <a:pt x="3690233" y="46066"/>
                  <a:pt x="3696370" y="49137"/>
                </a:cubicBezTo>
                <a:cubicBezTo>
                  <a:pt x="3696370" y="49137"/>
                  <a:pt x="3696370" y="49137"/>
                  <a:pt x="3699438" y="49137"/>
                </a:cubicBezTo>
                <a:cubicBezTo>
                  <a:pt x="3699438" y="49137"/>
                  <a:pt x="3702506" y="49137"/>
                  <a:pt x="3705574" y="52208"/>
                </a:cubicBezTo>
                <a:cubicBezTo>
                  <a:pt x="3708642" y="52208"/>
                  <a:pt x="3708642" y="52208"/>
                  <a:pt x="3711710" y="52208"/>
                </a:cubicBezTo>
                <a:cubicBezTo>
                  <a:pt x="3720915" y="42995"/>
                  <a:pt x="3727051" y="46066"/>
                  <a:pt x="3736256" y="52208"/>
                </a:cubicBezTo>
                <a:cubicBezTo>
                  <a:pt x="3736256" y="52208"/>
                  <a:pt x="3736256" y="52208"/>
                  <a:pt x="3736256" y="55279"/>
                </a:cubicBezTo>
                <a:cubicBezTo>
                  <a:pt x="3739324" y="55279"/>
                  <a:pt x="3739324" y="55279"/>
                  <a:pt x="3739324" y="55279"/>
                </a:cubicBezTo>
                <a:cubicBezTo>
                  <a:pt x="3742392" y="55279"/>
                  <a:pt x="3742392" y="55279"/>
                  <a:pt x="3742392" y="55279"/>
                </a:cubicBezTo>
                <a:cubicBezTo>
                  <a:pt x="3739324" y="55279"/>
                  <a:pt x="3739324" y="52208"/>
                  <a:pt x="3739324" y="52208"/>
                </a:cubicBezTo>
                <a:cubicBezTo>
                  <a:pt x="3751597" y="33782"/>
                  <a:pt x="3763870" y="46066"/>
                  <a:pt x="3776142" y="49137"/>
                </a:cubicBezTo>
                <a:cubicBezTo>
                  <a:pt x="3782279" y="52208"/>
                  <a:pt x="3788415" y="52208"/>
                  <a:pt x="3794551" y="52208"/>
                </a:cubicBezTo>
                <a:cubicBezTo>
                  <a:pt x="3803756" y="55279"/>
                  <a:pt x="3812960" y="52208"/>
                  <a:pt x="3819097" y="52208"/>
                </a:cubicBezTo>
                <a:cubicBezTo>
                  <a:pt x="3822165" y="55279"/>
                  <a:pt x="3822165" y="55279"/>
                  <a:pt x="3822165" y="55279"/>
                </a:cubicBezTo>
                <a:cubicBezTo>
                  <a:pt x="3831370" y="55279"/>
                  <a:pt x="3840574" y="55279"/>
                  <a:pt x="3849779" y="55279"/>
                </a:cubicBezTo>
                <a:cubicBezTo>
                  <a:pt x="3849779" y="55279"/>
                  <a:pt x="3852847" y="55279"/>
                  <a:pt x="3855915" y="55279"/>
                </a:cubicBezTo>
                <a:cubicBezTo>
                  <a:pt x="3855915" y="55279"/>
                  <a:pt x="3858983" y="52208"/>
                  <a:pt x="3858983" y="52208"/>
                </a:cubicBezTo>
                <a:cubicBezTo>
                  <a:pt x="3877392" y="52208"/>
                  <a:pt x="3892733" y="52208"/>
                  <a:pt x="3908074" y="61421"/>
                </a:cubicBezTo>
                <a:cubicBezTo>
                  <a:pt x="3908074" y="64492"/>
                  <a:pt x="3911142" y="64492"/>
                  <a:pt x="3911142" y="67563"/>
                </a:cubicBezTo>
                <a:cubicBezTo>
                  <a:pt x="3917279" y="67563"/>
                  <a:pt x="3926483" y="67563"/>
                  <a:pt x="3935688" y="67563"/>
                </a:cubicBezTo>
                <a:cubicBezTo>
                  <a:pt x="3935688" y="70634"/>
                  <a:pt x="3935688" y="70634"/>
                  <a:pt x="3938756" y="70634"/>
                </a:cubicBezTo>
                <a:cubicBezTo>
                  <a:pt x="3935688" y="70634"/>
                  <a:pt x="3935688" y="70634"/>
                  <a:pt x="3935688" y="73705"/>
                </a:cubicBezTo>
                <a:cubicBezTo>
                  <a:pt x="3932619" y="76776"/>
                  <a:pt x="3929551" y="76776"/>
                  <a:pt x="3926483" y="76776"/>
                </a:cubicBezTo>
                <a:cubicBezTo>
                  <a:pt x="3923415" y="76776"/>
                  <a:pt x="3917279" y="76776"/>
                  <a:pt x="3914210" y="76776"/>
                </a:cubicBezTo>
                <a:cubicBezTo>
                  <a:pt x="3920347" y="79847"/>
                  <a:pt x="3923415" y="82918"/>
                  <a:pt x="3926483" y="85989"/>
                </a:cubicBezTo>
                <a:cubicBezTo>
                  <a:pt x="3926483" y="85989"/>
                  <a:pt x="3926483" y="85989"/>
                  <a:pt x="3926483" y="89060"/>
                </a:cubicBezTo>
                <a:cubicBezTo>
                  <a:pt x="3923415" y="92131"/>
                  <a:pt x="3923415" y="95202"/>
                  <a:pt x="3923415" y="98273"/>
                </a:cubicBezTo>
                <a:cubicBezTo>
                  <a:pt x="3923415" y="98273"/>
                  <a:pt x="3923415" y="98273"/>
                  <a:pt x="3926483" y="98273"/>
                </a:cubicBezTo>
                <a:cubicBezTo>
                  <a:pt x="3926483" y="104415"/>
                  <a:pt x="3917279" y="107486"/>
                  <a:pt x="3917279" y="113628"/>
                </a:cubicBezTo>
                <a:cubicBezTo>
                  <a:pt x="3926483" y="116699"/>
                  <a:pt x="3935688" y="113628"/>
                  <a:pt x="3947960" y="113628"/>
                </a:cubicBezTo>
                <a:cubicBezTo>
                  <a:pt x="3960233" y="113628"/>
                  <a:pt x="3957165" y="119771"/>
                  <a:pt x="3951029" y="128984"/>
                </a:cubicBezTo>
                <a:cubicBezTo>
                  <a:pt x="3947960" y="128984"/>
                  <a:pt x="3944892" y="128984"/>
                  <a:pt x="3941824" y="132055"/>
                </a:cubicBezTo>
                <a:cubicBezTo>
                  <a:pt x="3938756" y="132055"/>
                  <a:pt x="3935688" y="132055"/>
                  <a:pt x="3929551" y="132055"/>
                </a:cubicBezTo>
                <a:cubicBezTo>
                  <a:pt x="3926483" y="138197"/>
                  <a:pt x="3917279" y="141268"/>
                  <a:pt x="3926483" y="150481"/>
                </a:cubicBezTo>
                <a:cubicBezTo>
                  <a:pt x="3932619" y="153552"/>
                  <a:pt x="3926483" y="156623"/>
                  <a:pt x="3926483" y="159694"/>
                </a:cubicBezTo>
                <a:cubicBezTo>
                  <a:pt x="3926483" y="168907"/>
                  <a:pt x="3923415" y="175049"/>
                  <a:pt x="3926483" y="184262"/>
                </a:cubicBezTo>
                <a:cubicBezTo>
                  <a:pt x="3932619" y="184262"/>
                  <a:pt x="3935688" y="184262"/>
                  <a:pt x="3938756" y="187333"/>
                </a:cubicBezTo>
                <a:cubicBezTo>
                  <a:pt x="3932619" y="190404"/>
                  <a:pt x="3932619" y="199617"/>
                  <a:pt x="3926483" y="196546"/>
                </a:cubicBezTo>
                <a:cubicBezTo>
                  <a:pt x="3920347" y="205760"/>
                  <a:pt x="3917279" y="214973"/>
                  <a:pt x="3923415" y="224186"/>
                </a:cubicBezTo>
                <a:cubicBezTo>
                  <a:pt x="3917279" y="233399"/>
                  <a:pt x="3905006" y="230328"/>
                  <a:pt x="3895801" y="230328"/>
                </a:cubicBezTo>
                <a:cubicBezTo>
                  <a:pt x="3892733" y="230328"/>
                  <a:pt x="3889665" y="230328"/>
                  <a:pt x="3886597" y="233399"/>
                </a:cubicBezTo>
                <a:cubicBezTo>
                  <a:pt x="3886597" y="236470"/>
                  <a:pt x="3877392" y="239541"/>
                  <a:pt x="3886597" y="242612"/>
                </a:cubicBezTo>
                <a:cubicBezTo>
                  <a:pt x="3895801" y="245683"/>
                  <a:pt x="3905006" y="245683"/>
                  <a:pt x="3908074" y="251825"/>
                </a:cubicBezTo>
                <a:cubicBezTo>
                  <a:pt x="3911142" y="251825"/>
                  <a:pt x="3911142" y="251825"/>
                  <a:pt x="3911142" y="251825"/>
                </a:cubicBezTo>
                <a:cubicBezTo>
                  <a:pt x="3914210" y="245683"/>
                  <a:pt x="3917279" y="242612"/>
                  <a:pt x="3926483" y="242612"/>
                </a:cubicBezTo>
                <a:cubicBezTo>
                  <a:pt x="3929551" y="242612"/>
                  <a:pt x="3929551" y="239541"/>
                  <a:pt x="3932619" y="239541"/>
                </a:cubicBezTo>
                <a:cubicBezTo>
                  <a:pt x="3938756" y="242612"/>
                  <a:pt x="3935688" y="248754"/>
                  <a:pt x="3938756" y="251825"/>
                </a:cubicBezTo>
                <a:cubicBezTo>
                  <a:pt x="3938756" y="254896"/>
                  <a:pt x="3941824" y="254896"/>
                  <a:pt x="3941824" y="254896"/>
                </a:cubicBezTo>
                <a:cubicBezTo>
                  <a:pt x="3947960" y="257967"/>
                  <a:pt x="3938756" y="261038"/>
                  <a:pt x="3941824" y="264109"/>
                </a:cubicBezTo>
                <a:cubicBezTo>
                  <a:pt x="3941824" y="264109"/>
                  <a:pt x="3941824" y="264109"/>
                  <a:pt x="3944892" y="267180"/>
                </a:cubicBezTo>
                <a:cubicBezTo>
                  <a:pt x="3944892" y="273322"/>
                  <a:pt x="3954097" y="279464"/>
                  <a:pt x="3941824" y="288677"/>
                </a:cubicBezTo>
                <a:cubicBezTo>
                  <a:pt x="3938756" y="291749"/>
                  <a:pt x="3938756" y="294820"/>
                  <a:pt x="3941824" y="300962"/>
                </a:cubicBezTo>
                <a:cubicBezTo>
                  <a:pt x="3944892" y="304033"/>
                  <a:pt x="3944892" y="307104"/>
                  <a:pt x="3941824" y="307104"/>
                </a:cubicBezTo>
                <a:cubicBezTo>
                  <a:pt x="3938756" y="313246"/>
                  <a:pt x="3935688" y="316317"/>
                  <a:pt x="3929551" y="313246"/>
                </a:cubicBezTo>
                <a:cubicBezTo>
                  <a:pt x="3929551" y="316317"/>
                  <a:pt x="3929551" y="316317"/>
                  <a:pt x="3929551" y="316317"/>
                </a:cubicBezTo>
                <a:cubicBezTo>
                  <a:pt x="3932619" y="319388"/>
                  <a:pt x="3935688" y="322459"/>
                  <a:pt x="3938756" y="325530"/>
                </a:cubicBezTo>
                <a:cubicBezTo>
                  <a:pt x="3938756" y="328601"/>
                  <a:pt x="3941824" y="328601"/>
                  <a:pt x="3941824" y="331672"/>
                </a:cubicBezTo>
                <a:cubicBezTo>
                  <a:pt x="3938756" y="337814"/>
                  <a:pt x="3929551" y="337814"/>
                  <a:pt x="3926483" y="343956"/>
                </a:cubicBezTo>
                <a:cubicBezTo>
                  <a:pt x="3923415" y="343956"/>
                  <a:pt x="3923415" y="347027"/>
                  <a:pt x="3923415" y="347027"/>
                </a:cubicBezTo>
                <a:cubicBezTo>
                  <a:pt x="3923415" y="350098"/>
                  <a:pt x="3923415" y="350098"/>
                  <a:pt x="3923415" y="350098"/>
                </a:cubicBezTo>
                <a:cubicBezTo>
                  <a:pt x="3926483" y="353169"/>
                  <a:pt x="3929551" y="356240"/>
                  <a:pt x="3932619" y="356240"/>
                </a:cubicBezTo>
                <a:cubicBezTo>
                  <a:pt x="3932619" y="362382"/>
                  <a:pt x="3929551" y="365453"/>
                  <a:pt x="3923415" y="365453"/>
                </a:cubicBezTo>
                <a:cubicBezTo>
                  <a:pt x="3914210" y="368524"/>
                  <a:pt x="3911142" y="371595"/>
                  <a:pt x="3914210" y="380809"/>
                </a:cubicBezTo>
                <a:cubicBezTo>
                  <a:pt x="3920347" y="396164"/>
                  <a:pt x="3914210" y="405377"/>
                  <a:pt x="3898870" y="402306"/>
                </a:cubicBezTo>
                <a:cubicBezTo>
                  <a:pt x="3889665" y="402306"/>
                  <a:pt x="3883529" y="402306"/>
                  <a:pt x="3874324" y="405377"/>
                </a:cubicBezTo>
                <a:cubicBezTo>
                  <a:pt x="3874324" y="405377"/>
                  <a:pt x="3874324" y="408448"/>
                  <a:pt x="3874324" y="408448"/>
                </a:cubicBezTo>
                <a:cubicBezTo>
                  <a:pt x="3883529" y="420732"/>
                  <a:pt x="3895801" y="417661"/>
                  <a:pt x="3908074" y="417661"/>
                </a:cubicBezTo>
                <a:cubicBezTo>
                  <a:pt x="3908074" y="420732"/>
                  <a:pt x="3908074" y="420732"/>
                  <a:pt x="3908074" y="423803"/>
                </a:cubicBezTo>
                <a:cubicBezTo>
                  <a:pt x="3905006" y="426874"/>
                  <a:pt x="3905006" y="426874"/>
                  <a:pt x="3908074" y="429945"/>
                </a:cubicBezTo>
                <a:cubicBezTo>
                  <a:pt x="3908074" y="433016"/>
                  <a:pt x="3911142" y="436087"/>
                  <a:pt x="3911142" y="442229"/>
                </a:cubicBezTo>
                <a:cubicBezTo>
                  <a:pt x="3886597" y="442229"/>
                  <a:pt x="3865120" y="436087"/>
                  <a:pt x="3840574" y="445300"/>
                </a:cubicBezTo>
                <a:cubicBezTo>
                  <a:pt x="3846710" y="454513"/>
                  <a:pt x="3862051" y="448371"/>
                  <a:pt x="3868188" y="460655"/>
                </a:cubicBezTo>
                <a:cubicBezTo>
                  <a:pt x="3865120" y="463727"/>
                  <a:pt x="3855915" y="466798"/>
                  <a:pt x="3846710" y="466798"/>
                </a:cubicBezTo>
                <a:cubicBezTo>
                  <a:pt x="3862051" y="472940"/>
                  <a:pt x="3874324" y="476011"/>
                  <a:pt x="3889665" y="479082"/>
                </a:cubicBezTo>
                <a:cubicBezTo>
                  <a:pt x="3898870" y="479082"/>
                  <a:pt x="3905006" y="479082"/>
                  <a:pt x="3905006" y="491366"/>
                </a:cubicBezTo>
                <a:cubicBezTo>
                  <a:pt x="3905006" y="494437"/>
                  <a:pt x="3914210" y="497508"/>
                  <a:pt x="3911142" y="503650"/>
                </a:cubicBezTo>
                <a:cubicBezTo>
                  <a:pt x="3908074" y="503650"/>
                  <a:pt x="3905006" y="503650"/>
                  <a:pt x="3898870" y="506721"/>
                </a:cubicBezTo>
                <a:cubicBezTo>
                  <a:pt x="3883529" y="494437"/>
                  <a:pt x="3868188" y="503650"/>
                  <a:pt x="3852847" y="503650"/>
                </a:cubicBezTo>
                <a:cubicBezTo>
                  <a:pt x="3849779" y="512863"/>
                  <a:pt x="3858983" y="515934"/>
                  <a:pt x="3862051" y="522076"/>
                </a:cubicBezTo>
                <a:cubicBezTo>
                  <a:pt x="3862051" y="522076"/>
                  <a:pt x="3862051" y="522076"/>
                  <a:pt x="3865120" y="522076"/>
                </a:cubicBezTo>
                <a:cubicBezTo>
                  <a:pt x="3868188" y="519005"/>
                  <a:pt x="3874324" y="519005"/>
                  <a:pt x="3877392" y="525147"/>
                </a:cubicBezTo>
                <a:cubicBezTo>
                  <a:pt x="3880460" y="528218"/>
                  <a:pt x="3883529" y="528218"/>
                  <a:pt x="3886597" y="525147"/>
                </a:cubicBezTo>
                <a:cubicBezTo>
                  <a:pt x="3889665" y="525147"/>
                  <a:pt x="3889665" y="525147"/>
                  <a:pt x="3889665" y="525147"/>
                </a:cubicBezTo>
                <a:cubicBezTo>
                  <a:pt x="3892733" y="525147"/>
                  <a:pt x="3895801" y="528218"/>
                  <a:pt x="3895801" y="528218"/>
                </a:cubicBezTo>
                <a:cubicBezTo>
                  <a:pt x="3895801" y="534360"/>
                  <a:pt x="3898870" y="534360"/>
                  <a:pt x="3901938" y="537431"/>
                </a:cubicBezTo>
                <a:cubicBezTo>
                  <a:pt x="3905006" y="540502"/>
                  <a:pt x="3911142" y="543573"/>
                  <a:pt x="3914210" y="549716"/>
                </a:cubicBezTo>
                <a:cubicBezTo>
                  <a:pt x="3911142" y="552787"/>
                  <a:pt x="3911142" y="552787"/>
                  <a:pt x="3914210" y="552787"/>
                </a:cubicBezTo>
                <a:cubicBezTo>
                  <a:pt x="3908074" y="555858"/>
                  <a:pt x="3914210" y="565071"/>
                  <a:pt x="3908074" y="568142"/>
                </a:cubicBezTo>
                <a:cubicBezTo>
                  <a:pt x="3905006" y="580426"/>
                  <a:pt x="3911142" y="595781"/>
                  <a:pt x="3905006" y="611136"/>
                </a:cubicBezTo>
                <a:cubicBezTo>
                  <a:pt x="3905006" y="614207"/>
                  <a:pt x="3901938" y="617278"/>
                  <a:pt x="3898870" y="620349"/>
                </a:cubicBezTo>
                <a:cubicBezTo>
                  <a:pt x="3898870" y="620349"/>
                  <a:pt x="3901938" y="620349"/>
                  <a:pt x="3901938" y="623420"/>
                </a:cubicBezTo>
                <a:cubicBezTo>
                  <a:pt x="3905006" y="632634"/>
                  <a:pt x="3898870" y="638776"/>
                  <a:pt x="3895801" y="644918"/>
                </a:cubicBezTo>
                <a:cubicBezTo>
                  <a:pt x="3895801" y="644918"/>
                  <a:pt x="3895801" y="647989"/>
                  <a:pt x="3895801" y="647989"/>
                </a:cubicBezTo>
                <a:cubicBezTo>
                  <a:pt x="3901938" y="660273"/>
                  <a:pt x="3892733" y="669486"/>
                  <a:pt x="3895801" y="678699"/>
                </a:cubicBezTo>
                <a:cubicBezTo>
                  <a:pt x="3898870" y="684841"/>
                  <a:pt x="3898870" y="687912"/>
                  <a:pt x="3895801" y="690983"/>
                </a:cubicBezTo>
                <a:cubicBezTo>
                  <a:pt x="3889665" y="700196"/>
                  <a:pt x="3880460" y="697125"/>
                  <a:pt x="3874324" y="697125"/>
                </a:cubicBezTo>
                <a:cubicBezTo>
                  <a:pt x="3871256" y="697125"/>
                  <a:pt x="3871256" y="697125"/>
                  <a:pt x="3868188" y="697125"/>
                </a:cubicBezTo>
                <a:cubicBezTo>
                  <a:pt x="3862051" y="697125"/>
                  <a:pt x="3855915" y="694054"/>
                  <a:pt x="3849779" y="694054"/>
                </a:cubicBezTo>
                <a:cubicBezTo>
                  <a:pt x="3849779" y="694054"/>
                  <a:pt x="3849779" y="697125"/>
                  <a:pt x="3846710" y="697125"/>
                </a:cubicBezTo>
                <a:cubicBezTo>
                  <a:pt x="3846710" y="697125"/>
                  <a:pt x="3846710" y="700196"/>
                  <a:pt x="3843642" y="700196"/>
                </a:cubicBezTo>
                <a:cubicBezTo>
                  <a:pt x="3843642" y="700196"/>
                  <a:pt x="3843642" y="700196"/>
                  <a:pt x="3840574" y="700196"/>
                </a:cubicBezTo>
                <a:cubicBezTo>
                  <a:pt x="3825233" y="697125"/>
                  <a:pt x="3809892" y="703267"/>
                  <a:pt x="3797620" y="700196"/>
                </a:cubicBezTo>
                <a:cubicBezTo>
                  <a:pt x="3797620" y="700196"/>
                  <a:pt x="3797620" y="700196"/>
                  <a:pt x="3794551" y="700196"/>
                </a:cubicBezTo>
                <a:cubicBezTo>
                  <a:pt x="3794551" y="700196"/>
                  <a:pt x="3794551" y="700196"/>
                  <a:pt x="3791483" y="700196"/>
                </a:cubicBezTo>
                <a:cubicBezTo>
                  <a:pt x="3788415" y="700196"/>
                  <a:pt x="3782279" y="703267"/>
                  <a:pt x="3776142" y="700196"/>
                </a:cubicBezTo>
                <a:cubicBezTo>
                  <a:pt x="3773074" y="706338"/>
                  <a:pt x="3770006" y="709409"/>
                  <a:pt x="3770006" y="715551"/>
                </a:cubicBezTo>
                <a:cubicBezTo>
                  <a:pt x="3785347" y="706338"/>
                  <a:pt x="3788415" y="709409"/>
                  <a:pt x="3791483" y="721694"/>
                </a:cubicBezTo>
                <a:cubicBezTo>
                  <a:pt x="3791483" y="721694"/>
                  <a:pt x="3791483" y="724765"/>
                  <a:pt x="3791483" y="724765"/>
                </a:cubicBezTo>
                <a:cubicBezTo>
                  <a:pt x="3788415" y="730907"/>
                  <a:pt x="3785347" y="740120"/>
                  <a:pt x="3785347" y="749333"/>
                </a:cubicBezTo>
                <a:cubicBezTo>
                  <a:pt x="3785347" y="749333"/>
                  <a:pt x="3785347" y="752404"/>
                  <a:pt x="3785347" y="752404"/>
                </a:cubicBezTo>
                <a:cubicBezTo>
                  <a:pt x="3788415" y="758546"/>
                  <a:pt x="3785347" y="764688"/>
                  <a:pt x="3788415" y="770830"/>
                </a:cubicBezTo>
                <a:cubicBezTo>
                  <a:pt x="3785347" y="783114"/>
                  <a:pt x="3782279" y="792327"/>
                  <a:pt x="3785347" y="804611"/>
                </a:cubicBezTo>
                <a:cubicBezTo>
                  <a:pt x="3782279" y="819967"/>
                  <a:pt x="3770006" y="823038"/>
                  <a:pt x="3757733" y="819967"/>
                </a:cubicBezTo>
                <a:cubicBezTo>
                  <a:pt x="3754665" y="826109"/>
                  <a:pt x="3748529" y="826109"/>
                  <a:pt x="3745460" y="829180"/>
                </a:cubicBezTo>
                <a:cubicBezTo>
                  <a:pt x="3742392" y="835322"/>
                  <a:pt x="3736256" y="841464"/>
                  <a:pt x="3748529" y="841464"/>
                </a:cubicBezTo>
                <a:cubicBezTo>
                  <a:pt x="3748529" y="841464"/>
                  <a:pt x="3751597" y="841464"/>
                  <a:pt x="3751597" y="844535"/>
                </a:cubicBezTo>
                <a:cubicBezTo>
                  <a:pt x="3757733" y="841464"/>
                  <a:pt x="3763870" y="841464"/>
                  <a:pt x="3770006" y="844535"/>
                </a:cubicBezTo>
                <a:cubicBezTo>
                  <a:pt x="3773074" y="844535"/>
                  <a:pt x="3773074" y="844535"/>
                  <a:pt x="3776142" y="847606"/>
                </a:cubicBezTo>
                <a:cubicBezTo>
                  <a:pt x="3779210" y="850677"/>
                  <a:pt x="3779210" y="853748"/>
                  <a:pt x="3773074" y="853748"/>
                </a:cubicBezTo>
                <a:cubicBezTo>
                  <a:pt x="3773074" y="853748"/>
                  <a:pt x="3773074" y="853748"/>
                  <a:pt x="3770006" y="856819"/>
                </a:cubicBezTo>
                <a:cubicBezTo>
                  <a:pt x="3766938" y="856819"/>
                  <a:pt x="3763870" y="859890"/>
                  <a:pt x="3760801" y="862961"/>
                </a:cubicBezTo>
                <a:cubicBezTo>
                  <a:pt x="3754665" y="881387"/>
                  <a:pt x="3739324" y="872174"/>
                  <a:pt x="3727051" y="878316"/>
                </a:cubicBezTo>
                <a:cubicBezTo>
                  <a:pt x="3717847" y="881387"/>
                  <a:pt x="3708642" y="884458"/>
                  <a:pt x="3696370" y="890600"/>
                </a:cubicBezTo>
                <a:cubicBezTo>
                  <a:pt x="3696370" y="890600"/>
                  <a:pt x="3696370" y="893672"/>
                  <a:pt x="3693301" y="893672"/>
                </a:cubicBezTo>
                <a:cubicBezTo>
                  <a:pt x="3693301" y="893672"/>
                  <a:pt x="3693301" y="896743"/>
                  <a:pt x="3693301" y="896743"/>
                </a:cubicBezTo>
                <a:cubicBezTo>
                  <a:pt x="3687165" y="905956"/>
                  <a:pt x="3702506" y="918240"/>
                  <a:pt x="3687165" y="927453"/>
                </a:cubicBezTo>
                <a:cubicBezTo>
                  <a:pt x="3687165" y="927453"/>
                  <a:pt x="3687165" y="927453"/>
                  <a:pt x="3690233" y="927453"/>
                </a:cubicBezTo>
                <a:cubicBezTo>
                  <a:pt x="3684097" y="948950"/>
                  <a:pt x="3684097" y="970447"/>
                  <a:pt x="3681029" y="991945"/>
                </a:cubicBezTo>
                <a:cubicBezTo>
                  <a:pt x="3677960" y="1001158"/>
                  <a:pt x="3677960" y="1010371"/>
                  <a:pt x="3671824" y="1013442"/>
                </a:cubicBezTo>
                <a:cubicBezTo>
                  <a:pt x="3668756" y="1019584"/>
                  <a:pt x="3671824" y="1022655"/>
                  <a:pt x="3668756" y="1028797"/>
                </a:cubicBezTo>
                <a:cubicBezTo>
                  <a:pt x="3665688" y="1031868"/>
                  <a:pt x="3665688" y="1034939"/>
                  <a:pt x="3668756" y="1038010"/>
                </a:cubicBezTo>
                <a:cubicBezTo>
                  <a:pt x="3671824" y="1047223"/>
                  <a:pt x="3671824" y="1056436"/>
                  <a:pt x="3668756" y="1065650"/>
                </a:cubicBezTo>
                <a:cubicBezTo>
                  <a:pt x="3662620" y="1071792"/>
                  <a:pt x="3665688" y="1081005"/>
                  <a:pt x="3659551" y="1084076"/>
                </a:cubicBezTo>
                <a:cubicBezTo>
                  <a:pt x="3656483" y="1087147"/>
                  <a:pt x="3653415" y="1087147"/>
                  <a:pt x="3650347" y="1084076"/>
                </a:cubicBezTo>
                <a:cubicBezTo>
                  <a:pt x="3650347" y="1087147"/>
                  <a:pt x="3650347" y="1090218"/>
                  <a:pt x="3650347" y="1093289"/>
                </a:cubicBezTo>
                <a:cubicBezTo>
                  <a:pt x="3650347" y="1093289"/>
                  <a:pt x="3647279" y="1093289"/>
                  <a:pt x="3647279" y="1093289"/>
                </a:cubicBezTo>
                <a:cubicBezTo>
                  <a:pt x="3647279" y="1093289"/>
                  <a:pt x="3647279" y="1093289"/>
                  <a:pt x="3647279" y="1096360"/>
                </a:cubicBezTo>
                <a:cubicBezTo>
                  <a:pt x="3647279" y="1096360"/>
                  <a:pt x="3650347" y="1096360"/>
                  <a:pt x="3650347" y="1096360"/>
                </a:cubicBezTo>
                <a:cubicBezTo>
                  <a:pt x="3650347" y="1099431"/>
                  <a:pt x="3650347" y="1099431"/>
                  <a:pt x="3650347" y="1102502"/>
                </a:cubicBezTo>
                <a:cubicBezTo>
                  <a:pt x="3653415" y="1102502"/>
                  <a:pt x="3653415" y="1102502"/>
                  <a:pt x="3653415" y="1102502"/>
                </a:cubicBezTo>
                <a:cubicBezTo>
                  <a:pt x="3653415" y="1102502"/>
                  <a:pt x="3653415" y="1105573"/>
                  <a:pt x="3650347" y="1105573"/>
                </a:cubicBezTo>
                <a:cubicBezTo>
                  <a:pt x="3650347" y="1108644"/>
                  <a:pt x="3650347" y="1108644"/>
                  <a:pt x="3647279" y="1111715"/>
                </a:cubicBezTo>
                <a:cubicBezTo>
                  <a:pt x="3644210" y="1114786"/>
                  <a:pt x="3647279" y="1120928"/>
                  <a:pt x="3641142" y="1123999"/>
                </a:cubicBezTo>
                <a:cubicBezTo>
                  <a:pt x="3638074" y="1127070"/>
                  <a:pt x="3641142" y="1130141"/>
                  <a:pt x="3641142" y="1133212"/>
                </a:cubicBezTo>
                <a:cubicBezTo>
                  <a:pt x="3638074" y="1136283"/>
                  <a:pt x="3635006" y="1136283"/>
                  <a:pt x="3631938" y="1139354"/>
                </a:cubicBezTo>
                <a:cubicBezTo>
                  <a:pt x="3631938" y="1139354"/>
                  <a:pt x="3628870" y="1139354"/>
                  <a:pt x="3628870" y="1142425"/>
                </a:cubicBezTo>
                <a:cubicBezTo>
                  <a:pt x="3619665" y="1139354"/>
                  <a:pt x="3610460" y="1145496"/>
                  <a:pt x="3601256" y="1148568"/>
                </a:cubicBezTo>
                <a:cubicBezTo>
                  <a:pt x="3601256" y="1148568"/>
                  <a:pt x="3601256" y="1151639"/>
                  <a:pt x="3598188" y="1151639"/>
                </a:cubicBezTo>
                <a:cubicBezTo>
                  <a:pt x="3595120" y="1157781"/>
                  <a:pt x="3592051" y="1154710"/>
                  <a:pt x="3585915" y="1151639"/>
                </a:cubicBezTo>
                <a:cubicBezTo>
                  <a:pt x="3582847" y="1151639"/>
                  <a:pt x="3582847" y="1154710"/>
                  <a:pt x="3582847" y="1154710"/>
                </a:cubicBezTo>
                <a:cubicBezTo>
                  <a:pt x="3573642" y="1160852"/>
                  <a:pt x="3564438" y="1166994"/>
                  <a:pt x="3555233" y="1170065"/>
                </a:cubicBezTo>
                <a:cubicBezTo>
                  <a:pt x="3542961" y="1176207"/>
                  <a:pt x="3542961" y="1188491"/>
                  <a:pt x="3536824" y="1200775"/>
                </a:cubicBezTo>
                <a:cubicBezTo>
                  <a:pt x="3536824" y="1200775"/>
                  <a:pt x="3536824" y="1200775"/>
                  <a:pt x="3539892" y="1200775"/>
                </a:cubicBezTo>
                <a:cubicBezTo>
                  <a:pt x="3533756" y="1216130"/>
                  <a:pt x="3518415" y="1225343"/>
                  <a:pt x="3530688" y="1240699"/>
                </a:cubicBezTo>
                <a:cubicBezTo>
                  <a:pt x="3533756" y="1243770"/>
                  <a:pt x="3530688" y="1249912"/>
                  <a:pt x="3524551" y="1252983"/>
                </a:cubicBezTo>
                <a:cubicBezTo>
                  <a:pt x="3521483" y="1256054"/>
                  <a:pt x="3524551" y="1259125"/>
                  <a:pt x="3524551" y="1265267"/>
                </a:cubicBezTo>
                <a:cubicBezTo>
                  <a:pt x="3533756" y="1271409"/>
                  <a:pt x="3521483" y="1283693"/>
                  <a:pt x="3530688" y="1289835"/>
                </a:cubicBezTo>
                <a:cubicBezTo>
                  <a:pt x="3546029" y="1299048"/>
                  <a:pt x="3564438" y="1302119"/>
                  <a:pt x="3567506" y="1323617"/>
                </a:cubicBezTo>
                <a:cubicBezTo>
                  <a:pt x="3561370" y="1332830"/>
                  <a:pt x="3552165" y="1332830"/>
                  <a:pt x="3542961" y="1332830"/>
                </a:cubicBezTo>
                <a:cubicBezTo>
                  <a:pt x="3527620" y="1329759"/>
                  <a:pt x="3518415" y="1338972"/>
                  <a:pt x="3518415" y="1354327"/>
                </a:cubicBezTo>
                <a:cubicBezTo>
                  <a:pt x="3527620" y="1354327"/>
                  <a:pt x="3536824" y="1363540"/>
                  <a:pt x="3546029" y="1366611"/>
                </a:cubicBezTo>
                <a:cubicBezTo>
                  <a:pt x="3546029" y="1369682"/>
                  <a:pt x="3539892" y="1369682"/>
                  <a:pt x="3542961" y="1375824"/>
                </a:cubicBezTo>
                <a:cubicBezTo>
                  <a:pt x="3546029" y="1378895"/>
                  <a:pt x="3549097" y="1378895"/>
                  <a:pt x="3552165" y="1381966"/>
                </a:cubicBezTo>
                <a:cubicBezTo>
                  <a:pt x="3552165" y="1381966"/>
                  <a:pt x="3555233" y="1385037"/>
                  <a:pt x="3555233" y="1385037"/>
                </a:cubicBezTo>
                <a:cubicBezTo>
                  <a:pt x="3561370" y="1388108"/>
                  <a:pt x="3564438" y="1391179"/>
                  <a:pt x="3558301" y="1397321"/>
                </a:cubicBezTo>
                <a:cubicBezTo>
                  <a:pt x="3558301" y="1397321"/>
                  <a:pt x="3558301" y="1397321"/>
                  <a:pt x="3558301" y="1400392"/>
                </a:cubicBezTo>
                <a:cubicBezTo>
                  <a:pt x="3558301" y="1400392"/>
                  <a:pt x="3558301" y="1400392"/>
                  <a:pt x="3561370" y="1400392"/>
                </a:cubicBezTo>
                <a:cubicBezTo>
                  <a:pt x="3561370" y="1400392"/>
                  <a:pt x="3564438" y="1400392"/>
                  <a:pt x="3564438" y="1403463"/>
                </a:cubicBezTo>
                <a:cubicBezTo>
                  <a:pt x="3567506" y="1403463"/>
                  <a:pt x="3570574" y="1406535"/>
                  <a:pt x="3573642" y="1403463"/>
                </a:cubicBezTo>
                <a:cubicBezTo>
                  <a:pt x="3582847" y="1397321"/>
                  <a:pt x="3592051" y="1397321"/>
                  <a:pt x="3598188" y="1403463"/>
                </a:cubicBezTo>
                <a:cubicBezTo>
                  <a:pt x="3598188" y="1406535"/>
                  <a:pt x="3598188" y="1409606"/>
                  <a:pt x="3604324" y="1409606"/>
                </a:cubicBezTo>
                <a:cubicBezTo>
                  <a:pt x="3604324" y="1412677"/>
                  <a:pt x="3610460" y="1412677"/>
                  <a:pt x="3610460" y="1415748"/>
                </a:cubicBezTo>
                <a:cubicBezTo>
                  <a:pt x="3613529" y="1415748"/>
                  <a:pt x="3613529" y="1415748"/>
                  <a:pt x="3613529" y="1418819"/>
                </a:cubicBezTo>
                <a:cubicBezTo>
                  <a:pt x="3613529" y="1415748"/>
                  <a:pt x="3616597" y="1415748"/>
                  <a:pt x="3616597" y="1415748"/>
                </a:cubicBezTo>
                <a:cubicBezTo>
                  <a:pt x="3616597" y="1415748"/>
                  <a:pt x="3619665" y="1415748"/>
                  <a:pt x="3619665" y="1415748"/>
                </a:cubicBezTo>
                <a:cubicBezTo>
                  <a:pt x="3622733" y="1412677"/>
                  <a:pt x="3622733" y="1415748"/>
                  <a:pt x="3622733" y="1415748"/>
                </a:cubicBezTo>
                <a:cubicBezTo>
                  <a:pt x="3625801" y="1415748"/>
                  <a:pt x="3625801" y="1418819"/>
                  <a:pt x="3625801" y="1418819"/>
                </a:cubicBezTo>
                <a:cubicBezTo>
                  <a:pt x="3625801" y="1424961"/>
                  <a:pt x="3628870" y="1428032"/>
                  <a:pt x="3628870" y="1431103"/>
                </a:cubicBezTo>
                <a:cubicBezTo>
                  <a:pt x="3625801" y="1437245"/>
                  <a:pt x="3628870" y="1443387"/>
                  <a:pt x="3635006" y="1446458"/>
                </a:cubicBezTo>
                <a:cubicBezTo>
                  <a:pt x="3635006" y="1446458"/>
                  <a:pt x="3635006" y="1446458"/>
                  <a:pt x="3638074" y="1446458"/>
                </a:cubicBezTo>
                <a:cubicBezTo>
                  <a:pt x="3638074" y="1446458"/>
                  <a:pt x="3641142" y="1446458"/>
                  <a:pt x="3644210" y="1449529"/>
                </a:cubicBezTo>
                <a:cubicBezTo>
                  <a:pt x="3647279" y="1449529"/>
                  <a:pt x="3650347" y="1452600"/>
                  <a:pt x="3650347" y="1455671"/>
                </a:cubicBezTo>
                <a:cubicBezTo>
                  <a:pt x="3650347" y="1455671"/>
                  <a:pt x="3650347" y="1458742"/>
                  <a:pt x="3650347" y="1461813"/>
                </a:cubicBezTo>
                <a:cubicBezTo>
                  <a:pt x="3647279" y="1461813"/>
                  <a:pt x="3647279" y="1461813"/>
                  <a:pt x="3647279" y="1464884"/>
                </a:cubicBezTo>
                <a:cubicBezTo>
                  <a:pt x="3647279" y="1464884"/>
                  <a:pt x="3647279" y="1467955"/>
                  <a:pt x="3647279" y="1471026"/>
                </a:cubicBezTo>
                <a:cubicBezTo>
                  <a:pt x="3644210" y="1474097"/>
                  <a:pt x="3644210" y="1477168"/>
                  <a:pt x="3641142" y="1480239"/>
                </a:cubicBezTo>
                <a:cubicBezTo>
                  <a:pt x="3641142" y="1483310"/>
                  <a:pt x="3641142" y="1486381"/>
                  <a:pt x="3641142" y="1489452"/>
                </a:cubicBezTo>
                <a:cubicBezTo>
                  <a:pt x="3638074" y="1492524"/>
                  <a:pt x="3638074" y="1495595"/>
                  <a:pt x="3641142" y="1498666"/>
                </a:cubicBezTo>
                <a:cubicBezTo>
                  <a:pt x="3641142" y="1504808"/>
                  <a:pt x="3641142" y="1510950"/>
                  <a:pt x="3638074" y="1517092"/>
                </a:cubicBezTo>
                <a:cubicBezTo>
                  <a:pt x="3638074" y="1520163"/>
                  <a:pt x="3638074" y="1523234"/>
                  <a:pt x="3641142" y="1526305"/>
                </a:cubicBezTo>
                <a:cubicBezTo>
                  <a:pt x="3631938" y="1538589"/>
                  <a:pt x="3635006" y="1553944"/>
                  <a:pt x="3628870" y="1566228"/>
                </a:cubicBezTo>
                <a:cubicBezTo>
                  <a:pt x="3628870" y="1569299"/>
                  <a:pt x="3628870" y="1575441"/>
                  <a:pt x="3628870" y="1578513"/>
                </a:cubicBezTo>
                <a:cubicBezTo>
                  <a:pt x="3641142" y="1584655"/>
                  <a:pt x="3631938" y="1590797"/>
                  <a:pt x="3628870" y="1596939"/>
                </a:cubicBezTo>
                <a:cubicBezTo>
                  <a:pt x="3625801" y="1596939"/>
                  <a:pt x="3625801" y="1596939"/>
                  <a:pt x="3622733" y="1596939"/>
                </a:cubicBezTo>
                <a:cubicBezTo>
                  <a:pt x="3622733" y="1596939"/>
                  <a:pt x="3622733" y="1600010"/>
                  <a:pt x="3619665" y="1600010"/>
                </a:cubicBezTo>
                <a:cubicBezTo>
                  <a:pt x="3619665" y="1606152"/>
                  <a:pt x="3610460" y="1609223"/>
                  <a:pt x="3613529" y="1615365"/>
                </a:cubicBezTo>
                <a:cubicBezTo>
                  <a:pt x="3613529" y="1618436"/>
                  <a:pt x="3616597" y="1618436"/>
                  <a:pt x="3619665" y="1621507"/>
                </a:cubicBezTo>
                <a:cubicBezTo>
                  <a:pt x="3622733" y="1624578"/>
                  <a:pt x="3619665" y="1627649"/>
                  <a:pt x="3616597" y="1633791"/>
                </a:cubicBezTo>
                <a:cubicBezTo>
                  <a:pt x="3616597" y="1636862"/>
                  <a:pt x="3616597" y="1639933"/>
                  <a:pt x="3616597" y="1643004"/>
                </a:cubicBezTo>
                <a:cubicBezTo>
                  <a:pt x="3619665" y="1643004"/>
                  <a:pt x="3619665" y="1646075"/>
                  <a:pt x="3619665" y="1646075"/>
                </a:cubicBezTo>
                <a:cubicBezTo>
                  <a:pt x="3622733" y="1649146"/>
                  <a:pt x="3625801" y="1652217"/>
                  <a:pt x="3622733" y="1655288"/>
                </a:cubicBezTo>
                <a:cubicBezTo>
                  <a:pt x="3625801" y="1658359"/>
                  <a:pt x="3622733" y="1661430"/>
                  <a:pt x="3622733" y="1661430"/>
                </a:cubicBezTo>
                <a:cubicBezTo>
                  <a:pt x="3622733" y="1664502"/>
                  <a:pt x="3622733" y="1667573"/>
                  <a:pt x="3622733" y="1673715"/>
                </a:cubicBezTo>
                <a:cubicBezTo>
                  <a:pt x="3625801" y="1676786"/>
                  <a:pt x="3625801" y="1679857"/>
                  <a:pt x="3619665" y="1679857"/>
                </a:cubicBezTo>
                <a:cubicBezTo>
                  <a:pt x="3619665" y="1679857"/>
                  <a:pt x="3619665" y="1679857"/>
                  <a:pt x="3619665" y="1682928"/>
                </a:cubicBezTo>
                <a:cubicBezTo>
                  <a:pt x="3619665" y="1685999"/>
                  <a:pt x="3616597" y="1689070"/>
                  <a:pt x="3616597" y="1692141"/>
                </a:cubicBezTo>
                <a:cubicBezTo>
                  <a:pt x="3622733" y="1698283"/>
                  <a:pt x="3619665" y="1704425"/>
                  <a:pt x="3622733" y="1707496"/>
                </a:cubicBezTo>
                <a:cubicBezTo>
                  <a:pt x="3622733" y="1710567"/>
                  <a:pt x="3619665" y="1713638"/>
                  <a:pt x="3616597" y="1713638"/>
                </a:cubicBezTo>
                <a:cubicBezTo>
                  <a:pt x="3616597" y="1716709"/>
                  <a:pt x="3613529" y="1716709"/>
                  <a:pt x="3613529" y="1716709"/>
                </a:cubicBezTo>
                <a:cubicBezTo>
                  <a:pt x="3610460" y="1719780"/>
                  <a:pt x="3610460" y="1719780"/>
                  <a:pt x="3607392" y="1722851"/>
                </a:cubicBezTo>
                <a:cubicBezTo>
                  <a:pt x="3607392" y="1722851"/>
                  <a:pt x="3607392" y="1725922"/>
                  <a:pt x="3607392" y="1728993"/>
                </a:cubicBezTo>
                <a:cubicBezTo>
                  <a:pt x="3610460" y="1728993"/>
                  <a:pt x="3610460" y="1732064"/>
                  <a:pt x="3613529" y="1732064"/>
                </a:cubicBezTo>
                <a:cubicBezTo>
                  <a:pt x="3616597" y="1732064"/>
                  <a:pt x="3619665" y="1732064"/>
                  <a:pt x="3619665" y="1738206"/>
                </a:cubicBezTo>
                <a:cubicBezTo>
                  <a:pt x="3613529" y="1741277"/>
                  <a:pt x="3616597" y="1747419"/>
                  <a:pt x="3616597" y="1750491"/>
                </a:cubicBezTo>
                <a:cubicBezTo>
                  <a:pt x="3619665" y="1750491"/>
                  <a:pt x="3619665" y="1753562"/>
                  <a:pt x="3619665" y="1753562"/>
                </a:cubicBezTo>
                <a:cubicBezTo>
                  <a:pt x="3619665" y="1753562"/>
                  <a:pt x="3616597" y="1753562"/>
                  <a:pt x="3616597" y="1756633"/>
                </a:cubicBezTo>
                <a:cubicBezTo>
                  <a:pt x="3616597" y="1756633"/>
                  <a:pt x="3616597" y="1759704"/>
                  <a:pt x="3616597" y="1759704"/>
                </a:cubicBezTo>
                <a:cubicBezTo>
                  <a:pt x="3610460" y="1759704"/>
                  <a:pt x="3613529" y="1765846"/>
                  <a:pt x="3613529" y="1768917"/>
                </a:cubicBezTo>
                <a:cubicBezTo>
                  <a:pt x="3613529" y="1768917"/>
                  <a:pt x="3613529" y="1768917"/>
                  <a:pt x="3616597" y="1768917"/>
                </a:cubicBezTo>
                <a:cubicBezTo>
                  <a:pt x="3616597" y="1768917"/>
                  <a:pt x="3616597" y="1771988"/>
                  <a:pt x="3616597" y="1771988"/>
                </a:cubicBezTo>
                <a:cubicBezTo>
                  <a:pt x="3619665" y="1771988"/>
                  <a:pt x="3619665" y="1775059"/>
                  <a:pt x="3619665" y="1778130"/>
                </a:cubicBezTo>
                <a:cubicBezTo>
                  <a:pt x="3619665" y="1781201"/>
                  <a:pt x="3619665" y="1787343"/>
                  <a:pt x="3619665" y="1793485"/>
                </a:cubicBezTo>
                <a:cubicBezTo>
                  <a:pt x="3616597" y="1796556"/>
                  <a:pt x="3616597" y="1799627"/>
                  <a:pt x="3619665" y="1802698"/>
                </a:cubicBezTo>
                <a:cubicBezTo>
                  <a:pt x="3622733" y="1808840"/>
                  <a:pt x="3616597" y="1814982"/>
                  <a:pt x="3622733" y="1821124"/>
                </a:cubicBezTo>
                <a:cubicBezTo>
                  <a:pt x="3619665" y="1827266"/>
                  <a:pt x="3625801" y="1833408"/>
                  <a:pt x="3628870" y="1839551"/>
                </a:cubicBezTo>
                <a:cubicBezTo>
                  <a:pt x="3622733" y="1842622"/>
                  <a:pt x="3616597" y="1842622"/>
                  <a:pt x="3625801" y="1848764"/>
                </a:cubicBezTo>
                <a:cubicBezTo>
                  <a:pt x="3625801" y="1851835"/>
                  <a:pt x="3625801" y="1851835"/>
                  <a:pt x="3625801" y="1854906"/>
                </a:cubicBezTo>
                <a:cubicBezTo>
                  <a:pt x="3628870" y="1854906"/>
                  <a:pt x="3628870" y="1857977"/>
                  <a:pt x="3625801" y="1857977"/>
                </a:cubicBezTo>
                <a:cubicBezTo>
                  <a:pt x="3625801" y="1861048"/>
                  <a:pt x="3622733" y="1861048"/>
                  <a:pt x="3622733" y="1861048"/>
                </a:cubicBezTo>
                <a:cubicBezTo>
                  <a:pt x="3631938" y="1867190"/>
                  <a:pt x="3635006" y="1873332"/>
                  <a:pt x="3628870" y="1882545"/>
                </a:cubicBezTo>
                <a:cubicBezTo>
                  <a:pt x="3628870" y="1897900"/>
                  <a:pt x="3631938" y="1913255"/>
                  <a:pt x="3631938" y="1928611"/>
                </a:cubicBezTo>
                <a:cubicBezTo>
                  <a:pt x="3631938" y="1934753"/>
                  <a:pt x="3628870" y="1937824"/>
                  <a:pt x="3625801" y="1940895"/>
                </a:cubicBezTo>
                <a:cubicBezTo>
                  <a:pt x="3619665" y="1956250"/>
                  <a:pt x="3628870" y="1974676"/>
                  <a:pt x="3628870" y="1993102"/>
                </a:cubicBezTo>
                <a:cubicBezTo>
                  <a:pt x="3625801" y="2005386"/>
                  <a:pt x="3619665" y="2020742"/>
                  <a:pt x="3622733" y="2036097"/>
                </a:cubicBezTo>
                <a:cubicBezTo>
                  <a:pt x="3628870" y="2039168"/>
                  <a:pt x="3628870" y="2042239"/>
                  <a:pt x="3622733" y="2048381"/>
                </a:cubicBezTo>
                <a:cubicBezTo>
                  <a:pt x="3613529" y="2060665"/>
                  <a:pt x="3622733" y="2076020"/>
                  <a:pt x="3616597" y="2091375"/>
                </a:cubicBezTo>
                <a:cubicBezTo>
                  <a:pt x="3616597" y="2091375"/>
                  <a:pt x="3616597" y="2094447"/>
                  <a:pt x="3616597" y="2094447"/>
                </a:cubicBezTo>
                <a:cubicBezTo>
                  <a:pt x="3616597" y="2097517"/>
                  <a:pt x="3616597" y="2097517"/>
                  <a:pt x="3616597" y="2097517"/>
                </a:cubicBezTo>
                <a:cubicBezTo>
                  <a:pt x="3616597" y="2100589"/>
                  <a:pt x="3616597" y="2100589"/>
                  <a:pt x="3616597" y="2100589"/>
                </a:cubicBezTo>
                <a:cubicBezTo>
                  <a:pt x="3616597" y="2100589"/>
                  <a:pt x="3613529" y="2100589"/>
                  <a:pt x="3616597" y="2103660"/>
                </a:cubicBezTo>
                <a:cubicBezTo>
                  <a:pt x="3613529" y="2125157"/>
                  <a:pt x="3610460" y="2146654"/>
                  <a:pt x="3613529" y="2165080"/>
                </a:cubicBezTo>
                <a:cubicBezTo>
                  <a:pt x="3616597" y="2177364"/>
                  <a:pt x="3598188" y="2180435"/>
                  <a:pt x="3604324" y="2192720"/>
                </a:cubicBezTo>
                <a:cubicBezTo>
                  <a:pt x="3604324" y="2192720"/>
                  <a:pt x="3604324" y="2192720"/>
                  <a:pt x="3604324" y="2195791"/>
                </a:cubicBezTo>
                <a:cubicBezTo>
                  <a:pt x="3607392" y="2205004"/>
                  <a:pt x="3604324" y="2211146"/>
                  <a:pt x="3598188" y="2220359"/>
                </a:cubicBezTo>
                <a:cubicBezTo>
                  <a:pt x="3598188" y="2220359"/>
                  <a:pt x="3598188" y="2223430"/>
                  <a:pt x="3598188" y="2223430"/>
                </a:cubicBezTo>
                <a:cubicBezTo>
                  <a:pt x="3598188" y="2229572"/>
                  <a:pt x="3604324" y="2235714"/>
                  <a:pt x="3598188" y="2241856"/>
                </a:cubicBezTo>
                <a:cubicBezTo>
                  <a:pt x="3595120" y="2247998"/>
                  <a:pt x="3601256" y="2260282"/>
                  <a:pt x="3595120" y="2266424"/>
                </a:cubicBezTo>
                <a:cubicBezTo>
                  <a:pt x="3592051" y="2278709"/>
                  <a:pt x="3595120" y="2294064"/>
                  <a:pt x="3588983" y="2303277"/>
                </a:cubicBezTo>
                <a:cubicBezTo>
                  <a:pt x="3585915" y="2309419"/>
                  <a:pt x="3585915" y="2312490"/>
                  <a:pt x="3582847" y="2309419"/>
                </a:cubicBezTo>
                <a:cubicBezTo>
                  <a:pt x="3582847" y="2312490"/>
                  <a:pt x="3582847" y="2312490"/>
                  <a:pt x="3582847" y="2312490"/>
                </a:cubicBezTo>
                <a:cubicBezTo>
                  <a:pt x="3585915" y="2318632"/>
                  <a:pt x="3585915" y="2324774"/>
                  <a:pt x="3582847" y="2330916"/>
                </a:cubicBezTo>
                <a:cubicBezTo>
                  <a:pt x="3576711" y="2337058"/>
                  <a:pt x="3567506" y="2340129"/>
                  <a:pt x="3558301" y="2343200"/>
                </a:cubicBezTo>
                <a:cubicBezTo>
                  <a:pt x="3555233" y="2343200"/>
                  <a:pt x="3552165" y="2343200"/>
                  <a:pt x="3549097" y="2340129"/>
                </a:cubicBezTo>
                <a:cubicBezTo>
                  <a:pt x="3546029" y="2343200"/>
                  <a:pt x="3546029" y="2343200"/>
                  <a:pt x="3542961" y="2340129"/>
                </a:cubicBezTo>
                <a:cubicBezTo>
                  <a:pt x="3542961" y="2340129"/>
                  <a:pt x="3542961" y="2340129"/>
                  <a:pt x="3539892" y="2340129"/>
                </a:cubicBezTo>
                <a:cubicBezTo>
                  <a:pt x="3539892" y="2340129"/>
                  <a:pt x="3536824" y="2337058"/>
                  <a:pt x="3533756" y="2340129"/>
                </a:cubicBezTo>
                <a:cubicBezTo>
                  <a:pt x="3533756" y="2346271"/>
                  <a:pt x="3524551" y="2346271"/>
                  <a:pt x="3521483" y="2349342"/>
                </a:cubicBezTo>
                <a:cubicBezTo>
                  <a:pt x="3515347" y="2352413"/>
                  <a:pt x="3509211" y="2355484"/>
                  <a:pt x="3503074" y="2358556"/>
                </a:cubicBezTo>
                <a:cubicBezTo>
                  <a:pt x="3500006" y="2358556"/>
                  <a:pt x="3500006" y="2358556"/>
                  <a:pt x="3496938" y="2358556"/>
                </a:cubicBezTo>
                <a:cubicBezTo>
                  <a:pt x="3493870" y="2358556"/>
                  <a:pt x="3493870" y="2355484"/>
                  <a:pt x="3493870" y="2352413"/>
                </a:cubicBezTo>
                <a:cubicBezTo>
                  <a:pt x="3487733" y="2352413"/>
                  <a:pt x="3481597" y="2355484"/>
                  <a:pt x="3475461" y="2355484"/>
                </a:cubicBezTo>
                <a:cubicBezTo>
                  <a:pt x="3472392" y="2358556"/>
                  <a:pt x="3469324" y="2361627"/>
                  <a:pt x="3463188" y="2361627"/>
                </a:cubicBezTo>
                <a:cubicBezTo>
                  <a:pt x="3460120" y="2370840"/>
                  <a:pt x="3450915" y="2373911"/>
                  <a:pt x="3441711" y="2376982"/>
                </a:cubicBezTo>
                <a:cubicBezTo>
                  <a:pt x="3441711" y="2376982"/>
                  <a:pt x="3441711" y="2376982"/>
                  <a:pt x="3438642" y="2373911"/>
                </a:cubicBezTo>
                <a:cubicBezTo>
                  <a:pt x="3432506" y="2380053"/>
                  <a:pt x="3423301" y="2380053"/>
                  <a:pt x="3417165" y="2392337"/>
                </a:cubicBezTo>
                <a:cubicBezTo>
                  <a:pt x="3414097" y="2395408"/>
                  <a:pt x="3401824" y="2398479"/>
                  <a:pt x="3392620" y="2398479"/>
                </a:cubicBezTo>
                <a:cubicBezTo>
                  <a:pt x="3392620" y="2404621"/>
                  <a:pt x="3386483" y="2404621"/>
                  <a:pt x="3380347" y="2404621"/>
                </a:cubicBezTo>
                <a:cubicBezTo>
                  <a:pt x="3358870" y="2407692"/>
                  <a:pt x="3358870" y="2407692"/>
                  <a:pt x="3371142" y="2426118"/>
                </a:cubicBezTo>
                <a:cubicBezTo>
                  <a:pt x="3365006" y="2432260"/>
                  <a:pt x="3355801" y="2426118"/>
                  <a:pt x="3346597" y="2429189"/>
                </a:cubicBezTo>
                <a:cubicBezTo>
                  <a:pt x="3346597" y="2429189"/>
                  <a:pt x="3346597" y="2429189"/>
                  <a:pt x="3346597" y="2432260"/>
                </a:cubicBezTo>
                <a:cubicBezTo>
                  <a:pt x="3337392" y="2444545"/>
                  <a:pt x="3325120" y="2435331"/>
                  <a:pt x="3315915" y="2438402"/>
                </a:cubicBezTo>
                <a:cubicBezTo>
                  <a:pt x="3312847" y="2444545"/>
                  <a:pt x="3309779" y="2450687"/>
                  <a:pt x="3306711" y="2456829"/>
                </a:cubicBezTo>
                <a:cubicBezTo>
                  <a:pt x="3303642" y="2459900"/>
                  <a:pt x="3306711" y="2466042"/>
                  <a:pt x="3300574" y="2469113"/>
                </a:cubicBezTo>
                <a:cubicBezTo>
                  <a:pt x="3300574" y="2472184"/>
                  <a:pt x="3297506" y="2475255"/>
                  <a:pt x="3294438" y="2478326"/>
                </a:cubicBezTo>
                <a:cubicBezTo>
                  <a:pt x="3294438" y="2481397"/>
                  <a:pt x="3291370" y="2481397"/>
                  <a:pt x="3291370" y="2484468"/>
                </a:cubicBezTo>
                <a:cubicBezTo>
                  <a:pt x="3294438" y="2490610"/>
                  <a:pt x="3294438" y="2496752"/>
                  <a:pt x="3294438" y="2499823"/>
                </a:cubicBezTo>
                <a:cubicBezTo>
                  <a:pt x="3291370" y="2502894"/>
                  <a:pt x="3291370" y="2502894"/>
                  <a:pt x="3291370" y="2505965"/>
                </a:cubicBezTo>
                <a:cubicBezTo>
                  <a:pt x="3291370" y="2505965"/>
                  <a:pt x="3291370" y="2509036"/>
                  <a:pt x="3291370" y="2509036"/>
                </a:cubicBezTo>
                <a:cubicBezTo>
                  <a:pt x="3288301" y="2512107"/>
                  <a:pt x="3288301" y="2515178"/>
                  <a:pt x="3285233" y="2518249"/>
                </a:cubicBezTo>
                <a:cubicBezTo>
                  <a:pt x="3285233" y="2521320"/>
                  <a:pt x="3285233" y="2521320"/>
                  <a:pt x="3285233" y="2524391"/>
                </a:cubicBezTo>
                <a:cubicBezTo>
                  <a:pt x="3282165" y="2524391"/>
                  <a:pt x="3282165" y="2524391"/>
                  <a:pt x="3282165" y="2527462"/>
                </a:cubicBezTo>
                <a:cubicBezTo>
                  <a:pt x="3279097" y="2530534"/>
                  <a:pt x="3272961" y="2536676"/>
                  <a:pt x="3276029" y="2542818"/>
                </a:cubicBezTo>
                <a:cubicBezTo>
                  <a:pt x="3263756" y="2545889"/>
                  <a:pt x="3266824" y="2558173"/>
                  <a:pt x="3263756" y="2564315"/>
                </a:cubicBezTo>
                <a:cubicBezTo>
                  <a:pt x="3251483" y="2567386"/>
                  <a:pt x="3248415" y="2579670"/>
                  <a:pt x="3242279" y="2588883"/>
                </a:cubicBezTo>
                <a:cubicBezTo>
                  <a:pt x="3236142" y="2595025"/>
                  <a:pt x="3230006" y="2601167"/>
                  <a:pt x="3230006" y="2607309"/>
                </a:cubicBezTo>
                <a:cubicBezTo>
                  <a:pt x="3226938" y="2607309"/>
                  <a:pt x="3226938" y="2607309"/>
                  <a:pt x="3226938" y="2607309"/>
                </a:cubicBezTo>
                <a:cubicBezTo>
                  <a:pt x="3226938" y="2610380"/>
                  <a:pt x="3226938" y="2613451"/>
                  <a:pt x="3226938" y="2616523"/>
                </a:cubicBezTo>
                <a:cubicBezTo>
                  <a:pt x="3230006" y="2619594"/>
                  <a:pt x="3230006" y="2619594"/>
                  <a:pt x="3230006" y="2622665"/>
                </a:cubicBezTo>
                <a:cubicBezTo>
                  <a:pt x="3230006" y="2625736"/>
                  <a:pt x="3230006" y="2628807"/>
                  <a:pt x="3226938" y="2631878"/>
                </a:cubicBezTo>
                <a:cubicBezTo>
                  <a:pt x="3226938" y="2634949"/>
                  <a:pt x="3226938" y="2634949"/>
                  <a:pt x="3226938" y="2634949"/>
                </a:cubicBezTo>
                <a:cubicBezTo>
                  <a:pt x="3226938" y="2634949"/>
                  <a:pt x="3226938" y="2634949"/>
                  <a:pt x="3223870" y="2638020"/>
                </a:cubicBezTo>
                <a:cubicBezTo>
                  <a:pt x="3223870" y="2638020"/>
                  <a:pt x="3223870" y="2638020"/>
                  <a:pt x="3223870" y="2641091"/>
                </a:cubicBezTo>
                <a:cubicBezTo>
                  <a:pt x="3220802" y="2644162"/>
                  <a:pt x="3223870" y="2650304"/>
                  <a:pt x="3220802" y="2653375"/>
                </a:cubicBezTo>
                <a:cubicBezTo>
                  <a:pt x="3220802" y="2656446"/>
                  <a:pt x="3217733" y="2659517"/>
                  <a:pt x="3217733" y="2659517"/>
                </a:cubicBezTo>
                <a:cubicBezTo>
                  <a:pt x="3220802" y="2671801"/>
                  <a:pt x="3214665" y="2681014"/>
                  <a:pt x="3211597" y="2690227"/>
                </a:cubicBezTo>
                <a:cubicBezTo>
                  <a:pt x="3208529" y="2696369"/>
                  <a:pt x="3211597" y="2705583"/>
                  <a:pt x="3211597" y="2711725"/>
                </a:cubicBezTo>
                <a:cubicBezTo>
                  <a:pt x="3211597" y="2711725"/>
                  <a:pt x="3211597" y="2714796"/>
                  <a:pt x="3211597" y="2714796"/>
                </a:cubicBezTo>
                <a:cubicBezTo>
                  <a:pt x="3199324" y="2727080"/>
                  <a:pt x="3180915" y="2730151"/>
                  <a:pt x="3168642" y="2739364"/>
                </a:cubicBezTo>
                <a:cubicBezTo>
                  <a:pt x="3165574" y="2745506"/>
                  <a:pt x="3162506" y="2748577"/>
                  <a:pt x="3156370" y="2745506"/>
                </a:cubicBezTo>
                <a:cubicBezTo>
                  <a:pt x="3156370" y="2748577"/>
                  <a:pt x="3153302" y="2751648"/>
                  <a:pt x="3150233" y="2754719"/>
                </a:cubicBezTo>
                <a:cubicBezTo>
                  <a:pt x="3147165" y="2754719"/>
                  <a:pt x="3141029" y="2754719"/>
                  <a:pt x="3137961" y="2757790"/>
                </a:cubicBezTo>
                <a:cubicBezTo>
                  <a:pt x="3134892" y="2757790"/>
                  <a:pt x="3128756" y="2757790"/>
                  <a:pt x="3125688" y="2760861"/>
                </a:cubicBezTo>
                <a:cubicBezTo>
                  <a:pt x="3119552" y="2770074"/>
                  <a:pt x="3110347" y="2773145"/>
                  <a:pt x="3101142" y="2773145"/>
                </a:cubicBezTo>
                <a:cubicBezTo>
                  <a:pt x="3101142" y="2776216"/>
                  <a:pt x="3098074" y="2776216"/>
                  <a:pt x="3098074" y="2779287"/>
                </a:cubicBezTo>
                <a:cubicBezTo>
                  <a:pt x="3098074" y="2779287"/>
                  <a:pt x="3095006" y="2779287"/>
                  <a:pt x="3091938" y="2779287"/>
                </a:cubicBezTo>
                <a:cubicBezTo>
                  <a:pt x="3088870" y="2782358"/>
                  <a:pt x="3085802" y="2785429"/>
                  <a:pt x="3082733" y="2785429"/>
                </a:cubicBezTo>
                <a:cubicBezTo>
                  <a:pt x="3073529" y="2785429"/>
                  <a:pt x="3070461" y="2788500"/>
                  <a:pt x="3067392" y="2794643"/>
                </a:cubicBezTo>
                <a:cubicBezTo>
                  <a:pt x="3064324" y="2797714"/>
                  <a:pt x="3061256" y="2797714"/>
                  <a:pt x="3058188" y="2800785"/>
                </a:cubicBezTo>
                <a:cubicBezTo>
                  <a:pt x="3052052" y="2803856"/>
                  <a:pt x="3042847" y="2797714"/>
                  <a:pt x="3039779" y="2803856"/>
                </a:cubicBezTo>
                <a:cubicBezTo>
                  <a:pt x="3036711" y="2803856"/>
                  <a:pt x="3033642" y="2803856"/>
                  <a:pt x="3030574" y="2809998"/>
                </a:cubicBezTo>
                <a:cubicBezTo>
                  <a:pt x="3024438" y="2809998"/>
                  <a:pt x="3015233" y="2809998"/>
                  <a:pt x="3018302" y="2822282"/>
                </a:cubicBezTo>
                <a:cubicBezTo>
                  <a:pt x="3015233" y="2822282"/>
                  <a:pt x="3015233" y="2822282"/>
                  <a:pt x="3012165" y="2825353"/>
                </a:cubicBezTo>
                <a:cubicBezTo>
                  <a:pt x="3009097" y="2828424"/>
                  <a:pt x="2999892" y="2822282"/>
                  <a:pt x="2996824" y="2831495"/>
                </a:cubicBezTo>
                <a:cubicBezTo>
                  <a:pt x="2990688" y="2831495"/>
                  <a:pt x="2987620" y="2831495"/>
                  <a:pt x="2984552" y="2834566"/>
                </a:cubicBezTo>
                <a:cubicBezTo>
                  <a:pt x="2981483" y="2834566"/>
                  <a:pt x="2978415" y="2834566"/>
                  <a:pt x="2975347" y="2834566"/>
                </a:cubicBezTo>
                <a:cubicBezTo>
                  <a:pt x="2975347" y="2837637"/>
                  <a:pt x="2972279" y="2840708"/>
                  <a:pt x="2969211" y="2843779"/>
                </a:cubicBezTo>
                <a:cubicBezTo>
                  <a:pt x="2966142" y="2843779"/>
                  <a:pt x="2963074" y="2846850"/>
                  <a:pt x="2956938" y="2846850"/>
                </a:cubicBezTo>
                <a:cubicBezTo>
                  <a:pt x="2953870" y="2849921"/>
                  <a:pt x="2947733" y="2849921"/>
                  <a:pt x="2944665" y="2856063"/>
                </a:cubicBezTo>
                <a:cubicBezTo>
                  <a:pt x="2947733" y="2856063"/>
                  <a:pt x="2947733" y="2856063"/>
                  <a:pt x="2950802" y="2856063"/>
                </a:cubicBezTo>
                <a:cubicBezTo>
                  <a:pt x="2947733" y="2859134"/>
                  <a:pt x="2947733" y="2859134"/>
                  <a:pt x="2947733" y="2859134"/>
                </a:cubicBezTo>
                <a:cubicBezTo>
                  <a:pt x="2947733" y="2859134"/>
                  <a:pt x="2947733" y="2859134"/>
                  <a:pt x="2944665" y="2859134"/>
                </a:cubicBezTo>
                <a:cubicBezTo>
                  <a:pt x="2941597" y="2862205"/>
                  <a:pt x="2935461" y="2865276"/>
                  <a:pt x="2932392" y="2865276"/>
                </a:cubicBezTo>
                <a:cubicBezTo>
                  <a:pt x="2929324" y="2868347"/>
                  <a:pt x="2929324" y="2868347"/>
                  <a:pt x="2926256" y="2868347"/>
                </a:cubicBezTo>
                <a:cubicBezTo>
                  <a:pt x="2926256" y="2868347"/>
                  <a:pt x="2926256" y="2868347"/>
                  <a:pt x="2929324" y="2868347"/>
                </a:cubicBezTo>
                <a:cubicBezTo>
                  <a:pt x="2926256" y="2871418"/>
                  <a:pt x="2920120" y="2871418"/>
                  <a:pt x="2917052" y="2874489"/>
                </a:cubicBezTo>
                <a:cubicBezTo>
                  <a:pt x="2917052" y="2874489"/>
                  <a:pt x="2917052" y="2874489"/>
                  <a:pt x="2913983" y="2874489"/>
                </a:cubicBezTo>
                <a:cubicBezTo>
                  <a:pt x="2895574" y="2883703"/>
                  <a:pt x="2883302" y="2908271"/>
                  <a:pt x="2858756" y="2908271"/>
                </a:cubicBezTo>
                <a:cubicBezTo>
                  <a:pt x="2855688" y="2905200"/>
                  <a:pt x="2855688" y="2905200"/>
                  <a:pt x="2855688" y="2905200"/>
                </a:cubicBezTo>
                <a:cubicBezTo>
                  <a:pt x="2852620" y="2908271"/>
                  <a:pt x="2852620" y="2908271"/>
                  <a:pt x="2849552" y="2908271"/>
                </a:cubicBezTo>
                <a:cubicBezTo>
                  <a:pt x="2846483" y="2911342"/>
                  <a:pt x="2843415" y="2914413"/>
                  <a:pt x="2840347" y="2917484"/>
                </a:cubicBezTo>
                <a:cubicBezTo>
                  <a:pt x="2840347" y="2917484"/>
                  <a:pt x="2837279" y="2920555"/>
                  <a:pt x="2837279" y="2920555"/>
                </a:cubicBezTo>
                <a:cubicBezTo>
                  <a:pt x="2831143" y="2920555"/>
                  <a:pt x="2828074" y="2920555"/>
                  <a:pt x="2825006" y="2926697"/>
                </a:cubicBezTo>
                <a:cubicBezTo>
                  <a:pt x="2818870" y="2929768"/>
                  <a:pt x="2812733" y="2932839"/>
                  <a:pt x="2806597" y="2932839"/>
                </a:cubicBezTo>
                <a:cubicBezTo>
                  <a:pt x="2797393" y="2929768"/>
                  <a:pt x="2791256" y="2938981"/>
                  <a:pt x="2785120" y="2942052"/>
                </a:cubicBezTo>
                <a:cubicBezTo>
                  <a:pt x="2778983" y="2942052"/>
                  <a:pt x="2778983" y="2948194"/>
                  <a:pt x="2775915" y="2954336"/>
                </a:cubicBezTo>
                <a:cubicBezTo>
                  <a:pt x="2763643" y="2948194"/>
                  <a:pt x="2754438" y="2954336"/>
                  <a:pt x="2742165" y="2960478"/>
                </a:cubicBezTo>
                <a:cubicBezTo>
                  <a:pt x="2739097" y="2960478"/>
                  <a:pt x="2736029" y="2960478"/>
                  <a:pt x="2732961" y="2963550"/>
                </a:cubicBezTo>
                <a:cubicBezTo>
                  <a:pt x="2729893" y="2966621"/>
                  <a:pt x="2729893" y="2972763"/>
                  <a:pt x="2723756" y="2975834"/>
                </a:cubicBezTo>
                <a:cubicBezTo>
                  <a:pt x="2723756" y="2975834"/>
                  <a:pt x="2720688" y="2975834"/>
                  <a:pt x="2717620" y="2975834"/>
                </a:cubicBezTo>
                <a:cubicBezTo>
                  <a:pt x="2705347" y="2975834"/>
                  <a:pt x="2696143" y="2988118"/>
                  <a:pt x="2683870" y="2991189"/>
                </a:cubicBezTo>
                <a:cubicBezTo>
                  <a:pt x="2683870" y="2994260"/>
                  <a:pt x="2683870" y="2994260"/>
                  <a:pt x="2680802" y="2994260"/>
                </a:cubicBezTo>
                <a:cubicBezTo>
                  <a:pt x="2680802" y="2994260"/>
                  <a:pt x="2680802" y="2994260"/>
                  <a:pt x="2677733" y="2994260"/>
                </a:cubicBezTo>
                <a:cubicBezTo>
                  <a:pt x="2677733" y="2997331"/>
                  <a:pt x="2671597" y="2997331"/>
                  <a:pt x="2671597" y="3000402"/>
                </a:cubicBezTo>
                <a:cubicBezTo>
                  <a:pt x="2668529" y="3000402"/>
                  <a:pt x="2662393" y="3000402"/>
                  <a:pt x="2662393" y="3003473"/>
                </a:cubicBezTo>
                <a:cubicBezTo>
                  <a:pt x="2656256" y="3009615"/>
                  <a:pt x="2650120" y="3009615"/>
                  <a:pt x="2643983" y="3012686"/>
                </a:cubicBezTo>
                <a:cubicBezTo>
                  <a:pt x="2643983" y="3012686"/>
                  <a:pt x="2643983" y="3012686"/>
                  <a:pt x="2640915" y="3012686"/>
                </a:cubicBezTo>
                <a:cubicBezTo>
                  <a:pt x="2634779" y="3018828"/>
                  <a:pt x="2625574" y="3018828"/>
                  <a:pt x="2619438" y="3021899"/>
                </a:cubicBezTo>
                <a:cubicBezTo>
                  <a:pt x="2610233" y="3031112"/>
                  <a:pt x="2597961" y="3021899"/>
                  <a:pt x="2588756" y="3028041"/>
                </a:cubicBezTo>
                <a:cubicBezTo>
                  <a:pt x="2585688" y="3031112"/>
                  <a:pt x="2585688" y="3031112"/>
                  <a:pt x="2582620" y="3034183"/>
                </a:cubicBezTo>
                <a:cubicBezTo>
                  <a:pt x="2582620" y="3040325"/>
                  <a:pt x="2573415" y="3034183"/>
                  <a:pt x="2570347" y="3037254"/>
                </a:cubicBezTo>
                <a:cubicBezTo>
                  <a:pt x="2567279" y="3040325"/>
                  <a:pt x="2567279" y="3040325"/>
                  <a:pt x="2561143" y="3040325"/>
                </a:cubicBezTo>
                <a:cubicBezTo>
                  <a:pt x="2558074" y="3043396"/>
                  <a:pt x="2555006" y="3043396"/>
                  <a:pt x="2555006" y="3046467"/>
                </a:cubicBezTo>
                <a:cubicBezTo>
                  <a:pt x="2539665" y="3049539"/>
                  <a:pt x="2527393" y="3052610"/>
                  <a:pt x="2512052" y="3055681"/>
                </a:cubicBezTo>
                <a:cubicBezTo>
                  <a:pt x="2512052" y="3058752"/>
                  <a:pt x="2512052" y="3058752"/>
                  <a:pt x="2508984" y="3061823"/>
                </a:cubicBezTo>
                <a:cubicBezTo>
                  <a:pt x="2502847" y="3064894"/>
                  <a:pt x="2496711" y="3058752"/>
                  <a:pt x="2490574" y="3064894"/>
                </a:cubicBezTo>
                <a:cubicBezTo>
                  <a:pt x="2481370" y="3067965"/>
                  <a:pt x="2475234" y="3071036"/>
                  <a:pt x="2466029" y="3071036"/>
                </a:cubicBezTo>
                <a:cubicBezTo>
                  <a:pt x="2466029" y="3071036"/>
                  <a:pt x="2466029" y="3071036"/>
                  <a:pt x="2462961" y="3071036"/>
                </a:cubicBezTo>
                <a:cubicBezTo>
                  <a:pt x="2459893" y="3077178"/>
                  <a:pt x="2453756" y="3074107"/>
                  <a:pt x="2447620" y="3074107"/>
                </a:cubicBezTo>
                <a:cubicBezTo>
                  <a:pt x="2447620" y="3074107"/>
                  <a:pt x="2447620" y="3077178"/>
                  <a:pt x="2447620" y="3077178"/>
                </a:cubicBezTo>
                <a:cubicBezTo>
                  <a:pt x="2441484" y="3080249"/>
                  <a:pt x="2435347" y="3077178"/>
                  <a:pt x="2432279" y="3080249"/>
                </a:cubicBezTo>
                <a:cubicBezTo>
                  <a:pt x="2432279" y="3080249"/>
                  <a:pt x="2432279" y="3080249"/>
                  <a:pt x="2429211" y="3080249"/>
                </a:cubicBezTo>
                <a:cubicBezTo>
                  <a:pt x="2410802" y="3095604"/>
                  <a:pt x="2386256" y="3092533"/>
                  <a:pt x="2367847" y="3104817"/>
                </a:cubicBezTo>
                <a:cubicBezTo>
                  <a:pt x="2367847" y="3104817"/>
                  <a:pt x="2364779" y="3101746"/>
                  <a:pt x="2361711" y="3101746"/>
                </a:cubicBezTo>
                <a:cubicBezTo>
                  <a:pt x="2358643" y="3110959"/>
                  <a:pt x="2349438" y="3110959"/>
                  <a:pt x="2340234" y="3107888"/>
                </a:cubicBezTo>
                <a:cubicBezTo>
                  <a:pt x="2340234" y="3107888"/>
                  <a:pt x="2340234" y="3107888"/>
                  <a:pt x="2340234" y="3110959"/>
                </a:cubicBezTo>
                <a:cubicBezTo>
                  <a:pt x="2340234" y="3110959"/>
                  <a:pt x="2337165" y="3110959"/>
                  <a:pt x="2337165" y="3110959"/>
                </a:cubicBezTo>
                <a:cubicBezTo>
                  <a:pt x="2334097" y="3110959"/>
                  <a:pt x="2334097" y="3110959"/>
                  <a:pt x="2334097" y="3110959"/>
                </a:cubicBezTo>
                <a:cubicBezTo>
                  <a:pt x="2331029" y="3114030"/>
                  <a:pt x="2327961" y="3120172"/>
                  <a:pt x="2324893" y="3120172"/>
                </a:cubicBezTo>
                <a:cubicBezTo>
                  <a:pt x="2324893" y="3120172"/>
                  <a:pt x="2324893" y="3120172"/>
                  <a:pt x="2321824" y="3120172"/>
                </a:cubicBezTo>
                <a:cubicBezTo>
                  <a:pt x="2312620" y="3123243"/>
                  <a:pt x="2306484" y="3129385"/>
                  <a:pt x="2294211" y="3126314"/>
                </a:cubicBezTo>
                <a:cubicBezTo>
                  <a:pt x="2294211" y="3126314"/>
                  <a:pt x="2294211" y="3126314"/>
                  <a:pt x="2291143" y="3129385"/>
                </a:cubicBezTo>
                <a:cubicBezTo>
                  <a:pt x="2288074" y="3129385"/>
                  <a:pt x="2285006" y="3129385"/>
                  <a:pt x="2281938" y="3132456"/>
                </a:cubicBezTo>
                <a:cubicBezTo>
                  <a:pt x="2281938" y="3132456"/>
                  <a:pt x="2281938" y="3132456"/>
                  <a:pt x="2278870" y="3132456"/>
                </a:cubicBezTo>
                <a:cubicBezTo>
                  <a:pt x="2275802" y="3135528"/>
                  <a:pt x="2269665" y="3135528"/>
                  <a:pt x="2266597" y="3135528"/>
                </a:cubicBezTo>
                <a:cubicBezTo>
                  <a:pt x="2266597" y="3135528"/>
                  <a:pt x="2266597" y="3135528"/>
                  <a:pt x="2263529" y="3135528"/>
                </a:cubicBezTo>
                <a:cubicBezTo>
                  <a:pt x="2263529" y="3135528"/>
                  <a:pt x="2263529" y="3135528"/>
                  <a:pt x="2260461" y="3135528"/>
                </a:cubicBezTo>
                <a:cubicBezTo>
                  <a:pt x="2257393" y="3138599"/>
                  <a:pt x="2251256" y="3147812"/>
                  <a:pt x="2245120" y="3144741"/>
                </a:cubicBezTo>
                <a:cubicBezTo>
                  <a:pt x="2242052" y="3144741"/>
                  <a:pt x="2242052" y="3144741"/>
                  <a:pt x="2242052" y="3144741"/>
                </a:cubicBezTo>
                <a:cubicBezTo>
                  <a:pt x="2238984" y="3147812"/>
                  <a:pt x="2232847" y="3147812"/>
                  <a:pt x="2226711" y="3147812"/>
                </a:cubicBezTo>
                <a:cubicBezTo>
                  <a:pt x="2223643" y="3147812"/>
                  <a:pt x="2223643" y="3144741"/>
                  <a:pt x="2223643" y="3144741"/>
                </a:cubicBezTo>
                <a:cubicBezTo>
                  <a:pt x="2223643" y="3147812"/>
                  <a:pt x="2223643" y="3147812"/>
                  <a:pt x="2223643" y="3147812"/>
                </a:cubicBezTo>
                <a:cubicBezTo>
                  <a:pt x="2220575" y="3153954"/>
                  <a:pt x="2217506" y="3150883"/>
                  <a:pt x="2211370" y="3153954"/>
                </a:cubicBezTo>
                <a:cubicBezTo>
                  <a:pt x="2208302" y="3157025"/>
                  <a:pt x="2208302" y="3157025"/>
                  <a:pt x="2205234" y="3153954"/>
                </a:cubicBezTo>
                <a:cubicBezTo>
                  <a:pt x="2202165" y="3157025"/>
                  <a:pt x="2199097" y="3157025"/>
                  <a:pt x="2196029" y="3157025"/>
                </a:cubicBezTo>
                <a:cubicBezTo>
                  <a:pt x="2192961" y="3163167"/>
                  <a:pt x="2183756" y="3160096"/>
                  <a:pt x="2180688" y="3163167"/>
                </a:cubicBezTo>
                <a:cubicBezTo>
                  <a:pt x="2177620" y="3166238"/>
                  <a:pt x="2174552" y="3166238"/>
                  <a:pt x="2168415" y="3166238"/>
                </a:cubicBezTo>
                <a:cubicBezTo>
                  <a:pt x="2162279" y="3172380"/>
                  <a:pt x="2156143" y="3169309"/>
                  <a:pt x="2153075" y="3172380"/>
                </a:cubicBezTo>
                <a:cubicBezTo>
                  <a:pt x="2153075" y="3172380"/>
                  <a:pt x="2153075" y="3172380"/>
                  <a:pt x="2153075" y="3169309"/>
                </a:cubicBezTo>
                <a:cubicBezTo>
                  <a:pt x="2146938" y="3181593"/>
                  <a:pt x="2134665" y="3175451"/>
                  <a:pt x="2128529" y="3178522"/>
                </a:cubicBezTo>
                <a:cubicBezTo>
                  <a:pt x="2119325" y="3184664"/>
                  <a:pt x="2110120" y="3175451"/>
                  <a:pt x="2103984" y="3178522"/>
                </a:cubicBezTo>
                <a:cubicBezTo>
                  <a:pt x="2076370" y="3196948"/>
                  <a:pt x="2048756" y="3206161"/>
                  <a:pt x="2018075" y="3212303"/>
                </a:cubicBezTo>
                <a:cubicBezTo>
                  <a:pt x="2015006" y="3212303"/>
                  <a:pt x="2015006" y="3212303"/>
                  <a:pt x="2015006" y="3212303"/>
                </a:cubicBezTo>
                <a:cubicBezTo>
                  <a:pt x="2015006" y="3212303"/>
                  <a:pt x="2015006" y="3212303"/>
                  <a:pt x="2011938" y="3215374"/>
                </a:cubicBezTo>
                <a:cubicBezTo>
                  <a:pt x="2008870" y="3218445"/>
                  <a:pt x="2005802" y="3218445"/>
                  <a:pt x="2002734" y="3215374"/>
                </a:cubicBezTo>
                <a:cubicBezTo>
                  <a:pt x="1999666" y="3212303"/>
                  <a:pt x="1999666" y="3212303"/>
                  <a:pt x="1996597" y="3215374"/>
                </a:cubicBezTo>
                <a:cubicBezTo>
                  <a:pt x="1993529" y="3218445"/>
                  <a:pt x="1987393" y="3221517"/>
                  <a:pt x="1981256" y="3221517"/>
                </a:cubicBezTo>
                <a:cubicBezTo>
                  <a:pt x="1975120" y="3233801"/>
                  <a:pt x="1965916" y="3227659"/>
                  <a:pt x="1956711" y="3230730"/>
                </a:cubicBezTo>
                <a:cubicBezTo>
                  <a:pt x="1953643" y="3233801"/>
                  <a:pt x="1950575" y="3233801"/>
                  <a:pt x="1947506" y="3233801"/>
                </a:cubicBezTo>
                <a:cubicBezTo>
                  <a:pt x="1950575" y="3233801"/>
                  <a:pt x="1947506" y="3236872"/>
                  <a:pt x="1944438" y="3233801"/>
                </a:cubicBezTo>
                <a:cubicBezTo>
                  <a:pt x="1944438" y="3233801"/>
                  <a:pt x="1944438" y="3233801"/>
                  <a:pt x="1944438" y="3236872"/>
                </a:cubicBezTo>
                <a:cubicBezTo>
                  <a:pt x="1932166" y="3233801"/>
                  <a:pt x="1922961" y="3246085"/>
                  <a:pt x="1913756" y="3243014"/>
                </a:cubicBezTo>
                <a:cubicBezTo>
                  <a:pt x="1907620" y="3249156"/>
                  <a:pt x="1901484" y="3243014"/>
                  <a:pt x="1895347" y="3249156"/>
                </a:cubicBezTo>
                <a:cubicBezTo>
                  <a:pt x="1892279" y="3255298"/>
                  <a:pt x="1883075" y="3249156"/>
                  <a:pt x="1880006" y="3252227"/>
                </a:cubicBezTo>
                <a:cubicBezTo>
                  <a:pt x="1870802" y="3258369"/>
                  <a:pt x="1861597" y="3258369"/>
                  <a:pt x="1852393" y="3261440"/>
                </a:cubicBezTo>
                <a:cubicBezTo>
                  <a:pt x="1852393" y="3261440"/>
                  <a:pt x="1852393" y="3261440"/>
                  <a:pt x="1849325" y="3261440"/>
                </a:cubicBezTo>
                <a:cubicBezTo>
                  <a:pt x="1837052" y="3264511"/>
                  <a:pt x="1827847" y="3267582"/>
                  <a:pt x="1818643" y="3270653"/>
                </a:cubicBezTo>
                <a:cubicBezTo>
                  <a:pt x="1818643" y="3270653"/>
                  <a:pt x="1818643" y="3270653"/>
                  <a:pt x="1815575" y="3270653"/>
                </a:cubicBezTo>
                <a:cubicBezTo>
                  <a:pt x="1797166" y="3282937"/>
                  <a:pt x="1778757" y="3279866"/>
                  <a:pt x="1760347" y="3282937"/>
                </a:cubicBezTo>
                <a:cubicBezTo>
                  <a:pt x="1760347" y="3282937"/>
                  <a:pt x="1760347" y="3282937"/>
                  <a:pt x="1757279" y="3282937"/>
                </a:cubicBezTo>
                <a:cubicBezTo>
                  <a:pt x="1757279" y="3289079"/>
                  <a:pt x="1748075" y="3282937"/>
                  <a:pt x="1745007" y="3286008"/>
                </a:cubicBezTo>
                <a:cubicBezTo>
                  <a:pt x="1745007" y="3286008"/>
                  <a:pt x="1745007" y="3286008"/>
                  <a:pt x="1741938" y="3286008"/>
                </a:cubicBezTo>
                <a:cubicBezTo>
                  <a:pt x="1738870" y="3292150"/>
                  <a:pt x="1732734" y="3289079"/>
                  <a:pt x="1726597" y="3292150"/>
                </a:cubicBezTo>
                <a:cubicBezTo>
                  <a:pt x="1720461" y="3298292"/>
                  <a:pt x="1714325" y="3292150"/>
                  <a:pt x="1705120" y="3295221"/>
                </a:cubicBezTo>
                <a:cubicBezTo>
                  <a:pt x="1702052" y="3301363"/>
                  <a:pt x="1695916" y="3298292"/>
                  <a:pt x="1689779" y="3298292"/>
                </a:cubicBezTo>
                <a:cubicBezTo>
                  <a:pt x="1686711" y="3298292"/>
                  <a:pt x="1686711" y="3298292"/>
                  <a:pt x="1686711" y="3301363"/>
                </a:cubicBezTo>
                <a:cubicBezTo>
                  <a:pt x="1683643" y="3301363"/>
                  <a:pt x="1680575" y="3301363"/>
                  <a:pt x="1680575" y="3301363"/>
                </a:cubicBezTo>
                <a:cubicBezTo>
                  <a:pt x="1677507" y="3301363"/>
                  <a:pt x="1674438" y="3301363"/>
                  <a:pt x="1671370" y="3304434"/>
                </a:cubicBezTo>
                <a:cubicBezTo>
                  <a:pt x="1668302" y="3304434"/>
                  <a:pt x="1665234" y="3304434"/>
                  <a:pt x="1665234" y="3304434"/>
                </a:cubicBezTo>
                <a:cubicBezTo>
                  <a:pt x="1665234" y="3304434"/>
                  <a:pt x="1665234" y="3304434"/>
                  <a:pt x="1662166" y="3304434"/>
                </a:cubicBezTo>
                <a:cubicBezTo>
                  <a:pt x="1662166" y="3304434"/>
                  <a:pt x="1662166" y="3304434"/>
                  <a:pt x="1659097" y="3304434"/>
                </a:cubicBezTo>
                <a:cubicBezTo>
                  <a:pt x="1659097" y="3304434"/>
                  <a:pt x="1659097" y="3304434"/>
                  <a:pt x="1656029" y="3304434"/>
                </a:cubicBezTo>
                <a:cubicBezTo>
                  <a:pt x="1656029" y="3307506"/>
                  <a:pt x="1656029" y="3307506"/>
                  <a:pt x="1652961" y="3307506"/>
                </a:cubicBezTo>
                <a:cubicBezTo>
                  <a:pt x="1652961" y="3307506"/>
                  <a:pt x="1652961" y="3307506"/>
                  <a:pt x="1649893" y="3307506"/>
                </a:cubicBezTo>
                <a:cubicBezTo>
                  <a:pt x="1646825" y="3307506"/>
                  <a:pt x="1643757" y="3307506"/>
                  <a:pt x="1637620" y="3307506"/>
                </a:cubicBezTo>
                <a:cubicBezTo>
                  <a:pt x="1637620" y="3307506"/>
                  <a:pt x="1634552" y="3307506"/>
                  <a:pt x="1634552" y="3307506"/>
                </a:cubicBezTo>
                <a:cubicBezTo>
                  <a:pt x="1634552" y="3310577"/>
                  <a:pt x="1634552" y="3310577"/>
                  <a:pt x="1634552" y="3310577"/>
                </a:cubicBezTo>
                <a:cubicBezTo>
                  <a:pt x="1619211" y="3319790"/>
                  <a:pt x="1603870" y="3316719"/>
                  <a:pt x="1591597" y="3322861"/>
                </a:cubicBezTo>
                <a:cubicBezTo>
                  <a:pt x="1585461" y="3325932"/>
                  <a:pt x="1579325" y="3325932"/>
                  <a:pt x="1573188" y="3325932"/>
                </a:cubicBezTo>
                <a:cubicBezTo>
                  <a:pt x="1573188" y="3325932"/>
                  <a:pt x="1573188" y="3325932"/>
                  <a:pt x="1570120" y="3325932"/>
                </a:cubicBezTo>
                <a:cubicBezTo>
                  <a:pt x="1563984" y="3332074"/>
                  <a:pt x="1554779" y="3332074"/>
                  <a:pt x="1545575" y="3332074"/>
                </a:cubicBezTo>
                <a:cubicBezTo>
                  <a:pt x="1542507" y="3332074"/>
                  <a:pt x="1542507" y="3332074"/>
                  <a:pt x="1539438" y="3332074"/>
                </a:cubicBezTo>
                <a:cubicBezTo>
                  <a:pt x="1539438" y="3332074"/>
                  <a:pt x="1536370" y="3332074"/>
                  <a:pt x="1536370" y="3332074"/>
                </a:cubicBezTo>
                <a:cubicBezTo>
                  <a:pt x="1536370" y="3338216"/>
                  <a:pt x="1530234" y="3335145"/>
                  <a:pt x="1527166" y="3338216"/>
                </a:cubicBezTo>
                <a:cubicBezTo>
                  <a:pt x="1524097" y="3341287"/>
                  <a:pt x="1524097" y="3341287"/>
                  <a:pt x="1521029" y="3344358"/>
                </a:cubicBezTo>
                <a:cubicBezTo>
                  <a:pt x="1521029" y="3344358"/>
                  <a:pt x="1521029" y="3344358"/>
                  <a:pt x="1521029" y="3341287"/>
                </a:cubicBezTo>
                <a:cubicBezTo>
                  <a:pt x="1517961" y="3347429"/>
                  <a:pt x="1514893" y="3350500"/>
                  <a:pt x="1508757" y="3350500"/>
                </a:cubicBezTo>
                <a:cubicBezTo>
                  <a:pt x="1508757" y="3347429"/>
                  <a:pt x="1505688" y="3347429"/>
                  <a:pt x="1502620" y="3347429"/>
                </a:cubicBezTo>
                <a:cubicBezTo>
                  <a:pt x="1502620" y="3350500"/>
                  <a:pt x="1502620" y="3350500"/>
                  <a:pt x="1499552" y="3350500"/>
                </a:cubicBezTo>
                <a:cubicBezTo>
                  <a:pt x="1499552" y="3353571"/>
                  <a:pt x="1493416" y="3353571"/>
                  <a:pt x="1490348" y="3356642"/>
                </a:cubicBezTo>
                <a:cubicBezTo>
                  <a:pt x="1490348" y="3359713"/>
                  <a:pt x="1484211" y="3359713"/>
                  <a:pt x="1484211" y="3359713"/>
                </a:cubicBezTo>
                <a:cubicBezTo>
                  <a:pt x="1481143" y="3362784"/>
                  <a:pt x="1481143" y="3362784"/>
                  <a:pt x="1478075" y="3362784"/>
                </a:cubicBezTo>
                <a:cubicBezTo>
                  <a:pt x="1478075" y="3362784"/>
                  <a:pt x="1478075" y="3359713"/>
                  <a:pt x="1478075" y="3359713"/>
                </a:cubicBezTo>
                <a:cubicBezTo>
                  <a:pt x="1475007" y="3362784"/>
                  <a:pt x="1468870" y="3365855"/>
                  <a:pt x="1462734" y="3368926"/>
                </a:cubicBezTo>
                <a:cubicBezTo>
                  <a:pt x="1453529" y="3378139"/>
                  <a:pt x="1441257" y="3384281"/>
                  <a:pt x="1428984" y="3384281"/>
                </a:cubicBezTo>
                <a:cubicBezTo>
                  <a:pt x="1422848" y="3387352"/>
                  <a:pt x="1419779" y="3387352"/>
                  <a:pt x="1416711" y="3387352"/>
                </a:cubicBezTo>
                <a:cubicBezTo>
                  <a:pt x="1413643" y="3387352"/>
                  <a:pt x="1413643" y="3390423"/>
                  <a:pt x="1410575" y="3390423"/>
                </a:cubicBezTo>
                <a:cubicBezTo>
                  <a:pt x="1401370" y="3402708"/>
                  <a:pt x="1382961" y="3402708"/>
                  <a:pt x="1370688" y="3408850"/>
                </a:cubicBezTo>
                <a:cubicBezTo>
                  <a:pt x="1367620" y="3411921"/>
                  <a:pt x="1364552" y="3408850"/>
                  <a:pt x="1361484" y="3411921"/>
                </a:cubicBezTo>
                <a:cubicBezTo>
                  <a:pt x="1346143" y="3414992"/>
                  <a:pt x="1333870" y="3427276"/>
                  <a:pt x="1315461" y="3421134"/>
                </a:cubicBezTo>
                <a:cubicBezTo>
                  <a:pt x="1312393" y="3421134"/>
                  <a:pt x="1309325" y="3421134"/>
                  <a:pt x="1309325" y="3418063"/>
                </a:cubicBezTo>
                <a:cubicBezTo>
                  <a:pt x="1300120" y="3414992"/>
                  <a:pt x="1293984" y="3414992"/>
                  <a:pt x="1287848" y="3411921"/>
                </a:cubicBezTo>
                <a:cubicBezTo>
                  <a:pt x="1287848" y="3411921"/>
                  <a:pt x="1284779" y="3408850"/>
                  <a:pt x="1284779" y="3408850"/>
                </a:cubicBezTo>
                <a:lnTo>
                  <a:pt x="1290857" y="3398473"/>
                </a:lnTo>
                <a:lnTo>
                  <a:pt x="1290916" y="3398485"/>
                </a:lnTo>
                <a:cubicBezTo>
                  <a:pt x="1293984" y="3397333"/>
                  <a:pt x="1297052" y="3395030"/>
                  <a:pt x="1300120" y="3393495"/>
                </a:cubicBezTo>
                <a:cubicBezTo>
                  <a:pt x="1298586" y="3395030"/>
                  <a:pt x="1294751" y="3395798"/>
                  <a:pt x="1291299" y="3397717"/>
                </a:cubicBezTo>
                <a:lnTo>
                  <a:pt x="1290857" y="3398473"/>
                </a:lnTo>
                <a:lnTo>
                  <a:pt x="1281711" y="3396566"/>
                </a:lnTo>
                <a:cubicBezTo>
                  <a:pt x="1278643" y="3393495"/>
                  <a:pt x="1278643" y="3393495"/>
                  <a:pt x="1275575" y="3393495"/>
                </a:cubicBezTo>
                <a:cubicBezTo>
                  <a:pt x="1272507" y="3396566"/>
                  <a:pt x="1269438" y="3396566"/>
                  <a:pt x="1263302" y="3393495"/>
                </a:cubicBezTo>
                <a:cubicBezTo>
                  <a:pt x="1263302" y="3393495"/>
                  <a:pt x="1263302" y="3393495"/>
                  <a:pt x="1263302" y="3390423"/>
                </a:cubicBezTo>
                <a:cubicBezTo>
                  <a:pt x="1263302" y="3393495"/>
                  <a:pt x="1260234" y="3393495"/>
                  <a:pt x="1260234" y="3396566"/>
                </a:cubicBezTo>
                <a:cubicBezTo>
                  <a:pt x="1260234" y="3396566"/>
                  <a:pt x="1257166" y="3396566"/>
                  <a:pt x="1257166" y="3396566"/>
                </a:cubicBezTo>
                <a:cubicBezTo>
                  <a:pt x="1254098" y="3396566"/>
                  <a:pt x="1254098" y="3396566"/>
                  <a:pt x="1251029" y="3399637"/>
                </a:cubicBezTo>
                <a:cubicBezTo>
                  <a:pt x="1244893" y="3402708"/>
                  <a:pt x="1241825" y="3396566"/>
                  <a:pt x="1238757" y="3393495"/>
                </a:cubicBezTo>
                <a:cubicBezTo>
                  <a:pt x="1232620" y="3390423"/>
                  <a:pt x="1226484" y="3384281"/>
                  <a:pt x="1223416" y="3378139"/>
                </a:cubicBezTo>
                <a:cubicBezTo>
                  <a:pt x="1223416" y="3378139"/>
                  <a:pt x="1223416" y="3378139"/>
                  <a:pt x="1226484" y="3378139"/>
                </a:cubicBezTo>
                <a:cubicBezTo>
                  <a:pt x="1226484" y="3375068"/>
                  <a:pt x="1232620" y="3375068"/>
                  <a:pt x="1232620" y="3375068"/>
                </a:cubicBezTo>
                <a:cubicBezTo>
                  <a:pt x="1232620" y="3375068"/>
                  <a:pt x="1232620" y="3375068"/>
                  <a:pt x="1232620" y="3371997"/>
                </a:cubicBezTo>
                <a:cubicBezTo>
                  <a:pt x="1238757" y="3368926"/>
                  <a:pt x="1241825" y="3368926"/>
                  <a:pt x="1247961" y="3365855"/>
                </a:cubicBezTo>
                <a:cubicBezTo>
                  <a:pt x="1251029" y="3359713"/>
                  <a:pt x="1244893" y="3359713"/>
                  <a:pt x="1241825" y="3356642"/>
                </a:cubicBezTo>
                <a:cubicBezTo>
                  <a:pt x="1235688" y="3353571"/>
                  <a:pt x="1232620" y="3350500"/>
                  <a:pt x="1235688" y="3344358"/>
                </a:cubicBezTo>
                <a:cubicBezTo>
                  <a:pt x="1235688" y="3341287"/>
                  <a:pt x="1235688" y="3341287"/>
                  <a:pt x="1235688" y="3338216"/>
                </a:cubicBezTo>
                <a:cubicBezTo>
                  <a:pt x="1238757" y="3329003"/>
                  <a:pt x="1238757" y="3316719"/>
                  <a:pt x="1244893" y="3307506"/>
                </a:cubicBezTo>
                <a:cubicBezTo>
                  <a:pt x="1254098" y="3295221"/>
                  <a:pt x="1235688" y="3301363"/>
                  <a:pt x="1235688" y="3295221"/>
                </a:cubicBezTo>
                <a:cubicBezTo>
                  <a:pt x="1232620" y="3295221"/>
                  <a:pt x="1232620" y="3289079"/>
                  <a:pt x="1229552" y="3286008"/>
                </a:cubicBezTo>
                <a:cubicBezTo>
                  <a:pt x="1226484" y="3286008"/>
                  <a:pt x="1220348" y="3286008"/>
                  <a:pt x="1220348" y="3279866"/>
                </a:cubicBezTo>
                <a:cubicBezTo>
                  <a:pt x="1220348" y="3276795"/>
                  <a:pt x="1226484" y="3276795"/>
                  <a:pt x="1229552" y="3273724"/>
                </a:cubicBezTo>
                <a:cubicBezTo>
                  <a:pt x="1235688" y="3261440"/>
                  <a:pt x="1226484" y="3261440"/>
                  <a:pt x="1217279" y="3261440"/>
                </a:cubicBezTo>
                <a:cubicBezTo>
                  <a:pt x="1214211" y="3261440"/>
                  <a:pt x="1214211" y="3261440"/>
                  <a:pt x="1214211" y="3261440"/>
                </a:cubicBezTo>
                <a:cubicBezTo>
                  <a:pt x="1208075" y="3261440"/>
                  <a:pt x="1201938" y="3261440"/>
                  <a:pt x="1198870" y="3264511"/>
                </a:cubicBezTo>
                <a:cubicBezTo>
                  <a:pt x="1195802" y="3264511"/>
                  <a:pt x="1192734" y="3264511"/>
                  <a:pt x="1186598" y="3267582"/>
                </a:cubicBezTo>
                <a:cubicBezTo>
                  <a:pt x="1186598" y="3276795"/>
                  <a:pt x="1177393" y="3270653"/>
                  <a:pt x="1174325" y="3273724"/>
                </a:cubicBezTo>
                <a:cubicBezTo>
                  <a:pt x="1171257" y="3276795"/>
                  <a:pt x="1168189" y="3276795"/>
                  <a:pt x="1165120" y="3273724"/>
                </a:cubicBezTo>
                <a:cubicBezTo>
                  <a:pt x="1165120" y="3273724"/>
                  <a:pt x="1165120" y="3273724"/>
                  <a:pt x="1162052" y="3273724"/>
                </a:cubicBezTo>
                <a:cubicBezTo>
                  <a:pt x="1158984" y="3273724"/>
                  <a:pt x="1155916" y="3270653"/>
                  <a:pt x="1152848" y="3273724"/>
                </a:cubicBezTo>
                <a:cubicBezTo>
                  <a:pt x="1152848" y="3276795"/>
                  <a:pt x="1149779" y="3276795"/>
                  <a:pt x="1146711" y="3276795"/>
                </a:cubicBezTo>
                <a:cubicBezTo>
                  <a:pt x="1146711" y="3276795"/>
                  <a:pt x="1143643" y="3276795"/>
                  <a:pt x="1143643" y="3279866"/>
                </a:cubicBezTo>
                <a:cubicBezTo>
                  <a:pt x="1140575" y="3282937"/>
                  <a:pt x="1137507" y="3286008"/>
                  <a:pt x="1134438" y="3286008"/>
                </a:cubicBezTo>
                <a:lnTo>
                  <a:pt x="1128302" y="3286008"/>
                </a:lnTo>
                <a:cubicBezTo>
                  <a:pt x="1125234" y="3286008"/>
                  <a:pt x="1125234" y="3286008"/>
                  <a:pt x="1125234" y="3286008"/>
                </a:cubicBezTo>
                <a:lnTo>
                  <a:pt x="1122166" y="3286008"/>
                </a:lnTo>
                <a:cubicBezTo>
                  <a:pt x="1116029" y="3292150"/>
                  <a:pt x="1109893" y="3289079"/>
                  <a:pt x="1106825" y="3289079"/>
                </a:cubicBezTo>
                <a:cubicBezTo>
                  <a:pt x="1097620" y="3295221"/>
                  <a:pt x="1091484" y="3307506"/>
                  <a:pt x="1079211" y="3307506"/>
                </a:cubicBezTo>
                <a:cubicBezTo>
                  <a:pt x="1070007" y="3313648"/>
                  <a:pt x="1060802" y="3313648"/>
                  <a:pt x="1051597" y="3316719"/>
                </a:cubicBezTo>
                <a:cubicBezTo>
                  <a:pt x="1051597" y="3316719"/>
                  <a:pt x="1051597" y="3316719"/>
                  <a:pt x="1048529" y="3316719"/>
                </a:cubicBezTo>
                <a:cubicBezTo>
                  <a:pt x="1045461" y="3322861"/>
                  <a:pt x="1039325" y="3319790"/>
                  <a:pt x="1036257" y="3322861"/>
                </a:cubicBezTo>
                <a:cubicBezTo>
                  <a:pt x="1023984" y="3329003"/>
                  <a:pt x="1014779" y="3332074"/>
                  <a:pt x="999438" y="3329003"/>
                </a:cubicBezTo>
                <a:cubicBezTo>
                  <a:pt x="999438" y="3329003"/>
                  <a:pt x="999438" y="3329003"/>
                  <a:pt x="996370" y="3325932"/>
                </a:cubicBezTo>
                <a:cubicBezTo>
                  <a:pt x="996370" y="3332074"/>
                  <a:pt x="993302" y="3335145"/>
                  <a:pt x="990234" y="3335145"/>
                </a:cubicBezTo>
                <a:cubicBezTo>
                  <a:pt x="987166" y="3335145"/>
                  <a:pt x="987166" y="3338216"/>
                  <a:pt x="984098" y="3338216"/>
                </a:cubicBezTo>
                <a:cubicBezTo>
                  <a:pt x="984098" y="3338216"/>
                  <a:pt x="984098" y="3338216"/>
                  <a:pt x="981029" y="3338216"/>
                </a:cubicBezTo>
                <a:cubicBezTo>
                  <a:pt x="981029" y="3338216"/>
                  <a:pt x="981029" y="3338216"/>
                  <a:pt x="977961" y="3338216"/>
                </a:cubicBezTo>
                <a:cubicBezTo>
                  <a:pt x="971825" y="3338216"/>
                  <a:pt x="965689" y="3335145"/>
                  <a:pt x="959552" y="3338216"/>
                </a:cubicBezTo>
                <a:cubicBezTo>
                  <a:pt x="950348" y="3341287"/>
                  <a:pt x="944211" y="3347429"/>
                  <a:pt x="938075" y="3347429"/>
                </a:cubicBezTo>
                <a:cubicBezTo>
                  <a:pt x="931938" y="3353571"/>
                  <a:pt x="925802" y="3350500"/>
                  <a:pt x="919666" y="3353571"/>
                </a:cubicBezTo>
                <a:cubicBezTo>
                  <a:pt x="919666" y="3353571"/>
                  <a:pt x="916598" y="3356642"/>
                  <a:pt x="913529" y="3356642"/>
                </a:cubicBezTo>
                <a:cubicBezTo>
                  <a:pt x="913529" y="3356642"/>
                  <a:pt x="913529" y="3356642"/>
                  <a:pt x="910461" y="3356642"/>
                </a:cubicBezTo>
                <a:cubicBezTo>
                  <a:pt x="892052" y="3365855"/>
                  <a:pt x="867507" y="3365855"/>
                  <a:pt x="846029" y="3371997"/>
                </a:cubicBezTo>
                <a:cubicBezTo>
                  <a:pt x="833757" y="3384281"/>
                  <a:pt x="818416" y="3384281"/>
                  <a:pt x="806143" y="3387352"/>
                </a:cubicBezTo>
                <a:cubicBezTo>
                  <a:pt x="806143" y="3387352"/>
                  <a:pt x="806143" y="3390423"/>
                  <a:pt x="806143" y="3390423"/>
                </a:cubicBezTo>
                <a:cubicBezTo>
                  <a:pt x="806143" y="3390423"/>
                  <a:pt x="803075" y="3390423"/>
                  <a:pt x="803075" y="3390423"/>
                </a:cubicBezTo>
                <a:cubicBezTo>
                  <a:pt x="803075" y="3390423"/>
                  <a:pt x="803075" y="3393495"/>
                  <a:pt x="803075" y="3393495"/>
                </a:cubicBezTo>
                <a:cubicBezTo>
                  <a:pt x="772393" y="3405779"/>
                  <a:pt x="741711" y="3414992"/>
                  <a:pt x="711030" y="3421134"/>
                </a:cubicBezTo>
                <a:cubicBezTo>
                  <a:pt x="711030" y="3421134"/>
                  <a:pt x="711030" y="3421134"/>
                  <a:pt x="707961" y="3421134"/>
                </a:cubicBezTo>
                <a:cubicBezTo>
                  <a:pt x="704893" y="3424205"/>
                  <a:pt x="698757" y="3421134"/>
                  <a:pt x="695689" y="3424205"/>
                </a:cubicBezTo>
                <a:cubicBezTo>
                  <a:pt x="692620" y="3427276"/>
                  <a:pt x="689552" y="3427276"/>
                  <a:pt x="686484" y="3427276"/>
                </a:cubicBezTo>
                <a:cubicBezTo>
                  <a:pt x="686484" y="3427276"/>
                  <a:pt x="683416" y="3427276"/>
                  <a:pt x="683416" y="3424205"/>
                </a:cubicBezTo>
                <a:cubicBezTo>
                  <a:pt x="683416" y="3427276"/>
                  <a:pt x="683416" y="3427276"/>
                  <a:pt x="683416" y="3427276"/>
                </a:cubicBezTo>
                <a:cubicBezTo>
                  <a:pt x="683416" y="3436489"/>
                  <a:pt x="674211" y="3430347"/>
                  <a:pt x="671143" y="3433418"/>
                </a:cubicBezTo>
                <a:cubicBezTo>
                  <a:pt x="665007" y="3436489"/>
                  <a:pt x="658870" y="3439560"/>
                  <a:pt x="649666" y="3439560"/>
                </a:cubicBezTo>
                <a:cubicBezTo>
                  <a:pt x="649666" y="3439560"/>
                  <a:pt x="649666" y="3439560"/>
                  <a:pt x="646598" y="3436489"/>
                </a:cubicBezTo>
                <a:cubicBezTo>
                  <a:pt x="646598" y="3439560"/>
                  <a:pt x="643530" y="3439560"/>
                  <a:pt x="640461" y="3442631"/>
                </a:cubicBezTo>
                <a:cubicBezTo>
                  <a:pt x="640461" y="3442631"/>
                  <a:pt x="640461" y="3442631"/>
                  <a:pt x="637393" y="3442631"/>
                </a:cubicBezTo>
                <a:cubicBezTo>
                  <a:pt x="634325" y="3442631"/>
                  <a:pt x="634325" y="3442631"/>
                  <a:pt x="631257" y="3442631"/>
                </a:cubicBezTo>
                <a:cubicBezTo>
                  <a:pt x="625120" y="3445702"/>
                  <a:pt x="615916" y="3448773"/>
                  <a:pt x="606711" y="3445702"/>
                </a:cubicBezTo>
                <a:cubicBezTo>
                  <a:pt x="606711" y="3448773"/>
                  <a:pt x="606711" y="3448773"/>
                  <a:pt x="606711" y="3448773"/>
                </a:cubicBezTo>
                <a:cubicBezTo>
                  <a:pt x="594439" y="3448773"/>
                  <a:pt x="585234" y="3457986"/>
                  <a:pt x="576030" y="3454915"/>
                </a:cubicBezTo>
                <a:cubicBezTo>
                  <a:pt x="566825" y="3461057"/>
                  <a:pt x="557620" y="3461057"/>
                  <a:pt x="548416" y="3464128"/>
                </a:cubicBezTo>
                <a:cubicBezTo>
                  <a:pt x="539211" y="3464128"/>
                  <a:pt x="530007" y="3467199"/>
                  <a:pt x="520802" y="3470270"/>
                </a:cubicBezTo>
                <a:cubicBezTo>
                  <a:pt x="517734" y="3476412"/>
                  <a:pt x="511598" y="3473341"/>
                  <a:pt x="505461" y="3476412"/>
                </a:cubicBezTo>
                <a:cubicBezTo>
                  <a:pt x="502393" y="3476412"/>
                  <a:pt x="499325" y="3476412"/>
                  <a:pt x="493189" y="3476412"/>
                </a:cubicBezTo>
                <a:cubicBezTo>
                  <a:pt x="493189" y="3479484"/>
                  <a:pt x="490120" y="3479484"/>
                  <a:pt x="487052" y="3476412"/>
                </a:cubicBezTo>
                <a:cubicBezTo>
                  <a:pt x="483984" y="3479484"/>
                  <a:pt x="483984" y="3479484"/>
                  <a:pt x="480916" y="3479484"/>
                </a:cubicBezTo>
                <a:cubicBezTo>
                  <a:pt x="480916" y="3479484"/>
                  <a:pt x="480916" y="3479484"/>
                  <a:pt x="477848" y="3479484"/>
                </a:cubicBezTo>
                <a:cubicBezTo>
                  <a:pt x="468643" y="3488697"/>
                  <a:pt x="456370" y="3488697"/>
                  <a:pt x="447166" y="3488697"/>
                </a:cubicBezTo>
                <a:cubicBezTo>
                  <a:pt x="447166" y="3488697"/>
                  <a:pt x="447166" y="3488697"/>
                  <a:pt x="444098" y="3488697"/>
                </a:cubicBezTo>
                <a:cubicBezTo>
                  <a:pt x="441030" y="3491768"/>
                  <a:pt x="437961" y="3491768"/>
                  <a:pt x="434893" y="3491768"/>
                </a:cubicBezTo>
                <a:cubicBezTo>
                  <a:pt x="434893" y="3491768"/>
                  <a:pt x="431825" y="3488697"/>
                  <a:pt x="431825" y="3488697"/>
                </a:cubicBezTo>
                <a:cubicBezTo>
                  <a:pt x="431825" y="3488697"/>
                  <a:pt x="428757" y="3488697"/>
                  <a:pt x="425689" y="3491768"/>
                </a:cubicBezTo>
                <a:cubicBezTo>
                  <a:pt x="425689" y="3491768"/>
                  <a:pt x="425689" y="3491768"/>
                  <a:pt x="425689" y="3494839"/>
                </a:cubicBezTo>
                <a:cubicBezTo>
                  <a:pt x="422620" y="3494839"/>
                  <a:pt x="419552" y="3494839"/>
                  <a:pt x="416484" y="3494839"/>
                </a:cubicBezTo>
                <a:cubicBezTo>
                  <a:pt x="413416" y="3497910"/>
                  <a:pt x="407280" y="3497910"/>
                  <a:pt x="404211" y="3494839"/>
                </a:cubicBezTo>
                <a:cubicBezTo>
                  <a:pt x="401143" y="3494839"/>
                  <a:pt x="401143" y="3497910"/>
                  <a:pt x="398075" y="3497910"/>
                </a:cubicBezTo>
                <a:cubicBezTo>
                  <a:pt x="395007" y="3497910"/>
                  <a:pt x="391939" y="3497910"/>
                  <a:pt x="385802" y="3497910"/>
                </a:cubicBezTo>
                <a:cubicBezTo>
                  <a:pt x="385802" y="3500981"/>
                  <a:pt x="385802" y="3500981"/>
                  <a:pt x="385802" y="3500981"/>
                </a:cubicBezTo>
                <a:cubicBezTo>
                  <a:pt x="379666" y="3504052"/>
                  <a:pt x="373530" y="3500981"/>
                  <a:pt x="370461" y="3497910"/>
                </a:cubicBezTo>
                <a:cubicBezTo>
                  <a:pt x="364325" y="3497910"/>
                  <a:pt x="358189" y="3500981"/>
                  <a:pt x="355120" y="3500981"/>
                </a:cubicBezTo>
                <a:cubicBezTo>
                  <a:pt x="348984" y="3510194"/>
                  <a:pt x="339780" y="3504052"/>
                  <a:pt x="333643" y="3507123"/>
                </a:cubicBezTo>
                <a:cubicBezTo>
                  <a:pt x="330575" y="3510194"/>
                  <a:pt x="324439" y="3507123"/>
                  <a:pt x="321371" y="3510194"/>
                </a:cubicBezTo>
                <a:cubicBezTo>
                  <a:pt x="321371" y="3510194"/>
                  <a:pt x="321371" y="3510194"/>
                  <a:pt x="318302" y="3510194"/>
                </a:cubicBezTo>
                <a:cubicBezTo>
                  <a:pt x="315234" y="3513265"/>
                  <a:pt x="315234" y="3513265"/>
                  <a:pt x="312166" y="3510194"/>
                </a:cubicBezTo>
                <a:cubicBezTo>
                  <a:pt x="309098" y="3510194"/>
                  <a:pt x="309098" y="3510194"/>
                  <a:pt x="306030" y="3513265"/>
                </a:cubicBezTo>
                <a:cubicBezTo>
                  <a:pt x="306030" y="3516336"/>
                  <a:pt x="302961" y="3516336"/>
                  <a:pt x="299893" y="3516336"/>
                </a:cubicBezTo>
                <a:cubicBezTo>
                  <a:pt x="290689" y="3516336"/>
                  <a:pt x="284552" y="3519407"/>
                  <a:pt x="278416" y="3519407"/>
                </a:cubicBezTo>
                <a:cubicBezTo>
                  <a:pt x="278416" y="3522478"/>
                  <a:pt x="275348" y="3522478"/>
                  <a:pt x="272280" y="3522478"/>
                </a:cubicBezTo>
                <a:cubicBezTo>
                  <a:pt x="272280" y="3522478"/>
                  <a:pt x="272280" y="3522478"/>
                  <a:pt x="269211" y="3525549"/>
                </a:cubicBezTo>
                <a:cubicBezTo>
                  <a:pt x="269211" y="3525549"/>
                  <a:pt x="269211" y="3525549"/>
                  <a:pt x="266143" y="3522478"/>
                </a:cubicBezTo>
                <a:cubicBezTo>
                  <a:pt x="266143" y="3522478"/>
                  <a:pt x="266143" y="3522478"/>
                  <a:pt x="266143" y="3525549"/>
                </a:cubicBezTo>
                <a:cubicBezTo>
                  <a:pt x="266143" y="3522478"/>
                  <a:pt x="266143" y="3522478"/>
                  <a:pt x="263075" y="3519407"/>
                </a:cubicBezTo>
                <a:cubicBezTo>
                  <a:pt x="263075" y="3519407"/>
                  <a:pt x="260007" y="3519407"/>
                  <a:pt x="256939" y="3519407"/>
                </a:cubicBezTo>
                <a:cubicBezTo>
                  <a:pt x="256939" y="3519407"/>
                  <a:pt x="256939" y="3522478"/>
                  <a:pt x="256939" y="3522478"/>
                </a:cubicBezTo>
                <a:cubicBezTo>
                  <a:pt x="247734" y="3522478"/>
                  <a:pt x="238530" y="3525549"/>
                  <a:pt x="232393" y="3522478"/>
                </a:cubicBezTo>
                <a:cubicBezTo>
                  <a:pt x="232393" y="3522478"/>
                  <a:pt x="232393" y="3522478"/>
                  <a:pt x="229325" y="3522478"/>
                </a:cubicBezTo>
                <a:cubicBezTo>
                  <a:pt x="229325" y="3522478"/>
                  <a:pt x="229325" y="3522478"/>
                  <a:pt x="226257" y="3525549"/>
                </a:cubicBezTo>
                <a:cubicBezTo>
                  <a:pt x="220120" y="3525549"/>
                  <a:pt x="213984" y="3531691"/>
                  <a:pt x="210916" y="3519407"/>
                </a:cubicBezTo>
                <a:cubicBezTo>
                  <a:pt x="223189" y="3519407"/>
                  <a:pt x="210916" y="3507123"/>
                  <a:pt x="220120" y="3504052"/>
                </a:cubicBezTo>
                <a:cubicBezTo>
                  <a:pt x="229325" y="3504052"/>
                  <a:pt x="235461" y="3500981"/>
                  <a:pt x="241598" y="3494839"/>
                </a:cubicBezTo>
                <a:cubicBezTo>
                  <a:pt x="244666" y="3494839"/>
                  <a:pt x="244666" y="3491768"/>
                  <a:pt x="244666" y="3488697"/>
                </a:cubicBezTo>
                <a:cubicBezTo>
                  <a:pt x="235461" y="3485626"/>
                  <a:pt x="226257" y="3488697"/>
                  <a:pt x="217052" y="3488697"/>
                </a:cubicBezTo>
                <a:cubicBezTo>
                  <a:pt x="217052" y="3491768"/>
                  <a:pt x="217052" y="3491768"/>
                  <a:pt x="213984" y="3494839"/>
                </a:cubicBezTo>
                <a:cubicBezTo>
                  <a:pt x="189439" y="3510194"/>
                  <a:pt x="180234" y="3504052"/>
                  <a:pt x="177166" y="3482555"/>
                </a:cubicBezTo>
                <a:cubicBezTo>
                  <a:pt x="180234" y="3473341"/>
                  <a:pt x="183302" y="3464128"/>
                  <a:pt x="186371" y="3454915"/>
                </a:cubicBezTo>
                <a:cubicBezTo>
                  <a:pt x="186371" y="3454915"/>
                  <a:pt x="186371" y="3451844"/>
                  <a:pt x="186371" y="3451844"/>
                </a:cubicBezTo>
                <a:cubicBezTo>
                  <a:pt x="189439" y="3445702"/>
                  <a:pt x="177166" y="3436489"/>
                  <a:pt x="186371" y="3430347"/>
                </a:cubicBezTo>
                <a:cubicBezTo>
                  <a:pt x="186371" y="3430347"/>
                  <a:pt x="189439" y="3430347"/>
                  <a:pt x="189439" y="3430347"/>
                </a:cubicBezTo>
                <a:cubicBezTo>
                  <a:pt x="189439" y="3427276"/>
                  <a:pt x="192507" y="3427276"/>
                  <a:pt x="192507" y="3427276"/>
                </a:cubicBezTo>
                <a:cubicBezTo>
                  <a:pt x="195575" y="3424205"/>
                  <a:pt x="195575" y="3421134"/>
                  <a:pt x="198643" y="3421134"/>
                </a:cubicBezTo>
                <a:cubicBezTo>
                  <a:pt x="204780" y="3405779"/>
                  <a:pt x="198643" y="3390423"/>
                  <a:pt x="207848" y="3375068"/>
                </a:cubicBezTo>
                <a:cubicBezTo>
                  <a:pt x="207848" y="3371997"/>
                  <a:pt x="207848" y="3371997"/>
                  <a:pt x="207848" y="3368926"/>
                </a:cubicBezTo>
                <a:cubicBezTo>
                  <a:pt x="210916" y="3365855"/>
                  <a:pt x="210916" y="3365855"/>
                  <a:pt x="213984" y="3362784"/>
                </a:cubicBezTo>
                <a:cubicBezTo>
                  <a:pt x="213984" y="3359713"/>
                  <a:pt x="213984" y="3356642"/>
                  <a:pt x="213984" y="3353571"/>
                </a:cubicBezTo>
                <a:cubicBezTo>
                  <a:pt x="217052" y="3350500"/>
                  <a:pt x="220120" y="3347429"/>
                  <a:pt x="220120" y="3344358"/>
                </a:cubicBezTo>
                <a:cubicBezTo>
                  <a:pt x="241598" y="3341287"/>
                  <a:pt x="241598" y="3341287"/>
                  <a:pt x="241598" y="3322861"/>
                </a:cubicBezTo>
                <a:cubicBezTo>
                  <a:pt x="241598" y="3319790"/>
                  <a:pt x="241598" y="3319790"/>
                  <a:pt x="241598" y="3316719"/>
                </a:cubicBezTo>
                <a:cubicBezTo>
                  <a:pt x="238530" y="3316719"/>
                  <a:pt x="235461" y="3316719"/>
                  <a:pt x="232393" y="3316719"/>
                </a:cubicBezTo>
                <a:cubicBezTo>
                  <a:pt x="226257" y="3316719"/>
                  <a:pt x="223189" y="3313648"/>
                  <a:pt x="223189" y="3307506"/>
                </a:cubicBezTo>
                <a:cubicBezTo>
                  <a:pt x="223189" y="3301363"/>
                  <a:pt x="229325" y="3304434"/>
                  <a:pt x="232393" y="3301363"/>
                </a:cubicBezTo>
                <a:cubicBezTo>
                  <a:pt x="235461" y="3301363"/>
                  <a:pt x="235461" y="3301363"/>
                  <a:pt x="235461" y="3298292"/>
                </a:cubicBezTo>
                <a:cubicBezTo>
                  <a:pt x="238530" y="3298292"/>
                  <a:pt x="238530" y="3298292"/>
                  <a:pt x="241598" y="3295221"/>
                </a:cubicBezTo>
                <a:cubicBezTo>
                  <a:pt x="241598" y="3295221"/>
                  <a:pt x="241598" y="3295221"/>
                  <a:pt x="241598" y="3298292"/>
                </a:cubicBezTo>
                <a:cubicBezTo>
                  <a:pt x="247734" y="3289079"/>
                  <a:pt x="260007" y="3292150"/>
                  <a:pt x="266143" y="3286008"/>
                </a:cubicBezTo>
                <a:cubicBezTo>
                  <a:pt x="263075" y="3282937"/>
                  <a:pt x="256939" y="3279866"/>
                  <a:pt x="253871" y="3273724"/>
                </a:cubicBezTo>
                <a:cubicBezTo>
                  <a:pt x="253871" y="3273724"/>
                  <a:pt x="253871" y="3270653"/>
                  <a:pt x="253871" y="3270653"/>
                </a:cubicBezTo>
                <a:cubicBezTo>
                  <a:pt x="253871" y="3261440"/>
                  <a:pt x="260007" y="3261440"/>
                  <a:pt x="266143" y="3258369"/>
                </a:cubicBezTo>
                <a:cubicBezTo>
                  <a:pt x="269211" y="3258369"/>
                  <a:pt x="269211" y="3258369"/>
                  <a:pt x="269211" y="3258369"/>
                </a:cubicBezTo>
                <a:cubicBezTo>
                  <a:pt x="272280" y="3255298"/>
                  <a:pt x="272280" y="3255298"/>
                  <a:pt x="275348" y="3255298"/>
                </a:cubicBezTo>
                <a:cubicBezTo>
                  <a:pt x="275348" y="3252227"/>
                  <a:pt x="272280" y="3249156"/>
                  <a:pt x="272280" y="3246085"/>
                </a:cubicBezTo>
                <a:cubicBezTo>
                  <a:pt x="278416" y="3243014"/>
                  <a:pt x="284552" y="3239943"/>
                  <a:pt x="290689" y="3239943"/>
                </a:cubicBezTo>
                <a:cubicBezTo>
                  <a:pt x="290689" y="3236872"/>
                  <a:pt x="296825" y="3230730"/>
                  <a:pt x="290689" y="3227659"/>
                </a:cubicBezTo>
                <a:cubicBezTo>
                  <a:pt x="284552" y="3224588"/>
                  <a:pt x="284552" y="3221517"/>
                  <a:pt x="290689" y="3218445"/>
                </a:cubicBezTo>
                <a:cubicBezTo>
                  <a:pt x="290689" y="3212303"/>
                  <a:pt x="290689" y="3209232"/>
                  <a:pt x="296825" y="3206161"/>
                </a:cubicBezTo>
                <a:cubicBezTo>
                  <a:pt x="299893" y="3206161"/>
                  <a:pt x="299893" y="3206161"/>
                  <a:pt x="302961" y="3206161"/>
                </a:cubicBezTo>
                <a:cubicBezTo>
                  <a:pt x="302961" y="3203090"/>
                  <a:pt x="302961" y="3203090"/>
                  <a:pt x="306030" y="3200019"/>
                </a:cubicBezTo>
                <a:cubicBezTo>
                  <a:pt x="306030" y="3200019"/>
                  <a:pt x="309098" y="3203090"/>
                  <a:pt x="309098" y="3203090"/>
                </a:cubicBezTo>
                <a:cubicBezTo>
                  <a:pt x="309098" y="3200019"/>
                  <a:pt x="312166" y="3200019"/>
                  <a:pt x="312166" y="3200019"/>
                </a:cubicBezTo>
                <a:cubicBezTo>
                  <a:pt x="315234" y="3190806"/>
                  <a:pt x="327507" y="3190806"/>
                  <a:pt x="330575" y="3184664"/>
                </a:cubicBezTo>
                <a:cubicBezTo>
                  <a:pt x="333643" y="3181593"/>
                  <a:pt x="336711" y="3178522"/>
                  <a:pt x="339780" y="3175451"/>
                </a:cubicBezTo>
                <a:cubicBezTo>
                  <a:pt x="342848" y="3172380"/>
                  <a:pt x="345916" y="3172380"/>
                  <a:pt x="348984" y="3172380"/>
                </a:cubicBezTo>
                <a:cubicBezTo>
                  <a:pt x="348984" y="3169309"/>
                  <a:pt x="352052" y="3169309"/>
                  <a:pt x="355120" y="3169309"/>
                </a:cubicBezTo>
                <a:cubicBezTo>
                  <a:pt x="355120" y="3169309"/>
                  <a:pt x="358189" y="3166238"/>
                  <a:pt x="358189" y="3166238"/>
                </a:cubicBezTo>
                <a:cubicBezTo>
                  <a:pt x="358189" y="3160096"/>
                  <a:pt x="348984" y="3157025"/>
                  <a:pt x="348984" y="3150883"/>
                </a:cubicBezTo>
                <a:cubicBezTo>
                  <a:pt x="352052" y="3150883"/>
                  <a:pt x="355120" y="3150883"/>
                  <a:pt x="361257" y="3150883"/>
                </a:cubicBezTo>
                <a:cubicBezTo>
                  <a:pt x="361257" y="3147812"/>
                  <a:pt x="361257" y="3147812"/>
                  <a:pt x="361257" y="3147812"/>
                </a:cubicBezTo>
                <a:cubicBezTo>
                  <a:pt x="364325" y="3147812"/>
                  <a:pt x="364325" y="3147812"/>
                  <a:pt x="364325" y="3144741"/>
                </a:cubicBezTo>
                <a:cubicBezTo>
                  <a:pt x="367393" y="3141670"/>
                  <a:pt x="373530" y="3144741"/>
                  <a:pt x="376598" y="3141670"/>
                </a:cubicBezTo>
                <a:cubicBezTo>
                  <a:pt x="382734" y="3138599"/>
                  <a:pt x="385802" y="3138599"/>
                  <a:pt x="388871" y="3138599"/>
                </a:cubicBezTo>
                <a:cubicBezTo>
                  <a:pt x="391939" y="3138599"/>
                  <a:pt x="391939" y="3138599"/>
                  <a:pt x="391939" y="3138599"/>
                </a:cubicBezTo>
                <a:cubicBezTo>
                  <a:pt x="391939" y="3138599"/>
                  <a:pt x="395007" y="3138599"/>
                  <a:pt x="395007" y="3135528"/>
                </a:cubicBezTo>
                <a:cubicBezTo>
                  <a:pt x="398075" y="3135528"/>
                  <a:pt x="401143" y="3135528"/>
                  <a:pt x="404211" y="3132456"/>
                </a:cubicBezTo>
                <a:cubicBezTo>
                  <a:pt x="407280" y="3132456"/>
                  <a:pt x="407280" y="3132456"/>
                  <a:pt x="407280" y="3132456"/>
                </a:cubicBezTo>
                <a:cubicBezTo>
                  <a:pt x="413416" y="3129385"/>
                  <a:pt x="416484" y="3129385"/>
                  <a:pt x="419552" y="3129385"/>
                </a:cubicBezTo>
                <a:cubicBezTo>
                  <a:pt x="419552" y="3129385"/>
                  <a:pt x="422620" y="3129385"/>
                  <a:pt x="422620" y="3129385"/>
                </a:cubicBezTo>
                <a:cubicBezTo>
                  <a:pt x="425689" y="3123243"/>
                  <a:pt x="425689" y="3117101"/>
                  <a:pt x="422620" y="3110959"/>
                </a:cubicBezTo>
                <a:cubicBezTo>
                  <a:pt x="422620" y="3107888"/>
                  <a:pt x="422620" y="3104817"/>
                  <a:pt x="422620" y="3101746"/>
                </a:cubicBezTo>
                <a:cubicBezTo>
                  <a:pt x="422620" y="3101746"/>
                  <a:pt x="422620" y="3098675"/>
                  <a:pt x="425689" y="3098675"/>
                </a:cubicBezTo>
                <a:cubicBezTo>
                  <a:pt x="431825" y="3095604"/>
                  <a:pt x="431825" y="3092533"/>
                  <a:pt x="425689" y="3089462"/>
                </a:cubicBezTo>
                <a:cubicBezTo>
                  <a:pt x="425689" y="3086391"/>
                  <a:pt x="425689" y="3083320"/>
                  <a:pt x="425689" y="3080249"/>
                </a:cubicBezTo>
                <a:cubicBezTo>
                  <a:pt x="422620" y="3080249"/>
                  <a:pt x="422620" y="3077178"/>
                  <a:pt x="419552" y="3077178"/>
                </a:cubicBezTo>
                <a:cubicBezTo>
                  <a:pt x="419552" y="3067965"/>
                  <a:pt x="422620" y="3058752"/>
                  <a:pt x="419552" y="3049539"/>
                </a:cubicBezTo>
                <a:cubicBezTo>
                  <a:pt x="419552" y="3034183"/>
                  <a:pt x="413416" y="3031112"/>
                  <a:pt x="401143" y="3034183"/>
                </a:cubicBezTo>
                <a:cubicBezTo>
                  <a:pt x="388871" y="3034183"/>
                  <a:pt x="376598" y="3034183"/>
                  <a:pt x="367393" y="3031112"/>
                </a:cubicBezTo>
                <a:cubicBezTo>
                  <a:pt x="364325" y="3031112"/>
                  <a:pt x="358189" y="3028041"/>
                  <a:pt x="355120" y="3028041"/>
                </a:cubicBezTo>
                <a:cubicBezTo>
                  <a:pt x="348984" y="3031112"/>
                  <a:pt x="339780" y="3028041"/>
                  <a:pt x="330575" y="3028041"/>
                </a:cubicBezTo>
                <a:cubicBezTo>
                  <a:pt x="333643" y="3021899"/>
                  <a:pt x="327507" y="3018828"/>
                  <a:pt x="321371" y="3015757"/>
                </a:cubicBezTo>
                <a:cubicBezTo>
                  <a:pt x="321371" y="3015757"/>
                  <a:pt x="321371" y="3015757"/>
                  <a:pt x="321371" y="3018828"/>
                </a:cubicBezTo>
                <a:cubicBezTo>
                  <a:pt x="321371" y="3018828"/>
                  <a:pt x="321371" y="3018828"/>
                  <a:pt x="318302" y="3018828"/>
                </a:cubicBezTo>
                <a:cubicBezTo>
                  <a:pt x="315234" y="3018828"/>
                  <a:pt x="312166" y="3018828"/>
                  <a:pt x="309098" y="3018828"/>
                </a:cubicBezTo>
                <a:cubicBezTo>
                  <a:pt x="306030" y="3018828"/>
                  <a:pt x="302961" y="3015757"/>
                  <a:pt x="306030" y="3012686"/>
                </a:cubicBezTo>
                <a:cubicBezTo>
                  <a:pt x="306030" y="3009615"/>
                  <a:pt x="309098" y="3009615"/>
                  <a:pt x="309098" y="3006544"/>
                </a:cubicBezTo>
                <a:cubicBezTo>
                  <a:pt x="302961" y="2997331"/>
                  <a:pt x="306030" y="2988118"/>
                  <a:pt x="309098" y="2978905"/>
                </a:cubicBezTo>
                <a:cubicBezTo>
                  <a:pt x="309098" y="2972763"/>
                  <a:pt x="309098" y="2969692"/>
                  <a:pt x="309098" y="2963550"/>
                </a:cubicBezTo>
                <a:cubicBezTo>
                  <a:pt x="312166" y="2963550"/>
                  <a:pt x="312166" y="2963550"/>
                  <a:pt x="312166" y="2963550"/>
                </a:cubicBezTo>
                <a:cubicBezTo>
                  <a:pt x="312166" y="2963550"/>
                  <a:pt x="312166" y="2963550"/>
                  <a:pt x="312166" y="2960478"/>
                </a:cubicBezTo>
                <a:cubicBezTo>
                  <a:pt x="312166" y="2960478"/>
                  <a:pt x="312166" y="2960478"/>
                  <a:pt x="309098" y="2960478"/>
                </a:cubicBezTo>
                <a:cubicBezTo>
                  <a:pt x="309098" y="2957407"/>
                  <a:pt x="309098" y="2951265"/>
                  <a:pt x="309098" y="2948194"/>
                </a:cubicBezTo>
                <a:cubicBezTo>
                  <a:pt x="302961" y="2948194"/>
                  <a:pt x="299893" y="2948194"/>
                  <a:pt x="296825" y="2942052"/>
                </a:cubicBezTo>
                <a:cubicBezTo>
                  <a:pt x="296825" y="2945123"/>
                  <a:pt x="299893" y="2945123"/>
                  <a:pt x="299893" y="2942052"/>
                </a:cubicBezTo>
                <a:cubicBezTo>
                  <a:pt x="302961" y="2942052"/>
                  <a:pt x="306030" y="2942052"/>
                  <a:pt x="309098" y="2942052"/>
                </a:cubicBezTo>
                <a:cubicBezTo>
                  <a:pt x="309098" y="2938981"/>
                  <a:pt x="312166" y="2938981"/>
                  <a:pt x="312166" y="2938981"/>
                </a:cubicBezTo>
                <a:cubicBezTo>
                  <a:pt x="312166" y="2935910"/>
                  <a:pt x="312166" y="2932839"/>
                  <a:pt x="312166" y="2929768"/>
                </a:cubicBezTo>
                <a:cubicBezTo>
                  <a:pt x="309098" y="2929768"/>
                  <a:pt x="309098" y="2929768"/>
                  <a:pt x="306030" y="2929768"/>
                </a:cubicBezTo>
                <a:cubicBezTo>
                  <a:pt x="306030" y="2929768"/>
                  <a:pt x="306030" y="2926697"/>
                  <a:pt x="306030" y="2926697"/>
                </a:cubicBezTo>
                <a:cubicBezTo>
                  <a:pt x="309098" y="2926697"/>
                  <a:pt x="309098" y="2926697"/>
                  <a:pt x="312166" y="2923626"/>
                </a:cubicBezTo>
                <a:cubicBezTo>
                  <a:pt x="312166" y="2926697"/>
                  <a:pt x="312166" y="2926697"/>
                  <a:pt x="312166" y="2926697"/>
                </a:cubicBezTo>
                <a:cubicBezTo>
                  <a:pt x="312166" y="2923626"/>
                  <a:pt x="315234" y="2923626"/>
                  <a:pt x="315234" y="2920555"/>
                </a:cubicBezTo>
                <a:cubicBezTo>
                  <a:pt x="315234" y="2920555"/>
                  <a:pt x="315234" y="2917484"/>
                  <a:pt x="315234" y="2917484"/>
                </a:cubicBezTo>
                <a:cubicBezTo>
                  <a:pt x="315234" y="2914413"/>
                  <a:pt x="312166" y="2911342"/>
                  <a:pt x="312166" y="2908271"/>
                </a:cubicBezTo>
                <a:cubicBezTo>
                  <a:pt x="312166" y="2905200"/>
                  <a:pt x="312166" y="2902129"/>
                  <a:pt x="312166" y="2899058"/>
                </a:cubicBezTo>
                <a:cubicBezTo>
                  <a:pt x="312166" y="2899058"/>
                  <a:pt x="309098" y="2895987"/>
                  <a:pt x="309098" y="2895987"/>
                </a:cubicBezTo>
                <a:cubicBezTo>
                  <a:pt x="309098" y="2892916"/>
                  <a:pt x="309098" y="2892916"/>
                  <a:pt x="309098" y="2892916"/>
                </a:cubicBezTo>
                <a:cubicBezTo>
                  <a:pt x="306030" y="2889845"/>
                  <a:pt x="302961" y="2886774"/>
                  <a:pt x="306030" y="2883703"/>
                </a:cubicBezTo>
                <a:cubicBezTo>
                  <a:pt x="309098" y="2883703"/>
                  <a:pt x="312166" y="2883703"/>
                  <a:pt x="315234" y="2880632"/>
                </a:cubicBezTo>
                <a:cubicBezTo>
                  <a:pt x="315234" y="2877561"/>
                  <a:pt x="315234" y="2877561"/>
                  <a:pt x="318302" y="2877561"/>
                </a:cubicBezTo>
                <a:cubicBezTo>
                  <a:pt x="318302" y="2871418"/>
                  <a:pt x="324439" y="2871418"/>
                  <a:pt x="330575" y="2868347"/>
                </a:cubicBezTo>
                <a:cubicBezTo>
                  <a:pt x="318302" y="2865276"/>
                  <a:pt x="306030" y="2877561"/>
                  <a:pt x="296825" y="2859134"/>
                </a:cubicBezTo>
                <a:cubicBezTo>
                  <a:pt x="296825" y="2859134"/>
                  <a:pt x="299893" y="2859134"/>
                  <a:pt x="299893" y="2856063"/>
                </a:cubicBezTo>
                <a:cubicBezTo>
                  <a:pt x="306030" y="2849921"/>
                  <a:pt x="312166" y="2843779"/>
                  <a:pt x="318302" y="2840708"/>
                </a:cubicBezTo>
                <a:cubicBezTo>
                  <a:pt x="318302" y="2837637"/>
                  <a:pt x="321371" y="2837637"/>
                  <a:pt x="324439" y="2837637"/>
                </a:cubicBezTo>
                <a:cubicBezTo>
                  <a:pt x="324439" y="2837637"/>
                  <a:pt x="324439" y="2837637"/>
                  <a:pt x="327507" y="2834566"/>
                </a:cubicBezTo>
                <a:cubicBezTo>
                  <a:pt x="327507" y="2834566"/>
                  <a:pt x="327507" y="2834566"/>
                  <a:pt x="327507" y="2831495"/>
                </a:cubicBezTo>
                <a:cubicBezTo>
                  <a:pt x="324439" y="2828424"/>
                  <a:pt x="315234" y="2828424"/>
                  <a:pt x="318302" y="2819211"/>
                </a:cubicBezTo>
                <a:cubicBezTo>
                  <a:pt x="327507" y="2797714"/>
                  <a:pt x="309098" y="2788500"/>
                  <a:pt x="299893" y="2776216"/>
                </a:cubicBezTo>
                <a:cubicBezTo>
                  <a:pt x="299893" y="2776216"/>
                  <a:pt x="299893" y="2776216"/>
                  <a:pt x="299893" y="2773145"/>
                </a:cubicBezTo>
                <a:cubicBezTo>
                  <a:pt x="293757" y="2773145"/>
                  <a:pt x="287620" y="2770074"/>
                  <a:pt x="284552" y="2763932"/>
                </a:cubicBezTo>
                <a:cubicBezTo>
                  <a:pt x="281484" y="2763932"/>
                  <a:pt x="278416" y="2767003"/>
                  <a:pt x="278416" y="2760861"/>
                </a:cubicBezTo>
                <a:cubicBezTo>
                  <a:pt x="275348" y="2760861"/>
                  <a:pt x="275348" y="2760861"/>
                  <a:pt x="278416" y="2757790"/>
                </a:cubicBezTo>
                <a:cubicBezTo>
                  <a:pt x="278416" y="2751648"/>
                  <a:pt x="269211" y="2754719"/>
                  <a:pt x="269211" y="2748577"/>
                </a:cubicBezTo>
                <a:cubicBezTo>
                  <a:pt x="266143" y="2745506"/>
                  <a:pt x="269211" y="2745506"/>
                  <a:pt x="269211" y="2745506"/>
                </a:cubicBezTo>
                <a:cubicBezTo>
                  <a:pt x="269211" y="2742435"/>
                  <a:pt x="266143" y="2739364"/>
                  <a:pt x="263075" y="2736293"/>
                </a:cubicBezTo>
                <a:cubicBezTo>
                  <a:pt x="263075" y="2736293"/>
                  <a:pt x="260007" y="2736293"/>
                  <a:pt x="260007" y="2733222"/>
                </a:cubicBezTo>
                <a:cubicBezTo>
                  <a:pt x="269211" y="2730151"/>
                  <a:pt x="260007" y="2724009"/>
                  <a:pt x="260007" y="2717867"/>
                </a:cubicBezTo>
                <a:cubicBezTo>
                  <a:pt x="266143" y="2702511"/>
                  <a:pt x="263075" y="2687156"/>
                  <a:pt x="266143" y="2671801"/>
                </a:cubicBezTo>
                <a:cubicBezTo>
                  <a:pt x="269211" y="2668730"/>
                  <a:pt x="269211" y="2662588"/>
                  <a:pt x="272280" y="2659517"/>
                </a:cubicBezTo>
                <a:cubicBezTo>
                  <a:pt x="272280" y="2656446"/>
                  <a:pt x="269211" y="2656446"/>
                  <a:pt x="272280" y="2656446"/>
                </a:cubicBezTo>
                <a:cubicBezTo>
                  <a:pt x="275348" y="2653375"/>
                  <a:pt x="278416" y="2650304"/>
                  <a:pt x="281484" y="2647233"/>
                </a:cubicBezTo>
                <a:cubicBezTo>
                  <a:pt x="278416" y="2644162"/>
                  <a:pt x="278416" y="2641091"/>
                  <a:pt x="278416" y="2638020"/>
                </a:cubicBezTo>
                <a:cubicBezTo>
                  <a:pt x="275348" y="2625736"/>
                  <a:pt x="275348" y="2619594"/>
                  <a:pt x="287620" y="2607309"/>
                </a:cubicBezTo>
                <a:cubicBezTo>
                  <a:pt x="287620" y="2601167"/>
                  <a:pt x="287620" y="2591954"/>
                  <a:pt x="287620" y="2585812"/>
                </a:cubicBezTo>
                <a:cubicBezTo>
                  <a:pt x="290689" y="2585812"/>
                  <a:pt x="293757" y="2582741"/>
                  <a:pt x="296825" y="2582741"/>
                </a:cubicBezTo>
                <a:cubicBezTo>
                  <a:pt x="290689" y="2576599"/>
                  <a:pt x="287620" y="2570457"/>
                  <a:pt x="284552" y="2564315"/>
                </a:cubicBezTo>
                <a:cubicBezTo>
                  <a:pt x="284552" y="2561244"/>
                  <a:pt x="284552" y="2555102"/>
                  <a:pt x="284552" y="2552031"/>
                </a:cubicBezTo>
                <a:cubicBezTo>
                  <a:pt x="299893" y="2545889"/>
                  <a:pt x="293757" y="2530534"/>
                  <a:pt x="299893" y="2521320"/>
                </a:cubicBezTo>
                <a:cubicBezTo>
                  <a:pt x="299893" y="2512107"/>
                  <a:pt x="306030" y="2505965"/>
                  <a:pt x="296825" y="2499823"/>
                </a:cubicBezTo>
                <a:cubicBezTo>
                  <a:pt x="287620" y="2499823"/>
                  <a:pt x="281484" y="2499823"/>
                  <a:pt x="281484" y="2493681"/>
                </a:cubicBezTo>
                <a:cubicBezTo>
                  <a:pt x="278416" y="2487539"/>
                  <a:pt x="278416" y="2481397"/>
                  <a:pt x="272280" y="2478326"/>
                </a:cubicBezTo>
                <a:cubicBezTo>
                  <a:pt x="263075" y="2456829"/>
                  <a:pt x="278416" y="2438402"/>
                  <a:pt x="278416" y="2419976"/>
                </a:cubicBezTo>
                <a:cubicBezTo>
                  <a:pt x="278416" y="2410763"/>
                  <a:pt x="278416" y="2401550"/>
                  <a:pt x="284552" y="2392337"/>
                </a:cubicBezTo>
                <a:cubicBezTo>
                  <a:pt x="284552" y="2392337"/>
                  <a:pt x="284552" y="2389266"/>
                  <a:pt x="284552" y="2389266"/>
                </a:cubicBezTo>
                <a:cubicBezTo>
                  <a:pt x="284552" y="2386195"/>
                  <a:pt x="284552" y="2383124"/>
                  <a:pt x="284552" y="2380053"/>
                </a:cubicBezTo>
                <a:cubicBezTo>
                  <a:pt x="278416" y="2373911"/>
                  <a:pt x="281484" y="2367769"/>
                  <a:pt x="284552" y="2361627"/>
                </a:cubicBezTo>
                <a:cubicBezTo>
                  <a:pt x="284552" y="2361627"/>
                  <a:pt x="284552" y="2358556"/>
                  <a:pt x="284552" y="2358556"/>
                </a:cubicBezTo>
                <a:cubicBezTo>
                  <a:pt x="278416" y="2352413"/>
                  <a:pt x="269211" y="2361627"/>
                  <a:pt x="266143" y="2349342"/>
                </a:cubicBezTo>
                <a:cubicBezTo>
                  <a:pt x="269211" y="2343200"/>
                  <a:pt x="269211" y="2340129"/>
                  <a:pt x="260007" y="2337058"/>
                </a:cubicBezTo>
                <a:cubicBezTo>
                  <a:pt x="256939" y="2337058"/>
                  <a:pt x="250802" y="2340129"/>
                  <a:pt x="244666" y="2337058"/>
                </a:cubicBezTo>
                <a:cubicBezTo>
                  <a:pt x="244666" y="2337058"/>
                  <a:pt x="244666" y="2337058"/>
                  <a:pt x="241598" y="2333987"/>
                </a:cubicBezTo>
                <a:cubicBezTo>
                  <a:pt x="241598" y="2333987"/>
                  <a:pt x="241598" y="2333987"/>
                  <a:pt x="241598" y="2337058"/>
                </a:cubicBezTo>
                <a:cubicBezTo>
                  <a:pt x="235461" y="2337058"/>
                  <a:pt x="232393" y="2333987"/>
                  <a:pt x="226257" y="2337058"/>
                </a:cubicBezTo>
                <a:cubicBezTo>
                  <a:pt x="220120" y="2340129"/>
                  <a:pt x="213984" y="2340129"/>
                  <a:pt x="207848" y="2337058"/>
                </a:cubicBezTo>
                <a:cubicBezTo>
                  <a:pt x="207848" y="2337058"/>
                  <a:pt x="204780" y="2337058"/>
                  <a:pt x="204780" y="2337058"/>
                </a:cubicBezTo>
                <a:cubicBezTo>
                  <a:pt x="201711" y="2337058"/>
                  <a:pt x="201711" y="2340129"/>
                  <a:pt x="201711" y="2340129"/>
                </a:cubicBezTo>
                <a:cubicBezTo>
                  <a:pt x="198643" y="2340129"/>
                  <a:pt x="195575" y="2340129"/>
                  <a:pt x="192507" y="2340129"/>
                </a:cubicBezTo>
                <a:cubicBezTo>
                  <a:pt x="192507" y="2340129"/>
                  <a:pt x="192507" y="2340129"/>
                  <a:pt x="189439" y="2340129"/>
                </a:cubicBezTo>
                <a:cubicBezTo>
                  <a:pt x="189439" y="2340129"/>
                  <a:pt x="189439" y="2343200"/>
                  <a:pt x="186371" y="2343200"/>
                </a:cubicBezTo>
                <a:cubicBezTo>
                  <a:pt x="174098" y="2352413"/>
                  <a:pt x="158757" y="2355484"/>
                  <a:pt x="140348" y="2352413"/>
                </a:cubicBezTo>
                <a:cubicBezTo>
                  <a:pt x="137280" y="2358556"/>
                  <a:pt x="131143" y="2352413"/>
                  <a:pt x="128075" y="2358556"/>
                </a:cubicBezTo>
                <a:cubicBezTo>
                  <a:pt x="115802" y="2373911"/>
                  <a:pt x="103530" y="2364698"/>
                  <a:pt x="94325" y="2358556"/>
                </a:cubicBezTo>
                <a:cubicBezTo>
                  <a:pt x="85121" y="2352413"/>
                  <a:pt x="78984" y="2346271"/>
                  <a:pt x="72848" y="2340129"/>
                </a:cubicBezTo>
                <a:cubicBezTo>
                  <a:pt x="60575" y="2333987"/>
                  <a:pt x="63643" y="2321703"/>
                  <a:pt x="57507" y="2309419"/>
                </a:cubicBezTo>
                <a:cubicBezTo>
                  <a:pt x="57507" y="2309419"/>
                  <a:pt x="57507" y="2309419"/>
                  <a:pt x="54439" y="2312490"/>
                </a:cubicBezTo>
                <a:cubicBezTo>
                  <a:pt x="57507" y="2309419"/>
                  <a:pt x="57507" y="2303277"/>
                  <a:pt x="60575" y="2303277"/>
                </a:cubicBezTo>
                <a:cubicBezTo>
                  <a:pt x="63643" y="2297135"/>
                  <a:pt x="63643" y="2290993"/>
                  <a:pt x="60575" y="2284851"/>
                </a:cubicBezTo>
                <a:cubicBezTo>
                  <a:pt x="54439" y="2278709"/>
                  <a:pt x="60575" y="2272567"/>
                  <a:pt x="57507" y="2266424"/>
                </a:cubicBezTo>
                <a:cubicBezTo>
                  <a:pt x="57507" y="2266424"/>
                  <a:pt x="57507" y="2263353"/>
                  <a:pt x="57507" y="2263353"/>
                </a:cubicBezTo>
                <a:cubicBezTo>
                  <a:pt x="57507" y="2263353"/>
                  <a:pt x="57507" y="2263353"/>
                  <a:pt x="57507" y="2260282"/>
                </a:cubicBezTo>
                <a:cubicBezTo>
                  <a:pt x="45234" y="2247998"/>
                  <a:pt x="48302" y="2235714"/>
                  <a:pt x="57507" y="2220359"/>
                </a:cubicBezTo>
                <a:cubicBezTo>
                  <a:pt x="57507" y="2220359"/>
                  <a:pt x="60575" y="2220359"/>
                  <a:pt x="60575" y="2220359"/>
                </a:cubicBezTo>
                <a:cubicBezTo>
                  <a:pt x="69780" y="2217288"/>
                  <a:pt x="78984" y="2214217"/>
                  <a:pt x="88189" y="2208075"/>
                </a:cubicBezTo>
                <a:cubicBezTo>
                  <a:pt x="88189" y="2208075"/>
                  <a:pt x="88189" y="2208075"/>
                  <a:pt x="88189" y="2205004"/>
                </a:cubicBezTo>
                <a:cubicBezTo>
                  <a:pt x="88189" y="2205004"/>
                  <a:pt x="97393" y="2205004"/>
                  <a:pt x="91257" y="2198862"/>
                </a:cubicBezTo>
                <a:cubicBezTo>
                  <a:pt x="88189" y="2198862"/>
                  <a:pt x="85121" y="2198862"/>
                  <a:pt x="82052" y="2201933"/>
                </a:cubicBezTo>
                <a:cubicBezTo>
                  <a:pt x="82052" y="2201933"/>
                  <a:pt x="78984" y="2201933"/>
                  <a:pt x="78984" y="2201933"/>
                </a:cubicBezTo>
                <a:cubicBezTo>
                  <a:pt x="75916" y="2201933"/>
                  <a:pt x="69780" y="2205004"/>
                  <a:pt x="66711" y="2205004"/>
                </a:cubicBezTo>
                <a:cubicBezTo>
                  <a:pt x="66711" y="2205004"/>
                  <a:pt x="63643" y="2205004"/>
                  <a:pt x="63643" y="2205004"/>
                </a:cubicBezTo>
                <a:cubicBezTo>
                  <a:pt x="60575" y="2201933"/>
                  <a:pt x="60575" y="2201933"/>
                  <a:pt x="60575" y="2198862"/>
                </a:cubicBezTo>
                <a:cubicBezTo>
                  <a:pt x="57507" y="2198862"/>
                  <a:pt x="57507" y="2198862"/>
                  <a:pt x="57507" y="2198862"/>
                </a:cubicBezTo>
                <a:cubicBezTo>
                  <a:pt x="54439" y="2195791"/>
                  <a:pt x="54439" y="2192720"/>
                  <a:pt x="60575" y="2189649"/>
                </a:cubicBezTo>
                <a:cubicBezTo>
                  <a:pt x="63643" y="2189649"/>
                  <a:pt x="63643" y="2189649"/>
                  <a:pt x="66711" y="2189649"/>
                </a:cubicBezTo>
                <a:cubicBezTo>
                  <a:pt x="69780" y="2189649"/>
                  <a:pt x="69780" y="2186578"/>
                  <a:pt x="72848" y="2186578"/>
                </a:cubicBezTo>
                <a:cubicBezTo>
                  <a:pt x="72848" y="2186578"/>
                  <a:pt x="72848" y="2183506"/>
                  <a:pt x="75916" y="2183506"/>
                </a:cubicBezTo>
                <a:cubicBezTo>
                  <a:pt x="75916" y="2183506"/>
                  <a:pt x="75916" y="2183506"/>
                  <a:pt x="75916" y="2180435"/>
                </a:cubicBezTo>
                <a:cubicBezTo>
                  <a:pt x="75916" y="2180435"/>
                  <a:pt x="75916" y="2177364"/>
                  <a:pt x="75916" y="2177364"/>
                </a:cubicBezTo>
                <a:cubicBezTo>
                  <a:pt x="72848" y="2171222"/>
                  <a:pt x="63643" y="2171222"/>
                  <a:pt x="57507" y="2168151"/>
                </a:cubicBezTo>
                <a:cubicBezTo>
                  <a:pt x="54439" y="2165080"/>
                  <a:pt x="57507" y="2165080"/>
                  <a:pt x="57507" y="2165080"/>
                </a:cubicBezTo>
                <a:cubicBezTo>
                  <a:pt x="57507" y="2165080"/>
                  <a:pt x="57507" y="2165080"/>
                  <a:pt x="60575" y="2165080"/>
                </a:cubicBezTo>
                <a:cubicBezTo>
                  <a:pt x="63643" y="2152796"/>
                  <a:pt x="78984" y="2155867"/>
                  <a:pt x="88189" y="2152796"/>
                </a:cubicBezTo>
                <a:cubicBezTo>
                  <a:pt x="88189" y="2152796"/>
                  <a:pt x="88189" y="2152796"/>
                  <a:pt x="91257" y="2149725"/>
                </a:cubicBezTo>
                <a:cubicBezTo>
                  <a:pt x="97393" y="2146654"/>
                  <a:pt x="100461" y="2143583"/>
                  <a:pt x="109666" y="2143583"/>
                </a:cubicBezTo>
                <a:cubicBezTo>
                  <a:pt x="109666" y="2146654"/>
                  <a:pt x="109666" y="2146654"/>
                  <a:pt x="109666" y="2146654"/>
                </a:cubicBezTo>
                <a:cubicBezTo>
                  <a:pt x="112734" y="2140512"/>
                  <a:pt x="109666" y="2137441"/>
                  <a:pt x="106598" y="2134370"/>
                </a:cubicBezTo>
                <a:cubicBezTo>
                  <a:pt x="94325" y="2134370"/>
                  <a:pt x="82052" y="2134370"/>
                  <a:pt x="69780" y="2134370"/>
                </a:cubicBezTo>
                <a:cubicBezTo>
                  <a:pt x="69780" y="2128228"/>
                  <a:pt x="75916" y="2125157"/>
                  <a:pt x="82052" y="2125157"/>
                </a:cubicBezTo>
                <a:cubicBezTo>
                  <a:pt x="85121" y="2122086"/>
                  <a:pt x="91257" y="2122086"/>
                  <a:pt x="88189" y="2115944"/>
                </a:cubicBezTo>
                <a:cubicBezTo>
                  <a:pt x="88189" y="2112873"/>
                  <a:pt x="82052" y="2112873"/>
                  <a:pt x="78984" y="2115944"/>
                </a:cubicBezTo>
                <a:cubicBezTo>
                  <a:pt x="75916" y="2115944"/>
                  <a:pt x="72848" y="2115944"/>
                  <a:pt x="69780" y="2115944"/>
                </a:cubicBezTo>
                <a:cubicBezTo>
                  <a:pt x="63643" y="2115944"/>
                  <a:pt x="57507" y="2115944"/>
                  <a:pt x="51371" y="2115944"/>
                </a:cubicBezTo>
                <a:cubicBezTo>
                  <a:pt x="51371" y="2112873"/>
                  <a:pt x="51371" y="2112873"/>
                  <a:pt x="51371" y="2109802"/>
                </a:cubicBezTo>
                <a:cubicBezTo>
                  <a:pt x="48302" y="2109802"/>
                  <a:pt x="48302" y="2109802"/>
                  <a:pt x="45234" y="2106731"/>
                </a:cubicBezTo>
                <a:cubicBezTo>
                  <a:pt x="42166" y="2106731"/>
                  <a:pt x="39098" y="2109802"/>
                  <a:pt x="36030" y="2106731"/>
                </a:cubicBezTo>
                <a:cubicBezTo>
                  <a:pt x="17621" y="2091375"/>
                  <a:pt x="14552" y="2066807"/>
                  <a:pt x="8416" y="2045310"/>
                </a:cubicBezTo>
                <a:cubicBezTo>
                  <a:pt x="8416" y="2042239"/>
                  <a:pt x="11484" y="2042239"/>
                  <a:pt x="14552" y="2039168"/>
                </a:cubicBezTo>
                <a:cubicBezTo>
                  <a:pt x="17621" y="2023813"/>
                  <a:pt x="14552" y="2008458"/>
                  <a:pt x="8416" y="1996173"/>
                </a:cubicBezTo>
                <a:cubicBezTo>
                  <a:pt x="8416" y="1996173"/>
                  <a:pt x="8416" y="1993102"/>
                  <a:pt x="8416" y="1993102"/>
                </a:cubicBezTo>
                <a:cubicBezTo>
                  <a:pt x="5348" y="1974676"/>
                  <a:pt x="-6925" y="1959321"/>
                  <a:pt x="5348" y="1940895"/>
                </a:cubicBezTo>
                <a:cubicBezTo>
                  <a:pt x="5348" y="1940895"/>
                  <a:pt x="8416" y="1937824"/>
                  <a:pt x="8416" y="1934753"/>
                </a:cubicBezTo>
                <a:cubicBezTo>
                  <a:pt x="8416" y="1931682"/>
                  <a:pt x="8416" y="1931682"/>
                  <a:pt x="8416" y="1928611"/>
                </a:cubicBezTo>
                <a:cubicBezTo>
                  <a:pt x="8416" y="1925540"/>
                  <a:pt x="8416" y="1922469"/>
                  <a:pt x="8416" y="1919397"/>
                </a:cubicBezTo>
                <a:cubicBezTo>
                  <a:pt x="14552" y="1916326"/>
                  <a:pt x="17621" y="1910184"/>
                  <a:pt x="23757" y="1910184"/>
                </a:cubicBezTo>
                <a:cubicBezTo>
                  <a:pt x="26825" y="1910184"/>
                  <a:pt x="26825" y="1907113"/>
                  <a:pt x="29893" y="1907113"/>
                </a:cubicBezTo>
                <a:cubicBezTo>
                  <a:pt x="26825" y="1904042"/>
                  <a:pt x="26825" y="1900971"/>
                  <a:pt x="26825" y="1897900"/>
                </a:cubicBezTo>
                <a:lnTo>
                  <a:pt x="8416" y="1897900"/>
                </a:lnTo>
                <a:cubicBezTo>
                  <a:pt x="8416" y="1894829"/>
                  <a:pt x="8416" y="1891758"/>
                  <a:pt x="8416" y="1888687"/>
                </a:cubicBezTo>
                <a:cubicBezTo>
                  <a:pt x="14552" y="1885616"/>
                  <a:pt x="20689" y="1885616"/>
                  <a:pt x="29893" y="1888687"/>
                </a:cubicBezTo>
                <a:cubicBezTo>
                  <a:pt x="32961" y="1882545"/>
                  <a:pt x="39098" y="1879474"/>
                  <a:pt x="42166" y="1876403"/>
                </a:cubicBezTo>
                <a:cubicBezTo>
                  <a:pt x="48302" y="1876403"/>
                  <a:pt x="51371" y="1876403"/>
                  <a:pt x="54439" y="1876403"/>
                </a:cubicBezTo>
                <a:cubicBezTo>
                  <a:pt x="57507" y="1873332"/>
                  <a:pt x="57507" y="1873332"/>
                  <a:pt x="60575" y="1873332"/>
                </a:cubicBezTo>
                <a:cubicBezTo>
                  <a:pt x="63643" y="1867190"/>
                  <a:pt x="66711" y="1870261"/>
                  <a:pt x="72848" y="1870261"/>
                </a:cubicBezTo>
                <a:cubicBezTo>
                  <a:pt x="72848" y="1870261"/>
                  <a:pt x="72848" y="1873332"/>
                  <a:pt x="69780" y="1873332"/>
                </a:cubicBezTo>
                <a:cubicBezTo>
                  <a:pt x="72848" y="1873332"/>
                  <a:pt x="72848" y="1873332"/>
                  <a:pt x="72848" y="1873332"/>
                </a:cubicBezTo>
                <a:cubicBezTo>
                  <a:pt x="82052" y="1870261"/>
                  <a:pt x="88189" y="1867190"/>
                  <a:pt x="97393" y="1867190"/>
                </a:cubicBezTo>
                <a:cubicBezTo>
                  <a:pt x="100461" y="1864119"/>
                  <a:pt x="100461" y="1864119"/>
                  <a:pt x="103530" y="1864119"/>
                </a:cubicBezTo>
                <a:cubicBezTo>
                  <a:pt x="97393" y="1861048"/>
                  <a:pt x="94325" y="1861048"/>
                  <a:pt x="91257" y="1857977"/>
                </a:cubicBezTo>
                <a:cubicBezTo>
                  <a:pt x="78984" y="1848764"/>
                  <a:pt x="88189" y="1848764"/>
                  <a:pt x="94325" y="1845693"/>
                </a:cubicBezTo>
                <a:cubicBezTo>
                  <a:pt x="103530" y="1839551"/>
                  <a:pt x="97393" y="1833408"/>
                  <a:pt x="94325" y="1827266"/>
                </a:cubicBezTo>
                <a:cubicBezTo>
                  <a:pt x="94325" y="1827266"/>
                  <a:pt x="94325" y="1827266"/>
                  <a:pt x="94325" y="1824195"/>
                </a:cubicBezTo>
                <a:cubicBezTo>
                  <a:pt x="97393" y="1824195"/>
                  <a:pt x="103530" y="1821124"/>
                  <a:pt x="103530" y="1818053"/>
                </a:cubicBezTo>
                <a:cubicBezTo>
                  <a:pt x="103530" y="1799627"/>
                  <a:pt x="115802" y="1799627"/>
                  <a:pt x="128075" y="1793485"/>
                </a:cubicBezTo>
                <a:cubicBezTo>
                  <a:pt x="128075" y="1790414"/>
                  <a:pt x="131143" y="1790414"/>
                  <a:pt x="134212" y="1787343"/>
                </a:cubicBezTo>
                <a:cubicBezTo>
                  <a:pt x="134212" y="1787343"/>
                  <a:pt x="134212" y="1784272"/>
                  <a:pt x="137280" y="1784272"/>
                </a:cubicBezTo>
                <a:cubicBezTo>
                  <a:pt x="137280" y="1784272"/>
                  <a:pt x="137280" y="1784272"/>
                  <a:pt x="137280" y="1781201"/>
                </a:cubicBezTo>
                <a:cubicBezTo>
                  <a:pt x="128075" y="1781201"/>
                  <a:pt x="121939" y="1781201"/>
                  <a:pt x="112734" y="1781201"/>
                </a:cubicBezTo>
                <a:cubicBezTo>
                  <a:pt x="109666" y="1781201"/>
                  <a:pt x="106598" y="1781201"/>
                  <a:pt x="106598" y="1778130"/>
                </a:cubicBezTo>
                <a:cubicBezTo>
                  <a:pt x="106598" y="1775059"/>
                  <a:pt x="109666" y="1775059"/>
                  <a:pt x="112734" y="1771988"/>
                </a:cubicBezTo>
                <a:cubicBezTo>
                  <a:pt x="112734" y="1771988"/>
                  <a:pt x="112734" y="1771988"/>
                  <a:pt x="115802" y="1771988"/>
                </a:cubicBezTo>
                <a:cubicBezTo>
                  <a:pt x="115802" y="1768917"/>
                  <a:pt x="115802" y="1765846"/>
                  <a:pt x="115802" y="1765846"/>
                </a:cubicBezTo>
                <a:cubicBezTo>
                  <a:pt x="118871" y="1762775"/>
                  <a:pt x="125007" y="1762775"/>
                  <a:pt x="128075" y="1762775"/>
                </a:cubicBezTo>
                <a:cubicBezTo>
                  <a:pt x="131143" y="1759704"/>
                  <a:pt x="134212" y="1759704"/>
                  <a:pt x="137280" y="1759704"/>
                </a:cubicBezTo>
                <a:cubicBezTo>
                  <a:pt x="143416" y="1753562"/>
                  <a:pt x="140348" y="1750491"/>
                  <a:pt x="134212" y="1744348"/>
                </a:cubicBezTo>
                <a:cubicBezTo>
                  <a:pt x="131143" y="1738206"/>
                  <a:pt x="134212" y="1735135"/>
                  <a:pt x="140348" y="1735135"/>
                </a:cubicBezTo>
                <a:cubicBezTo>
                  <a:pt x="146484" y="1735135"/>
                  <a:pt x="152620" y="1735135"/>
                  <a:pt x="155689" y="1732064"/>
                </a:cubicBezTo>
                <a:cubicBezTo>
                  <a:pt x="158757" y="1732064"/>
                  <a:pt x="158757" y="1732064"/>
                  <a:pt x="161825" y="1728993"/>
                </a:cubicBezTo>
                <a:cubicBezTo>
                  <a:pt x="164893" y="1728993"/>
                  <a:pt x="171030" y="1725922"/>
                  <a:pt x="177166" y="1725922"/>
                </a:cubicBezTo>
                <a:cubicBezTo>
                  <a:pt x="177166" y="1725922"/>
                  <a:pt x="180234" y="1725922"/>
                  <a:pt x="180234" y="1725922"/>
                </a:cubicBezTo>
                <a:cubicBezTo>
                  <a:pt x="183302" y="1719780"/>
                  <a:pt x="192507" y="1719780"/>
                  <a:pt x="195575" y="1716709"/>
                </a:cubicBezTo>
                <a:cubicBezTo>
                  <a:pt x="195575" y="1716709"/>
                  <a:pt x="198643" y="1716709"/>
                  <a:pt x="198643" y="1716709"/>
                </a:cubicBezTo>
                <a:cubicBezTo>
                  <a:pt x="198643" y="1707496"/>
                  <a:pt x="189439" y="1701354"/>
                  <a:pt x="195575" y="1698283"/>
                </a:cubicBezTo>
                <a:cubicBezTo>
                  <a:pt x="201711" y="1689070"/>
                  <a:pt x="207848" y="1682928"/>
                  <a:pt x="217052" y="1682928"/>
                </a:cubicBezTo>
                <a:cubicBezTo>
                  <a:pt x="232393" y="1676786"/>
                  <a:pt x="235461" y="1667573"/>
                  <a:pt x="232393" y="1655288"/>
                </a:cubicBezTo>
                <a:cubicBezTo>
                  <a:pt x="232393" y="1655288"/>
                  <a:pt x="232393" y="1655288"/>
                  <a:pt x="235461" y="1655288"/>
                </a:cubicBezTo>
                <a:cubicBezTo>
                  <a:pt x="232393" y="1649146"/>
                  <a:pt x="226257" y="1646075"/>
                  <a:pt x="232393" y="1639933"/>
                </a:cubicBezTo>
                <a:cubicBezTo>
                  <a:pt x="232393" y="1636862"/>
                  <a:pt x="232393" y="1630720"/>
                  <a:pt x="232393" y="1627649"/>
                </a:cubicBezTo>
                <a:cubicBezTo>
                  <a:pt x="238530" y="1621507"/>
                  <a:pt x="235461" y="1615365"/>
                  <a:pt x="235461" y="1609223"/>
                </a:cubicBezTo>
                <a:cubicBezTo>
                  <a:pt x="235461" y="1600010"/>
                  <a:pt x="241598" y="1596939"/>
                  <a:pt x="250802" y="1600010"/>
                </a:cubicBezTo>
                <a:cubicBezTo>
                  <a:pt x="256939" y="1600010"/>
                  <a:pt x="256939" y="1593868"/>
                  <a:pt x="263075" y="1590797"/>
                </a:cubicBezTo>
                <a:cubicBezTo>
                  <a:pt x="260007" y="1590797"/>
                  <a:pt x="260007" y="1587726"/>
                  <a:pt x="260007" y="1587726"/>
                </a:cubicBezTo>
                <a:cubicBezTo>
                  <a:pt x="260007" y="1587726"/>
                  <a:pt x="256939" y="1587726"/>
                  <a:pt x="256939" y="1584655"/>
                </a:cubicBezTo>
                <a:cubicBezTo>
                  <a:pt x="247734" y="1581584"/>
                  <a:pt x="235461" y="1587726"/>
                  <a:pt x="223189" y="1581584"/>
                </a:cubicBezTo>
                <a:cubicBezTo>
                  <a:pt x="235461" y="1569299"/>
                  <a:pt x="238530" y="1569299"/>
                  <a:pt x="229325" y="1553944"/>
                </a:cubicBezTo>
                <a:cubicBezTo>
                  <a:pt x="226257" y="1550873"/>
                  <a:pt x="226257" y="1547802"/>
                  <a:pt x="229325" y="1544731"/>
                </a:cubicBezTo>
                <a:cubicBezTo>
                  <a:pt x="232393" y="1541660"/>
                  <a:pt x="235461" y="1541660"/>
                  <a:pt x="235461" y="1538589"/>
                </a:cubicBezTo>
                <a:cubicBezTo>
                  <a:pt x="241598" y="1535518"/>
                  <a:pt x="250802" y="1535518"/>
                  <a:pt x="247734" y="1526305"/>
                </a:cubicBezTo>
                <a:cubicBezTo>
                  <a:pt x="247734" y="1520163"/>
                  <a:pt x="238530" y="1520163"/>
                  <a:pt x="232393" y="1517092"/>
                </a:cubicBezTo>
                <a:cubicBezTo>
                  <a:pt x="232393" y="1514021"/>
                  <a:pt x="232393" y="1514021"/>
                  <a:pt x="232393" y="1510950"/>
                </a:cubicBezTo>
                <a:cubicBezTo>
                  <a:pt x="235461" y="1501737"/>
                  <a:pt x="238530" y="1489452"/>
                  <a:pt x="241598" y="1480239"/>
                </a:cubicBezTo>
                <a:cubicBezTo>
                  <a:pt x="244666" y="1474097"/>
                  <a:pt x="247734" y="1467955"/>
                  <a:pt x="253871" y="1471026"/>
                </a:cubicBezTo>
                <a:cubicBezTo>
                  <a:pt x="250802" y="1467955"/>
                  <a:pt x="253871" y="1467955"/>
                  <a:pt x="253871" y="1467955"/>
                </a:cubicBezTo>
                <a:cubicBezTo>
                  <a:pt x="250802" y="1467955"/>
                  <a:pt x="250802" y="1467955"/>
                  <a:pt x="250802" y="1467955"/>
                </a:cubicBezTo>
                <a:cubicBezTo>
                  <a:pt x="244666" y="1458742"/>
                  <a:pt x="241598" y="1452600"/>
                  <a:pt x="235461" y="1446458"/>
                </a:cubicBezTo>
                <a:cubicBezTo>
                  <a:pt x="229325" y="1446458"/>
                  <a:pt x="223189" y="1446458"/>
                  <a:pt x="213984" y="1446458"/>
                </a:cubicBezTo>
                <a:cubicBezTo>
                  <a:pt x="213984" y="1446458"/>
                  <a:pt x="213984" y="1449529"/>
                  <a:pt x="213984" y="1449529"/>
                </a:cubicBezTo>
                <a:cubicBezTo>
                  <a:pt x="204780" y="1458742"/>
                  <a:pt x="189439" y="1455671"/>
                  <a:pt x="177166" y="1455671"/>
                </a:cubicBezTo>
                <a:cubicBezTo>
                  <a:pt x="177166" y="1455671"/>
                  <a:pt x="177166" y="1458742"/>
                  <a:pt x="177166" y="1458742"/>
                </a:cubicBezTo>
                <a:cubicBezTo>
                  <a:pt x="167961" y="1461813"/>
                  <a:pt x="161825" y="1458742"/>
                  <a:pt x="152620" y="1461813"/>
                </a:cubicBezTo>
                <a:cubicBezTo>
                  <a:pt x="149552" y="1461813"/>
                  <a:pt x="146484" y="1458742"/>
                  <a:pt x="146484" y="1455671"/>
                </a:cubicBezTo>
                <a:cubicBezTo>
                  <a:pt x="146484" y="1455671"/>
                  <a:pt x="146484" y="1455671"/>
                  <a:pt x="146484" y="1452600"/>
                </a:cubicBezTo>
                <a:cubicBezTo>
                  <a:pt x="128075" y="1449529"/>
                  <a:pt x="128075" y="1449529"/>
                  <a:pt x="137280" y="1434174"/>
                </a:cubicBezTo>
                <a:cubicBezTo>
                  <a:pt x="137280" y="1434174"/>
                  <a:pt x="137280" y="1431103"/>
                  <a:pt x="137280" y="1431103"/>
                </a:cubicBezTo>
                <a:cubicBezTo>
                  <a:pt x="137280" y="1431103"/>
                  <a:pt x="134212" y="1428032"/>
                  <a:pt x="134212" y="1428032"/>
                </a:cubicBezTo>
                <a:cubicBezTo>
                  <a:pt x="131143" y="1428032"/>
                  <a:pt x="131143" y="1424961"/>
                  <a:pt x="128075" y="1421890"/>
                </a:cubicBezTo>
                <a:cubicBezTo>
                  <a:pt x="115802" y="1424961"/>
                  <a:pt x="112734" y="1418819"/>
                  <a:pt x="112734" y="1406535"/>
                </a:cubicBezTo>
                <a:cubicBezTo>
                  <a:pt x="112734" y="1397321"/>
                  <a:pt x="115802" y="1388108"/>
                  <a:pt x="112734" y="1378895"/>
                </a:cubicBezTo>
                <a:cubicBezTo>
                  <a:pt x="112734" y="1372753"/>
                  <a:pt x="115802" y="1366611"/>
                  <a:pt x="112734" y="1360469"/>
                </a:cubicBezTo>
                <a:cubicBezTo>
                  <a:pt x="103530" y="1351256"/>
                  <a:pt x="91257" y="1345114"/>
                  <a:pt x="103530" y="1329759"/>
                </a:cubicBezTo>
                <a:cubicBezTo>
                  <a:pt x="109666" y="1326688"/>
                  <a:pt x="103530" y="1317474"/>
                  <a:pt x="103530" y="1311332"/>
                </a:cubicBezTo>
                <a:cubicBezTo>
                  <a:pt x="97393" y="1305190"/>
                  <a:pt x="103530" y="1295977"/>
                  <a:pt x="100461" y="1289835"/>
                </a:cubicBezTo>
                <a:cubicBezTo>
                  <a:pt x="97393" y="1286764"/>
                  <a:pt x="97393" y="1283693"/>
                  <a:pt x="94325" y="1280622"/>
                </a:cubicBezTo>
                <a:cubicBezTo>
                  <a:pt x="94325" y="1280622"/>
                  <a:pt x="94325" y="1280622"/>
                  <a:pt x="94325" y="1277551"/>
                </a:cubicBezTo>
                <a:cubicBezTo>
                  <a:pt x="103530" y="1268338"/>
                  <a:pt x="100461" y="1256054"/>
                  <a:pt x="100461" y="1243770"/>
                </a:cubicBezTo>
                <a:cubicBezTo>
                  <a:pt x="100461" y="1240699"/>
                  <a:pt x="100461" y="1240699"/>
                  <a:pt x="100461" y="1240699"/>
                </a:cubicBezTo>
                <a:cubicBezTo>
                  <a:pt x="100461" y="1240699"/>
                  <a:pt x="100461" y="1237628"/>
                  <a:pt x="100461" y="1237628"/>
                </a:cubicBezTo>
                <a:cubicBezTo>
                  <a:pt x="100461" y="1222272"/>
                  <a:pt x="100461" y="1206917"/>
                  <a:pt x="109666" y="1191562"/>
                </a:cubicBezTo>
                <a:cubicBezTo>
                  <a:pt x="109666" y="1191562"/>
                  <a:pt x="109666" y="1188491"/>
                  <a:pt x="112734" y="1188491"/>
                </a:cubicBezTo>
                <a:cubicBezTo>
                  <a:pt x="112734" y="1185420"/>
                  <a:pt x="112734" y="1182349"/>
                  <a:pt x="112734" y="1179278"/>
                </a:cubicBezTo>
                <a:cubicBezTo>
                  <a:pt x="112734" y="1179278"/>
                  <a:pt x="112734" y="1179278"/>
                  <a:pt x="109666" y="1179278"/>
                </a:cubicBezTo>
                <a:cubicBezTo>
                  <a:pt x="109666" y="1179278"/>
                  <a:pt x="106598" y="1179278"/>
                  <a:pt x="106598" y="1176207"/>
                </a:cubicBezTo>
                <a:cubicBezTo>
                  <a:pt x="106598" y="1173136"/>
                  <a:pt x="109666" y="1170065"/>
                  <a:pt x="109666" y="1166994"/>
                </a:cubicBezTo>
                <a:cubicBezTo>
                  <a:pt x="109666" y="1160852"/>
                  <a:pt x="115802" y="1160852"/>
                  <a:pt x="121939" y="1157781"/>
                </a:cubicBezTo>
                <a:cubicBezTo>
                  <a:pt x="121939" y="1154710"/>
                  <a:pt x="121939" y="1151639"/>
                  <a:pt x="125007" y="1148568"/>
                </a:cubicBezTo>
                <a:cubicBezTo>
                  <a:pt x="125007" y="1145496"/>
                  <a:pt x="128075" y="1145496"/>
                  <a:pt x="128075" y="1145496"/>
                </a:cubicBezTo>
                <a:cubicBezTo>
                  <a:pt x="131143" y="1142425"/>
                  <a:pt x="131143" y="1136283"/>
                  <a:pt x="134212" y="1136283"/>
                </a:cubicBezTo>
                <a:cubicBezTo>
                  <a:pt x="137280" y="1130141"/>
                  <a:pt x="143416" y="1136283"/>
                  <a:pt x="146484" y="1130141"/>
                </a:cubicBezTo>
                <a:cubicBezTo>
                  <a:pt x="149552" y="1123999"/>
                  <a:pt x="158757" y="1133212"/>
                  <a:pt x="161825" y="1127070"/>
                </a:cubicBezTo>
                <a:cubicBezTo>
                  <a:pt x="164893" y="1123999"/>
                  <a:pt x="164893" y="1123999"/>
                  <a:pt x="167961" y="1123999"/>
                </a:cubicBezTo>
                <a:cubicBezTo>
                  <a:pt x="174098" y="1114786"/>
                  <a:pt x="186371" y="1114786"/>
                  <a:pt x="195575" y="1114786"/>
                </a:cubicBezTo>
                <a:cubicBezTo>
                  <a:pt x="195575" y="1114786"/>
                  <a:pt x="198643" y="1114786"/>
                  <a:pt x="201711" y="1114786"/>
                </a:cubicBezTo>
                <a:cubicBezTo>
                  <a:pt x="204780" y="1111715"/>
                  <a:pt x="204780" y="1108644"/>
                  <a:pt x="195575" y="1105573"/>
                </a:cubicBezTo>
                <a:cubicBezTo>
                  <a:pt x="192507" y="1105573"/>
                  <a:pt x="189439" y="1105573"/>
                  <a:pt x="186371" y="1105573"/>
                </a:cubicBezTo>
                <a:cubicBezTo>
                  <a:pt x="177166" y="1102502"/>
                  <a:pt x="174098" y="1096360"/>
                  <a:pt x="177166" y="1090218"/>
                </a:cubicBezTo>
                <a:cubicBezTo>
                  <a:pt x="177166" y="1087147"/>
                  <a:pt x="177166" y="1084076"/>
                  <a:pt x="177166" y="1081005"/>
                </a:cubicBezTo>
                <a:cubicBezTo>
                  <a:pt x="177166" y="1081005"/>
                  <a:pt x="177166" y="1077934"/>
                  <a:pt x="180234" y="1077934"/>
                </a:cubicBezTo>
                <a:cubicBezTo>
                  <a:pt x="171030" y="1062579"/>
                  <a:pt x="167961" y="1050294"/>
                  <a:pt x="177166" y="1034939"/>
                </a:cubicBezTo>
                <a:cubicBezTo>
                  <a:pt x="180234" y="1028797"/>
                  <a:pt x="180234" y="1022655"/>
                  <a:pt x="177166" y="1016513"/>
                </a:cubicBezTo>
                <a:cubicBezTo>
                  <a:pt x="180234" y="991945"/>
                  <a:pt x="174098" y="970447"/>
                  <a:pt x="186371" y="948950"/>
                </a:cubicBezTo>
                <a:cubicBezTo>
                  <a:pt x="186371" y="945879"/>
                  <a:pt x="183302" y="939737"/>
                  <a:pt x="183302" y="933595"/>
                </a:cubicBezTo>
                <a:cubicBezTo>
                  <a:pt x="183302" y="930524"/>
                  <a:pt x="180234" y="930524"/>
                  <a:pt x="180234" y="927453"/>
                </a:cubicBezTo>
                <a:cubicBezTo>
                  <a:pt x="189439" y="915169"/>
                  <a:pt x="177166" y="902885"/>
                  <a:pt x="177166" y="893672"/>
                </a:cubicBezTo>
                <a:cubicBezTo>
                  <a:pt x="177166" y="893672"/>
                  <a:pt x="177166" y="890600"/>
                  <a:pt x="177166" y="890600"/>
                </a:cubicBezTo>
                <a:cubicBezTo>
                  <a:pt x="177166" y="890600"/>
                  <a:pt x="177166" y="887529"/>
                  <a:pt x="180234" y="887529"/>
                </a:cubicBezTo>
                <a:cubicBezTo>
                  <a:pt x="180234" y="884458"/>
                  <a:pt x="180234" y="881387"/>
                  <a:pt x="180234" y="878316"/>
                </a:cubicBezTo>
                <a:cubicBezTo>
                  <a:pt x="180234" y="878316"/>
                  <a:pt x="180234" y="878316"/>
                  <a:pt x="177166" y="878316"/>
                </a:cubicBezTo>
                <a:cubicBezTo>
                  <a:pt x="177166" y="878316"/>
                  <a:pt x="177166" y="878316"/>
                  <a:pt x="177166" y="875245"/>
                </a:cubicBezTo>
                <a:cubicBezTo>
                  <a:pt x="180234" y="872174"/>
                  <a:pt x="180234" y="872174"/>
                  <a:pt x="180234" y="872174"/>
                </a:cubicBezTo>
                <a:cubicBezTo>
                  <a:pt x="180234" y="869103"/>
                  <a:pt x="180234" y="866032"/>
                  <a:pt x="180234" y="859890"/>
                </a:cubicBezTo>
                <a:cubicBezTo>
                  <a:pt x="174098" y="853748"/>
                  <a:pt x="189439" y="844535"/>
                  <a:pt x="180234" y="835322"/>
                </a:cubicBezTo>
                <a:cubicBezTo>
                  <a:pt x="180234" y="835322"/>
                  <a:pt x="180234" y="832251"/>
                  <a:pt x="180234" y="829180"/>
                </a:cubicBezTo>
                <a:cubicBezTo>
                  <a:pt x="171030" y="810754"/>
                  <a:pt x="174098" y="786185"/>
                  <a:pt x="171030" y="764688"/>
                </a:cubicBezTo>
                <a:cubicBezTo>
                  <a:pt x="174098" y="764688"/>
                  <a:pt x="174098" y="758546"/>
                  <a:pt x="177166" y="758546"/>
                </a:cubicBezTo>
                <a:cubicBezTo>
                  <a:pt x="177166" y="755475"/>
                  <a:pt x="177166" y="749333"/>
                  <a:pt x="180234" y="749333"/>
                </a:cubicBezTo>
                <a:cubicBezTo>
                  <a:pt x="180234" y="746262"/>
                  <a:pt x="183302" y="743191"/>
                  <a:pt x="183302" y="743191"/>
                </a:cubicBezTo>
                <a:cubicBezTo>
                  <a:pt x="186371" y="743191"/>
                  <a:pt x="186371" y="740120"/>
                  <a:pt x="189439" y="740120"/>
                </a:cubicBezTo>
                <a:cubicBezTo>
                  <a:pt x="192507" y="721694"/>
                  <a:pt x="210916" y="733978"/>
                  <a:pt x="220120" y="724765"/>
                </a:cubicBezTo>
                <a:cubicBezTo>
                  <a:pt x="223189" y="724765"/>
                  <a:pt x="223189" y="724765"/>
                  <a:pt x="223189" y="727836"/>
                </a:cubicBezTo>
                <a:cubicBezTo>
                  <a:pt x="223189" y="724765"/>
                  <a:pt x="223189" y="724765"/>
                  <a:pt x="223189" y="724765"/>
                </a:cubicBezTo>
                <a:cubicBezTo>
                  <a:pt x="223189" y="721694"/>
                  <a:pt x="223189" y="718622"/>
                  <a:pt x="220120" y="718622"/>
                </a:cubicBezTo>
                <a:cubicBezTo>
                  <a:pt x="220120" y="712480"/>
                  <a:pt x="220120" y="709409"/>
                  <a:pt x="213984" y="706338"/>
                </a:cubicBezTo>
                <a:cubicBezTo>
                  <a:pt x="210916" y="697125"/>
                  <a:pt x="207848" y="687912"/>
                  <a:pt x="213984" y="681770"/>
                </a:cubicBezTo>
                <a:cubicBezTo>
                  <a:pt x="213984" y="678699"/>
                  <a:pt x="213984" y="678699"/>
                  <a:pt x="213984" y="675628"/>
                </a:cubicBezTo>
                <a:cubicBezTo>
                  <a:pt x="213984" y="672557"/>
                  <a:pt x="213984" y="669486"/>
                  <a:pt x="213984" y="666415"/>
                </a:cubicBezTo>
                <a:cubicBezTo>
                  <a:pt x="210916" y="663344"/>
                  <a:pt x="210916" y="657202"/>
                  <a:pt x="217052" y="654131"/>
                </a:cubicBezTo>
                <a:cubicBezTo>
                  <a:pt x="217052" y="647989"/>
                  <a:pt x="223189" y="647989"/>
                  <a:pt x="229325" y="644918"/>
                </a:cubicBezTo>
                <a:cubicBezTo>
                  <a:pt x="229325" y="641847"/>
                  <a:pt x="235461" y="641847"/>
                  <a:pt x="235461" y="641847"/>
                </a:cubicBezTo>
                <a:cubicBezTo>
                  <a:pt x="238530" y="638776"/>
                  <a:pt x="238530" y="638776"/>
                  <a:pt x="241598" y="638776"/>
                </a:cubicBezTo>
                <a:cubicBezTo>
                  <a:pt x="244666" y="638776"/>
                  <a:pt x="244666" y="635705"/>
                  <a:pt x="247734" y="632634"/>
                </a:cubicBezTo>
                <a:cubicBezTo>
                  <a:pt x="247734" y="629562"/>
                  <a:pt x="247734" y="629562"/>
                  <a:pt x="247734" y="626491"/>
                </a:cubicBezTo>
                <a:cubicBezTo>
                  <a:pt x="247734" y="626491"/>
                  <a:pt x="247734" y="626491"/>
                  <a:pt x="250802" y="626491"/>
                </a:cubicBezTo>
                <a:cubicBezTo>
                  <a:pt x="253871" y="617278"/>
                  <a:pt x="260007" y="620349"/>
                  <a:pt x="266143" y="623420"/>
                </a:cubicBezTo>
                <a:cubicBezTo>
                  <a:pt x="266143" y="620349"/>
                  <a:pt x="266143" y="620349"/>
                  <a:pt x="266143" y="620349"/>
                </a:cubicBezTo>
                <a:cubicBezTo>
                  <a:pt x="269211" y="620349"/>
                  <a:pt x="272280" y="617278"/>
                  <a:pt x="275348" y="617278"/>
                </a:cubicBezTo>
                <a:cubicBezTo>
                  <a:pt x="278416" y="614207"/>
                  <a:pt x="281484" y="617278"/>
                  <a:pt x="284552" y="614207"/>
                </a:cubicBezTo>
                <a:cubicBezTo>
                  <a:pt x="284552" y="614207"/>
                  <a:pt x="287620" y="614207"/>
                  <a:pt x="290689" y="614207"/>
                </a:cubicBezTo>
                <a:cubicBezTo>
                  <a:pt x="290689" y="614207"/>
                  <a:pt x="293757" y="614207"/>
                  <a:pt x="293757" y="614207"/>
                </a:cubicBezTo>
                <a:cubicBezTo>
                  <a:pt x="293757" y="614207"/>
                  <a:pt x="296825" y="611136"/>
                  <a:pt x="296825" y="611136"/>
                </a:cubicBezTo>
                <a:cubicBezTo>
                  <a:pt x="299893" y="611136"/>
                  <a:pt x="299893" y="611136"/>
                  <a:pt x="299893" y="611136"/>
                </a:cubicBezTo>
                <a:cubicBezTo>
                  <a:pt x="302961" y="608065"/>
                  <a:pt x="306030" y="608065"/>
                  <a:pt x="309098" y="604994"/>
                </a:cubicBezTo>
                <a:cubicBezTo>
                  <a:pt x="312166" y="604994"/>
                  <a:pt x="312166" y="604994"/>
                  <a:pt x="315234" y="604994"/>
                </a:cubicBezTo>
                <a:cubicBezTo>
                  <a:pt x="318302" y="604994"/>
                  <a:pt x="324439" y="595781"/>
                  <a:pt x="330575" y="601923"/>
                </a:cubicBezTo>
                <a:cubicBezTo>
                  <a:pt x="330575" y="601923"/>
                  <a:pt x="330575" y="598852"/>
                  <a:pt x="333643" y="598852"/>
                </a:cubicBezTo>
                <a:cubicBezTo>
                  <a:pt x="333643" y="598852"/>
                  <a:pt x="333643" y="598852"/>
                  <a:pt x="336711" y="598852"/>
                </a:cubicBezTo>
                <a:cubicBezTo>
                  <a:pt x="336711" y="598852"/>
                  <a:pt x="339780" y="598852"/>
                  <a:pt x="339780" y="595781"/>
                </a:cubicBezTo>
                <a:cubicBezTo>
                  <a:pt x="342848" y="595781"/>
                  <a:pt x="342848" y="595781"/>
                  <a:pt x="345916" y="595781"/>
                </a:cubicBezTo>
                <a:cubicBezTo>
                  <a:pt x="345916" y="595781"/>
                  <a:pt x="348984" y="595781"/>
                  <a:pt x="348984" y="592710"/>
                </a:cubicBezTo>
                <a:cubicBezTo>
                  <a:pt x="348984" y="595781"/>
                  <a:pt x="352052" y="592710"/>
                  <a:pt x="352052" y="592710"/>
                </a:cubicBezTo>
                <a:cubicBezTo>
                  <a:pt x="355120" y="589639"/>
                  <a:pt x="361257" y="592710"/>
                  <a:pt x="364325" y="589639"/>
                </a:cubicBezTo>
                <a:cubicBezTo>
                  <a:pt x="367393" y="586568"/>
                  <a:pt x="367393" y="586568"/>
                  <a:pt x="370461" y="589639"/>
                </a:cubicBezTo>
                <a:cubicBezTo>
                  <a:pt x="370461" y="589639"/>
                  <a:pt x="373530" y="589639"/>
                  <a:pt x="373530" y="589639"/>
                </a:cubicBezTo>
                <a:cubicBezTo>
                  <a:pt x="376598" y="586568"/>
                  <a:pt x="379666" y="586568"/>
                  <a:pt x="382734" y="583497"/>
                </a:cubicBezTo>
                <a:cubicBezTo>
                  <a:pt x="385802" y="586568"/>
                  <a:pt x="385802" y="586568"/>
                  <a:pt x="385802" y="583497"/>
                </a:cubicBezTo>
                <a:cubicBezTo>
                  <a:pt x="398075" y="571213"/>
                  <a:pt x="413416" y="580426"/>
                  <a:pt x="425689" y="577355"/>
                </a:cubicBezTo>
                <a:cubicBezTo>
                  <a:pt x="425689" y="577355"/>
                  <a:pt x="428757" y="577355"/>
                  <a:pt x="428757" y="574284"/>
                </a:cubicBezTo>
                <a:cubicBezTo>
                  <a:pt x="431825" y="574284"/>
                  <a:pt x="437961" y="574284"/>
                  <a:pt x="441030" y="571213"/>
                </a:cubicBezTo>
                <a:cubicBezTo>
                  <a:pt x="441030" y="574284"/>
                  <a:pt x="441030" y="571213"/>
                  <a:pt x="444098" y="571213"/>
                </a:cubicBezTo>
                <a:cubicBezTo>
                  <a:pt x="453302" y="565071"/>
                  <a:pt x="462507" y="558929"/>
                  <a:pt x="471711" y="555858"/>
                </a:cubicBezTo>
                <a:cubicBezTo>
                  <a:pt x="474779" y="555858"/>
                  <a:pt x="474779" y="555858"/>
                  <a:pt x="477848" y="555858"/>
                </a:cubicBezTo>
                <a:cubicBezTo>
                  <a:pt x="480916" y="552787"/>
                  <a:pt x="480916" y="552787"/>
                  <a:pt x="483984" y="552787"/>
                </a:cubicBezTo>
                <a:cubicBezTo>
                  <a:pt x="483984" y="549716"/>
                  <a:pt x="487052" y="549716"/>
                  <a:pt x="490120" y="549716"/>
                </a:cubicBezTo>
                <a:cubicBezTo>
                  <a:pt x="490120" y="546645"/>
                  <a:pt x="493189" y="546645"/>
                  <a:pt x="493189" y="546645"/>
                </a:cubicBezTo>
                <a:cubicBezTo>
                  <a:pt x="496257" y="543573"/>
                  <a:pt x="496257" y="543573"/>
                  <a:pt x="499325" y="543573"/>
                </a:cubicBezTo>
                <a:cubicBezTo>
                  <a:pt x="499325" y="540502"/>
                  <a:pt x="499325" y="540502"/>
                  <a:pt x="502393" y="540502"/>
                </a:cubicBezTo>
                <a:cubicBezTo>
                  <a:pt x="502393" y="537431"/>
                  <a:pt x="505461" y="537431"/>
                  <a:pt x="508530" y="537431"/>
                </a:cubicBezTo>
                <a:cubicBezTo>
                  <a:pt x="508530" y="534360"/>
                  <a:pt x="511598" y="534360"/>
                  <a:pt x="517734" y="531289"/>
                </a:cubicBezTo>
                <a:cubicBezTo>
                  <a:pt x="517734" y="531289"/>
                  <a:pt x="517734" y="531289"/>
                  <a:pt x="520802" y="531289"/>
                </a:cubicBezTo>
                <a:cubicBezTo>
                  <a:pt x="520802" y="531289"/>
                  <a:pt x="520802" y="531289"/>
                  <a:pt x="520802" y="528218"/>
                </a:cubicBezTo>
                <a:cubicBezTo>
                  <a:pt x="523870" y="528218"/>
                  <a:pt x="523870" y="528218"/>
                  <a:pt x="526939" y="528218"/>
                </a:cubicBezTo>
                <a:cubicBezTo>
                  <a:pt x="526939" y="525147"/>
                  <a:pt x="526939" y="525147"/>
                  <a:pt x="530007" y="525147"/>
                </a:cubicBezTo>
                <a:cubicBezTo>
                  <a:pt x="530007" y="525147"/>
                  <a:pt x="533075" y="525147"/>
                  <a:pt x="533075" y="525147"/>
                </a:cubicBezTo>
                <a:cubicBezTo>
                  <a:pt x="536143" y="522076"/>
                  <a:pt x="539211" y="522076"/>
                  <a:pt x="542279" y="519005"/>
                </a:cubicBezTo>
                <a:cubicBezTo>
                  <a:pt x="545348" y="519005"/>
                  <a:pt x="548416" y="515934"/>
                  <a:pt x="551484" y="519005"/>
                </a:cubicBezTo>
                <a:cubicBezTo>
                  <a:pt x="551484" y="519005"/>
                  <a:pt x="554552" y="515934"/>
                  <a:pt x="554552" y="515934"/>
                </a:cubicBezTo>
                <a:cubicBezTo>
                  <a:pt x="557620" y="512863"/>
                  <a:pt x="560689" y="512863"/>
                  <a:pt x="563757" y="512863"/>
                </a:cubicBezTo>
                <a:cubicBezTo>
                  <a:pt x="566825" y="506721"/>
                  <a:pt x="569893" y="509792"/>
                  <a:pt x="576030" y="509792"/>
                </a:cubicBezTo>
                <a:cubicBezTo>
                  <a:pt x="576030" y="500579"/>
                  <a:pt x="585234" y="506721"/>
                  <a:pt x="588302" y="503650"/>
                </a:cubicBezTo>
                <a:cubicBezTo>
                  <a:pt x="591370" y="500579"/>
                  <a:pt x="594439" y="500579"/>
                  <a:pt x="597507" y="500579"/>
                </a:cubicBezTo>
                <a:cubicBezTo>
                  <a:pt x="600575" y="500579"/>
                  <a:pt x="600575" y="500579"/>
                  <a:pt x="600575" y="497508"/>
                </a:cubicBezTo>
                <a:cubicBezTo>
                  <a:pt x="609779" y="488295"/>
                  <a:pt x="622052" y="488295"/>
                  <a:pt x="634325" y="485224"/>
                </a:cubicBezTo>
                <a:cubicBezTo>
                  <a:pt x="634325" y="485224"/>
                  <a:pt x="634325" y="485224"/>
                  <a:pt x="637393" y="485224"/>
                </a:cubicBezTo>
                <a:cubicBezTo>
                  <a:pt x="637393" y="482153"/>
                  <a:pt x="640461" y="482153"/>
                  <a:pt x="643530" y="482153"/>
                </a:cubicBezTo>
                <a:cubicBezTo>
                  <a:pt x="649666" y="476011"/>
                  <a:pt x="655802" y="472940"/>
                  <a:pt x="661939" y="472940"/>
                </a:cubicBezTo>
                <a:cubicBezTo>
                  <a:pt x="661939" y="472940"/>
                  <a:pt x="665007" y="472940"/>
                  <a:pt x="665007" y="472940"/>
                </a:cubicBezTo>
                <a:cubicBezTo>
                  <a:pt x="668075" y="472940"/>
                  <a:pt x="674211" y="472940"/>
                  <a:pt x="674211" y="466798"/>
                </a:cubicBezTo>
                <a:cubicBezTo>
                  <a:pt x="677279" y="466798"/>
                  <a:pt x="683416" y="469869"/>
                  <a:pt x="683416" y="463727"/>
                </a:cubicBezTo>
                <a:cubicBezTo>
                  <a:pt x="695689" y="463727"/>
                  <a:pt x="707961" y="457584"/>
                  <a:pt x="717166" y="451442"/>
                </a:cubicBezTo>
                <a:cubicBezTo>
                  <a:pt x="720234" y="451442"/>
                  <a:pt x="723302" y="451442"/>
                  <a:pt x="726370" y="448371"/>
                </a:cubicBezTo>
                <a:cubicBezTo>
                  <a:pt x="729439" y="445300"/>
                  <a:pt x="735575" y="445300"/>
                  <a:pt x="738643" y="445300"/>
                </a:cubicBezTo>
                <a:cubicBezTo>
                  <a:pt x="741711" y="442229"/>
                  <a:pt x="741711" y="442229"/>
                  <a:pt x="744779" y="439158"/>
                </a:cubicBezTo>
                <a:cubicBezTo>
                  <a:pt x="750916" y="442229"/>
                  <a:pt x="757052" y="433016"/>
                  <a:pt x="763189" y="433016"/>
                </a:cubicBezTo>
                <a:cubicBezTo>
                  <a:pt x="763189" y="433016"/>
                  <a:pt x="766257" y="429945"/>
                  <a:pt x="766257" y="429945"/>
                </a:cubicBezTo>
                <a:cubicBezTo>
                  <a:pt x="769325" y="429945"/>
                  <a:pt x="769325" y="429945"/>
                  <a:pt x="772393" y="429945"/>
                </a:cubicBezTo>
                <a:cubicBezTo>
                  <a:pt x="772393" y="429945"/>
                  <a:pt x="772393" y="426874"/>
                  <a:pt x="772393" y="426874"/>
                </a:cubicBezTo>
                <a:cubicBezTo>
                  <a:pt x="778529" y="417661"/>
                  <a:pt x="790802" y="420732"/>
                  <a:pt x="800007" y="417661"/>
                </a:cubicBezTo>
                <a:cubicBezTo>
                  <a:pt x="800007" y="417661"/>
                  <a:pt x="800007" y="417661"/>
                  <a:pt x="800007" y="414590"/>
                </a:cubicBezTo>
                <a:cubicBezTo>
                  <a:pt x="800007" y="414590"/>
                  <a:pt x="803075" y="414590"/>
                  <a:pt x="803075" y="411519"/>
                </a:cubicBezTo>
                <a:cubicBezTo>
                  <a:pt x="815348" y="402306"/>
                  <a:pt x="830689" y="402306"/>
                  <a:pt x="842961" y="396164"/>
                </a:cubicBezTo>
                <a:cubicBezTo>
                  <a:pt x="846029" y="396164"/>
                  <a:pt x="846029" y="396164"/>
                  <a:pt x="846029" y="396164"/>
                </a:cubicBezTo>
                <a:cubicBezTo>
                  <a:pt x="852166" y="393093"/>
                  <a:pt x="858302" y="390022"/>
                  <a:pt x="864438" y="390022"/>
                </a:cubicBezTo>
                <a:cubicBezTo>
                  <a:pt x="867507" y="386951"/>
                  <a:pt x="870575" y="386951"/>
                  <a:pt x="873643" y="386951"/>
                </a:cubicBezTo>
                <a:cubicBezTo>
                  <a:pt x="882848" y="380809"/>
                  <a:pt x="888984" y="371595"/>
                  <a:pt x="904325" y="374666"/>
                </a:cubicBezTo>
                <a:cubicBezTo>
                  <a:pt x="904325" y="374666"/>
                  <a:pt x="904325" y="374666"/>
                  <a:pt x="907393" y="371595"/>
                </a:cubicBezTo>
                <a:cubicBezTo>
                  <a:pt x="910461" y="371595"/>
                  <a:pt x="910461" y="371595"/>
                  <a:pt x="913529" y="368524"/>
                </a:cubicBezTo>
                <a:cubicBezTo>
                  <a:pt x="913529" y="371595"/>
                  <a:pt x="913529" y="368524"/>
                  <a:pt x="916598" y="368524"/>
                </a:cubicBezTo>
                <a:cubicBezTo>
                  <a:pt x="916598" y="365453"/>
                  <a:pt x="922734" y="368524"/>
                  <a:pt x="925802" y="365453"/>
                </a:cubicBezTo>
                <a:cubicBezTo>
                  <a:pt x="928870" y="359311"/>
                  <a:pt x="938075" y="365453"/>
                  <a:pt x="941143" y="359311"/>
                </a:cubicBezTo>
                <a:cubicBezTo>
                  <a:pt x="944211" y="356240"/>
                  <a:pt x="947279" y="353169"/>
                  <a:pt x="950348" y="353169"/>
                </a:cubicBezTo>
                <a:cubicBezTo>
                  <a:pt x="962620" y="347027"/>
                  <a:pt x="974893" y="347027"/>
                  <a:pt x="984098" y="343956"/>
                </a:cubicBezTo>
                <a:cubicBezTo>
                  <a:pt x="987166" y="340885"/>
                  <a:pt x="990234" y="340885"/>
                  <a:pt x="993302" y="340885"/>
                </a:cubicBezTo>
                <a:cubicBezTo>
                  <a:pt x="996370" y="340885"/>
                  <a:pt x="996370" y="340885"/>
                  <a:pt x="996370" y="337814"/>
                </a:cubicBezTo>
                <a:cubicBezTo>
                  <a:pt x="1002507" y="334743"/>
                  <a:pt x="1005575" y="337814"/>
                  <a:pt x="1011711" y="334743"/>
                </a:cubicBezTo>
                <a:cubicBezTo>
                  <a:pt x="1017848" y="325530"/>
                  <a:pt x="1030120" y="331672"/>
                  <a:pt x="1039325" y="325530"/>
                </a:cubicBezTo>
                <a:cubicBezTo>
                  <a:pt x="1045461" y="322459"/>
                  <a:pt x="1051597" y="328601"/>
                  <a:pt x="1057734" y="322459"/>
                </a:cubicBezTo>
                <a:cubicBezTo>
                  <a:pt x="1066938" y="316317"/>
                  <a:pt x="1076143" y="313246"/>
                  <a:pt x="1085348" y="316317"/>
                </a:cubicBezTo>
                <a:cubicBezTo>
                  <a:pt x="1085348" y="316317"/>
                  <a:pt x="1085348" y="319388"/>
                  <a:pt x="1085348" y="322459"/>
                </a:cubicBezTo>
                <a:cubicBezTo>
                  <a:pt x="1085348" y="319388"/>
                  <a:pt x="1088416" y="319388"/>
                  <a:pt x="1088416" y="316317"/>
                </a:cubicBezTo>
                <a:cubicBezTo>
                  <a:pt x="1088416" y="316317"/>
                  <a:pt x="1088416" y="313246"/>
                  <a:pt x="1088416" y="313246"/>
                </a:cubicBezTo>
                <a:cubicBezTo>
                  <a:pt x="1091484" y="313246"/>
                  <a:pt x="1094552" y="313246"/>
                  <a:pt x="1094552" y="313246"/>
                </a:cubicBezTo>
                <a:cubicBezTo>
                  <a:pt x="1094552" y="313246"/>
                  <a:pt x="1094552" y="310175"/>
                  <a:pt x="1097620" y="310175"/>
                </a:cubicBezTo>
                <a:cubicBezTo>
                  <a:pt x="1112961" y="297891"/>
                  <a:pt x="1131370" y="300962"/>
                  <a:pt x="1146711" y="297891"/>
                </a:cubicBezTo>
                <a:cubicBezTo>
                  <a:pt x="1149779" y="294820"/>
                  <a:pt x="1149779" y="294820"/>
                  <a:pt x="1152848" y="294820"/>
                </a:cubicBezTo>
                <a:cubicBezTo>
                  <a:pt x="1155916" y="285606"/>
                  <a:pt x="1168189" y="291749"/>
                  <a:pt x="1174325" y="288677"/>
                </a:cubicBezTo>
                <a:cubicBezTo>
                  <a:pt x="1174325" y="288677"/>
                  <a:pt x="1177393" y="288677"/>
                  <a:pt x="1177393" y="285606"/>
                </a:cubicBezTo>
                <a:cubicBezTo>
                  <a:pt x="1183529" y="282535"/>
                  <a:pt x="1189666" y="285606"/>
                  <a:pt x="1195802" y="282535"/>
                </a:cubicBezTo>
                <a:cubicBezTo>
                  <a:pt x="1198870" y="279464"/>
                  <a:pt x="1201938" y="279464"/>
                  <a:pt x="1205007" y="279464"/>
                </a:cubicBezTo>
                <a:cubicBezTo>
                  <a:pt x="1208075" y="279464"/>
                  <a:pt x="1211143" y="279464"/>
                  <a:pt x="1211143" y="279464"/>
                </a:cubicBezTo>
                <a:cubicBezTo>
                  <a:pt x="1214211" y="276393"/>
                  <a:pt x="1217279" y="276393"/>
                  <a:pt x="1217279" y="276393"/>
                </a:cubicBezTo>
                <a:cubicBezTo>
                  <a:pt x="1223416" y="267180"/>
                  <a:pt x="1235688" y="270251"/>
                  <a:pt x="1244893" y="267180"/>
                </a:cubicBezTo>
                <a:cubicBezTo>
                  <a:pt x="1247961" y="267180"/>
                  <a:pt x="1247961" y="267180"/>
                  <a:pt x="1251029" y="267180"/>
                </a:cubicBezTo>
                <a:cubicBezTo>
                  <a:pt x="1254098" y="261038"/>
                  <a:pt x="1260234" y="264109"/>
                  <a:pt x="1266370" y="261038"/>
                </a:cubicBezTo>
                <a:cubicBezTo>
                  <a:pt x="1266370" y="264109"/>
                  <a:pt x="1266370" y="264109"/>
                  <a:pt x="1269438" y="261038"/>
                </a:cubicBezTo>
                <a:cubicBezTo>
                  <a:pt x="1275575" y="257967"/>
                  <a:pt x="1281711" y="248754"/>
                  <a:pt x="1293984" y="248754"/>
                </a:cubicBezTo>
                <a:cubicBezTo>
                  <a:pt x="1300120" y="245683"/>
                  <a:pt x="1306257" y="248754"/>
                  <a:pt x="1312393" y="245683"/>
                </a:cubicBezTo>
                <a:cubicBezTo>
                  <a:pt x="1312393" y="245683"/>
                  <a:pt x="1315461" y="245683"/>
                  <a:pt x="1315461" y="242612"/>
                </a:cubicBezTo>
                <a:cubicBezTo>
                  <a:pt x="1321598" y="239541"/>
                  <a:pt x="1330802" y="242612"/>
                  <a:pt x="1336938" y="239541"/>
                </a:cubicBezTo>
                <a:cubicBezTo>
                  <a:pt x="1340007" y="239541"/>
                  <a:pt x="1340007" y="239541"/>
                  <a:pt x="1340007" y="239541"/>
                </a:cubicBezTo>
                <a:cubicBezTo>
                  <a:pt x="1346143" y="236470"/>
                  <a:pt x="1352279" y="239541"/>
                  <a:pt x="1355348" y="236470"/>
                </a:cubicBezTo>
                <a:cubicBezTo>
                  <a:pt x="1361484" y="230328"/>
                  <a:pt x="1367620" y="233399"/>
                  <a:pt x="1373757" y="233399"/>
                </a:cubicBezTo>
                <a:cubicBezTo>
                  <a:pt x="1373757" y="233399"/>
                  <a:pt x="1376825" y="230328"/>
                  <a:pt x="1376825" y="230328"/>
                </a:cubicBezTo>
                <a:cubicBezTo>
                  <a:pt x="1379893" y="230328"/>
                  <a:pt x="1382961" y="230328"/>
                  <a:pt x="1386029" y="230328"/>
                </a:cubicBezTo>
                <a:cubicBezTo>
                  <a:pt x="1386029" y="230328"/>
                  <a:pt x="1392166" y="230328"/>
                  <a:pt x="1392166" y="227257"/>
                </a:cubicBezTo>
                <a:cubicBezTo>
                  <a:pt x="1401370" y="224186"/>
                  <a:pt x="1410575" y="218044"/>
                  <a:pt x="1419779" y="218044"/>
                </a:cubicBezTo>
                <a:cubicBezTo>
                  <a:pt x="1419779" y="218044"/>
                  <a:pt x="1422848" y="218044"/>
                  <a:pt x="1422848" y="218044"/>
                </a:cubicBezTo>
                <a:cubicBezTo>
                  <a:pt x="1425916" y="214973"/>
                  <a:pt x="1425916" y="214973"/>
                  <a:pt x="1428984" y="214973"/>
                </a:cubicBezTo>
                <a:cubicBezTo>
                  <a:pt x="1432052" y="214973"/>
                  <a:pt x="1432052" y="218044"/>
                  <a:pt x="1432052" y="218044"/>
                </a:cubicBezTo>
                <a:cubicBezTo>
                  <a:pt x="1432052" y="218044"/>
                  <a:pt x="1432052" y="218044"/>
                  <a:pt x="1435120" y="218044"/>
                </a:cubicBezTo>
                <a:cubicBezTo>
                  <a:pt x="1435120" y="214973"/>
                  <a:pt x="1435120" y="214973"/>
                  <a:pt x="1435120" y="214973"/>
                </a:cubicBezTo>
                <a:cubicBezTo>
                  <a:pt x="1438188" y="214973"/>
                  <a:pt x="1438188" y="214973"/>
                  <a:pt x="1441257" y="214973"/>
                </a:cubicBezTo>
                <a:cubicBezTo>
                  <a:pt x="1441257" y="211902"/>
                  <a:pt x="1444325" y="211902"/>
                  <a:pt x="1444325" y="214973"/>
                </a:cubicBezTo>
                <a:cubicBezTo>
                  <a:pt x="1444325" y="211902"/>
                  <a:pt x="1447393" y="211902"/>
                  <a:pt x="1450461" y="208831"/>
                </a:cubicBezTo>
                <a:cubicBezTo>
                  <a:pt x="1453529" y="205760"/>
                  <a:pt x="1456598" y="208831"/>
                  <a:pt x="1459666" y="208831"/>
                </a:cubicBezTo>
                <a:cubicBezTo>
                  <a:pt x="1459666" y="208831"/>
                  <a:pt x="1459666" y="208831"/>
                  <a:pt x="1462734" y="208831"/>
                </a:cubicBezTo>
                <a:cubicBezTo>
                  <a:pt x="1462734" y="205760"/>
                  <a:pt x="1462734" y="205760"/>
                  <a:pt x="1462734" y="205760"/>
                </a:cubicBezTo>
                <a:cubicBezTo>
                  <a:pt x="1465802" y="205760"/>
                  <a:pt x="1465802" y="205760"/>
                  <a:pt x="1465802" y="205760"/>
                </a:cubicBezTo>
                <a:cubicBezTo>
                  <a:pt x="1468870" y="202688"/>
                  <a:pt x="1475007" y="202688"/>
                  <a:pt x="1478075" y="202688"/>
                </a:cubicBezTo>
                <a:cubicBezTo>
                  <a:pt x="1481143" y="205760"/>
                  <a:pt x="1484211" y="202688"/>
                  <a:pt x="1484211" y="199617"/>
                </a:cubicBezTo>
                <a:cubicBezTo>
                  <a:pt x="1493416" y="196546"/>
                  <a:pt x="1502620" y="193475"/>
                  <a:pt x="1514893" y="193475"/>
                </a:cubicBezTo>
                <a:cubicBezTo>
                  <a:pt x="1514893" y="193475"/>
                  <a:pt x="1514893" y="193475"/>
                  <a:pt x="1517961" y="193475"/>
                </a:cubicBezTo>
                <a:cubicBezTo>
                  <a:pt x="1521029" y="190404"/>
                  <a:pt x="1524097" y="190404"/>
                  <a:pt x="1527166" y="190404"/>
                </a:cubicBezTo>
                <a:cubicBezTo>
                  <a:pt x="1527166" y="187333"/>
                  <a:pt x="1530234" y="187333"/>
                  <a:pt x="1530234" y="187333"/>
                </a:cubicBezTo>
                <a:cubicBezTo>
                  <a:pt x="1533302" y="187333"/>
                  <a:pt x="1536370" y="187333"/>
                  <a:pt x="1536370" y="187333"/>
                </a:cubicBezTo>
                <a:cubicBezTo>
                  <a:pt x="1542507" y="181191"/>
                  <a:pt x="1551711" y="184262"/>
                  <a:pt x="1557847" y="181191"/>
                </a:cubicBezTo>
                <a:cubicBezTo>
                  <a:pt x="1567052" y="175049"/>
                  <a:pt x="1576257" y="175049"/>
                  <a:pt x="1588529" y="171978"/>
                </a:cubicBezTo>
                <a:cubicBezTo>
                  <a:pt x="1588529" y="171978"/>
                  <a:pt x="1588529" y="171978"/>
                  <a:pt x="1591597" y="171978"/>
                </a:cubicBezTo>
                <a:cubicBezTo>
                  <a:pt x="1594666" y="165836"/>
                  <a:pt x="1603870" y="171978"/>
                  <a:pt x="1606938" y="165836"/>
                </a:cubicBezTo>
                <a:cubicBezTo>
                  <a:pt x="1610007" y="168907"/>
                  <a:pt x="1610007" y="168907"/>
                  <a:pt x="1613075" y="165836"/>
                </a:cubicBezTo>
                <a:cubicBezTo>
                  <a:pt x="1622279" y="162765"/>
                  <a:pt x="1634552" y="156623"/>
                  <a:pt x="1646825" y="162765"/>
                </a:cubicBezTo>
                <a:cubicBezTo>
                  <a:pt x="1646825" y="159694"/>
                  <a:pt x="1646825" y="159694"/>
                  <a:pt x="1646825" y="159694"/>
                </a:cubicBezTo>
                <a:cubicBezTo>
                  <a:pt x="1649893" y="153552"/>
                  <a:pt x="1656029" y="156623"/>
                  <a:pt x="1659097" y="153552"/>
                </a:cubicBezTo>
                <a:cubicBezTo>
                  <a:pt x="1674438" y="144339"/>
                  <a:pt x="1692847" y="144339"/>
                  <a:pt x="1711257" y="141268"/>
                </a:cubicBezTo>
                <a:cubicBezTo>
                  <a:pt x="1714325" y="138197"/>
                  <a:pt x="1717393" y="138197"/>
                  <a:pt x="1720461" y="141268"/>
                </a:cubicBezTo>
                <a:cubicBezTo>
                  <a:pt x="1720461" y="141268"/>
                  <a:pt x="1723529" y="141268"/>
                  <a:pt x="1723529" y="141268"/>
                </a:cubicBezTo>
                <a:cubicBezTo>
                  <a:pt x="1729666" y="138197"/>
                  <a:pt x="1735802" y="141268"/>
                  <a:pt x="1741938" y="138197"/>
                </a:cubicBezTo>
                <a:cubicBezTo>
                  <a:pt x="1745007" y="135126"/>
                  <a:pt x="1748075" y="135126"/>
                  <a:pt x="1751143" y="132055"/>
                </a:cubicBezTo>
                <a:cubicBezTo>
                  <a:pt x="1757279" y="122842"/>
                  <a:pt x="1769552" y="135126"/>
                  <a:pt x="1775688" y="128984"/>
                </a:cubicBezTo>
                <a:cubicBezTo>
                  <a:pt x="1778757" y="128984"/>
                  <a:pt x="1778757" y="128984"/>
                  <a:pt x="1778757" y="128984"/>
                </a:cubicBezTo>
                <a:cubicBezTo>
                  <a:pt x="1784893" y="122842"/>
                  <a:pt x="1794097" y="125913"/>
                  <a:pt x="1803302" y="125913"/>
                </a:cubicBezTo>
                <a:cubicBezTo>
                  <a:pt x="1803302" y="122842"/>
                  <a:pt x="1803302" y="122842"/>
                  <a:pt x="1806370" y="122842"/>
                </a:cubicBezTo>
                <a:cubicBezTo>
                  <a:pt x="1806370" y="122842"/>
                  <a:pt x="1809438" y="122842"/>
                  <a:pt x="1809438" y="122842"/>
                </a:cubicBezTo>
                <a:cubicBezTo>
                  <a:pt x="1815575" y="119771"/>
                  <a:pt x="1818643" y="122842"/>
                  <a:pt x="1824779" y="119771"/>
                </a:cubicBezTo>
                <a:cubicBezTo>
                  <a:pt x="1827847" y="119771"/>
                  <a:pt x="1827847" y="119771"/>
                  <a:pt x="1830916" y="119771"/>
                </a:cubicBezTo>
                <a:cubicBezTo>
                  <a:pt x="1837052" y="116699"/>
                  <a:pt x="1843188" y="116699"/>
                  <a:pt x="1849325" y="116699"/>
                </a:cubicBezTo>
                <a:cubicBezTo>
                  <a:pt x="1855461" y="116699"/>
                  <a:pt x="1861597" y="116699"/>
                  <a:pt x="1864666" y="113628"/>
                </a:cubicBezTo>
                <a:cubicBezTo>
                  <a:pt x="1876938" y="104415"/>
                  <a:pt x="1892279" y="110557"/>
                  <a:pt x="1904552" y="107486"/>
                </a:cubicBezTo>
                <a:cubicBezTo>
                  <a:pt x="1907620" y="110557"/>
                  <a:pt x="1907620" y="110557"/>
                  <a:pt x="1907620" y="110557"/>
                </a:cubicBezTo>
                <a:cubicBezTo>
                  <a:pt x="1913756" y="101344"/>
                  <a:pt x="1922961" y="107486"/>
                  <a:pt x="1926029" y="101344"/>
                </a:cubicBezTo>
                <a:cubicBezTo>
                  <a:pt x="1932166" y="101344"/>
                  <a:pt x="1935234" y="101344"/>
                  <a:pt x="1938302" y="101344"/>
                </a:cubicBezTo>
                <a:cubicBezTo>
                  <a:pt x="1944438" y="98273"/>
                  <a:pt x="1950575" y="101344"/>
                  <a:pt x="1956711" y="98273"/>
                </a:cubicBezTo>
                <a:cubicBezTo>
                  <a:pt x="1962847" y="92131"/>
                  <a:pt x="1968984" y="95202"/>
                  <a:pt x="1975120" y="95202"/>
                </a:cubicBezTo>
                <a:cubicBezTo>
                  <a:pt x="1975120" y="95202"/>
                  <a:pt x="1978188" y="95202"/>
                  <a:pt x="1978188" y="95202"/>
                </a:cubicBezTo>
                <a:cubicBezTo>
                  <a:pt x="1981256" y="89060"/>
                  <a:pt x="1987393" y="95202"/>
                  <a:pt x="1990461" y="95202"/>
                </a:cubicBezTo>
                <a:cubicBezTo>
                  <a:pt x="1993529" y="95202"/>
                  <a:pt x="1993529" y="95202"/>
                  <a:pt x="1996597" y="95202"/>
                </a:cubicBezTo>
                <a:cubicBezTo>
                  <a:pt x="1999666" y="92131"/>
                  <a:pt x="2005802" y="95202"/>
                  <a:pt x="2008870" y="89060"/>
                </a:cubicBezTo>
                <a:cubicBezTo>
                  <a:pt x="2011938" y="89060"/>
                  <a:pt x="2015006" y="89060"/>
                  <a:pt x="2015006" y="89060"/>
                </a:cubicBezTo>
                <a:cubicBezTo>
                  <a:pt x="2018075" y="89060"/>
                  <a:pt x="2018075" y="89060"/>
                  <a:pt x="2021143" y="89060"/>
                </a:cubicBezTo>
                <a:cubicBezTo>
                  <a:pt x="2027279" y="82918"/>
                  <a:pt x="2036484" y="82918"/>
                  <a:pt x="2042620" y="82918"/>
                </a:cubicBezTo>
                <a:cubicBezTo>
                  <a:pt x="2045688" y="82918"/>
                  <a:pt x="2048756" y="82918"/>
                  <a:pt x="2051825" y="79847"/>
                </a:cubicBezTo>
                <a:cubicBezTo>
                  <a:pt x="2054893" y="76776"/>
                  <a:pt x="2064097" y="79847"/>
                  <a:pt x="2067166" y="76776"/>
                </a:cubicBezTo>
                <a:cubicBezTo>
                  <a:pt x="2070234" y="73705"/>
                  <a:pt x="2070234" y="73705"/>
                  <a:pt x="2073302" y="76776"/>
                </a:cubicBezTo>
                <a:cubicBezTo>
                  <a:pt x="2073302" y="76776"/>
                  <a:pt x="2076370" y="76776"/>
                  <a:pt x="2076370" y="76776"/>
                </a:cubicBezTo>
                <a:cubicBezTo>
                  <a:pt x="2082506" y="70634"/>
                  <a:pt x="2091711" y="79847"/>
                  <a:pt x="2097847" y="76776"/>
                </a:cubicBezTo>
                <a:cubicBezTo>
                  <a:pt x="2100915" y="73705"/>
                  <a:pt x="2100915" y="73705"/>
                  <a:pt x="2103984" y="70634"/>
                </a:cubicBezTo>
                <a:cubicBezTo>
                  <a:pt x="2113188" y="67563"/>
                  <a:pt x="2125461" y="73705"/>
                  <a:pt x="2137734" y="67563"/>
                </a:cubicBezTo>
                <a:cubicBezTo>
                  <a:pt x="2140802" y="64492"/>
                  <a:pt x="2146938" y="67563"/>
                  <a:pt x="2150006" y="64492"/>
                </a:cubicBezTo>
                <a:cubicBezTo>
                  <a:pt x="2153075" y="64492"/>
                  <a:pt x="2153075" y="64492"/>
                  <a:pt x="2153075" y="64492"/>
                </a:cubicBezTo>
                <a:cubicBezTo>
                  <a:pt x="2165347" y="58350"/>
                  <a:pt x="2174552" y="64492"/>
                  <a:pt x="2186825" y="61421"/>
                </a:cubicBezTo>
                <a:cubicBezTo>
                  <a:pt x="2192961" y="61421"/>
                  <a:pt x="2196029" y="64492"/>
                  <a:pt x="2202165" y="58350"/>
                </a:cubicBezTo>
                <a:cubicBezTo>
                  <a:pt x="2205234" y="55279"/>
                  <a:pt x="2208302" y="58350"/>
                  <a:pt x="2211370" y="58350"/>
                </a:cubicBezTo>
                <a:cubicBezTo>
                  <a:pt x="2211370" y="58350"/>
                  <a:pt x="2214438" y="58350"/>
                  <a:pt x="2214438" y="58350"/>
                </a:cubicBezTo>
                <a:cubicBezTo>
                  <a:pt x="2229779" y="55279"/>
                  <a:pt x="2242052" y="58350"/>
                  <a:pt x="2257393" y="58350"/>
                </a:cubicBezTo>
                <a:cubicBezTo>
                  <a:pt x="2260461" y="58350"/>
                  <a:pt x="2263529" y="58350"/>
                  <a:pt x="2266597" y="58350"/>
                </a:cubicBezTo>
                <a:cubicBezTo>
                  <a:pt x="2288074" y="52208"/>
                  <a:pt x="2312620" y="61421"/>
                  <a:pt x="2334097" y="55279"/>
                </a:cubicBezTo>
                <a:cubicBezTo>
                  <a:pt x="2343302" y="49137"/>
                  <a:pt x="2352506" y="55279"/>
                  <a:pt x="2361711" y="52208"/>
                </a:cubicBezTo>
                <a:cubicBezTo>
                  <a:pt x="2364779" y="49137"/>
                  <a:pt x="2367847" y="49137"/>
                  <a:pt x="2367847" y="49137"/>
                </a:cubicBezTo>
                <a:cubicBezTo>
                  <a:pt x="2377052" y="49137"/>
                  <a:pt x="2383188" y="46066"/>
                  <a:pt x="2389324" y="46066"/>
                </a:cubicBezTo>
                <a:cubicBezTo>
                  <a:pt x="2392393" y="46066"/>
                  <a:pt x="2392393" y="46066"/>
                  <a:pt x="2395461" y="46066"/>
                </a:cubicBezTo>
                <a:cubicBezTo>
                  <a:pt x="2401597" y="39924"/>
                  <a:pt x="2410802" y="46066"/>
                  <a:pt x="2416938" y="42995"/>
                </a:cubicBezTo>
                <a:cubicBezTo>
                  <a:pt x="2423074" y="36853"/>
                  <a:pt x="2432279" y="42995"/>
                  <a:pt x="2438415" y="39924"/>
                </a:cubicBezTo>
                <a:cubicBezTo>
                  <a:pt x="2438415" y="39924"/>
                  <a:pt x="2441484" y="39924"/>
                  <a:pt x="2441484" y="36853"/>
                </a:cubicBezTo>
                <a:cubicBezTo>
                  <a:pt x="2444552" y="39924"/>
                  <a:pt x="2444552" y="39924"/>
                  <a:pt x="2447620" y="36853"/>
                </a:cubicBezTo>
                <a:cubicBezTo>
                  <a:pt x="2447620" y="36853"/>
                  <a:pt x="2450688" y="36853"/>
                  <a:pt x="2450688" y="36853"/>
                </a:cubicBezTo>
                <a:cubicBezTo>
                  <a:pt x="2456824" y="33782"/>
                  <a:pt x="2466029" y="36853"/>
                  <a:pt x="2472165" y="33782"/>
                </a:cubicBezTo>
                <a:cubicBezTo>
                  <a:pt x="2478302" y="33782"/>
                  <a:pt x="2481370" y="33782"/>
                  <a:pt x="2484438" y="33782"/>
                </a:cubicBezTo>
                <a:cubicBezTo>
                  <a:pt x="2493643" y="27639"/>
                  <a:pt x="2502847" y="33782"/>
                  <a:pt x="2512052" y="30710"/>
                </a:cubicBezTo>
                <a:cubicBezTo>
                  <a:pt x="2515120" y="27639"/>
                  <a:pt x="2518188" y="27639"/>
                  <a:pt x="2518188" y="27639"/>
                </a:cubicBezTo>
                <a:cubicBezTo>
                  <a:pt x="2527393" y="27639"/>
                  <a:pt x="2536597" y="21497"/>
                  <a:pt x="2545802" y="24568"/>
                </a:cubicBezTo>
                <a:cubicBezTo>
                  <a:pt x="2551938" y="24568"/>
                  <a:pt x="2558074" y="24568"/>
                  <a:pt x="2564211" y="24568"/>
                </a:cubicBezTo>
                <a:cubicBezTo>
                  <a:pt x="2567279" y="21497"/>
                  <a:pt x="2576484" y="24568"/>
                  <a:pt x="2582620" y="21497"/>
                </a:cubicBezTo>
                <a:cubicBezTo>
                  <a:pt x="2582620" y="24568"/>
                  <a:pt x="2582620" y="24568"/>
                  <a:pt x="2585688" y="24568"/>
                </a:cubicBezTo>
                <a:cubicBezTo>
                  <a:pt x="2588756" y="18426"/>
                  <a:pt x="2597961" y="24568"/>
                  <a:pt x="2601029" y="21497"/>
                </a:cubicBezTo>
                <a:cubicBezTo>
                  <a:pt x="2604097" y="18426"/>
                  <a:pt x="2604097" y="18426"/>
                  <a:pt x="2607165" y="21497"/>
                </a:cubicBezTo>
                <a:cubicBezTo>
                  <a:pt x="2607165" y="21497"/>
                  <a:pt x="2607165" y="21497"/>
                  <a:pt x="2610233" y="21497"/>
                </a:cubicBezTo>
                <a:cubicBezTo>
                  <a:pt x="2619438" y="15355"/>
                  <a:pt x="2628643" y="18426"/>
                  <a:pt x="2637847" y="18426"/>
                </a:cubicBezTo>
                <a:cubicBezTo>
                  <a:pt x="2640915" y="18426"/>
                  <a:pt x="2640915" y="18426"/>
                  <a:pt x="2643983" y="21497"/>
                </a:cubicBezTo>
                <a:cubicBezTo>
                  <a:pt x="2643983" y="18426"/>
                  <a:pt x="2643983" y="18426"/>
                  <a:pt x="2647052" y="15355"/>
                </a:cubicBezTo>
                <a:cubicBezTo>
                  <a:pt x="2650120" y="15355"/>
                  <a:pt x="2656256" y="15355"/>
                  <a:pt x="2662393" y="15355"/>
                </a:cubicBezTo>
                <a:cubicBezTo>
                  <a:pt x="2665461" y="15355"/>
                  <a:pt x="2671597" y="12284"/>
                  <a:pt x="2677733" y="15355"/>
                </a:cubicBezTo>
                <a:cubicBezTo>
                  <a:pt x="2683870" y="12284"/>
                  <a:pt x="2686938" y="15355"/>
                  <a:pt x="2693074" y="12284"/>
                </a:cubicBezTo>
                <a:cubicBezTo>
                  <a:pt x="2693074" y="12284"/>
                  <a:pt x="2696143" y="12284"/>
                  <a:pt x="2696143" y="12284"/>
                </a:cubicBezTo>
                <a:cubicBezTo>
                  <a:pt x="2696143" y="9213"/>
                  <a:pt x="2699211" y="9213"/>
                  <a:pt x="2699211" y="12284"/>
                </a:cubicBezTo>
                <a:cubicBezTo>
                  <a:pt x="2702279" y="12284"/>
                  <a:pt x="2702279" y="12284"/>
                  <a:pt x="2705347" y="12284"/>
                </a:cubicBezTo>
                <a:cubicBezTo>
                  <a:pt x="2720688" y="9213"/>
                  <a:pt x="2739097" y="3071"/>
                  <a:pt x="2757506" y="6142"/>
                </a:cubicBezTo>
                <a:cubicBezTo>
                  <a:pt x="2760574" y="9213"/>
                  <a:pt x="2763643" y="9213"/>
                  <a:pt x="2769779" y="6142"/>
                </a:cubicBezTo>
                <a:cubicBezTo>
                  <a:pt x="2772847" y="6142"/>
                  <a:pt x="2775915" y="6142"/>
                  <a:pt x="2778983" y="6142"/>
                </a:cubicBezTo>
                <a:cubicBezTo>
                  <a:pt x="2782052" y="6142"/>
                  <a:pt x="2782052" y="6142"/>
                  <a:pt x="2785120" y="6142"/>
                </a:cubicBezTo>
                <a:cubicBezTo>
                  <a:pt x="2794324" y="3071"/>
                  <a:pt x="2800461" y="6142"/>
                  <a:pt x="2809665" y="6142"/>
                </a:cubicBezTo>
                <a:cubicBezTo>
                  <a:pt x="2809665" y="6142"/>
                  <a:pt x="2812733" y="6142"/>
                  <a:pt x="2812733" y="6142"/>
                </a:cubicBezTo>
                <a:cubicBezTo>
                  <a:pt x="2818870" y="6142"/>
                  <a:pt x="2825006" y="6142"/>
                  <a:pt x="2831143" y="6142"/>
                </a:cubicBezTo>
                <a:cubicBezTo>
                  <a:pt x="2834211" y="6142"/>
                  <a:pt x="2834211" y="6142"/>
                  <a:pt x="2834211" y="6142"/>
                </a:cubicBezTo>
                <a:cubicBezTo>
                  <a:pt x="2834211" y="6142"/>
                  <a:pt x="2834211" y="6142"/>
                  <a:pt x="2834211" y="3071"/>
                </a:cubicBezTo>
                <a:cubicBezTo>
                  <a:pt x="2837279" y="3071"/>
                  <a:pt x="2840347" y="3071"/>
                  <a:pt x="2843415" y="3071"/>
                </a:cubicBezTo>
                <a:cubicBezTo>
                  <a:pt x="2846483" y="0"/>
                  <a:pt x="2846483" y="0"/>
                  <a:pt x="2849552" y="3071"/>
                </a:cubicBezTo>
                <a:cubicBezTo>
                  <a:pt x="2855688" y="3071"/>
                  <a:pt x="2858756" y="3071"/>
                  <a:pt x="2864893" y="3071"/>
                </a:cubicBezTo>
                <a:cubicBezTo>
                  <a:pt x="2871029" y="0"/>
                  <a:pt x="2880233" y="3071"/>
                  <a:pt x="2889438" y="0"/>
                </a:cubicBez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
        <p:nvSpPr>
          <p:cNvPr id="12" name="Espace réservé du texte 11"/>
          <p:cNvSpPr>
            <a:spLocks noGrp="1"/>
          </p:cNvSpPr>
          <p:nvPr>
            <p:ph type="body" sz="quarter" idx="10" hasCustomPrompt="1"/>
          </p:nvPr>
        </p:nvSpPr>
        <p:spPr>
          <a:xfrm>
            <a:off x="609561" y="346032"/>
            <a:ext cx="10972879"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609164" y="836712"/>
            <a:ext cx="10972879"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spTree>
    <p:extLst>
      <p:ext uri="{BB962C8B-B14F-4D97-AF65-F5344CB8AC3E}">
        <p14:creationId xmlns:p14="http://schemas.microsoft.com/office/powerpoint/2010/main" val="2141179555"/>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estimonials 06">
    <p:spTree>
      <p:nvGrpSpPr>
        <p:cNvPr id="1" name=""/>
        <p:cNvGrpSpPr/>
        <p:nvPr/>
      </p:nvGrpSpPr>
      <p:grpSpPr>
        <a:xfrm>
          <a:off x="0" y="0"/>
          <a:ext cx="0" cy="0"/>
          <a:chOff x="0" y="0"/>
          <a:chExt cx="0" cy="0"/>
        </a:xfrm>
      </p:grpSpPr>
      <p:sp>
        <p:nvSpPr>
          <p:cNvPr id="8" name="Espace réservé pour une image  7"/>
          <p:cNvSpPr>
            <a:spLocks noGrp="1"/>
          </p:cNvSpPr>
          <p:nvPr>
            <p:ph type="pic" sz="quarter" idx="12"/>
          </p:nvPr>
        </p:nvSpPr>
        <p:spPr>
          <a:xfrm>
            <a:off x="1199456" y="4777163"/>
            <a:ext cx="981479" cy="981479"/>
          </a:xfrm>
          <a:custGeom>
            <a:avLst/>
            <a:gdLst>
              <a:gd name="connsiteX0" fmla="*/ 736109 w 1472218"/>
              <a:gd name="connsiteY0" fmla="*/ 0 h 1472218"/>
              <a:gd name="connsiteX1" fmla="*/ 1472218 w 1472218"/>
              <a:gd name="connsiteY1" fmla="*/ 736109 h 1472218"/>
              <a:gd name="connsiteX2" fmla="*/ 736109 w 1472218"/>
              <a:gd name="connsiteY2" fmla="*/ 1472218 h 1472218"/>
              <a:gd name="connsiteX3" fmla="*/ 0 w 1472218"/>
              <a:gd name="connsiteY3" fmla="*/ 736109 h 1472218"/>
              <a:gd name="connsiteX4" fmla="*/ 736109 w 1472218"/>
              <a:gd name="connsiteY4" fmla="*/ 0 h 1472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2218" h="1472218">
                <a:moveTo>
                  <a:pt x="736109" y="0"/>
                </a:moveTo>
                <a:cubicBezTo>
                  <a:pt x="1142651" y="0"/>
                  <a:pt x="1472218" y="329567"/>
                  <a:pt x="1472218" y="736109"/>
                </a:cubicBezTo>
                <a:cubicBezTo>
                  <a:pt x="1472218" y="1142651"/>
                  <a:pt x="1142651" y="1472218"/>
                  <a:pt x="736109" y="1472218"/>
                </a:cubicBezTo>
                <a:cubicBezTo>
                  <a:pt x="329567" y="1472218"/>
                  <a:pt x="0" y="1142651"/>
                  <a:pt x="0" y="736109"/>
                </a:cubicBezTo>
                <a:cubicBezTo>
                  <a:pt x="0" y="329567"/>
                  <a:pt x="329567" y="0"/>
                  <a:pt x="736109" y="0"/>
                </a:cubicBez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067">
                <a:latin typeface="+mj-lt"/>
              </a:defRPr>
            </a:lvl1pPr>
          </a:lstStyle>
          <a:p>
            <a:pPr marL="0" lvl="0" indent="0" algn="ctr" defTabSz="609630">
              <a:lnSpc>
                <a:spcPct val="100000"/>
              </a:lnSpc>
              <a:spcBef>
                <a:spcPts val="667"/>
              </a:spcBef>
              <a:buFontTx/>
            </a:pPr>
            <a:endParaRPr lang="fr-FR"/>
          </a:p>
        </p:txBody>
      </p:sp>
      <p:sp>
        <p:nvSpPr>
          <p:cNvPr id="12" name="Espace réservé du texte 11"/>
          <p:cNvSpPr>
            <a:spLocks noGrp="1"/>
          </p:cNvSpPr>
          <p:nvPr>
            <p:ph type="body" sz="quarter" idx="10" hasCustomPrompt="1"/>
          </p:nvPr>
        </p:nvSpPr>
        <p:spPr>
          <a:xfrm>
            <a:off x="609561" y="346032"/>
            <a:ext cx="10972879"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609164" y="836712"/>
            <a:ext cx="10972879"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sp>
        <p:nvSpPr>
          <p:cNvPr id="10" name="Espace réservé pour une image  9"/>
          <p:cNvSpPr>
            <a:spLocks noGrp="1"/>
          </p:cNvSpPr>
          <p:nvPr>
            <p:ph type="pic" sz="quarter" idx="13"/>
          </p:nvPr>
        </p:nvSpPr>
        <p:spPr>
          <a:xfrm>
            <a:off x="6937117" y="4777163"/>
            <a:ext cx="981479" cy="981479"/>
          </a:xfrm>
          <a:custGeom>
            <a:avLst/>
            <a:gdLst>
              <a:gd name="connsiteX0" fmla="*/ 736109 w 1472218"/>
              <a:gd name="connsiteY0" fmla="*/ 0 h 1472218"/>
              <a:gd name="connsiteX1" fmla="*/ 1472218 w 1472218"/>
              <a:gd name="connsiteY1" fmla="*/ 736109 h 1472218"/>
              <a:gd name="connsiteX2" fmla="*/ 736109 w 1472218"/>
              <a:gd name="connsiteY2" fmla="*/ 1472218 h 1472218"/>
              <a:gd name="connsiteX3" fmla="*/ 0 w 1472218"/>
              <a:gd name="connsiteY3" fmla="*/ 736109 h 1472218"/>
              <a:gd name="connsiteX4" fmla="*/ 736109 w 1472218"/>
              <a:gd name="connsiteY4" fmla="*/ 0 h 1472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2218" h="1472218">
                <a:moveTo>
                  <a:pt x="736109" y="0"/>
                </a:moveTo>
                <a:cubicBezTo>
                  <a:pt x="1142651" y="0"/>
                  <a:pt x="1472218" y="329567"/>
                  <a:pt x="1472218" y="736109"/>
                </a:cubicBezTo>
                <a:cubicBezTo>
                  <a:pt x="1472218" y="1142651"/>
                  <a:pt x="1142651" y="1472218"/>
                  <a:pt x="736109" y="1472218"/>
                </a:cubicBezTo>
                <a:cubicBezTo>
                  <a:pt x="329567" y="1472218"/>
                  <a:pt x="0" y="1142651"/>
                  <a:pt x="0" y="736109"/>
                </a:cubicBezTo>
                <a:cubicBezTo>
                  <a:pt x="0" y="329567"/>
                  <a:pt x="329567" y="0"/>
                  <a:pt x="736109" y="0"/>
                </a:cubicBez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067">
                <a:latin typeface="+mj-lt"/>
              </a:defRPr>
            </a:lvl1pPr>
          </a:lstStyle>
          <a:p>
            <a:pPr marL="0" lvl="0" indent="0" algn="ctr" defTabSz="609630">
              <a:lnSpc>
                <a:spcPct val="100000"/>
              </a:lnSpc>
              <a:spcBef>
                <a:spcPts val="667"/>
              </a:spcBef>
              <a:buFontTx/>
            </a:pPr>
            <a:endParaRPr lang="fr-FR"/>
          </a:p>
        </p:txBody>
      </p:sp>
    </p:spTree>
    <p:extLst>
      <p:ext uri="{BB962C8B-B14F-4D97-AF65-F5344CB8AC3E}">
        <p14:creationId xmlns:p14="http://schemas.microsoft.com/office/powerpoint/2010/main" val="1994324248"/>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estimonials 07">
    <p:spTree>
      <p:nvGrpSpPr>
        <p:cNvPr id="1" name=""/>
        <p:cNvGrpSpPr/>
        <p:nvPr/>
      </p:nvGrpSpPr>
      <p:grpSpPr>
        <a:xfrm>
          <a:off x="0" y="0"/>
          <a:ext cx="0" cy="0"/>
          <a:chOff x="0" y="0"/>
          <a:chExt cx="0" cy="0"/>
        </a:xfrm>
      </p:grpSpPr>
      <p:sp>
        <p:nvSpPr>
          <p:cNvPr id="14" name="Espace réservé pour une image  13"/>
          <p:cNvSpPr>
            <a:spLocks noGrp="1"/>
          </p:cNvSpPr>
          <p:nvPr>
            <p:ph type="pic" sz="quarter" idx="12"/>
          </p:nvPr>
        </p:nvSpPr>
        <p:spPr>
          <a:xfrm>
            <a:off x="-793" y="0"/>
            <a:ext cx="12192793" cy="4083392"/>
          </a:xfrm>
          <a:custGeom>
            <a:avLst/>
            <a:gdLst>
              <a:gd name="connsiteX0" fmla="*/ 0 w 18289190"/>
              <a:gd name="connsiteY0" fmla="*/ 0 h 6125088"/>
              <a:gd name="connsiteX1" fmla="*/ 18289190 w 18289190"/>
              <a:gd name="connsiteY1" fmla="*/ 0 h 6125088"/>
              <a:gd name="connsiteX2" fmla="*/ 18289190 w 18289190"/>
              <a:gd name="connsiteY2" fmla="*/ 3765405 h 6125088"/>
              <a:gd name="connsiteX3" fmla="*/ 18267684 w 18289190"/>
              <a:gd name="connsiteY3" fmla="*/ 3823017 h 6125088"/>
              <a:gd name="connsiteX4" fmla="*/ 18030360 w 18289190"/>
              <a:gd name="connsiteY4" fmla="*/ 4145545 h 6125088"/>
              <a:gd name="connsiteX5" fmla="*/ 17306432 w 18289190"/>
              <a:gd name="connsiteY5" fmla="*/ 4445890 h 6125088"/>
              <a:gd name="connsiteX6" fmla="*/ 15339539 w 18289190"/>
              <a:gd name="connsiteY6" fmla="*/ 4514150 h 6125088"/>
              <a:gd name="connsiteX7" fmla="*/ 15394175 w 18289190"/>
              <a:gd name="connsiteY7" fmla="*/ 6125088 h 6125088"/>
              <a:gd name="connsiteX8" fmla="*/ 13495576 w 18289190"/>
              <a:gd name="connsiteY8" fmla="*/ 4568758 h 6125088"/>
              <a:gd name="connsiteX9" fmla="*/ 1052246 w 18289190"/>
              <a:gd name="connsiteY9" fmla="*/ 4964666 h 6125088"/>
              <a:gd name="connsiteX10" fmla="*/ 287342 w 18289190"/>
              <a:gd name="connsiteY10" fmla="*/ 4677974 h 6125088"/>
              <a:gd name="connsiteX11" fmla="*/ 32944 w 18289190"/>
              <a:gd name="connsiteY11" fmla="*/ 4340087 h 6125088"/>
              <a:gd name="connsiteX12" fmla="*/ 0 w 18289190"/>
              <a:gd name="connsiteY12" fmla="*/ 4248209 h 6125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289190" h="6125088">
                <a:moveTo>
                  <a:pt x="0" y="0"/>
                </a:moveTo>
                <a:lnTo>
                  <a:pt x="18289190" y="0"/>
                </a:lnTo>
                <a:lnTo>
                  <a:pt x="18289190" y="3765405"/>
                </a:lnTo>
                <a:lnTo>
                  <a:pt x="18267684" y="3823017"/>
                </a:lnTo>
                <a:cubicBezTo>
                  <a:pt x="18211340" y="3940765"/>
                  <a:pt x="18132800" y="4049981"/>
                  <a:pt x="18030360" y="4145545"/>
                </a:cubicBezTo>
                <a:cubicBezTo>
                  <a:pt x="17825472" y="4336674"/>
                  <a:pt x="17565952" y="4445890"/>
                  <a:pt x="17306432" y="4445890"/>
                </a:cubicBezTo>
                <a:cubicBezTo>
                  <a:pt x="17306432" y="4445890"/>
                  <a:pt x="17306432" y="4445890"/>
                  <a:pt x="15339539" y="4514150"/>
                </a:cubicBezTo>
                <a:cubicBezTo>
                  <a:pt x="15339539" y="4514150"/>
                  <a:pt x="15339539" y="4514150"/>
                  <a:pt x="15394175" y="6125088"/>
                </a:cubicBezTo>
                <a:cubicBezTo>
                  <a:pt x="15394175" y="6125088"/>
                  <a:pt x="15394175" y="6125088"/>
                  <a:pt x="13495576" y="4568758"/>
                </a:cubicBezTo>
                <a:cubicBezTo>
                  <a:pt x="13495576" y="4568758"/>
                  <a:pt x="13495576" y="4568758"/>
                  <a:pt x="1052246" y="4964666"/>
                </a:cubicBezTo>
                <a:cubicBezTo>
                  <a:pt x="779067" y="4978318"/>
                  <a:pt x="505886" y="4882754"/>
                  <a:pt x="287342" y="4677974"/>
                </a:cubicBezTo>
                <a:cubicBezTo>
                  <a:pt x="178070" y="4582410"/>
                  <a:pt x="92702" y="4466368"/>
                  <a:pt x="32944" y="4340087"/>
                </a:cubicBezTo>
                <a:lnTo>
                  <a:pt x="0" y="4248209"/>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867">
                <a:latin typeface="+mj-lt"/>
              </a:defRPr>
            </a:lvl1pPr>
          </a:lstStyle>
          <a:p>
            <a:pPr marL="0" lvl="0" indent="0" algn="ctr" defTabSz="609630">
              <a:lnSpc>
                <a:spcPct val="100000"/>
              </a:lnSpc>
              <a:spcBef>
                <a:spcPts val="667"/>
              </a:spcBef>
              <a:buFontTx/>
            </a:pPr>
            <a:endParaRPr lang="fr-FR"/>
          </a:p>
        </p:txBody>
      </p:sp>
      <p:sp>
        <p:nvSpPr>
          <p:cNvPr id="13" name="Espace réservé pour une image  12"/>
          <p:cNvSpPr>
            <a:spLocks noGrp="1"/>
          </p:cNvSpPr>
          <p:nvPr>
            <p:ph type="pic" sz="quarter" idx="13"/>
          </p:nvPr>
        </p:nvSpPr>
        <p:spPr>
          <a:xfrm>
            <a:off x="9552384" y="4293096"/>
            <a:ext cx="1660882" cy="1660882"/>
          </a:xfrm>
          <a:custGeom>
            <a:avLst/>
            <a:gdLst>
              <a:gd name="connsiteX0" fmla="*/ 1353575 w 2707150"/>
              <a:gd name="connsiteY0" fmla="*/ 0 h 2707150"/>
              <a:gd name="connsiteX1" fmla="*/ 2707150 w 2707150"/>
              <a:gd name="connsiteY1" fmla="*/ 1353575 h 2707150"/>
              <a:gd name="connsiteX2" fmla="*/ 1353575 w 2707150"/>
              <a:gd name="connsiteY2" fmla="*/ 2707150 h 2707150"/>
              <a:gd name="connsiteX3" fmla="*/ 0 w 2707150"/>
              <a:gd name="connsiteY3" fmla="*/ 1353575 h 2707150"/>
              <a:gd name="connsiteX4" fmla="*/ 1353575 w 2707150"/>
              <a:gd name="connsiteY4" fmla="*/ 0 h 270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7150" h="2707150">
                <a:moveTo>
                  <a:pt x="1353575" y="0"/>
                </a:moveTo>
                <a:cubicBezTo>
                  <a:pt x="2101134" y="0"/>
                  <a:pt x="2707150" y="606016"/>
                  <a:pt x="2707150" y="1353575"/>
                </a:cubicBezTo>
                <a:cubicBezTo>
                  <a:pt x="2707150" y="2101134"/>
                  <a:pt x="2101134" y="2707150"/>
                  <a:pt x="1353575" y="2707150"/>
                </a:cubicBezTo>
                <a:cubicBezTo>
                  <a:pt x="606016" y="2707150"/>
                  <a:pt x="0" y="2101134"/>
                  <a:pt x="0" y="1353575"/>
                </a:cubicBezTo>
                <a:cubicBezTo>
                  <a:pt x="0" y="606016"/>
                  <a:pt x="606016" y="0"/>
                  <a:pt x="1353575" y="0"/>
                </a:cubicBez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867">
                <a:latin typeface="+mj-lt"/>
              </a:defRPr>
            </a:lvl1pPr>
          </a:lstStyle>
          <a:p>
            <a:pPr marL="0" lvl="0" indent="0" algn="ctr" defTabSz="609630">
              <a:lnSpc>
                <a:spcPct val="100000"/>
              </a:lnSpc>
              <a:spcBef>
                <a:spcPts val="667"/>
              </a:spcBef>
              <a:buFontTx/>
            </a:pPr>
            <a:endParaRPr lang="fr-FR"/>
          </a:p>
        </p:txBody>
      </p:sp>
      <p:sp>
        <p:nvSpPr>
          <p:cNvPr id="12" name="Espace réservé du texte 11"/>
          <p:cNvSpPr>
            <a:spLocks noGrp="1"/>
          </p:cNvSpPr>
          <p:nvPr>
            <p:ph type="body" sz="quarter" idx="10" hasCustomPrompt="1"/>
          </p:nvPr>
        </p:nvSpPr>
        <p:spPr>
          <a:xfrm>
            <a:off x="609561" y="346032"/>
            <a:ext cx="10972879" cy="463534"/>
          </a:xfrm>
        </p:spPr>
        <p:txBody>
          <a:bodyPr>
            <a:noAutofit/>
          </a:bodyPr>
          <a:lstStyle>
            <a:lvl1pPr marL="0" algn="ctr" defTabSz="1088548" rtl="0" eaLnBrk="1" latinLnBrk="0" hangingPunct="1">
              <a:defRPr lang="fr-FR" sz="2933" b="0" kern="1200" dirty="0">
                <a:solidFill>
                  <a:schemeClr val="bg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609164" y="836712"/>
            <a:ext cx="10972879" cy="463534"/>
          </a:xfrm>
        </p:spPr>
        <p:txBody>
          <a:bodyPr>
            <a:noAutofit/>
          </a:bodyPr>
          <a:lstStyle>
            <a:lvl1pPr marL="0" algn="ctr" defTabSz="1088548" rtl="0" eaLnBrk="1" latinLnBrk="0" hangingPunct="1">
              <a:defRPr lang="fr-FR" sz="1600" b="0" kern="1200" dirty="0">
                <a:solidFill>
                  <a:schemeClr val="bg1"/>
                </a:solidFill>
                <a:latin typeface="Roboto" pitchFamily="2" charset="0"/>
                <a:ea typeface="Roboto" pitchFamily="2" charset="0"/>
                <a:cs typeface="Roboto" pitchFamily="2" charset="0"/>
              </a:defRPr>
            </a:lvl1pPr>
          </a:lstStyle>
          <a:p>
            <a:pPr lvl="0"/>
            <a:r>
              <a:rPr lang="fr-FR"/>
              <a:t>Modifiez les styles du texte du masque</a:t>
            </a:r>
          </a:p>
        </p:txBody>
      </p:sp>
    </p:spTree>
    <p:extLst>
      <p:ext uri="{BB962C8B-B14F-4D97-AF65-F5344CB8AC3E}">
        <p14:creationId xmlns:p14="http://schemas.microsoft.com/office/powerpoint/2010/main" val="1673478305"/>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eam Photos 01">
    <p:spTree>
      <p:nvGrpSpPr>
        <p:cNvPr id="1" name=""/>
        <p:cNvGrpSpPr/>
        <p:nvPr/>
      </p:nvGrpSpPr>
      <p:grpSpPr>
        <a:xfrm>
          <a:off x="0" y="0"/>
          <a:ext cx="0" cy="0"/>
          <a:chOff x="0" y="0"/>
          <a:chExt cx="0" cy="0"/>
        </a:xfrm>
      </p:grpSpPr>
      <p:sp>
        <p:nvSpPr>
          <p:cNvPr id="7" name="Espace réservé pour une image  6"/>
          <p:cNvSpPr>
            <a:spLocks noGrp="1"/>
          </p:cNvSpPr>
          <p:nvPr>
            <p:ph type="pic" sz="quarter" idx="12"/>
          </p:nvPr>
        </p:nvSpPr>
        <p:spPr>
          <a:xfrm>
            <a:off x="5135894" y="1652804"/>
            <a:ext cx="1920213" cy="1920213"/>
          </a:xfrm>
          <a:custGeom>
            <a:avLst/>
            <a:gdLst>
              <a:gd name="connsiteX0" fmla="*/ 1692188 w 3384376"/>
              <a:gd name="connsiteY0" fmla="*/ 0 h 3384376"/>
              <a:gd name="connsiteX1" fmla="*/ 3384376 w 3384376"/>
              <a:gd name="connsiteY1" fmla="*/ 1692188 h 3384376"/>
              <a:gd name="connsiteX2" fmla="*/ 1692188 w 3384376"/>
              <a:gd name="connsiteY2" fmla="*/ 3384376 h 3384376"/>
              <a:gd name="connsiteX3" fmla="*/ 0 w 3384376"/>
              <a:gd name="connsiteY3" fmla="*/ 1692188 h 3384376"/>
              <a:gd name="connsiteX4" fmla="*/ 1692188 w 3384376"/>
              <a:gd name="connsiteY4" fmla="*/ 0 h 3384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4376" h="3384376">
                <a:moveTo>
                  <a:pt x="1692188" y="0"/>
                </a:moveTo>
                <a:cubicBezTo>
                  <a:pt x="2626758" y="0"/>
                  <a:pt x="3384376" y="757618"/>
                  <a:pt x="3384376" y="1692188"/>
                </a:cubicBezTo>
                <a:cubicBezTo>
                  <a:pt x="3384376" y="2626758"/>
                  <a:pt x="2626758" y="3384376"/>
                  <a:pt x="1692188" y="3384376"/>
                </a:cubicBezTo>
                <a:cubicBezTo>
                  <a:pt x="757618" y="3384376"/>
                  <a:pt x="0" y="2626758"/>
                  <a:pt x="0" y="1692188"/>
                </a:cubicBezTo>
                <a:cubicBezTo>
                  <a:pt x="0" y="757618"/>
                  <a:pt x="757618" y="0"/>
                  <a:pt x="1692188" y="0"/>
                </a:cubicBez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
        <p:nvSpPr>
          <p:cNvPr id="12" name="Espace réservé du texte 11"/>
          <p:cNvSpPr>
            <a:spLocks noGrp="1"/>
          </p:cNvSpPr>
          <p:nvPr>
            <p:ph type="body" sz="quarter" idx="10" hasCustomPrompt="1"/>
          </p:nvPr>
        </p:nvSpPr>
        <p:spPr>
          <a:xfrm>
            <a:off x="609561" y="346032"/>
            <a:ext cx="10972879"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609164" y="836712"/>
            <a:ext cx="10972879"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spTree>
    <p:extLst>
      <p:ext uri="{BB962C8B-B14F-4D97-AF65-F5344CB8AC3E}">
        <p14:creationId xmlns:p14="http://schemas.microsoft.com/office/powerpoint/2010/main" val="2067640930"/>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eam Photos 02">
    <p:spTree>
      <p:nvGrpSpPr>
        <p:cNvPr id="1" name=""/>
        <p:cNvGrpSpPr/>
        <p:nvPr/>
      </p:nvGrpSpPr>
      <p:grpSpPr>
        <a:xfrm>
          <a:off x="0" y="0"/>
          <a:ext cx="0" cy="0"/>
          <a:chOff x="0" y="0"/>
          <a:chExt cx="0" cy="0"/>
        </a:xfrm>
      </p:grpSpPr>
      <p:sp>
        <p:nvSpPr>
          <p:cNvPr id="7" name="Espace réservé pour une image  6"/>
          <p:cNvSpPr>
            <a:spLocks noGrp="1"/>
          </p:cNvSpPr>
          <p:nvPr>
            <p:ph type="pic" sz="quarter" idx="12"/>
          </p:nvPr>
        </p:nvSpPr>
        <p:spPr>
          <a:xfrm>
            <a:off x="623359" y="2036845"/>
            <a:ext cx="2784343" cy="2784343"/>
          </a:xfrm>
          <a:custGeom>
            <a:avLst/>
            <a:gdLst>
              <a:gd name="connsiteX0" fmla="*/ 2454635 w 4909270"/>
              <a:gd name="connsiteY0" fmla="*/ 0 h 4909270"/>
              <a:gd name="connsiteX1" fmla="*/ 4909270 w 4909270"/>
              <a:gd name="connsiteY1" fmla="*/ 2454635 h 4909270"/>
              <a:gd name="connsiteX2" fmla="*/ 2454635 w 4909270"/>
              <a:gd name="connsiteY2" fmla="*/ 4909270 h 4909270"/>
              <a:gd name="connsiteX3" fmla="*/ 0 w 4909270"/>
              <a:gd name="connsiteY3" fmla="*/ 2454635 h 4909270"/>
              <a:gd name="connsiteX4" fmla="*/ 2454635 w 4909270"/>
              <a:gd name="connsiteY4" fmla="*/ 0 h 4909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70" h="4909270">
                <a:moveTo>
                  <a:pt x="2454635" y="0"/>
                </a:moveTo>
                <a:cubicBezTo>
                  <a:pt x="3810292" y="0"/>
                  <a:pt x="4909270" y="1098978"/>
                  <a:pt x="4909270" y="2454635"/>
                </a:cubicBezTo>
                <a:cubicBezTo>
                  <a:pt x="4909270" y="3810292"/>
                  <a:pt x="3810292" y="4909270"/>
                  <a:pt x="2454635" y="4909270"/>
                </a:cubicBezTo>
                <a:cubicBezTo>
                  <a:pt x="1098978" y="4909270"/>
                  <a:pt x="0" y="3810292"/>
                  <a:pt x="0" y="2454635"/>
                </a:cubicBezTo>
                <a:cubicBezTo>
                  <a:pt x="0" y="1098978"/>
                  <a:pt x="1098978" y="0"/>
                  <a:pt x="2454635" y="0"/>
                </a:cubicBez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
        <p:nvSpPr>
          <p:cNvPr id="12" name="Espace réservé du texte 11"/>
          <p:cNvSpPr>
            <a:spLocks noGrp="1"/>
          </p:cNvSpPr>
          <p:nvPr>
            <p:ph type="body" sz="quarter" idx="10" hasCustomPrompt="1"/>
          </p:nvPr>
        </p:nvSpPr>
        <p:spPr>
          <a:xfrm>
            <a:off x="609561" y="346032"/>
            <a:ext cx="10972879"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609164" y="836712"/>
            <a:ext cx="10972879"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spTree>
    <p:extLst>
      <p:ext uri="{BB962C8B-B14F-4D97-AF65-F5344CB8AC3E}">
        <p14:creationId xmlns:p14="http://schemas.microsoft.com/office/powerpoint/2010/main" val="469520928"/>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eam Photos 3">
    <p:spTree>
      <p:nvGrpSpPr>
        <p:cNvPr id="1" name=""/>
        <p:cNvGrpSpPr/>
        <p:nvPr/>
      </p:nvGrpSpPr>
      <p:grpSpPr>
        <a:xfrm>
          <a:off x="0" y="0"/>
          <a:ext cx="0" cy="0"/>
          <a:chOff x="0" y="0"/>
          <a:chExt cx="0" cy="0"/>
        </a:xfrm>
      </p:grpSpPr>
      <p:sp>
        <p:nvSpPr>
          <p:cNvPr id="7" name="Espace réservé pour une image  6"/>
          <p:cNvSpPr>
            <a:spLocks noGrp="1"/>
          </p:cNvSpPr>
          <p:nvPr>
            <p:ph type="pic" sz="quarter" idx="12"/>
          </p:nvPr>
        </p:nvSpPr>
        <p:spPr>
          <a:xfrm>
            <a:off x="623359" y="2113078"/>
            <a:ext cx="2660071" cy="2660071"/>
          </a:xfrm>
          <a:custGeom>
            <a:avLst/>
            <a:gdLst>
              <a:gd name="connsiteX0" fmla="*/ 0 w 3990106"/>
              <a:gd name="connsiteY0" fmla="*/ 0 h 3990106"/>
              <a:gd name="connsiteX1" fmla="*/ 3990106 w 3990106"/>
              <a:gd name="connsiteY1" fmla="*/ 0 h 3990106"/>
              <a:gd name="connsiteX2" fmla="*/ 3990106 w 3990106"/>
              <a:gd name="connsiteY2" fmla="*/ 3990106 h 3990106"/>
              <a:gd name="connsiteX3" fmla="*/ 0 w 3990106"/>
              <a:gd name="connsiteY3" fmla="*/ 3990106 h 3990106"/>
            </a:gdLst>
            <a:ahLst/>
            <a:cxnLst>
              <a:cxn ang="0">
                <a:pos x="connsiteX0" y="connsiteY0"/>
              </a:cxn>
              <a:cxn ang="0">
                <a:pos x="connsiteX1" y="connsiteY1"/>
              </a:cxn>
              <a:cxn ang="0">
                <a:pos x="connsiteX2" y="connsiteY2"/>
              </a:cxn>
              <a:cxn ang="0">
                <a:pos x="connsiteX3" y="connsiteY3"/>
              </a:cxn>
            </a:cxnLst>
            <a:rect l="l" t="t" r="r" b="b"/>
            <a:pathLst>
              <a:path w="3990106" h="3990106">
                <a:moveTo>
                  <a:pt x="0" y="0"/>
                </a:moveTo>
                <a:lnTo>
                  <a:pt x="3990106" y="0"/>
                </a:lnTo>
                <a:lnTo>
                  <a:pt x="3990106" y="3990106"/>
                </a:lnTo>
                <a:lnTo>
                  <a:pt x="0" y="3990106"/>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
        <p:nvSpPr>
          <p:cNvPr id="12" name="Espace réservé du texte 11"/>
          <p:cNvSpPr>
            <a:spLocks noGrp="1"/>
          </p:cNvSpPr>
          <p:nvPr>
            <p:ph type="body" sz="quarter" idx="10" hasCustomPrompt="1"/>
          </p:nvPr>
        </p:nvSpPr>
        <p:spPr>
          <a:xfrm>
            <a:off x="609561" y="346032"/>
            <a:ext cx="10972879"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609164" y="836712"/>
            <a:ext cx="10972879"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spTree>
    <p:extLst>
      <p:ext uri="{BB962C8B-B14F-4D97-AF65-F5344CB8AC3E}">
        <p14:creationId xmlns:p14="http://schemas.microsoft.com/office/powerpoint/2010/main" val="1813100512"/>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eam Photos 4">
    <p:spTree>
      <p:nvGrpSpPr>
        <p:cNvPr id="1" name=""/>
        <p:cNvGrpSpPr/>
        <p:nvPr/>
      </p:nvGrpSpPr>
      <p:grpSpPr>
        <a:xfrm>
          <a:off x="0" y="0"/>
          <a:ext cx="0" cy="0"/>
          <a:chOff x="0" y="0"/>
          <a:chExt cx="0" cy="0"/>
        </a:xfrm>
      </p:grpSpPr>
      <p:sp>
        <p:nvSpPr>
          <p:cNvPr id="17" name="Espace réservé pour une image  16"/>
          <p:cNvSpPr>
            <a:spLocks noGrp="1"/>
          </p:cNvSpPr>
          <p:nvPr>
            <p:ph type="pic" sz="quarter" idx="14"/>
          </p:nvPr>
        </p:nvSpPr>
        <p:spPr>
          <a:xfrm>
            <a:off x="629775" y="4005446"/>
            <a:ext cx="1776230" cy="1776230"/>
          </a:xfrm>
          <a:custGeom>
            <a:avLst/>
            <a:gdLst>
              <a:gd name="connsiteX0" fmla="*/ 0 w 2664345"/>
              <a:gd name="connsiteY0" fmla="*/ 0 h 2664345"/>
              <a:gd name="connsiteX1" fmla="*/ 2664345 w 2664345"/>
              <a:gd name="connsiteY1" fmla="*/ 0 h 2664345"/>
              <a:gd name="connsiteX2" fmla="*/ 2664345 w 2664345"/>
              <a:gd name="connsiteY2" fmla="*/ 2664345 h 2664345"/>
              <a:gd name="connsiteX3" fmla="*/ 0 w 2664345"/>
              <a:gd name="connsiteY3" fmla="*/ 2664345 h 2664345"/>
            </a:gdLst>
            <a:ahLst/>
            <a:cxnLst>
              <a:cxn ang="0">
                <a:pos x="connsiteX0" y="connsiteY0"/>
              </a:cxn>
              <a:cxn ang="0">
                <a:pos x="connsiteX1" y="connsiteY1"/>
              </a:cxn>
              <a:cxn ang="0">
                <a:pos x="connsiteX2" y="connsiteY2"/>
              </a:cxn>
              <a:cxn ang="0">
                <a:pos x="connsiteX3" y="connsiteY3"/>
              </a:cxn>
            </a:cxnLst>
            <a:rect l="l" t="t" r="r" b="b"/>
            <a:pathLst>
              <a:path w="2664345" h="2664345">
                <a:moveTo>
                  <a:pt x="0" y="0"/>
                </a:moveTo>
                <a:lnTo>
                  <a:pt x="2664345" y="0"/>
                </a:lnTo>
                <a:lnTo>
                  <a:pt x="2664345" y="2664345"/>
                </a:lnTo>
                <a:lnTo>
                  <a:pt x="0" y="2664345"/>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
        <p:nvSpPr>
          <p:cNvPr id="16" name="Espace réservé pour une image  15"/>
          <p:cNvSpPr>
            <a:spLocks noGrp="1"/>
          </p:cNvSpPr>
          <p:nvPr>
            <p:ph type="pic" sz="quarter" idx="15"/>
          </p:nvPr>
        </p:nvSpPr>
        <p:spPr>
          <a:xfrm>
            <a:off x="6097022" y="4005099"/>
            <a:ext cx="1776230" cy="1776230"/>
          </a:xfrm>
          <a:custGeom>
            <a:avLst/>
            <a:gdLst>
              <a:gd name="connsiteX0" fmla="*/ 0 w 2664345"/>
              <a:gd name="connsiteY0" fmla="*/ 0 h 2664345"/>
              <a:gd name="connsiteX1" fmla="*/ 2664345 w 2664345"/>
              <a:gd name="connsiteY1" fmla="*/ 0 h 2664345"/>
              <a:gd name="connsiteX2" fmla="*/ 2664345 w 2664345"/>
              <a:gd name="connsiteY2" fmla="*/ 2664345 h 2664345"/>
              <a:gd name="connsiteX3" fmla="*/ 0 w 2664345"/>
              <a:gd name="connsiteY3" fmla="*/ 2664345 h 2664345"/>
            </a:gdLst>
            <a:ahLst/>
            <a:cxnLst>
              <a:cxn ang="0">
                <a:pos x="connsiteX0" y="connsiteY0"/>
              </a:cxn>
              <a:cxn ang="0">
                <a:pos x="connsiteX1" y="connsiteY1"/>
              </a:cxn>
              <a:cxn ang="0">
                <a:pos x="connsiteX2" y="connsiteY2"/>
              </a:cxn>
              <a:cxn ang="0">
                <a:pos x="connsiteX3" y="connsiteY3"/>
              </a:cxn>
            </a:cxnLst>
            <a:rect l="l" t="t" r="r" b="b"/>
            <a:pathLst>
              <a:path w="2664345" h="2664345">
                <a:moveTo>
                  <a:pt x="0" y="0"/>
                </a:moveTo>
                <a:lnTo>
                  <a:pt x="2664345" y="0"/>
                </a:lnTo>
                <a:lnTo>
                  <a:pt x="2664345" y="2664345"/>
                </a:lnTo>
                <a:lnTo>
                  <a:pt x="0" y="2664345"/>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
        <p:nvSpPr>
          <p:cNvPr id="13" name="Espace réservé pour une image  12"/>
          <p:cNvSpPr>
            <a:spLocks noGrp="1"/>
          </p:cNvSpPr>
          <p:nvPr>
            <p:ph type="pic" sz="quarter" idx="12"/>
          </p:nvPr>
        </p:nvSpPr>
        <p:spPr>
          <a:xfrm>
            <a:off x="623360" y="1653118"/>
            <a:ext cx="1776230" cy="1776230"/>
          </a:xfrm>
          <a:custGeom>
            <a:avLst/>
            <a:gdLst>
              <a:gd name="connsiteX0" fmla="*/ 0 w 2664345"/>
              <a:gd name="connsiteY0" fmla="*/ 0 h 2664345"/>
              <a:gd name="connsiteX1" fmla="*/ 2664345 w 2664345"/>
              <a:gd name="connsiteY1" fmla="*/ 0 h 2664345"/>
              <a:gd name="connsiteX2" fmla="*/ 2664345 w 2664345"/>
              <a:gd name="connsiteY2" fmla="*/ 2664345 h 2664345"/>
              <a:gd name="connsiteX3" fmla="*/ 0 w 2664345"/>
              <a:gd name="connsiteY3" fmla="*/ 2664345 h 2664345"/>
            </a:gdLst>
            <a:ahLst/>
            <a:cxnLst>
              <a:cxn ang="0">
                <a:pos x="connsiteX0" y="connsiteY0"/>
              </a:cxn>
              <a:cxn ang="0">
                <a:pos x="connsiteX1" y="connsiteY1"/>
              </a:cxn>
              <a:cxn ang="0">
                <a:pos x="connsiteX2" y="connsiteY2"/>
              </a:cxn>
              <a:cxn ang="0">
                <a:pos x="connsiteX3" y="connsiteY3"/>
              </a:cxn>
            </a:cxnLst>
            <a:rect l="l" t="t" r="r" b="b"/>
            <a:pathLst>
              <a:path w="2664345" h="2664345">
                <a:moveTo>
                  <a:pt x="0" y="0"/>
                </a:moveTo>
                <a:lnTo>
                  <a:pt x="2664345" y="0"/>
                </a:lnTo>
                <a:lnTo>
                  <a:pt x="2664345" y="2664345"/>
                </a:lnTo>
                <a:lnTo>
                  <a:pt x="0" y="2664345"/>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
        <p:nvSpPr>
          <p:cNvPr id="11" name="Espace réservé pour une image  10"/>
          <p:cNvSpPr>
            <a:spLocks noGrp="1"/>
          </p:cNvSpPr>
          <p:nvPr>
            <p:ph type="pic" sz="quarter" idx="13"/>
          </p:nvPr>
        </p:nvSpPr>
        <p:spPr>
          <a:xfrm>
            <a:off x="6090607" y="1652771"/>
            <a:ext cx="1776230" cy="1776230"/>
          </a:xfrm>
          <a:custGeom>
            <a:avLst/>
            <a:gdLst>
              <a:gd name="connsiteX0" fmla="*/ 0 w 2664345"/>
              <a:gd name="connsiteY0" fmla="*/ 0 h 2664345"/>
              <a:gd name="connsiteX1" fmla="*/ 2664345 w 2664345"/>
              <a:gd name="connsiteY1" fmla="*/ 0 h 2664345"/>
              <a:gd name="connsiteX2" fmla="*/ 2664345 w 2664345"/>
              <a:gd name="connsiteY2" fmla="*/ 2664345 h 2664345"/>
              <a:gd name="connsiteX3" fmla="*/ 0 w 2664345"/>
              <a:gd name="connsiteY3" fmla="*/ 2664345 h 2664345"/>
            </a:gdLst>
            <a:ahLst/>
            <a:cxnLst>
              <a:cxn ang="0">
                <a:pos x="connsiteX0" y="connsiteY0"/>
              </a:cxn>
              <a:cxn ang="0">
                <a:pos x="connsiteX1" y="connsiteY1"/>
              </a:cxn>
              <a:cxn ang="0">
                <a:pos x="connsiteX2" y="connsiteY2"/>
              </a:cxn>
              <a:cxn ang="0">
                <a:pos x="connsiteX3" y="connsiteY3"/>
              </a:cxn>
            </a:cxnLst>
            <a:rect l="l" t="t" r="r" b="b"/>
            <a:pathLst>
              <a:path w="2664345" h="2664345">
                <a:moveTo>
                  <a:pt x="0" y="0"/>
                </a:moveTo>
                <a:lnTo>
                  <a:pt x="2664345" y="0"/>
                </a:lnTo>
                <a:lnTo>
                  <a:pt x="2664345" y="2664345"/>
                </a:lnTo>
                <a:lnTo>
                  <a:pt x="0" y="2664345"/>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
        <p:nvSpPr>
          <p:cNvPr id="12" name="Espace réservé du texte 11"/>
          <p:cNvSpPr>
            <a:spLocks noGrp="1"/>
          </p:cNvSpPr>
          <p:nvPr>
            <p:ph type="body" sz="quarter" idx="10" hasCustomPrompt="1"/>
          </p:nvPr>
        </p:nvSpPr>
        <p:spPr>
          <a:xfrm>
            <a:off x="609561" y="346032"/>
            <a:ext cx="10972879"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609164" y="836712"/>
            <a:ext cx="10972879"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spTree>
    <p:extLst>
      <p:ext uri="{BB962C8B-B14F-4D97-AF65-F5344CB8AC3E}">
        <p14:creationId xmlns:p14="http://schemas.microsoft.com/office/powerpoint/2010/main" val="1110936434"/>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Presentatio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605745"/>
            <a:ext cx="9529011" cy="2717747"/>
          </a:xfrm>
          <a:effectLst/>
        </p:spPr>
        <p:txBody>
          <a:bodyPr anchor="b">
            <a:normAutofit/>
          </a:bodyPr>
          <a:lstStyle>
            <a:lvl1pPr algn="l">
              <a:defRPr sz="8000">
                <a:solidFill>
                  <a:srgbClr val="182F4E"/>
                </a:solidFill>
                <a:effectLst/>
              </a:defRPr>
            </a:lvl1pPr>
          </a:lstStyle>
          <a:p>
            <a:r>
              <a:rPr lang="en-US"/>
              <a:t>Presentation Title</a:t>
            </a:r>
          </a:p>
        </p:txBody>
      </p:sp>
      <p:sp>
        <p:nvSpPr>
          <p:cNvPr id="3" name="Subtitle 2"/>
          <p:cNvSpPr>
            <a:spLocks noGrp="1"/>
          </p:cNvSpPr>
          <p:nvPr>
            <p:ph type="subTitle" idx="1" hasCustomPrompt="1"/>
          </p:nvPr>
        </p:nvSpPr>
        <p:spPr>
          <a:xfrm>
            <a:off x="685800" y="3462915"/>
            <a:ext cx="6869415" cy="1451667"/>
          </a:xfrm>
          <a:noFill/>
        </p:spPr>
        <p:txBody>
          <a:bodyPr anchor="ctr">
            <a:noAutofit/>
          </a:bodyPr>
          <a:lstStyle>
            <a:lvl1pPr marL="0" indent="0" algn="l">
              <a:buNone/>
              <a:defRPr sz="2800" b="0">
                <a:solidFill>
                  <a:srgbClr val="00C0F3"/>
                </a:solidFill>
                <a:effectLs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Presentation Subtitle</a:t>
            </a:r>
          </a:p>
        </p:txBody>
      </p:sp>
      <p:sp>
        <p:nvSpPr>
          <p:cNvPr id="7" name="Text Placeholder 6"/>
          <p:cNvSpPr>
            <a:spLocks noGrp="1"/>
          </p:cNvSpPr>
          <p:nvPr>
            <p:ph type="body" sz="quarter" idx="10" hasCustomPrompt="1"/>
          </p:nvPr>
        </p:nvSpPr>
        <p:spPr>
          <a:xfrm>
            <a:off x="7660224" y="3462915"/>
            <a:ext cx="2554587" cy="418057"/>
          </a:xfrm>
        </p:spPr>
        <p:txBody>
          <a:bodyPr anchor="ctr">
            <a:normAutofit/>
          </a:bodyPr>
          <a:lstStyle>
            <a:lvl1pPr marL="0" indent="0" algn="r">
              <a:buNone/>
              <a:defRPr sz="2000" b="1" i="0">
                <a:solidFill>
                  <a:srgbClr val="182F4E"/>
                </a:solidFill>
              </a:defRPr>
            </a:lvl1pPr>
          </a:lstStyle>
          <a:p>
            <a:pPr lvl="0"/>
            <a:r>
              <a:rPr lang="en-US"/>
              <a:t>Date</a:t>
            </a:r>
          </a:p>
        </p:txBody>
      </p:sp>
    </p:spTree>
    <p:extLst>
      <p:ext uri="{BB962C8B-B14F-4D97-AF65-F5344CB8AC3E}">
        <p14:creationId xmlns:p14="http://schemas.microsoft.com/office/powerpoint/2010/main" val="18022476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Slide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664464" y="232014"/>
            <a:ext cx="6955536" cy="734005"/>
          </a:xfrm>
        </p:spPr>
        <p:txBody>
          <a:bodyPr anchor="ctr">
            <a:normAutofit/>
          </a:bodyPr>
          <a:lstStyle>
            <a:lvl1pPr>
              <a:defRPr sz="3000" b="1">
                <a:solidFill>
                  <a:schemeClr val="tx1"/>
                </a:solidFill>
              </a:defRPr>
            </a:lvl1pPr>
          </a:lstStyle>
          <a:p>
            <a:r>
              <a:rPr lang="en-US"/>
              <a:t>Slide’s Main Point</a:t>
            </a:r>
          </a:p>
        </p:txBody>
      </p:sp>
      <p:sp>
        <p:nvSpPr>
          <p:cNvPr id="9" name="Text Placeholder 2"/>
          <p:cNvSpPr>
            <a:spLocks noGrp="1"/>
          </p:cNvSpPr>
          <p:nvPr>
            <p:ph type="body" sz="quarter" idx="10"/>
          </p:nvPr>
        </p:nvSpPr>
        <p:spPr>
          <a:xfrm>
            <a:off x="665163" y="1039762"/>
            <a:ext cx="7640637" cy="5361038"/>
          </a:xfrm>
        </p:spPr>
        <p:txBody>
          <a:bodyPr anchor="t">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498630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eam Photos 5">
    <p:spTree>
      <p:nvGrpSpPr>
        <p:cNvPr id="1" name=""/>
        <p:cNvGrpSpPr/>
        <p:nvPr/>
      </p:nvGrpSpPr>
      <p:grpSpPr>
        <a:xfrm>
          <a:off x="0" y="0"/>
          <a:ext cx="0" cy="0"/>
          <a:chOff x="0" y="0"/>
          <a:chExt cx="0" cy="0"/>
        </a:xfrm>
      </p:grpSpPr>
      <p:sp>
        <p:nvSpPr>
          <p:cNvPr id="11" name="Espace réservé pour une image  10"/>
          <p:cNvSpPr>
            <a:spLocks noGrp="1"/>
          </p:cNvSpPr>
          <p:nvPr>
            <p:ph type="pic" sz="quarter" idx="12"/>
          </p:nvPr>
        </p:nvSpPr>
        <p:spPr>
          <a:xfrm>
            <a:off x="1270611" y="2032476"/>
            <a:ext cx="2260653" cy="2260653"/>
          </a:xfrm>
          <a:custGeom>
            <a:avLst/>
            <a:gdLst>
              <a:gd name="connsiteX0" fmla="*/ 0 w 3390980"/>
              <a:gd name="connsiteY0" fmla="*/ 0 h 3390980"/>
              <a:gd name="connsiteX1" fmla="*/ 3390980 w 3390980"/>
              <a:gd name="connsiteY1" fmla="*/ 0 h 3390980"/>
              <a:gd name="connsiteX2" fmla="*/ 3390980 w 3390980"/>
              <a:gd name="connsiteY2" fmla="*/ 3390980 h 3390980"/>
              <a:gd name="connsiteX3" fmla="*/ 0 w 3390980"/>
              <a:gd name="connsiteY3" fmla="*/ 3390980 h 3390980"/>
            </a:gdLst>
            <a:ahLst/>
            <a:cxnLst>
              <a:cxn ang="0">
                <a:pos x="connsiteX0" y="connsiteY0"/>
              </a:cxn>
              <a:cxn ang="0">
                <a:pos x="connsiteX1" y="connsiteY1"/>
              </a:cxn>
              <a:cxn ang="0">
                <a:pos x="connsiteX2" y="connsiteY2"/>
              </a:cxn>
              <a:cxn ang="0">
                <a:pos x="connsiteX3" y="connsiteY3"/>
              </a:cxn>
            </a:cxnLst>
            <a:rect l="l" t="t" r="r" b="b"/>
            <a:pathLst>
              <a:path w="3390980" h="3390980">
                <a:moveTo>
                  <a:pt x="0" y="0"/>
                </a:moveTo>
                <a:lnTo>
                  <a:pt x="3390980" y="0"/>
                </a:lnTo>
                <a:lnTo>
                  <a:pt x="3390980" y="3390980"/>
                </a:lnTo>
                <a:lnTo>
                  <a:pt x="0" y="3390980"/>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867">
                <a:latin typeface="+mj-lt"/>
              </a:defRPr>
            </a:lvl1pPr>
          </a:lstStyle>
          <a:p>
            <a:pPr marL="0" lvl="0" indent="0" algn="ctr" defTabSz="609630">
              <a:lnSpc>
                <a:spcPct val="100000"/>
              </a:lnSpc>
              <a:spcBef>
                <a:spcPts val="667"/>
              </a:spcBef>
              <a:buFontTx/>
            </a:pPr>
            <a:endParaRPr lang="fr-FR"/>
          </a:p>
        </p:txBody>
      </p:sp>
      <p:sp>
        <p:nvSpPr>
          <p:cNvPr id="13" name="Espace réservé pour une image  12"/>
          <p:cNvSpPr>
            <a:spLocks noGrp="1"/>
          </p:cNvSpPr>
          <p:nvPr>
            <p:ph type="pic" sz="quarter" idx="13"/>
          </p:nvPr>
        </p:nvSpPr>
        <p:spPr>
          <a:xfrm>
            <a:off x="4965674" y="2036846"/>
            <a:ext cx="2260653" cy="2260653"/>
          </a:xfrm>
          <a:custGeom>
            <a:avLst/>
            <a:gdLst>
              <a:gd name="connsiteX0" fmla="*/ 0 w 3390980"/>
              <a:gd name="connsiteY0" fmla="*/ 0 h 3390980"/>
              <a:gd name="connsiteX1" fmla="*/ 3390980 w 3390980"/>
              <a:gd name="connsiteY1" fmla="*/ 0 h 3390980"/>
              <a:gd name="connsiteX2" fmla="*/ 3390980 w 3390980"/>
              <a:gd name="connsiteY2" fmla="*/ 3390980 h 3390980"/>
              <a:gd name="connsiteX3" fmla="*/ 0 w 3390980"/>
              <a:gd name="connsiteY3" fmla="*/ 3390980 h 3390980"/>
            </a:gdLst>
            <a:ahLst/>
            <a:cxnLst>
              <a:cxn ang="0">
                <a:pos x="connsiteX0" y="connsiteY0"/>
              </a:cxn>
              <a:cxn ang="0">
                <a:pos x="connsiteX1" y="connsiteY1"/>
              </a:cxn>
              <a:cxn ang="0">
                <a:pos x="connsiteX2" y="connsiteY2"/>
              </a:cxn>
              <a:cxn ang="0">
                <a:pos x="connsiteX3" y="connsiteY3"/>
              </a:cxn>
            </a:cxnLst>
            <a:rect l="l" t="t" r="r" b="b"/>
            <a:pathLst>
              <a:path w="3390980" h="3390980">
                <a:moveTo>
                  <a:pt x="0" y="0"/>
                </a:moveTo>
                <a:lnTo>
                  <a:pt x="3390980" y="0"/>
                </a:lnTo>
                <a:lnTo>
                  <a:pt x="3390980" y="3390980"/>
                </a:lnTo>
                <a:lnTo>
                  <a:pt x="0" y="3390980"/>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867">
                <a:latin typeface="+mj-lt"/>
              </a:defRPr>
            </a:lvl1pPr>
          </a:lstStyle>
          <a:p>
            <a:pPr marL="0" lvl="0" indent="0" algn="ctr" defTabSz="609630">
              <a:lnSpc>
                <a:spcPct val="100000"/>
              </a:lnSpc>
              <a:spcBef>
                <a:spcPts val="667"/>
              </a:spcBef>
              <a:buFontTx/>
            </a:pPr>
            <a:endParaRPr lang="fr-FR"/>
          </a:p>
        </p:txBody>
      </p:sp>
      <p:sp>
        <p:nvSpPr>
          <p:cNvPr id="14" name="Espace réservé pour une image  13"/>
          <p:cNvSpPr>
            <a:spLocks noGrp="1"/>
          </p:cNvSpPr>
          <p:nvPr>
            <p:ph type="pic" sz="quarter" idx="14"/>
          </p:nvPr>
        </p:nvSpPr>
        <p:spPr>
          <a:xfrm>
            <a:off x="8660736" y="2036846"/>
            <a:ext cx="2260653" cy="2260653"/>
          </a:xfrm>
          <a:custGeom>
            <a:avLst/>
            <a:gdLst>
              <a:gd name="connsiteX0" fmla="*/ 0 w 3390980"/>
              <a:gd name="connsiteY0" fmla="*/ 0 h 3390980"/>
              <a:gd name="connsiteX1" fmla="*/ 3390980 w 3390980"/>
              <a:gd name="connsiteY1" fmla="*/ 0 h 3390980"/>
              <a:gd name="connsiteX2" fmla="*/ 3390980 w 3390980"/>
              <a:gd name="connsiteY2" fmla="*/ 3390980 h 3390980"/>
              <a:gd name="connsiteX3" fmla="*/ 0 w 3390980"/>
              <a:gd name="connsiteY3" fmla="*/ 3390980 h 3390980"/>
            </a:gdLst>
            <a:ahLst/>
            <a:cxnLst>
              <a:cxn ang="0">
                <a:pos x="connsiteX0" y="connsiteY0"/>
              </a:cxn>
              <a:cxn ang="0">
                <a:pos x="connsiteX1" y="connsiteY1"/>
              </a:cxn>
              <a:cxn ang="0">
                <a:pos x="connsiteX2" y="connsiteY2"/>
              </a:cxn>
              <a:cxn ang="0">
                <a:pos x="connsiteX3" y="connsiteY3"/>
              </a:cxn>
            </a:cxnLst>
            <a:rect l="l" t="t" r="r" b="b"/>
            <a:pathLst>
              <a:path w="3390980" h="3390980">
                <a:moveTo>
                  <a:pt x="0" y="0"/>
                </a:moveTo>
                <a:lnTo>
                  <a:pt x="3390980" y="0"/>
                </a:lnTo>
                <a:lnTo>
                  <a:pt x="3390980" y="3390980"/>
                </a:lnTo>
                <a:lnTo>
                  <a:pt x="0" y="3390980"/>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867">
                <a:latin typeface="+mj-lt"/>
              </a:defRPr>
            </a:lvl1pPr>
          </a:lstStyle>
          <a:p>
            <a:pPr marL="0" lvl="0" indent="0" algn="ctr" defTabSz="609630">
              <a:lnSpc>
                <a:spcPct val="100000"/>
              </a:lnSpc>
              <a:spcBef>
                <a:spcPts val="667"/>
              </a:spcBef>
              <a:buFontTx/>
            </a:pPr>
            <a:endParaRPr lang="fr-FR"/>
          </a:p>
        </p:txBody>
      </p:sp>
      <p:sp>
        <p:nvSpPr>
          <p:cNvPr id="12" name="Espace réservé du texte 11"/>
          <p:cNvSpPr>
            <a:spLocks noGrp="1"/>
          </p:cNvSpPr>
          <p:nvPr>
            <p:ph type="body" sz="quarter" idx="10" hasCustomPrompt="1"/>
          </p:nvPr>
        </p:nvSpPr>
        <p:spPr>
          <a:xfrm>
            <a:off x="609561" y="346032"/>
            <a:ext cx="10972879"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609164" y="836712"/>
            <a:ext cx="10972879"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spTree>
    <p:extLst>
      <p:ext uri="{BB962C8B-B14F-4D97-AF65-F5344CB8AC3E}">
        <p14:creationId xmlns:p14="http://schemas.microsoft.com/office/powerpoint/2010/main" val="824699477"/>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eam Photos 6">
    <p:spTree>
      <p:nvGrpSpPr>
        <p:cNvPr id="1" name=""/>
        <p:cNvGrpSpPr/>
        <p:nvPr/>
      </p:nvGrpSpPr>
      <p:grpSpPr>
        <a:xfrm>
          <a:off x="0" y="0"/>
          <a:ext cx="0" cy="0"/>
          <a:chOff x="0" y="0"/>
          <a:chExt cx="0" cy="0"/>
        </a:xfrm>
      </p:grpSpPr>
      <p:sp>
        <p:nvSpPr>
          <p:cNvPr id="14" name="Espace réservé pour une image  13"/>
          <p:cNvSpPr>
            <a:spLocks noGrp="1"/>
          </p:cNvSpPr>
          <p:nvPr>
            <p:ph type="pic" sz="quarter" idx="12"/>
          </p:nvPr>
        </p:nvSpPr>
        <p:spPr>
          <a:xfrm>
            <a:off x="810848" y="2008236"/>
            <a:ext cx="2260653" cy="2260653"/>
          </a:xfrm>
          <a:custGeom>
            <a:avLst/>
            <a:gdLst>
              <a:gd name="connsiteX0" fmla="*/ 0 w 3390980"/>
              <a:gd name="connsiteY0" fmla="*/ 0 h 3390980"/>
              <a:gd name="connsiteX1" fmla="*/ 3390980 w 3390980"/>
              <a:gd name="connsiteY1" fmla="*/ 0 h 3390980"/>
              <a:gd name="connsiteX2" fmla="*/ 3390980 w 3390980"/>
              <a:gd name="connsiteY2" fmla="*/ 3390980 h 3390980"/>
              <a:gd name="connsiteX3" fmla="*/ 0 w 3390980"/>
              <a:gd name="connsiteY3" fmla="*/ 3390980 h 3390980"/>
            </a:gdLst>
            <a:ahLst/>
            <a:cxnLst>
              <a:cxn ang="0">
                <a:pos x="connsiteX0" y="connsiteY0"/>
              </a:cxn>
              <a:cxn ang="0">
                <a:pos x="connsiteX1" y="connsiteY1"/>
              </a:cxn>
              <a:cxn ang="0">
                <a:pos x="connsiteX2" y="connsiteY2"/>
              </a:cxn>
              <a:cxn ang="0">
                <a:pos x="connsiteX3" y="connsiteY3"/>
              </a:cxn>
            </a:cxnLst>
            <a:rect l="l" t="t" r="r" b="b"/>
            <a:pathLst>
              <a:path w="3390980" h="3390980">
                <a:moveTo>
                  <a:pt x="0" y="0"/>
                </a:moveTo>
                <a:lnTo>
                  <a:pt x="3390980" y="0"/>
                </a:lnTo>
                <a:lnTo>
                  <a:pt x="3390980" y="3390980"/>
                </a:lnTo>
                <a:lnTo>
                  <a:pt x="0" y="3390980"/>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
        <p:nvSpPr>
          <p:cNvPr id="15" name="Espace réservé pour une image  14"/>
          <p:cNvSpPr>
            <a:spLocks noGrp="1"/>
          </p:cNvSpPr>
          <p:nvPr>
            <p:ph type="pic" sz="quarter" idx="13"/>
          </p:nvPr>
        </p:nvSpPr>
        <p:spPr>
          <a:xfrm>
            <a:off x="3580467" y="2008236"/>
            <a:ext cx="2260653" cy="2260653"/>
          </a:xfrm>
          <a:custGeom>
            <a:avLst/>
            <a:gdLst>
              <a:gd name="connsiteX0" fmla="*/ 0 w 3390980"/>
              <a:gd name="connsiteY0" fmla="*/ 0 h 3390980"/>
              <a:gd name="connsiteX1" fmla="*/ 3390980 w 3390980"/>
              <a:gd name="connsiteY1" fmla="*/ 0 h 3390980"/>
              <a:gd name="connsiteX2" fmla="*/ 3390980 w 3390980"/>
              <a:gd name="connsiteY2" fmla="*/ 3390980 h 3390980"/>
              <a:gd name="connsiteX3" fmla="*/ 0 w 3390980"/>
              <a:gd name="connsiteY3" fmla="*/ 3390980 h 3390980"/>
            </a:gdLst>
            <a:ahLst/>
            <a:cxnLst>
              <a:cxn ang="0">
                <a:pos x="connsiteX0" y="connsiteY0"/>
              </a:cxn>
              <a:cxn ang="0">
                <a:pos x="connsiteX1" y="connsiteY1"/>
              </a:cxn>
              <a:cxn ang="0">
                <a:pos x="connsiteX2" y="connsiteY2"/>
              </a:cxn>
              <a:cxn ang="0">
                <a:pos x="connsiteX3" y="connsiteY3"/>
              </a:cxn>
            </a:cxnLst>
            <a:rect l="l" t="t" r="r" b="b"/>
            <a:pathLst>
              <a:path w="3390980" h="3390980">
                <a:moveTo>
                  <a:pt x="0" y="0"/>
                </a:moveTo>
                <a:lnTo>
                  <a:pt x="3390980" y="0"/>
                </a:lnTo>
                <a:lnTo>
                  <a:pt x="3390980" y="3390980"/>
                </a:lnTo>
                <a:lnTo>
                  <a:pt x="0" y="3390980"/>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
        <p:nvSpPr>
          <p:cNvPr id="16" name="Espace réservé pour une image  15"/>
          <p:cNvSpPr>
            <a:spLocks noGrp="1"/>
          </p:cNvSpPr>
          <p:nvPr>
            <p:ph type="pic" sz="quarter" idx="14"/>
          </p:nvPr>
        </p:nvSpPr>
        <p:spPr>
          <a:xfrm>
            <a:off x="6350086" y="2008236"/>
            <a:ext cx="2260653" cy="2260653"/>
          </a:xfrm>
          <a:custGeom>
            <a:avLst/>
            <a:gdLst>
              <a:gd name="connsiteX0" fmla="*/ 0 w 3390980"/>
              <a:gd name="connsiteY0" fmla="*/ 0 h 3390980"/>
              <a:gd name="connsiteX1" fmla="*/ 3390980 w 3390980"/>
              <a:gd name="connsiteY1" fmla="*/ 0 h 3390980"/>
              <a:gd name="connsiteX2" fmla="*/ 3390980 w 3390980"/>
              <a:gd name="connsiteY2" fmla="*/ 3390980 h 3390980"/>
              <a:gd name="connsiteX3" fmla="*/ 0 w 3390980"/>
              <a:gd name="connsiteY3" fmla="*/ 3390980 h 3390980"/>
            </a:gdLst>
            <a:ahLst/>
            <a:cxnLst>
              <a:cxn ang="0">
                <a:pos x="connsiteX0" y="connsiteY0"/>
              </a:cxn>
              <a:cxn ang="0">
                <a:pos x="connsiteX1" y="connsiteY1"/>
              </a:cxn>
              <a:cxn ang="0">
                <a:pos x="connsiteX2" y="connsiteY2"/>
              </a:cxn>
              <a:cxn ang="0">
                <a:pos x="connsiteX3" y="connsiteY3"/>
              </a:cxn>
            </a:cxnLst>
            <a:rect l="l" t="t" r="r" b="b"/>
            <a:pathLst>
              <a:path w="3390980" h="3390980">
                <a:moveTo>
                  <a:pt x="0" y="0"/>
                </a:moveTo>
                <a:lnTo>
                  <a:pt x="3390980" y="0"/>
                </a:lnTo>
                <a:lnTo>
                  <a:pt x="3390980" y="3390980"/>
                </a:lnTo>
                <a:lnTo>
                  <a:pt x="0" y="3390980"/>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
        <p:nvSpPr>
          <p:cNvPr id="17" name="Espace réservé pour une image  16"/>
          <p:cNvSpPr>
            <a:spLocks noGrp="1"/>
          </p:cNvSpPr>
          <p:nvPr>
            <p:ph type="pic" sz="quarter" idx="15"/>
          </p:nvPr>
        </p:nvSpPr>
        <p:spPr>
          <a:xfrm>
            <a:off x="9119704" y="2008236"/>
            <a:ext cx="2260653" cy="2260653"/>
          </a:xfrm>
          <a:custGeom>
            <a:avLst/>
            <a:gdLst>
              <a:gd name="connsiteX0" fmla="*/ 0 w 3390980"/>
              <a:gd name="connsiteY0" fmla="*/ 0 h 3390980"/>
              <a:gd name="connsiteX1" fmla="*/ 3390980 w 3390980"/>
              <a:gd name="connsiteY1" fmla="*/ 0 h 3390980"/>
              <a:gd name="connsiteX2" fmla="*/ 3390980 w 3390980"/>
              <a:gd name="connsiteY2" fmla="*/ 3390980 h 3390980"/>
              <a:gd name="connsiteX3" fmla="*/ 0 w 3390980"/>
              <a:gd name="connsiteY3" fmla="*/ 3390980 h 3390980"/>
            </a:gdLst>
            <a:ahLst/>
            <a:cxnLst>
              <a:cxn ang="0">
                <a:pos x="connsiteX0" y="connsiteY0"/>
              </a:cxn>
              <a:cxn ang="0">
                <a:pos x="connsiteX1" y="connsiteY1"/>
              </a:cxn>
              <a:cxn ang="0">
                <a:pos x="connsiteX2" y="connsiteY2"/>
              </a:cxn>
              <a:cxn ang="0">
                <a:pos x="connsiteX3" y="connsiteY3"/>
              </a:cxn>
            </a:cxnLst>
            <a:rect l="l" t="t" r="r" b="b"/>
            <a:pathLst>
              <a:path w="3390980" h="3390980">
                <a:moveTo>
                  <a:pt x="0" y="0"/>
                </a:moveTo>
                <a:lnTo>
                  <a:pt x="3390980" y="0"/>
                </a:lnTo>
                <a:lnTo>
                  <a:pt x="3390980" y="3390980"/>
                </a:lnTo>
                <a:lnTo>
                  <a:pt x="0" y="3390980"/>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
        <p:nvSpPr>
          <p:cNvPr id="12" name="Espace réservé du texte 11"/>
          <p:cNvSpPr>
            <a:spLocks noGrp="1"/>
          </p:cNvSpPr>
          <p:nvPr>
            <p:ph type="body" sz="quarter" idx="10" hasCustomPrompt="1"/>
          </p:nvPr>
        </p:nvSpPr>
        <p:spPr>
          <a:xfrm>
            <a:off x="609561" y="346032"/>
            <a:ext cx="10972879"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609164" y="836712"/>
            <a:ext cx="10972879"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spTree>
    <p:extLst>
      <p:ext uri="{BB962C8B-B14F-4D97-AF65-F5344CB8AC3E}">
        <p14:creationId xmlns:p14="http://schemas.microsoft.com/office/powerpoint/2010/main" val="783010214"/>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eam Photos 7">
    <p:spTree>
      <p:nvGrpSpPr>
        <p:cNvPr id="1" name=""/>
        <p:cNvGrpSpPr/>
        <p:nvPr/>
      </p:nvGrpSpPr>
      <p:grpSpPr>
        <a:xfrm>
          <a:off x="0" y="0"/>
          <a:ext cx="0" cy="0"/>
          <a:chOff x="0" y="0"/>
          <a:chExt cx="0" cy="0"/>
        </a:xfrm>
      </p:grpSpPr>
      <p:sp>
        <p:nvSpPr>
          <p:cNvPr id="21" name="Espace réservé pour une image  20"/>
          <p:cNvSpPr>
            <a:spLocks noGrp="1"/>
          </p:cNvSpPr>
          <p:nvPr>
            <p:ph type="pic" sz="quarter" idx="12"/>
          </p:nvPr>
        </p:nvSpPr>
        <p:spPr>
          <a:xfrm>
            <a:off x="1905107" y="1653117"/>
            <a:ext cx="1242380" cy="1242379"/>
          </a:xfrm>
          <a:custGeom>
            <a:avLst/>
            <a:gdLst>
              <a:gd name="connsiteX0" fmla="*/ 931785 w 1863570"/>
              <a:gd name="connsiteY0" fmla="*/ 0 h 1863568"/>
              <a:gd name="connsiteX1" fmla="*/ 1863570 w 1863570"/>
              <a:gd name="connsiteY1" fmla="*/ 931784 h 1863568"/>
              <a:gd name="connsiteX2" fmla="*/ 931785 w 1863570"/>
              <a:gd name="connsiteY2" fmla="*/ 1863568 h 1863568"/>
              <a:gd name="connsiteX3" fmla="*/ 0 w 1863570"/>
              <a:gd name="connsiteY3" fmla="*/ 931784 h 1863568"/>
              <a:gd name="connsiteX4" fmla="*/ 931785 w 1863570"/>
              <a:gd name="connsiteY4" fmla="*/ 0 h 1863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3570" h="1863568">
                <a:moveTo>
                  <a:pt x="931785" y="0"/>
                </a:moveTo>
                <a:cubicBezTo>
                  <a:pt x="1446396" y="0"/>
                  <a:pt x="1863570" y="417174"/>
                  <a:pt x="1863570" y="931784"/>
                </a:cubicBezTo>
                <a:cubicBezTo>
                  <a:pt x="1863570" y="1446394"/>
                  <a:pt x="1446396" y="1863568"/>
                  <a:pt x="931785" y="1863568"/>
                </a:cubicBezTo>
                <a:cubicBezTo>
                  <a:pt x="417174" y="1863568"/>
                  <a:pt x="0" y="1446394"/>
                  <a:pt x="0" y="931784"/>
                </a:cubicBezTo>
                <a:cubicBezTo>
                  <a:pt x="0" y="417174"/>
                  <a:pt x="417174" y="0"/>
                  <a:pt x="931785" y="0"/>
                </a:cubicBez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067">
                <a:latin typeface="+mj-lt"/>
              </a:defRPr>
            </a:lvl1pPr>
          </a:lstStyle>
          <a:p>
            <a:pPr marL="0" lvl="0" indent="0" algn="ctr" defTabSz="609630">
              <a:lnSpc>
                <a:spcPct val="100000"/>
              </a:lnSpc>
              <a:spcBef>
                <a:spcPts val="667"/>
              </a:spcBef>
              <a:buFontTx/>
            </a:pPr>
            <a:endParaRPr lang="fr-FR"/>
          </a:p>
        </p:txBody>
      </p:sp>
      <p:sp>
        <p:nvSpPr>
          <p:cNvPr id="22" name="Espace réservé pour une image  21"/>
          <p:cNvSpPr>
            <a:spLocks noGrp="1"/>
          </p:cNvSpPr>
          <p:nvPr>
            <p:ph type="pic" sz="quarter" idx="13"/>
          </p:nvPr>
        </p:nvSpPr>
        <p:spPr>
          <a:xfrm>
            <a:off x="4285147" y="1653117"/>
            <a:ext cx="1242380" cy="1242379"/>
          </a:xfrm>
          <a:custGeom>
            <a:avLst/>
            <a:gdLst>
              <a:gd name="connsiteX0" fmla="*/ 931785 w 1863570"/>
              <a:gd name="connsiteY0" fmla="*/ 0 h 1863568"/>
              <a:gd name="connsiteX1" fmla="*/ 1863570 w 1863570"/>
              <a:gd name="connsiteY1" fmla="*/ 931784 h 1863568"/>
              <a:gd name="connsiteX2" fmla="*/ 931785 w 1863570"/>
              <a:gd name="connsiteY2" fmla="*/ 1863568 h 1863568"/>
              <a:gd name="connsiteX3" fmla="*/ 0 w 1863570"/>
              <a:gd name="connsiteY3" fmla="*/ 931784 h 1863568"/>
              <a:gd name="connsiteX4" fmla="*/ 931785 w 1863570"/>
              <a:gd name="connsiteY4" fmla="*/ 0 h 1863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3570" h="1863568">
                <a:moveTo>
                  <a:pt x="931785" y="0"/>
                </a:moveTo>
                <a:cubicBezTo>
                  <a:pt x="1446396" y="0"/>
                  <a:pt x="1863570" y="417174"/>
                  <a:pt x="1863570" y="931784"/>
                </a:cubicBezTo>
                <a:cubicBezTo>
                  <a:pt x="1863570" y="1446394"/>
                  <a:pt x="1446396" y="1863568"/>
                  <a:pt x="931785" y="1863568"/>
                </a:cubicBezTo>
                <a:cubicBezTo>
                  <a:pt x="417174" y="1863568"/>
                  <a:pt x="0" y="1446394"/>
                  <a:pt x="0" y="931784"/>
                </a:cubicBezTo>
                <a:cubicBezTo>
                  <a:pt x="0" y="417174"/>
                  <a:pt x="417174" y="0"/>
                  <a:pt x="931785" y="0"/>
                </a:cubicBez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067">
                <a:latin typeface="+mj-lt"/>
              </a:defRPr>
            </a:lvl1pPr>
          </a:lstStyle>
          <a:p>
            <a:pPr marL="0" lvl="0" indent="0" algn="ctr" defTabSz="609630">
              <a:lnSpc>
                <a:spcPct val="100000"/>
              </a:lnSpc>
              <a:spcBef>
                <a:spcPts val="667"/>
              </a:spcBef>
              <a:buFontTx/>
            </a:pPr>
            <a:endParaRPr lang="fr-FR"/>
          </a:p>
        </p:txBody>
      </p:sp>
      <p:sp>
        <p:nvSpPr>
          <p:cNvPr id="23" name="Espace réservé pour une image  22"/>
          <p:cNvSpPr>
            <a:spLocks noGrp="1"/>
          </p:cNvSpPr>
          <p:nvPr>
            <p:ph type="pic" sz="quarter" idx="14"/>
          </p:nvPr>
        </p:nvSpPr>
        <p:spPr>
          <a:xfrm>
            <a:off x="6664474" y="1653117"/>
            <a:ext cx="1242380" cy="1242379"/>
          </a:xfrm>
          <a:custGeom>
            <a:avLst/>
            <a:gdLst>
              <a:gd name="connsiteX0" fmla="*/ 931785 w 1863570"/>
              <a:gd name="connsiteY0" fmla="*/ 0 h 1863568"/>
              <a:gd name="connsiteX1" fmla="*/ 1863570 w 1863570"/>
              <a:gd name="connsiteY1" fmla="*/ 931784 h 1863568"/>
              <a:gd name="connsiteX2" fmla="*/ 931785 w 1863570"/>
              <a:gd name="connsiteY2" fmla="*/ 1863568 h 1863568"/>
              <a:gd name="connsiteX3" fmla="*/ 0 w 1863570"/>
              <a:gd name="connsiteY3" fmla="*/ 931784 h 1863568"/>
              <a:gd name="connsiteX4" fmla="*/ 931785 w 1863570"/>
              <a:gd name="connsiteY4" fmla="*/ 0 h 1863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3570" h="1863568">
                <a:moveTo>
                  <a:pt x="931785" y="0"/>
                </a:moveTo>
                <a:cubicBezTo>
                  <a:pt x="1446396" y="0"/>
                  <a:pt x="1863570" y="417174"/>
                  <a:pt x="1863570" y="931784"/>
                </a:cubicBezTo>
                <a:cubicBezTo>
                  <a:pt x="1863570" y="1446394"/>
                  <a:pt x="1446396" y="1863568"/>
                  <a:pt x="931785" y="1863568"/>
                </a:cubicBezTo>
                <a:cubicBezTo>
                  <a:pt x="417174" y="1863568"/>
                  <a:pt x="0" y="1446394"/>
                  <a:pt x="0" y="931784"/>
                </a:cubicBezTo>
                <a:cubicBezTo>
                  <a:pt x="0" y="417174"/>
                  <a:pt x="417174" y="0"/>
                  <a:pt x="931785" y="0"/>
                </a:cubicBez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067">
                <a:latin typeface="+mj-lt"/>
              </a:defRPr>
            </a:lvl1pPr>
          </a:lstStyle>
          <a:p>
            <a:pPr marL="0" lvl="0" indent="0" algn="ctr" defTabSz="609630">
              <a:lnSpc>
                <a:spcPct val="100000"/>
              </a:lnSpc>
              <a:spcBef>
                <a:spcPts val="667"/>
              </a:spcBef>
              <a:buFontTx/>
            </a:pPr>
            <a:endParaRPr lang="fr-FR"/>
          </a:p>
        </p:txBody>
      </p:sp>
      <p:sp>
        <p:nvSpPr>
          <p:cNvPr id="24" name="Espace réservé pour une image  23"/>
          <p:cNvSpPr>
            <a:spLocks noGrp="1"/>
          </p:cNvSpPr>
          <p:nvPr>
            <p:ph type="pic" sz="quarter" idx="15"/>
          </p:nvPr>
        </p:nvSpPr>
        <p:spPr>
          <a:xfrm>
            <a:off x="9044514" y="1653117"/>
            <a:ext cx="1242380" cy="1242379"/>
          </a:xfrm>
          <a:custGeom>
            <a:avLst/>
            <a:gdLst>
              <a:gd name="connsiteX0" fmla="*/ 931785 w 1863570"/>
              <a:gd name="connsiteY0" fmla="*/ 0 h 1863568"/>
              <a:gd name="connsiteX1" fmla="*/ 1863570 w 1863570"/>
              <a:gd name="connsiteY1" fmla="*/ 931784 h 1863568"/>
              <a:gd name="connsiteX2" fmla="*/ 931785 w 1863570"/>
              <a:gd name="connsiteY2" fmla="*/ 1863568 h 1863568"/>
              <a:gd name="connsiteX3" fmla="*/ 0 w 1863570"/>
              <a:gd name="connsiteY3" fmla="*/ 931784 h 1863568"/>
              <a:gd name="connsiteX4" fmla="*/ 931785 w 1863570"/>
              <a:gd name="connsiteY4" fmla="*/ 0 h 1863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3570" h="1863568">
                <a:moveTo>
                  <a:pt x="931785" y="0"/>
                </a:moveTo>
                <a:cubicBezTo>
                  <a:pt x="1446396" y="0"/>
                  <a:pt x="1863570" y="417174"/>
                  <a:pt x="1863570" y="931784"/>
                </a:cubicBezTo>
                <a:cubicBezTo>
                  <a:pt x="1863570" y="1446394"/>
                  <a:pt x="1446396" y="1863568"/>
                  <a:pt x="931785" y="1863568"/>
                </a:cubicBezTo>
                <a:cubicBezTo>
                  <a:pt x="417174" y="1863568"/>
                  <a:pt x="0" y="1446394"/>
                  <a:pt x="0" y="931784"/>
                </a:cubicBezTo>
                <a:cubicBezTo>
                  <a:pt x="0" y="417174"/>
                  <a:pt x="417174" y="0"/>
                  <a:pt x="931785" y="0"/>
                </a:cubicBez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067">
                <a:latin typeface="+mj-lt"/>
              </a:defRPr>
            </a:lvl1pPr>
          </a:lstStyle>
          <a:p>
            <a:pPr marL="0" lvl="0" indent="0" algn="ctr" defTabSz="609630">
              <a:lnSpc>
                <a:spcPct val="100000"/>
              </a:lnSpc>
              <a:spcBef>
                <a:spcPts val="667"/>
              </a:spcBef>
              <a:buFontTx/>
            </a:pPr>
            <a:endParaRPr lang="fr-FR"/>
          </a:p>
        </p:txBody>
      </p:sp>
      <p:sp>
        <p:nvSpPr>
          <p:cNvPr id="28" name="Espace réservé pour une image  27"/>
          <p:cNvSpPr>
            <a:spLocks noGrp="1"/>
          </p:cNvSpPr>
          <p:nvPr>
            <p:ph type="pic" sz="quarter" idx="16"/>
          </p:nvPr>
        </p:nvSpPr>
        <p:spPr>
          <a:xfrm>
            <a:off x="9044514" y="3962819"/>
            <a:ext cx="1242380" cy="1242379"/>
          </a:xfrm>
          <a:custGeom>
            <a:avLst/>
            <a:gdLst>
              <a:gd name="connsiteX0" fmla="*/ 931785 w 1863570"/>
              <a:gd name="connsiteY0" fmla="*/ 0 h 1863568"/>
              <a:gd name="connsiteX1" fmla="*/ 1863570 w 1863570"/>
              <a:gd name="connsiteY1" fmla="*/ 931784 h 1863568"/>
              <a:gd name="connsiteX2" fmla="*/ 931785 w 1863570"/>
              <a:gd name="connsiteY2" fmla="*/ 1863568 h 1863568"/>
              <a:gd name="connsiteX3" fmla="*/ 0 w 1863570"/>
              <a:gd name="connsiteY3" fmla="*/ 931784 h 1863568"/>
              <a:gd name="connsiteX4" fmla="*/ 931785 w 1863570"/>
              <a:gd name="connsiteY4" fmla="*/ 0 h 1863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3570" h="1863568">
                <a:moveTo>
                  <a:pt x="931785" y="0"/>
                </a:moveTo>
                <a:cubicBezTo>
                  <a:pt x="1446396" y="0"/>
                  <a:pt x="1863570" y="417174"/>
                  <a:pt x="1863570" y="931784"/>
                </a:cubicBezTo>
                <a:cubicBezTo>
                  <a:pt x="1863570" y="1446394"/>
                  <a:pt x="1446396" y="1863568"/>
                  <a:pt x="931785" y="1863568"/>
                </a:cubicBezTo>
                <a:cubicBezTo>
                  <a:pt x="417174" y="1863568"/>
                  <a:pt x="0" y="1446394"/>
                  <a:pt x="0" y="931784"/>
                </a:cubicBezTo>
                <a:cubicBezTo>
                  <a:pt x="0" y="417174"/>
                  <a:pt x="417174" y="0"/>
                  <a:pt x="931785" y="0"/>
                </a:cubicBez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067">
                <a:latin typeface="+mj-lt"/>
              </a:defRPr>
            </a:lvl1pPr>
          </a:lstStyle>
          <a:p>
            <a:pPr marL="0" lvl="0" indent="0" algn="ctr" defTabSz="609630">
              <a:lnSpc>
                <a:spcPct val="100000"/>
              </a:lnSpc>
              <a:spcBef>
                <a:spcPts val="667"/>
              </a:spcBef>
              <a:buFontTx/>
            </a:pPr>
            <a:endParaRPr lang="fr-FR"/>
          </a:p>
        </p:txBody>
      </p:sp>
      <p:sp>
        <p:nvSpPr>
          <p:cNvPr id="27" name="Espace réservé pour une image  26"/>
          <p:cNvSpPr>
            <a:spLocks noGrp="1"/>
          </p:cNvSpPr>
          <p:nvPr>
            <p:ph type="pic" sz="quarter" idx="17"/>
          </p:nvPr>
        </p:nvSpPr>
        <p:spPr>
          <a:xfrm>
            <a:off x="6664474" y="3962819"/>
            <a:ext cx="1242380" cy="1242379"/>
          </a:xfrm>
          <a:custGeom>
            <a:avLst/>
            <a:gdLst>
              <a:gd name="connsiteX0" fmla="*/ 931785 w 1863570"/>
              <a:gd name="connsiteY0" fmla="*/ 0 h 1863568"/>
              <a:gd name="connsiteX1" fmla="*/ 1863570 w 1863570"/>
              <a:gd name="connsiteY1" fmla="*/ 931784 h 1863568"/>
              <a:gd name="connsiteX2" fmla="*/ 931785 w 1863570"/>
              <a:gd name="connsiteY2" fmla="*/ 1863568 h 1863568"/>
              <a:gd name="connsiteX3" fmla="*/ 0 w 1863570"/>
              <a:gd name="connsiteY3" fmla="*/ 931784 h 1863568"/>
              <a:gd name="connsiteX4" fmla="*/ 931785 w 1863570"/>
              <a:gd name="connsiteY4" fmla="*/ 0 h 1863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3570" h="1863568">
                <a:moveTo>
                  <a:pt x="931785" y="0"/>
                </a:moveTo>
                <a:cubicBezTo>
                  <a:pt x="1446396" y="0"/>
                  <a:pt x="1863570" y="417174"/>
                  <a:pt x="1863570" y="931784"/>
                </a:cubicBezTo>
                <a:cubicBezTo>
                  <a:pt x="1863570" y="1446394"/>
                  <a:pt x="1446396" y="1863568"/>
                  <a:pt x="931785" y="1863568"/>
                </a:cubicBezTo>
                <a:cubicBezTo>
                  <a:pt x="417174" y="1863568"/>
                  <a:pt x="0" y="1446394"/>
                  <a:pt x="0" y="931784"/>
                </a:cubicBezTo>
                <a:cubicBezTo>
                  <a:pt x="0" y="417174"/>
                  <a:pt x="417174" y="0"/>
                  <a:pt x="931785" y="0"/>
                </a:cubicBez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067">
                <a:latin typeface="+mj-lt"/>
              </a:defRPr>
            </a:lvl1pPr>
          </a:lstStyle>
          <a:p>
            <a:pPr marL="0" lvl="0" indent="0" algn="ctr" defTabSz="609630">
              <a:lnSpc>
                <a:spcPct val="100000"/>
              </a:lnSpc>
              <a:spcBef>
                <a:spcPts val="667"/>
              </a:spcBef>
              <a:buFontTx/>
            </a:pPr>
            <a:endParaRPr lang="fr-FR"/>
          </a:p>
        </p:txBody>
      </p:sp>
      <p:sp>
        <p:nvSpPr>
          <p:cNvPr id="26" name="Espace réservé pour une image  25"/>
          <p:cNvSpPr>
            <a:spLocks noGrp="1"/>
          </p:cNvSpPr>
          <p:nvPr>
            <p:ph type="pic" sz="quarter" idx="18"/>
          </p:nvPr>
        </p:nvSpPr>
        <p:spPr>
          <a:xfrm>
            <a:off x="4285147" y="3962819"/>
            <a:ext cx="1242380" cy="1242379"/>
          </a:xfrm>
          <a:custGeom>
            <a:avLst/>
            <a:gdLst>
              <a:gd name="connsiteX0" fmla="*/ 931785 w 1863570"/>
              <a:gd name="connsiteY0" fmla="*/ 0 h 1863568"/>
              <a:gd name="connsiteX1" fmla="*/ 1863570 w 1863570"/>
              <a:gd name="connsiteY1" fmla="*/ 931784 h 1863568"/>
              <a:gd name="connsiteX2" fmla="*/ 931785 w 1863570"/>
              <a:gd name="connsiteY2" fmla="*/ 1863568 h 1863568"/>
              <a:gd name="connsiteX3" fmla="*/ 0 w 1863570"/>
              <a:gd name="connsiteY3" fmla="*/ 931784 h 1863568"/>
              <a:gd name="connsiteX4" fmla="*/ 931785 w 1863570"/>
              <a:gd name="connsiteY4" fmla="*/ 0 h 1863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3570" h="1863568">
                <a:moveTo>
                  <a:pt x="931785" y="0"/>
                </a:moveTo>
                <a:cubicBezTo>
                  <a:pt x="1446396" y="0"/>
                  <a:pt x="1863570" y="417174"/>
                  <a:pt x="1863570" y="931784"/>
                </a:cubicBezTo>
                <a:cubicBezTo>
                  <a:pt x="1863570" y="1446394"/>
                  <a:pt x="1446396" y="1863568"/>
                  <a:pt x="931785" y="1863568"/>
                </a:cubicBezTo>
                <a:cubicBezTo>
                  <a:pt x="417174" y="1863568"/>
                  <a:pt x="0" y="1446394"/>
                  <a:pt x="0" y="931784"/>
                </a:cubicBezTo>
                <a:cubicBezTo>
                  <a:pt x="0" y="417174"/>
                  <a:pt x="417174" y="0"/>
                  <a:pt x="931785" y="0"/>
                </a:cubicBez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067">
                <a:latin typeface="+mj-lt"/>
              </a:defRPr>
            </a:lvl1pPr>
          </a:lstStyle>
          <a:p>
            <a:pPr marL="0" lvl="0" indent="0" algn="ctr" defTabSz="609630">
              <a:lnSpc>
                <a:spcPct val="100000"/>
              </a:lnSpc>
              <a:spcBef>
                <a:spcPts val="667"/>
              </a:spcBef>
              <a:buFontTx/>
            </a:pPr>
            <a:endParaRPr lang="fr-FR"/>
          </a:p>
        </p:txBody>
      </p:sp>
      <p:sp>
        <p:nvSpPr>
          <p:cNvPr id="25" name="Espace réservé pour une image  24"/>
          <p:cNvSpPr>
            <a:spLocks noGrp="1"/>
          </p:cNvSpPr>
          <p:nvPr>
            <p:ph type="pic" sz="quarter" idx="19"/>
          </p:nvPr>
        </p:nvSpPr>
        <p:spPr>
          <a:xfrm>
            <a:off x="1905107" y="3962819"/>
            <a:ext cx="1242380" cy="1242379"/>
          </a:xfrm>
          <a:custGeom>
            <a:avLst/>
            <a:gdLst>
              <a:gd name="connsiteX0" fmla="*/ 931785 w 1863570"/>
              <a:gd name="connsiteY0" fmla="*/ 0 h 1863568"/>
              <a:gd name="connsiteX1" fmla="*/ 1863570 w 1863570"/>
              <a:gd name="connsiteY1" fmla="*/ 931784 h 1863568"/>
              <a:gd name="connsiteX2" fmla="*/ 931785 w 1863570"/>
              <a:gd name="connsiteY2" fmla="*/ 1863568 h 1863568"/>
              <a:gd name="connsiteX3" fmla="*/ 0 w 1863570"/>
              <a:gd name="connsiteY3" fmla="*/ 931784 h 1863568"/>
              <a:gd name="connsiteX4" fmla="*/ 931785 w 1863570"/>
              <a:gd name="connsiteY4" fmla="*/ 0 h 1863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3570" h="1863568">
                <a:moveTo>
                  <a:pt x="931785" y="0"/>
                </a:moveTo>
                <a:cubicBezTo>
                  <a:pt x="1446396" y="0"/>
                  <a:pt x="1863570" y="417174"/>
                  <a:pt x="1863570" y="931784"/>
                </a:cubicBezTo>
                <a:cubicBezTo>
                  <a:pt x="1863570" y="1446394"/>
                  <a:pt x="1446396" y="1863568"/>
                  <a:pt x="931785" y="1863568"/>
                </a:cubicBezTo>
                <a:cubicBezTo>
                  <a:pt x="417174" y="1863568"/>
                  <a:pt x="0" y="1446394"/>
                  <a:pt x="0" y="931784"/>
                </a:cubicBezTo>
                <a:cubicBezTo>
                  <a:pt x="0" y="417174"/>
                  <a:pt x="417174" y="0"/>
                  <a:pt x="931785" y="0"/>
                </a:cubicBez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067">
                <a:latin typeface="+mj-lt"/>
              </a:defRPr>
            </a:lvl1pPr>
          </a:lstStyle>
          <a:p>
            <a:pPr marL="0" lvl="0" indent="0" algn="ctr" defTabSz="609630">
              <a:lnSpc>
                <a:spcPct val="100000"/>
              </a:lnSpc>
              <a:spcBef>
                <a:spcPts val="667"/>
              </a:spcBef>
              <a:buFontTx/>
            </a:pPr>
            <a:endParaRPr lang="fr-FR"/>
          </a:p>
        </p:txBody>
      </p:sp>
      <p:sp>
        <p:nvSpPr>
          <p:cNvPr id="12" name="Espace réservé du texte 11"/>
          <p:cNvSpPr>
            <a:spLocks noGrp="1"/>
          </p:cNvSpPr>
          <p:nvPr>
            <p:ph type="body" sz="quarter" idx="10" hasCustomPrompt="1"/>
          </p:nvPr>
        </p:nvSpPr>
        <p:spPr>
          <a:xfrm>
            <a:off x="609561" y="346032"/>
            <a:ext cx="10972879"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609164" y="836712"/>
            <a:ext cx="10972879"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spTree>
    <p:extLst>
      <p:ext uri="{BB962C8B-B14F-4D97-AF65-F5344CB8AC3E}">
        <p14:creationId xmlns:p14="http://schemas.microsoft.com/office/powerpoint/2010/main" val="601900143"/>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eam Photos 8">
    <p:spTree>
      <p:nvGrpSpPr>
        <p:cNvPr id="1" name=""/>
        <p:cNvGrpSpPr/>
        <p:nvPr/>
      </p:nvGrpSpPr>
      <p:grpSpPr>
        <a:xfrm>
          <a:off x="0" y="0"/>
          <a:ext cx="0" cy="0"/>
          <a:chOff x="0" y="0"/>
          <a:chExt cx="0" cy="0"/>
        </a:xfrm>
      </p:grpSpPr>
      <p:sp>
        <p:nvSpPr>
          <p:cNvPr id="29" name="Espace réservé pour une image  28"/>
          <p:cNvSpPr>
            <a:spLocks noGrp="1"/>
          </p:cNvSpPr>
          <p:nvPr>
            <p:ph type="pic" sz="quarter" idx="12"/>
          </p:nvPr>
        </p:nvSpPr>
        <p:spPr>
          <a:xfrm>
            <a:off x="623394" y="1646274"/>
            <a:ext cx="1263554" cy="1263553"/>
          </a:xfrm>
          <a:custGeom>
            <a:avLst/>
            <a:gdLst>
              <a:gd name="connsiteX0" fmla="*/ 0 w 1895331"/>
              <a:gd name="connsiteY0" fmla="*/ 0 h 1895330"/>
              <a:gd name="connsiteX1" fmla="*/ 1895331 w 1895331"/>
              <a:gd name="connsiteY1" fmla="*/ 0 h 1895330"/>
              <a:gd name="connsiteX2" fmla="*/ 1895331 w 1895331"/>
              <a:gd name="connsiteY2" fmla="*/ 1895330 h 1895330"/>
              <a:gd name="connsiteX3" fmla="*/ 0 w 1895331"/>
              <a:gd name="connsiteY3" fmla="*/ 1895330 h 1895330"/>
            </a:gdLst>
            <a:ahLst/>
            <a:cxnLst>
              <a:cxn ang="0">
                <a:pos x="connsiteX0" y="connsiteY0"/>
              </a:cxn>
              <a:cxn ang="0">
                <a:pos x="connsiteX1" y="connsiteY1"/>
              </a:cxn>
              <a:cxn ang="0">
                <a:pos x="connsiteX2" y="connsiteY2"/>
              </a:cxn>
              <a:cxn ang="0">
                <a:pos x="connsiteX3" y="connsiteY3"/>
              </a:cxn>
            </a:cxnLst>
            <a:rect l="l" t="t" r="r" b="b"/>
            <a:pathLst>
              <a:path w="1895331" h="1895330">
                <a:moveTo>
                  <a:pt x="0" y="0"/>
                </a:moveTo>
                <a:lnTo>
                  <a:pt x="1895331" y="0"/>
                </a:lnTo>
                <a:lnTo>
                  <a:pt x="1895331" y="1895330"/>
                </a:lnTo>
                <a:lnTo>
                  <a:pt x="0" y="1895330"/>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067">
                <a:latin typeface="+mj-lt"/>
              </a:defRPr>
            </a:lvl1pPr>
          </a:lstStyle>
          <a:p>
            <a:pPr marL="0" lvl="0" indent="0" algn="ctr" defTabSz="609630">
              <a:lnSpc>
                <a:spcPct val="100000"/>
              </a:lnSpc>
              <a:spcBef>
                <a:spcPts val="667"/>
              </a:spcBef>
              <a:buFontTx/>
            </a:pPr>
            <a:endParaRPr lang="fr-FR"/>
          </a:p>
        </p:txBody>
      </p:sp>
      <p:sp>
        <p:nvSpPr>
          <p:cNvPr id="28" name="Espace réservé pour une image  27"/>
          <p:cNvSpPr>
            <a:spLocks noGrp="1"/>
          </p:cNvSpPr>
          <p:nvPr>
            <p:ph type="pic" sz="quarter" idx="13"/>
          </p:nvPr>
        </p:nvSpPr>
        <p:spPr>
          <a:xfrm>
            <a:off x="3043998" y="1653234"/>
            <a:ext cx="1263554" cy="1263553"/>
          </a:xfrm>
          <a:custGeom>
            <a:avLst/>
            <a:gdLst>
              <a:gd name="connsiteX0" fmla="*/ 0 w 1895331"/>
              <a:gd name="connsiteY0" fmla="*/ 0 h 1895330"/>
              <a:gd name="connsiteX1" fmla="*/ 1895331 w 1895331"/>
              <a:gd name="connsiteY1" fmla="*/ 0 h 1895330"/>
              <a:gd name="connsiteX2" fmla="*/ 1895331 w 1895331"/>
              <a:gd name="connsiteY2" fmla="*/ 1895330 h 1895330"/>
              <a:gd name="connsiteX3" fmla="*/ 0 w 1895331"/>
              <a:gd name="connsiteY3" fmla="*/ 1895330 h 1895330"/>
            </a:gdLst>
            <a:ahLst/>
            <a:cxnLst>
              <a:cxn ang="0">
                <a:pos x="connsiteX0" y="connsiteY0"/>
              </a:cxn>
              <a:cxn ang="0">
                <a:pos x="connsiteX1" y="connsiteY1"/>
              </a:cxn>
              <a:cxn ang="0">
                <a:pos x="connsiteX2" y="connsiteY2"/>
              </a:cxn>
              <a:cxn ang="0">
                <a:pos x="connsiteX3" y="connsiteY3"/>
              </a:cxn>
            </a:cxnLst>
            <a:rect l="l" t="t" r="r" b="b"/>
            <a:pathLst>
              <a:path w="1895331" h="1895330">
                <a:moveTo>
                  <a:pt x="0" y="0"/>
                </a:moveTo>
                <a:lnTo>
                  <a:pt x="1895331" y="0"/>
                </a:lnTo>
                <a:lnTo>
                  <a:pt x="1895331" y="1895330"/>
                </a:lnTo>
                <a:lnTo>
                  <a:pt x="0" y="1895330"/>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067">
                <a:latin typeface="+mj-lt"/>
              </a:defRPr>
            </a:lvl1pPr>
          </a:lstStyle>
          <a:p>
            <a:pPr marL="0" lvl="0" indent="0" algn="ctr" defTabSz="609630">
              <a:lnSpc>
                <a:spcPct val="100000"/>
              </a:lnSpc>
              <a:spcBef>
                <a:spcPts val="667"/>
              </a:spcBef>
              <a:buFontTx/>
            </a:pPr>
            <a:endParaRPr lang="fr-FR"/>
          </a:p>
        </p:txBody>
      </p:sp>
      <p:sp>
        <p:nvSpPr>
          <p:cNvPr id="27" name="Espace réservé pour une image  26"/>
          <p:cNvSpPr>
            <a:spLocks noGrp="1"/>
          </p:cNvSpPr>
          <p:nvPr>
            <p:ph type="pic" sz="quarter" idx="14"/>
          </p:nvPr>
        </p:nvSpPr>
        <p:spPr>
          <a:xfrm>
            <a:off x="5464604" y="1653234"/>
            <a:ext cx="1263554" cy="1263553"/>
          </a:xfrm>
          <a:custGeom>
            <a:avLst/>
            <a:gdLst>
              <a:gd name="connsiteX0" fmla="*/ 0 w 1895331"/>
              <a:gd name="connsiteY0" fmla="*/ 0 h 1895330"/>
              <a:gd name="connsiteX1" fmla="*/ 1895331 w 1895331"/>
              <a:gd name="connsiteY1" fmla="*/ 0 h 1895330"/>
              <a:gd name="connsiteX2" fmla="*/ 1895331 w 1895331"/>
              <a:gd name="connsiteY2" fmla="*/ 1895330 h 1895330"/>
              <a:gd name="connsiteX3" fmla="*/ 0 w 1895331"/>
              <a:gd name="connsiteY3" fmla="*/ 1895330 h 1895330"/>
            </a:gdLst>
            <a:ahLst/>
            <a:cxnLst>
              <a:cxn ang="0">
                <a:pos x="connsiteX0" y="connsiteY0"/>
              </a:cxn>
              <a:cxn ang="0">
                <a:pos x="connsiteX1" y="connsiteY1"/>
              </a:cxn>
              <a:cxn ang="0">
                <a:pos x="connsiteX2" y="connsiteY2"/>
              </a:cxn>
              <a:cxn ang="0">
                <a:pos x="connsiteX3" y="connsiteY3"/>
              </a:cxn>
            </a:cxnLst>
            <a:rect l="l" t="t" r="r" b="b"/>
            <a:pathLst>
              <a:path w="1895331" h="1895330">
                <a:moveTo>
                  <a:pt x="0" y="0"/>
                </a:moveTo>
                <a:lnTo>
                  <a:pt x="1895331" y="0"/>
                </a:lnTo>
                <a:lnTo>
                  <a:pt x="1895331" y="1895330"/>
                </a:lnTo>
                <a:lnTo>
                  <a:pt x="0" y="1895330"/>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067">
                <a:latin typeface="+mj-lt"/>
              </a:defRPr>
            </a:lvl1pPr>
          </a:lstStyle>
          <a:p>
            <a:pPr marL="0" lvl="0" indent="0" algn="ctr" defTabSz="609630">
              <a:lnSpc>
                <a:spcPct val="100000"/>
              </a:lnSpc>
              <a:spcBef>
                <a:spcPts val="667"/>
              </a:spcBef>
              <a:buFontTx/>
            </a:pPr>
            <a:endParaRPr lang="fr-FR"/>
          </a:p>
        </p:txBody>
      </p:sp>
      <p:sp>
        <p:nvSpPr>
          <p:cNvPr id="26" name="Espace réservé pour une image  25"/>
          <p:cNvSpPr>
            <a:spLocks noGrp="1"/>
          </p:cNvSpPr>
          <p:nvPr>
            <p:ph type="pic" sz="quarter" idx="15"/>
          </p:nvPr>
        </p:nvSpPr>
        <p:spPr>
          <a:xfrm>
            <a:off x="7884484" y="1653234"/>
            <a:ext cx="1263554" cy="1263553"/>
          </a:xfrm>
          <a:custGeom>
            <a:avLst/>
            <a:gdLst>
              <a:gd name="connsiteX0" fmla="*/ 0 w 1895331"/>
              <a:gd name="connsiteY0" fmla="*/ 0 h 1895330"/>
              <a:gd name="connsiteX1" fmla="*/ 1895331 w 1895331"/>
              <a:gd name="connsiteY1" fmla="*/ 0 h 1895330"/>
              <a:gd name="connsiteX2" fmla="*/ 1895331 w 1895331"/>
              <a:gd name="connsiteY2" fmla="*/ 1895330 h 1895330"/>
              <a:gd name="connsiteX3" fmla="*/ 0 w 1895331"/>
              <a:gd name="connsiteY3" fmla="*/ 1895330 h 1895330"/>
            </a:gdLst>
            <a:ahLst/>
            <a:cxnLst>
              <a:cxn ang="0">
                <a:pos x="connsiteX0" y="connsiteY0"/>
              </a:cxn>
              <a:cxn ang="0">
                <a:pos x="connsiteX1" y="connsiteY1"/>
              </a:cxn>
              <a:cxn ang="0">
                <a:pos x="connsiteX2" y="connsiteY2"/>
              </a:cxn>
              <a:cxn ang="0">
                <a:pos x="connsiteX3" y="connsiteY3"/>
              </a:cxn>
            </a:cxnLst>
            <a:rect l="l" t="t" r="r" b="b"/>
            <a:pathLst>
              <a:path w="1895331" h="1895330">
                <a:moveTo>
                  <a:pt x="0" y="0"/>
                </a:moveTo>
                <a:lnTo>
                  <a:pt x="1895331" y="0"/>
                </a:lnTo>
                <a:lnTo>
                  <a:pt x="1895331" y="1895330"/>
                </a:lnTo>
                <a:lnTo>
                  <a:pt x="0" y="1895330"/>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067">
                <a:latin typeface="+mj-lt"/>
              </a:defRPr>
            </a:lvl1pPr>
          </a:lstStyle>
          <a:p>
            <a:pPr marL="0" lvl="0" indent="0" algn="ctr" defTabSz="609630">
              <a:lnSpc>
                <a:spcPct val="100000"/>
              </a:lnSpc>
              <a:spcBef>
                <a:spcPts val="667"/>
              </a:spcBef>
              <a:buFontTx/>
            </a:pPr>
            <a:endParaRPr lang="fr-FR"/>
          </a:p>
        </p:txBody>
      </p:sp>
      <p:sp>
        <p:nvSpPr>
          <p:cNvPr id="25" name="Espace réservé pour une image  24"/>
          <p:cNvSpPr>
            <a:spLocks noGrp="1"/>
          </p:cNvSpPr>
          <p:nvPr>
            <p:ph type="pic" sz="quarter" idx="16"/>
          </p:nvPr>
        </p:nvSpPr>
        <p:spPr>
          <a:xfrm>
            <a:off x="10305088" y="1653234"/>
            <a:ext cx="1263555" cy="1263553"/>
          </a:xfrm>
          <a:custGeom>
            <a:avLst/>
            <a:gdLst>
              <a:gd name="connsiteX0" fmla="*/ 0 w 1895332"/>
              <a:gd name="connsiteY0" fmla="*/ 0 h 1895330"/>
              <a:gd name="connsiteX1" fmla="*/ 1895332 w 1895332"/>
              <a:gd name="connsiteY1" fmla="*/ 0 h 1895330"/>
              <a:gd name="connsiteX2" fmla="*/ 1895332 w 1895332"/>
              <a:gd name="connsiteY2" fmla="*/ 1895330 h 1895330"/>
              <a:gd name="connsiteX3" fmla="*/ 0 w 1895332"/>
              <a:gd name="connsiteY3" fmla="*/ 1895330 h 1895330"/>
            </a:gdLst>
            <a:ahLst/>
            <a:cxnLst>
              <a:cxn ang="0">
                <a:pos x="connsiteX0" y="connsiteY0"/>
              </a:cxn>
              <a:cxn ang="0">
                <a:pos x="connsiteX1" y="connsiteY1"/>
              </a:cxn>
              <a:cxn ang="0">
                <a:pos x="connsiteX2" y="connsiteY2"/>
              </a:cxn>
              <a:cxn ang="0">
                <a:pos x="connsiteX3" y="connsiteY3"/>
              </a:cxn>
            </a:cxnLst>
            <a:rect l="l" t="t" r="r" b="b"/>
            <a:pathLst>
              <a:path w="1895332" h="1895330">
                <a:moveTo>
                  <a:pt x="0" y="0"/>
                </a:moveTo>
                <a:lnTo>
                  <a:pt x="1895332" y="0"/>
                </a:lnTo>
                <a:lnTo>
                  <a:pt x="1895332" y="1895330"/>
                </a:lnTo>
                <a:lnTo>
                  <a:pt x="0" y="1895330"/>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067">
                <a:latin typeface="+mj-lt"/>
              </a:defRPr>
            </a:lvl1pPr>
          </a:lstStyle>
          <a:p>
            <a:pPr marL="0" lvl="0" indent="0" algn="ctr" defTabSz="609630">
              <a:lnSpc>
                <a:spcPct val="100000"/>
              </a:lnSpc>
              <a:spcBef>
                <a:spcPts val="667"/>
              </a:spcBef>
              <a:buFontTx/>
            </a:pPr>
            <a:endParaRPr lang="fr-FR"/>
          </a:p>
        </p:txBody>
      </p:sp>
      <p:sp>
        <p:nvSpPr>
          <p:cNvPr id="34" name="Espace réservé pour une image  33"/>
          <p:cNvSpPr>
            <a:spLocks noGrp="1"/>
          </p:cNvSpPr>
          <p:nvPr>
            <p:ph type="pic" sz="quarter" idx="17"/>
          </p:nvPr>
        </p:nvSpPr>
        <p:spPr>
          <a:xfrm>
            <a:off x="10305088" y="3909054"/>
            <a:ext cx="1263555" cy="1263553"/>
          </a:xfrm>
          <a:custGeom>
            <a:avLst/>
            <a:gdLst>
              <a:gd name="connsiteX0" fmla="*/ 0 w 1895332"/>
              <a:gd name="connsiteY0" fmla="*/ 0 h 1895330"/>
              <a:gd name="connsiteX1" fmla="*/ 1895332 w 1895332"/>
              <a:gd name="connsiteY1" fmla="*/ 0 h 1895330"/>
              <a:gd name="connsiteX2" fmla="*/ 1895332 w 1895332"/>
              <a:gd name="connsiteY2" fmla="*/ 1895330 h 1895330"/>
              <a:gd name="connsiteX3" fmla="*/ 0 w 1895332"/>
              <a:gd name="connsiteY3" fmla="*/ 1895330 h 1895330"/>
            </a:gdLst>
            <a:ahLst/>
            <a:cxnLst>
              <a:cxn ang="0">
                <a:pos x="connsiteX0" y="connsiteY0"/>
              </a:cxn>
              <a:cxn ang="0">
                <a:pos x="connsiteX1" y="connsiteY1"/>
              </a:cxn>
              <a:cxn ang="0">
                <a:pos x="connsiteX2" y="connsiteY2"/>
              </a:cxn>
              <a:cxn ang="0">
                <a:pos x="connsiteX3" y="connsiteY3"/>
              </a:cxn>
            </a:cxnLst>
            <a:rect l="l" t="t" r="r" b="b"/>
            <a:pathLst>
              <a:path w="1895332" h="1895330">
                <a:moveTo>
                  <a:pt x="0" y="0"/>
                </a:moveTo>
                <a:lnTo>
                  <a:pt x="1895332" y="0"/>
                </a:lnTo>
                <a:lnTo>
                  <a:pt x="1895332" y="1895330"/>
                </a:lnTo>
                <a:lnTo>
                  <a:pt x="0" y="1895330"/>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067">
                <a:latin typeface="+mj-lt"/>
              </a:defRPr>
            </a:lvl1pPr>
          </a:lstStyle>
          <a:p>
            <a:pPr marL="0" lvl="0" indent="0" algn="ctr" defTabSz="609630">
              <a:lnSpc>
                <a:spcPct val="100000"/>
              </a:lnSpc>
              <a:spcBef>
                <a:spcPts val="667"/>
              </a:spcBef>
              <a:buFontTx/>
            </a:pPr>
            <a:endParaRPr lang="fr-FR"/>
          </a:p>
        </p:txBody>
      </p:sp>
      <p:sp>
        <p:nvSpPr>
          <p:cNvPr id="33" name="Espace réservé pour une image  32"/>
          <p:cNvSpPr>
            <a:spLocks noGrp="1"/>
          </p:cNvSpPr>
          <p:nvPr>
            <p:ph type="pic" sz="quarter" idx="18"/>
          </p:nvPr>
        </p:nvSpPr>
        <p:spPr>
          <a:xfrm>
            <a:off x="7884484" y="3909054"/>
            <a:ext cx="1263554" cy="1263553"/>
          </a:xfrm>
          <a:custGeom>
            <a:avLst/>
            <a:gdLst>
              <a:gd name="connsiteX0" fmla="*/ 0 w 1895331"/>
              <a:gd name="connsiteY0" fmla="*/ 0 h 1895330"/>
              <a:gd name="connsiteX1" fmla="*/ 1895331 w 1895331"/>
              <a:gd name="connsiteY1" fmla="*/ 0 h 1895330"/>
              <a:gd name="connsiteX2" fmla="*/ 1895331 w 1895331"/>
              <a:gd name="connsiteY2" fmla="*/ 1895330 h 1895330"/>
              <a:gd name="connsiteX3" fmla="*/ 0 w 1895331"/>
              <a:gd name="connsiteY3" fmla="*/ 1895330 h 1895330"/>
            </a:gdLst>
            <a:ahLst/>
            <a:cxnLst>
              <a:cxn ang="0">
                <a:pos x="connsiteX0" y="connsiteY0"/>
              </a:cxn>
              <a:cxn ang="0">
                <a:pos x="connsiteX1" y="connsiteY1"/>
              </a:cxn>
              <a:cxn ang="0">
                <a:pos x="connsiteX2" y="connsiteY2"/>
              </a:cxn>
              <a:cxn ang="0">
                <a:pos x="connsiteX3" y="connsiteY3"/>
              </a:cxn>
            </a:cxnLst>
            <a:rect l="l" t="t" r="r" b="b"/>
            <a:pathLst>
              <a:path w="1895331" h="1895330">
                <a:moveTo>
                  <a:pt x="0" y="0"/>
                </a:moveTo>
                <a:lnTo>
                  <a:pt x="1895331" y="0"/>
                </a:lnTo>
                <a:lnTo>
                  <a:pt x="1895331" y="1895330"/>
                </a:lnTo>
                <a:lnTo>
                  <a:pt x="0" y="1895330"/>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067">
                <a:latin typeface="+mj-lt"/>
              </a:defRPr>
            </a:lvl1pPr>
          </a:lstStyle>
          <a:p>
            <a:pPr marL="0" lvl="0" indent="0" algn="ctr" defTabSz="609630">
              <a:lnSpc>
                <a:spcPct val="100000"/>
              </a:lnSpc>
              <a:spcBef>
                <a:spcPts val="667"/>
              </a:spcBef>
              <a:buFontTx/>
            </a:pPr>
            <a:endParaRPr lang="fr-FR"/>
          </a:p>
        </p:txBody>
      </p:sp>
      <p:sp>
        <p:nvSpPr>
          <p:cNvPr id="32" name="Espace réservé pour une image  31"/>
          <p:cNvSpPr>
            <a:spLocks noGrp="1"/>
          </p:cNvSpPr>
          <p:nvPr>
            <p:ph type="pic" sz="quarter" idx="19"/>
          </p:nvPr>
        </p:nvSpPr>
        <p:spPr>
          <a:xfrm>
            <a:off x="5464604" y="3909054"/>
            <a:ext cx="1263554" cy="1263553"/>
          </a:xfrm>
          <a:custGeom>
            <a:avLst/>
            <a:gdLst>
              <a:gd name="connsiteX0" fmla="*/ 0 w 1895331"/>
              <a:gd name="connsiteY0" fmla="*/ 0 h 1895330"/>
              <a:gd name="connsiteX1" fmla="*/ 1895331 w 1895331"/>
              <a:gd name="connsiteY1" fmla="*/ 0 h 1895330"/>
              <a:gd name="connsiteX2" fmla="*/ 1895331 w 1895331"/>
              <a:gd name="connsiteY2" fmla="*/ 1895330 h 1895330"/>
              <a:gd name="connsiteX3" fmla="*/ 0 w 1895331"/>
              <a:gd name="connsiteY3" fmla="*/ 1895330 h 1895330"/>
            </a:gdLst>
            <a:ahLst/>
            <a:cxnLst>
              <a:cxn ang="0">
                <a:pos x="connsiteX0" y="connsiteY0"/>
              </a:cxn>
              <a:cxn ang="0">
                <a:pos x="connsiteX1" y="connsiteY1"/>
              </a:cxn>
              <a:cxn ang="0">
                <a:pos x="connsiteX2" y="connsiteY2"/>
              </a:cxn>
              <a:cxn ang="0">
                <a:pos x="connsiteX3" y="connsiteY3"/>
              </a:cxn>
            </a:cxnLst>
            <a:rect l="l" t="t" r="r" b="b"/>
            <a:pathLst>
              <a:path w="1895331" h="1895330">
                <a:moveTo>
                  <a:pt x="0" y="0"/>
                </a:moveTo>
                <a:lnTo>
                  <a:pt x="1895331" y="0"/>
                </a:lnTo>
                <a:lnTo>
                  <a:pt x="1895331" y="1895330"/>
                </a:lnTo>
                <a:lnTo>
                  <a:pt x="0" y="1895330"/>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067">
                <a:latin typeface="+mj-lt"/>
              </a:defRPr>
            </a:lvl1pPr>
          </a:lstStyle>
          <a:p>
            <a:pPr marL="0" lvl="0" indent="0" algn="ctr" defTabSz="609630">
              <a:lnSpc>
                <a:spcPct val="100000"/>
              </a:lnSpc>
              <a:spcBef>
                <a:spcPts val="667"/>
              </a:spcBef>
              <a:buFontTx/>
            </a:pPr>
            <a:endParaRPr lang="fr-FR"/>
          </a:p>
        </p:txBody>
      </p:sp>
      <p:sp>
        <p:nvSpPr>
          <p:cNvPr id="31" name="Espace réservé pour une image  30"/>
          <p:cNvSpPr>
            <a:spLocks noGrp="1"/>
          </p:cNvSpPr>
          <p:nvPr>
            <p:ph type="pic" sz="quarter" idx="20"/>
          </p:nvPr>
        </p:nvSpPr>
        <p:spPr>
          <a:xfrm>
            <a:off x="3043998" y="3909054"/>
            <a:ext cx="1263554" cy="1263553"/>
          </a:xfrm>
          <a:custGeom>
            <a:avLst/>
            <a:gdLst>
              <a:gd name="connsiteX0" fmla="*/ 0 w 1895331"/>
              <a:gd name="connsiteY0" fmla="*/ 0 h 1895330"/>
              <a:gd name="connsiteX1" fmla="*/ 1895331 w 1895331"/>
              <a:gd name="connsiteY1" fmla="*/ 0 h 1895330"/>
              <a:gd name="connsiteX2" fmla="*/ 1895331 w 1895331"/>
              <a:gd name="connsiteY2" fmla="*/ 1895330 h 1895330"/>
              <a:gd name="connsiteX3" fmla="*/ 0 w 1895331"/>
              <a:gd name="connsiteY3" fmla="*/ 1895330 h 1895330"/>
            </a:gdLst>
            <a:ahLst/>
            <a:cxnLst>
              <a:cxn ang="0">
                <a:pos x="connsiteX0" y="connsiteY0"/>
              </a:cxn>
              <a:cxn ang="0">
                <a:pos x="connsiteX1" y="connsiteY1"/>
              </a:cxn>
              <a:cxn ang="0">
                <a:pos x="connsiteX2" y="connsiteY2"/>
              </a:cxn>
              <a:cxn ang="0">
                <a:pos x="connsiteX3" y="connsiteY3"/>
              </a:cxn>
            </a:cxnLst>
            <a:rect l="l" t="t" r="r" b="b"/>
            <a:pathLst>
              <a:path w="1895331" h="1895330">
                <a:moveTo>
                  <a:pt x="0" y="0"/>
                </a:moveTo>
                <a:lnTo>
                  <a:pt x="1895331" y="0"/>
                </a:lnTo>
                <a:lnTo>
                  <a:pt x="1895331" y="1895330"/>
                </a:lnTo>
                <a:lnTo>
                  <a:pt x="0" y="1895330"/>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067">
                <a:latin typeface="+mj-lt"/>
              </a:defRPr>
            </a:lvl1pPr>
          </a:lstStyle>
          <a:p>
            <a:pPr marL="0" lvl="0" indent="0" algn="ctr" defTabSz="609630">
              <a:lnSpc>
                <a:spcPct val="100000"/>
              </a:lnSpc>
              <a:spcBef>
                <a:spcPts val="667"/>
              </a:spcBef>
              <a:buFontTx/>
            </a:pPr>
            <a:endParaRPr lang="fr-FR"/>
          </a:p>
        </p:txBody>
      </p:sp>
      <p:sp>
        <p:nvSpPr>
          <p:cNvPr id="30" name="Espace réservé pour une image  29"/>
          <p:cNvSpPr>
            <a:spLocks noGrp="1"/>
          </p:cNvSpPr>
          <p:nvPr>
            <p:ph type="pic" sz="quarter" idx="21"/>
          </p:nvPr>
        </p:nvSpPr>
        <p:spPr>
          <a:xfrm>
            <a:off x="623393" y="3909054"/>
            <a:ext cx="1263554" cy="1263553"/>
          </a:xfrm>
          <a:custGeom>
            <a:avLst/>
            <a:gdLst>
              <a:gd name="connsiteX0" fmla="*/ 0 w 1895331"/>
              <a:gd name="connsiteY0" fmla="*/ 0 h 1895330"/>
              <a:gd name="connsiteX1" fmla="*/ 1895331 w 1895331"/>
              <a:gd name="connsiteY1" fmla="*/ 0 h 1895330"/>
              <a:gd name="connsiteX2" fmla="*/ 1895331 w 1895331"/>
              <a:gd name="connsiteY2" fmla="*/ 1895330 h 1895330"/>
              <a:gd name="connsiteX3" fmla="*/ 0 w 1895331"/>
              <a:gd name="connsiteY3" fmla="*/ 1895330 h 1895330"/>
            </a:gdLst>
            <a:ahLst/>
            <a:cxnLst>
              <a:cxn ang="0">
                <a:pos x="connsiteX0" y="connsiteY0"/>
              </a:cxn>
              <a:cxn ang="0">
                <a:pos x="connsiteX1" y="connsiteY1"/>
              </a:cxn>
              <a:cxn ang="0">
                <a:pos x="connsiteX2" y="connsiteY2"/>
              </a:cxn>
              <a:cxn ang="0">
                <a:pos x="connsiteX3" y="connsiteY3"/>
              </a:cxn>
            </a:cxnLst>
            <a:rect l="l" t="t" r="r" b="b"/>
            <a:pathLst>
              <a:path w="1895331" h="1895330">
                <a:moveTo>
                  <a:pt x="0" y="0"/>
                </a:moveTo>
                <a:lnTo>
                  <a:pt x="1895331" y="0"/>
                </a:lnTo>
                <a:lnTo>
                  <a:pt x="1895331" y="1895330"/>
                </a:lnTo>
                <a:lnTo>
                  <a:pt x="0" y="1895330"/>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067">
                <a:latin typeface="+mj-lt"/>
              </a:defRPr>
            </a:lvl1pPr>
          </a:lstStyle>
          <a:p>
            <a:pPr marL="0" lvl="0" indent="0" algn="ctr" defTabSz="609630">
              <a:lnSpc>
                <a:spcPct val="100000"/>
              </a:lnSpc>
              <a:spcBef>
                <a:spcPts val="667"/>
              </a:spcBef>
              <a:buFontTx/>
            </a:pPr>
            <a:endParaRPr lang="fr-FR"/>
          </a:p>
        </p:txBody>
      </p:sp>
      <p:sp>
        <p:nvSpPr>
          <p:cNvPr id="12" name="Espace réservé du texte 11"/>
          <p:cNvSpPr>
            <a:spLocks noGrp="1"/>
          </p:cNvSpPr>
          <p:nvPr>
            <p:ph type="body" sz="quarter" idx="10" hasCustomPrompt="1"/>
          </p:nvPr>
        </p:nvSpPr>
        <p:spPr>
          <a:xfrm>
            <a:off x="609561" y="346032"/>
            <a:ext cx="10972879"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609164" y="836712"/>
            <a:ext cx="10972879"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spTree>
    <p:extLst>
      <p:ext uri="{BB962C8B-B14F-4D97-AF65-F5344CB8AC3E}">
        <p14:creationId xmlns:p14="http://schemas.microsoft.com/office/powerpoint/2010/main" val="2616467200"/>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eam Photos 9">
    <p:spTree>
      <p:nvGrpSpPr>
        <p:cNvPr id="1" name=""/>
        <p:cNvGrpSpPr/>
        <p:nvPr/>
      </p:nvGrpSpPr>
      <p:grpSpPr>
        <a:xfrm>
          <a:off x="0" y="0"/>
          <a:ext cx="0" cy="0"/>
          <a:chOff x="0" y="0"/>
          <a:chExt cx="0" cy="0"/>
        </a:xfrm>
      </p:grpSpPr>
      <p:sp>
        <p:nvSpPr>
          <p:cNvPr id="11" name="Espace réservé pour une image  10"/>
          <p:cNvSpPr>
            <a:spLocks noGrp="1"/>
          </p:cNvSpPr>
          <p:nvPr>
            <p:ph type="pic" sz="quarter" idx="12"/>
          </p:nvPr>
        </p:nvSpPr>
        <p:spPr>
          <a:xfrm>
            <a:off x="623359" y="1652803"/>
            <a:ext cx="3437167" cy="2256251"/>
          </a:xfrm>
          <a:custGeom>
            <a:avLst/>
            <a:gdLst>
              <a:gd name="connsiteX0" fmla="*/ 0 w 5155750"/>
              <a:gd name="connsiteY0" fmla="*/ 0 h 3649137"/>
              <a:gd name="connsiteX1" fmla="*/ 5155750 w 5155750"/>
              <a:gd name="connsiteY1" fmla="*/ 0 h 3649137"/>
              <a:gd name="connsiteX2" fmla="*/ 5155750 w 5155750"/>
              <a:gd name="connsiteY2" fmla="*/ 3649137 h 3649137"/>
              <a:gd name="connsiteX3" fmla="*/ 0 w 5155750"/>
              <a:gd name="connsiteY3" fmla="*/ 3649137 h 3649137"/>
            </a:gdLst>
            <a:ahLst/>
            <a:cxnLst>
              <a:cxn ang="0">
                <a:pos x="connsiteX0" y="connsiteY0"/>
              </a:cxn>
              <a:cxn ang="0">
                <a:pos x="connsiteX1" y="connsiteY1"/>
              </a:cxn>
              <a:cxn ang="0">
                <a:pos x="connsiteX2" y="connsiteY2"/>
              </a:cxn>
              <a:cxn ang="0">
                <a:pos x="connsiteX3" y="connsiteY3"/>
              </a:cxn>
            </a:cxnLst>
            <a:rect l="l" t="t" r="r" b="b"/>
            <a:pathLst>
              <a:path w="5155750" h="3649137">
                <a:moveTo>
                  <a:pt x="0" y="0"/>
                </a:moveTo>
                <a:lnTo>
                  <a:pt x="5155750" y="0"/>
                </a:lnTo>
                <a:lnTo>
                  <a:pt x="5155750" y="3649137"/>
                </a:lnTo>
                <a:lnTo>
                  <a:pt x="0" y="3649137"/>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
        <p:nvSpPr>
          <p:cNvPr id="13" name="Espace réservé pour une image  12"/>
          <p:cNvSpPr>
            <a:spLocks noGrp="1"/>
          </p:cNvSpPr>
          <p:nvPr>
            <p:ph type="pic" sz="quarter" idx="13"/>
          </p:nvPr>
        </p:nvSpPr>
        <p:spPr>
          <a:xfrm>
            <a:off x="4370623" y="1652803"/>
            <a:ext cx="3437167" cy="2256251"/>
          </a:xfrm>
          <a:custGeom>
            <a:avLst/>
            <a:gdLst>
              <a:gd name="connsiteX0" fmla="*/ 0 w 5155750"/>
              <a:gd name="connsiteY0" fmla="*/ 0 h 3649137"/>
              <a:gd name="connsiteX1" fmla="*/ 5155750 w 5155750"/>
              <a:gd name="connsiteY1" fmla="*/ 0 h 3649137"/>
              <a:gd name="connsiteX2" fmla="*/ 5155750 w 5155750"/>
              <a:gd name="connsiteY2" fmla="*/ 3649137 h 3649137"/>
              <a:gd name="connsiteX3" fmla="*/ 0 w 5155750"/>
              <a:gd name="connsiteY3" fmla="*/ 3649137 h 3649137"/>
            </a:gdLst>
            <a:ahLst/>
            <a:cxnLst>
              <a:cxn ang="0">
                <a:pos x="connsiteX0" y="connsiteY0"/>
              </a:cxn>
              <a:cxn ang="0">
                <a:pos x="connsiteX1" y="connsiteY1"/>
              </a:cxn>
              <a:cxn ang="0">
                <a:pos x="connsiteX2" y="connsiteY2"/>
              </a:cxn>
              <a:cxn ang="0">
                <a:pos x="connsiteX3" y="connsiteY3"/>
              </a:cxn>
            </a:cxnLst>
            <a:rect l="l" t="t" r="r" b="b"/>
            <a:pathLst>
              <a:path w="5155750" h="3649137">
                <a:moveTo>
                  <a:pt x="0" y="0"/>
                </a:moveTo>
                <a:lnTo>
                  <a:pt x="5155750" y="0"/>
                </a:lnTo>
                <a:lnTo>
                  <a:pt x="5155750" y="3649137"/>
                </a:lnTo>
                <a:lnTo>
                  <a:pt x="0" y="3649137"/>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
        <p:nvSpPr>
          <p:cNvPr id="14" name="Espace réservé pour une image  13"/>
          <p:cNvSpPr>
            <a:spLocks noGrp="1"/>
          </p:cNvSpPr>
          <p:nvPr>
            <p:ph type="pic" sz="quarter" idx="14"/>
          </p:nvPr>
        </p:nvSpPr>
        <p:spPr>
          <a:xfrm>
            <a:off x="8128235" y="1661773"/>
            <a:ext cx="3437167" cy="2256251"/>
          </a:xfrm>
          <a:custGeom>
            <a:avLst/>
            <a:gdLst>
              <a:gd name="connsiteX0" fmla="*/ 0 w 5155750"/>
              <a:gd name="connsiteY0" fmla="*/ 0 h 3649137"/>
              <a:gd name="connsiteX1" fmla="*/ 5155750 w 5155750"/>
              <a:gd name="connsiteY1" fmla="*/ 0 h 3649137"/>
              <a:gd name="connsiteX2" fmla="*/ 5155750 w 5155750"/>
              <a:gd name="connsiteY2" fmla="*/ 3649137 h 3649137"/>
              <a:gd name="connsiteX3" fmla="*/ 0 w 5155750"/>
              <a:gd name="connsiteY3" fmla="*/ 3649137 h 3649137"/>
            </a:gdLst>
            <a:ahLst/>
            <a:cxnLst>
              <a:cxn ang="0">
                <a:pos x="connsiteX0" y="connsiteY0"/>
              </a:cxn>
              <a:cxn ang="0">
                <a:pos x="connsiteX1" y="connsiteY1"/>
              </a:cxn>
              <a:cxn ang="0">
                <a:pos x="connsiteX2" y="connsiteY2"/>
              </a:cxn>
              <a:cxn ang="0">
                <a:pos x="connsiteX3" y="connsiteY3"/>
              </a:cxn>
            </a:cxnLst>
            <a:rect l="l" t="t" r="r" b="b"/>
            <a:pathLst>
              <a:path w="5155750" h="3649137">
                <a:moveTo>
                  <a:pt x="0" y="0"/>
                </a:moveTo>
                <a:lnTo>
                  <a:pt x="5155750" y="0"/>
                </a:lnTo>
                <a:lnTo>
                  <a:pt x="5155750" y="3649137"/>
                </a:lnTo>
                <a:lnTo>
                  <a:pt x="0" y="3649137"/>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
        <p:nvSpPr>
          <p:cNvPr id="12" name="Espace réservé du texte 11"/>
          <p:cNvSpPr>
            <a:spLocks noGrp="1"/>
          </p:cNvSpPr>
          <p:nvPr>
            <p:ph type="body" sz="quarter" idx="10" hasCustomPrompt="1"/>
          </p:nvPr>
        </p:nvSpPr>
        <p:spPr>
          <a:xfrm>
            <a:off x="609561" y="346032"/>
            <a:ext cx="10972879"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609164" y="836712"/>
            <a:ext cx="10972879"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spTree>
    <p:extLst>
      <p:ext uri="{BB962C8B-B14F-4D97-AF65-F5344CB8AC3E}">
        <p14:creationId xmlns:p14="http://schemas.microsoft.com/office/powerpoint/2010/main" val="2699586200"/>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eam Photos 10">
    <p:spTree>
      <p:nvGrpSpPr>
        <p:cNvPr id="1" name=""/>
        <p:cNvGrpSpPr/>
        <p:nvPr/>
      </p:nvGrpSpPr>
      <p:grpSpPr>
        <a:xfrm>
          <a:off x="0" y="0"/>
          <a:ext cx="0" cy="0"/>
          <a:chOff x="0" y="0"/>
          <a:chExt cx="0" cy="0"/>
        </a:xfrm>
      </p:grpSpPr>
      <p:sp>
        <p:nvSpPr>
          <p:cNvPr id="15" name="Espace réservé pour une image  14"/>
          <p:cNvSpPr>
            <a:spLocks noGrp="1"/>
          </p:cNvSpPr>
          <p:nvPr>
            <p:ph type="pic" sz="quarter" idx="14"/>
          </p:nvPr>
        </p:nvSpPr>
        <p:spPr>
          <a:xfrm>
            <a:off x="8186839" y="2324877"/>
            <a:ext cx="3208447" cy="1872208"/>
          </a:xfrm>
          <a:custGeom>
            <a:avLst/>
            <a:gdLst>
              <a:gd name="connsiteX0" fmla="*/ 678196 w 3390980"/>
              <a:gd name="connsiteY0" fmla="*/ 0 h 3390980"/>
              <a:gd name="connsiteX1" fmla="*/ 3390980 w 3390980"/>
              <a:gd name="connsiteY1" fmla="*/ 0 h 3390980"/>
              <a:gd name="connsiteX2" fmla="*/ 2712784 w 3390980"/>
              <a:gd name="connsiteY2" fmla="*/ 3390980 h 3390980"/>
              <a:gd name="connsiteX3" fmla="*/ 0 w 3390980"/>
              <a:gd name="connsiteY3" fmla="*/ 3390980 h 3390980"/>
            </a:gdLst>
            <a:ahLst/>
            <a:cxnLst>
              <a:cxn ang="0">
                <a:pos x="connsiteX0" y="connsiteY0"/>
              </a:cxn>
              <a:cxn ang="0">
                <a:pos x="connsiteX1" y="connsiteY1"/>
              </a:cxn>
              <a:cxn ang="0">
                <a:pos x="connsiteX2" y="connsiteY2"/>
              </a:cxn>
              <a:cxn ang="0">
                <a:pos x="connsiteX3" y="connsiteY3"/>
              </a:cxn>
            </a:cxnLst>
            <a:rect l="l" t="t" r="r" b="b"/>
            <a:pathLst>
              <a:path w="3390980" h="3390980">
                <a:moveTo>
                  <a:pt x="678196" y="0"/>
                </a:moveTo>
                <a:lnTo>
                  <a:pt x="3390980" y="0"/>
                </a:lnTo>
                <a:lnTo>
                  <a:pt x="2712784" y="3390980"/>
                </a:lnTo>
                <a:lnTo>
                  <a:pt x="0" y="3390980"/>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867">
                <a:latin typeface="+mj-lt"/>
              </a:defRPr>
            </a:lvl1pPr>
          </a:lstStyle>
          <a:p>
            <a:pPr marL="0" lvl="0" indent="0" algn="ctr" defTabSz="609630">
              <a:lnSpc>
                <a:spcPct val="100000"/>
              </a:lnSpc>
              <a:spcBef>
                <a:spcPts val="667"/>
              </a:spcBef>
              <a:buFontTx/>
            </a:pPr>
            <a:endParaRPr lang="fr-FR"/>
          </a:p>
        </p:txBody>
      </p:sp>
      <p:sp>
        <p:nvSpPr>
          <p:cNvPr id="13" name="Espace réservé pour une image  12"/>
          <p:cNvSpPr>
            <a:spLocks noGrp="1"/>
          </p:cNvSpPr>
          <p:nvPr>
            <p:ph type="pic" sz="quarter" idx="13"/>
          </p:nvPr>
        </p:nvSpPr>
        <p:spPr>
          <a:xfrm>
            <a:off x="4491777" y="2324877"/>
            <a:ext cx="3208447" cy="1872208"/>
          </a:xfrm>
          <a:custGeom>
            <a:avLst/>
            <a:gdLst>
              <a:gd name="connsiteX0" fmla="*/ 678196 w 3390980"/>
              <a:gd name="connsiteY0" fmla="*/ 0 h 3390980"/>
              <a:gd name="connsiteX1" fmla="*/ 3390980 w 3390980"/>
              <a:gd name="connsiteY1" fmla="*/ 0 h 3390980"/>
              <a:gd name="connsiteX2" fmla="*/ 2712784 w 3390980"/>
              <a:gd name="connsiteY2" fmla="*/ 3390980 h 3390980"/>
              <a:gd name="connsiteX3" fmla="*/ 0 w 3390980"/>
              <a:gd name="connsiteY3" fmla="*/ 3390980 h 3390980"/>
            </a:gdLst>
            <a:ahLst/>
            <a:cxnLst>
              <a:cxn ang="0">
                <a:pos x="connsiteX0" y="connsiteY0"/>
              </a:cxn>
              <a:cxn ang="0">
                <a:pos x="connsiteX1" y="connsiteY1"/>
              </a:cxn>
              <a:cxn ang="0">
                <a:pos x="connsiteX2" y="connsiteY2"/>
              </a:cxn>
              <a:cxn ang="0">
                <a:pos x="connsiteX3" y="connsiteY3"/>
              </a:cxn>
            </a:cxnLst>
            <a:rect l="l" t="t" r="r" b="b"/>
            <a:pathLst>
              <a:path w="3390980" h="3390980">
                <a:moveTo>
                  <a:pt x="678196" y="0"/>
                </a:moveTo>
                <a:lnTo>
                  <a:pt x="3390980" y="0"/>
                </a:lnTo>
                <a:lnTo>
                  <a:pt x="2712784" y="3390980"/>
                </a:lnTo>
                <a:lnTo>
                  <a:pt x="0" y="3390980"/>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867">
                <a:latin typeface="+mj-lt"/>
              </a:defRPr>
            </a:lvl1pPr>
          </a:lstStyle>
          <a:p>
            <a:pPr marL="0" lvl="0" indent="0" algn="ctr" defTabSz="609630">
              <a:lnSpc>
                <a:spcPct val="100000"/>
              </a:lnSpc>
              <a:spcBef>
                <a:spcPts val="667"/>
              </a:spcBef>
              <a:buFontTx/>
            </a:pPr>
            <a:endParaRPr lang="fr-FR"/>
          </a:p>
        </p:txBody>
      </p:sp>
      <p:sp>
        <p:nvSpPr>
          <p:cNvPr id="9" name="Espace réservé pour une image  8"/>
          <p:cNvSpPr>
            <a:spLocks noGrp="1"/>
          </p:cNvSpPr>
          <p:nvPr>
            <p:ph type="pic" sz="quarter" idx="12"/>
          </p:nvPr>
        </p:nvSpPr>
        <p:spPr>
          <a:xfrm>
            <a:off x="796714" y="2320507"/>
            <a:ext cx="3208447" cy="1872208"/>
          </a:xfrm>
          <a:custGeom>
            <a:avLst/>
            <a:gdLst>
              <a:gd name="connsiteX0" fmla="*/ 678196 w 3390980"/>
              <a:gd name="connsiteY0" fmla="*/ 0 h 3390980"/>
              <a:gd name="connsiteX1" fmla="*/ 3390980 w 3390980"/>
              <a:gd name="connsiteY1" fmla="*/ 0 h 3390980"/>
              <a:gd name="connsiteX2" fmla="*/ 2712784 w 3390980"/>
              <a:gd name="connsiteY2" fmla="*/ 3390980 h 3390980"/>
              <a:gd name="connsiteX3" fmla="*/ 0 w 3390980"/>
              <a:gd name="connsiteY3" fmla="*/ 3390980 h 3390980"/>
            </a:gdLst>
            <a:ahLst/>
            <a:cxnLst>
              <a:cxn ang="0">
                <a:pos x="connsiteX0" y="connsiteY0"/>
              </a:cxn>
              <a:cxn ang="0">
                <a:pos x="connsiteX1" y="connsiteY1"/>
              </a:cxn>
              <a:cxn ang="0">
                <a:pos x="connsiteX2" y="connsiteY2"/>
              </a:cxn>
              <a:cxn ang="0">
                <a:pos x="connsiteX3" y="connsiteY3"/>
              </a:cxn>
            </a:cxnLst>
            <a:rect l="l" t="t" r="r" b="b"/>
            <a:pathLst>
              <a:path w="3390980" h="3390980">
                <a:moveTo>
                  <a:pt x="678196" y="0"/>
                </a:moveTo>
                <a:lnTo>
                  <a:pt x="3390980" y="0"/>
                </a:lnTo>
                <a:lnTo>
                  <a:pt x="2712784" y="3390980"/>
                </a:lnTo>
                <a:lnTo>
                  <a:pt x="0" y="3390980"/>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867">
                <a:latin typeface="+mj-lt"/>
              </a:defRPr>
            </a:lvl1pPr>
          </a:lstStyle>
          <a:p>
            <a:pPr marL="0" lvl="0" indent="0" algn="ctr" defTabSz="609630">
              <a:lnSpc>
                <a:spcPct val="100000"/>
              </a:lnSpc>
              <a:spcBef>
                <a:spcPts val="667"/>
              </a:spcBef>
              <a:buFontTx/>
            </a:pPr>
            <a:endParaRPr lang="fr-FR"/>
          </a:p>
        </p:txBody>
      </p:sp>
      <p:sp>
        <p:nvSpPr>
          <p:cNvPr id="12" name="Espace réservé du texte 11"/>
          <p:cNvSpPr>
            <a:spLocks noGrp="1"/>
          </p:cNvSpPr>
          <p:nvPr>
            <p:ph type="body" sz="quarter" idx="10" hasCustomPrompt="1"/>
          </p:nvPr>
        </p:nvSpPr>
        <p:spPr>
          <a:xfrm>
            <a:off x="609561" y="346032"/>
            <a:ext cx="10972879"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609164" y="836712"/>
            <a:ext cx="10972879"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spTree>
    <p:extLst>
      <p:ext uri="{BB962C8B-B14F-4D97-AF65-F5344CB8AC3E}">
        <p14:creationId xmlns:p14="http://schemas.microsoft.com/office/powerpoint/2010/main" val="252868580"/>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eam Photos 11">
    <p:spTree>
      <p:nvGrpSpPr>
        <p:cNvPr id="1" name=""/>
        <p:cNvGrpSpPr/>
        <p:nvPr/>
      </p:nvGrpSpPr>
      <p:grpSpPr>
        <a:xfrm>
          <a:off x="0" y="0"/>
          <a:ext cx="0" cy="0"/>
          <a:chOff x="0" y="0"/>
          <a:chExt cx="0" cy="0"/>
        </a:xfrm>
      </p:grpSpPr>
      <p:sp>
        <p:nvSpPr>
          <p:cNvPr id="14" name="Espace réservé pour une image  13"/>
          <p:cNvSpPr>
            <a:spLocks noGrp="1"/>
          </p:cNvSpPr>
          <p:nvPr>
            <p:ph type="pic" sz="quarter" idx="12"/>
          </p:nvPr>
        </p:nvSpPr>
        <p:spPr>
          <a:xfrm>
            <a:off x="671398" y="2036846"/>
            <a:ext cx="2260653" cy="2260653"/>
          </a:xfrm>
          <a:custGeom>
            <a:avLst/>
            <a:gdLst>
              <a:gd name="connsiteX0" fmla="*/ 1695490 w 3390980"/>
              <a:gd name="connsiteY0" fmla="*/ 0 h 3390980"/>
              <a:gd name="connsiteX1" fmla="*/ 3390980 w 3390980"/>
              <a:gd name="connsiteY1" fmla="*/ 1695490 h 3390980"/>
              <a:gd name="connsiteX2" fmla="*/ 1695490 w 3390980"/>
              <a:gd name="connsiteY2" fmla="*/ 3390980 h 3390980"/>
              <a:gd name="connsiteX3" fmla="*/ 0 w 3390980"/>
              <a:gd name="connsiteY3" fmla="*/ 1695490 h 3390980"/>
              <a:gd name="connsiteX4" fmla="*/ 1695490 w 3390980"/>
              <a:gd name="connsiteY4" fmla="*/ 0 h 3390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0980" h="3390980">
                <a:moveTo>
                  <a:pt x="1695490" y="0"/>
                </a:moveTo>
                <a:cubicBezTo>
                  <a:pt x="2631883" y="0"/>
                  <a:pt x="3390980" y="759097"/>
                  <a:pt x="3390980" y="1695490"/>
                </a:cubicBezTo>
                <a:cubicBezTo>
                  <a:pt x="3390980" y="2631883"/>
                  <a:pt x="2631883" y="3390980"/>
                  <a:pt x="1695490" y="3390980"/>
                </a:cubicBezTo>
                <a:cubicBezTo>
                  <a:pt x="759097" y="3390980"/>
                  <a:pt x="0" y="2631883"/>
                  <a:pt x="0" y="1695490"/>
                </a:cubicBezTo>
                <a:cubicBezTo>
                  <a:pt x="0" y="759097"/>
                  <a:pt x="759097" y="0"/>
                  <a:pt x="1695490" y="0"/>
                </a:cubicBez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867">
                <a:latin typeface="+mj-lt"/>
              </a:defRPr>
            </a:lvl1pPr>
          </a:lstStyle>
          <a:p>
            <a:pPr marL="0" lvl="0" indent="0" algn="ctr" defTabSz="609630">
              <a:lnSpc>
                <a:spcPct val="100000"/>
              </a:lnSpc>
              <a:spcBef>
                <a:spcPts val="667"/>
              </a:spcBef>
              <a:buFontTx/>
            </a:pPr>
            <a:endParaRPr lang="fr-FR"/>
          </a:p>
        </p:txBody>
      </p:sp>
      <p:sp>
        <p:nvSpPr>
          <p:cNvPr id="15" name="Espace réservé pour une image  14"/>
          <p:cNvSpPr>
            <a:spLocks noGrp="1"/>
          </p:cNvSpPr>
          <p:nvPr>
            <p:ph type="pic" sz="quarter" idx="13"/>
          </p:nvPr>
        </p:nvSpPr>
        <p:spPr>
          <a:xfrm>
            <a:off x="3542738" y="2036846"/>
            <a:ext cx="2260653" cy="2260653"/>
          </a:xfrm>
          <a:custGeom>
            <a:avLst/>
            <a:gdLst>
              <a:gd name="connsiteX0" fmla="*/ 1695490 w 3390980"/>
              <a:gd name="connsiteY0" fmla="*/ 0 h 3390980"/>
              <a:gd name="connsiteX1" fmla="*/ 3390980 w 3390980"/>
              <a:gd name="connsiteY1" fmla="*/ 1695490 h 3390980"/>
              <a:gd name="connsiteX2" fmla="*/ 1695490 w 3390980"/>
              <a:gd name="connsiteY2" fmla="*/ 3390980 h 3390980"/>
              <a:gd name="connsiteX3" fmla="*/ 0 w 3390980"/>
              <a:gd name="connsiteY3" fmla="*/ 1695490 h 3390980"/>
              <a:gd name="connsiteX4" fmla="*/ 1695490 w 3390980"/>
              <a:gd name="connsiteY4" fmla="*/ 0 h 3390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0980" h="3390980">
                <a:moveTo>
                  <a:pt x="1695490" y="0"/>
                </a:moveTo>
                <a:cubicBezTo>
                  <a:pt x="2631883" y="0"/>
                  <a:pt x="3390980" y="759097"/>
                  <a:pt x="3390980" y="1695490"/>
                </a:cubicBezTo>
                <a:cubicBezTo>
                  <a:pt x="3390980" y="2631883"/>
                  <a:pt x="2631883" y="3390980"/>
                  <a:pt x="1695490" y="3390980"/>
                </a:cubicBezTo>
                <a:cubicBezTo>
                  <a:pt x="759097" y="3390980"/>
                  <a:pt x="0" y="2631883"/>
                  <a:pt x="0" y="1695490"/>
                </a:cubicBezTo>
                <a:cubicBezTo>
                  <a:pt x="0" y="759097"/>
                  <a:pt x="759097" y="0"/>
                  <a:pt x="1695490" y="0"/>
                </a:cubicBez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867">
                <a:latin typeface="+mj-lt"/>
              </a:defRPr>
            </a:lvl1pPr>
          </a:lstStyle>
          <a:p>
            <a:pPr marL="0" lvl="0" indent="0" algn="ctr" defTabSz="609630">
              <a:lnSpc>
                <a:spcPct val="100000"/>
              </a:lnSpc>
              <a:spcBef>
                <a:spcPts val="667"/>
              </a:spcBef>
              <a:buFontTx/>
            </a:pPr>
            <a:endParaRPr lang="fr-FR"/>
          </a:p>
        </p:txBody>
      </p:sp>
      <p:sp>
        <p:nvSpPr>
          <p:cNvPr id="16" name="Espace réservé pour une image  15"/>
          <p:cNvSpPr>
            <a:spLocks noGrp="1"/>
          </p:cNvSpPr>
          <p:nvPr>
            <p:ph type="pic" sz="quarter" idx="14"/>
          </p:nvPr>
        </p:nvSpPr>
        <p:spPr>
          <a:xfrm>
            <a:off x="6414078" y="2036846"/>
            <a:ext cx="2260653" cy="2260653"/>
          </a:xfrm>
          <a:custGeom>
            <a:avLst/>
            <a:gdLst>
              <a:gd name="connsiteX0" fmla="*/ 1695490 w 3390980"/>
              <a:gd name="connsiteY0" fmla="*/ 0 h 3390980"/>
              <a:gd name="connsiteX1" fmla="*/ 3390980 w 3390980"/>
              <a:gd name="connsiteY1" fmla="*/ 1695490 h 3390980"/>
              <a:gd name="connsiteX2" fmla="*/ 1695490 w 3390980"/>
              <a:gd name="connsiteY2" fmla="*/ 3390980 h 3390980"/>
              <a:gd name="connsiteX3" fmla="*/ 0 w 3390980"/>
              <a:gd name="connsiteY3" fmla="*/ 1695490 h 3390980"/>
              <a:gd name="connsiteX4" fmla="*/ 1695490 w 3390980"/>
              <a:gd name="connsiteY4" fmla="*/ 0 h 3390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0980" h="3390980">
                <a:moveTo>
                  <a:pt x="1695490" y="0"/>
                </a:moveTo>
                <a:cubicBezTo>
                  <a:pt x="2631883" y="0"/>
                  <a:pt x="3390980" y="759097"/>
                  <a:pt x="3390980" y="1695490"/>
                </a:cubicBezTo>
                <a:cubicBezTo>
                  <a:pt x="3390980" y="2631883"/>
                  <a:pt x="2631883" y="3390980"/>
                  <a:pt x="1695490" y="3390980"/>
                </a:cubicBezTo>
                <a:cubicBezTo>
                  <a:pt x="759097" y="3390980"/>
                  <a:pt x="0" y="2631883"/>
                  <a:pt x="0" y="1695490"/>
                </a:cubicBezTo>
                <a:cubicBezTo>
                  <a:pt x="0" y="759097"/>
                  <a:pt x="759097" y="0"/>
                  <a:pt x="1695490" y="0"/>
                </a:cubicBez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867">
                <a:latin typeface="+mj-lt"/>
              </a:defRPr>
            </a:lvl1pPr>
          </a:lstStyle>
          <a:p>
            <a:pPr marL="0" lvl="0" indent="0" algn="ctr" defTabSz="609630">
              <a:lnSpc>
                <a:spcPct val="100000"/>
              </a:lnSpc>
              <a:spcBef>
                <a:spcPts val="667"/>
              </a:spcBef>
              <a:buFontTx/>
            </a:pPr>
            <a:endParaRPr lang="fr-FR"/>
          </a:p>
        </p:txBody>
      </p:sp>
      <p:sp>
        <p:nvSpPr>
          <p:cNvPr id="17" name="Espace réservé pour une image  16"/>
          <p:cNvSpPr>
            <a:spLocks noGrp="1"/>
          </p:cNvSpPr>
          <p:nvPr>
            <p:ph type="pic" sz="quarter" idx="15"/>
          </p:nvPr>
        </p:nvSpPr>
        <p:spPr>
          <a:xfrm>
            <a:off x="9285418" y="2036846"/>
            <a:ext cx="2260653" cy="2260653"/>
          </a:xfrm>
          <a:custGeom>
            <a:avLst/>
            <a:gdLst>
              <a:gd name="connsiteX0" fmla="*/ 1695490 w 3390980"/>
              <a:gd name="connsiteY0" fmla="*/ 0 h 3390980"/>
              <a:gd name="connsiteX1" fmla="*/ 3390980 w 3390980"/>
              <a:gd name="connsiteY1" fmla="*/ 1695490 h 3390980"/>
              <a:gd name="connsiteX2" fmla="*/ 1695490 w 3390980"/>
              <a:gd name="connsiteY2" fmla="*/ 3390980 h 3390980"/>
              <a:gd name="connsiteX3" fmla="*/ 0 w 3390980"/>
              <a:gd name="connsiteY3" fmla="*/ 1695490 h 3390980"/>
              <a:gd name="connsiteX4" fmla="*/ 1695490 w 3390980"/>
              <a:gd name="connsiteY4" fmla="*/ 0 h 3390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0980" h="3390980">
                <a:moveTo>
                  <a:pt x="1695490" y="0"/>
                </a:moveTo>
                <a:cubicBezTo>
                  <a:pt x="2631883" y="0"/>
                  <a:pt x="3390980" y="759097"/>
                  <a:pt x="3390980" y="1695490"/>
                </a:cubicBezTo>
                <a:cubicBezTo>
                  <a:pt x="3390980" y="2631883"/>
                  <a:pt x="2631883" y="3390980"/>
                  <a:pt x="1695490" y="3390980"/>
                </a:cubicBezTo>
                <a:cubicBezTo>
                  <a:pt x="759097" y="3390980"/>
                  <a:pt x="0" y="2631883"/>
                  <a:pt x="0" y="1695490"/>
                </a:cubicBezTo>
                <a:cubicBezTo>
                  <a:pt x="0" y="759097"/>
                  <a:pt x="759097" y="0"/>
                  <a:pt x="1695490" y="0"/>
                </a:cubicBez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867">
                <a:latin typeface="+mj-lt"/>
              </a:defRPr>
            </a:lvl1pPr>
          </a:lstStyle>
          <a:p>
            <a:pPr marL="0" lvl="0" indent="0" algn="ctr" defTabSz="609630">
              <a:lnSpc>
                <a:spcPct val="100000"/>
              </a:lnSpc>
              <a:spcBef>
                <a:spcPts val="667"/>
              </a:spcBef>
              <a:buFontTx/>
            </a:pPr>
            <a:endParaRPr lang="fr-FR"/>
          </a:p>
        </p:txBody>
      </p:sp>
      <p:sp>
        <p:nvSpPr>
          <p:cNvPr id="12" name="Espace réservé du texte 11"/>
          <p:cNvSpPr>
            <a:spLocks noGrp="1"/>
          </p:cNvSpPr>
          <p:nvPr>
            <p:ph type="body" sz="quarter" idx="10" hasCustomPrompt="1"/>
          </p:nvPr>
        </p:nvSpPr>
        <p:spPr>
          <a:xfrm>
            <a:off x="609561" y="346032"/>
            <a:ext cx="10972879"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609164" y="836712"/>
            <a:ext cx="10972879"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spTree>
    <p:extLst>
      <p:ext uri="{BB962C8B-B14F-4D97-AF65-F5344CB8AC3E}">
        <p14:creationId xmlns:p14="http://schemas.microsoft.com/office/powerpoint/2010/main" val="2940457866"/>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eam Photos 12">
    <p:spTree>
      <p:nvGrpSpPr>
        <p:cNvPr id="1" name=""/>
        <p:cNvGrpSpPr/>
        <p:nvPr/>
      </p:nvGrpSpPr>
      <p:grpSpPr>
        <a:xfrm>
          <a:off x="0" y="0"/>
          <a:ext cx="0" cy="0"/>
          <a:chOff x="0" y="0"/>
          <a:chExt cx="0" cy="0"/>
        </a:xfrm>
      </p:grpSpPr>
      <p:sp>
        <p:nvSpPr>
          <p:cNvPr id="19" name="Espace réservé pour une image  18"/>
          <p:cNvSpPr>
            <a:spLocks noGrp="1"/>
          </p:cNvSpPr>
          <p:nvPr>
            <p:ph type="pic" sz="quarter" idx="15"/>
          </p:nvPr>
        </p:nvSpPr>
        <p:spPr>
          <a:xfrm>
            <a:off x="5714866" y="2650917"/>
            <a:ext cx="2320463" cy="2122232"/>
          </a:xfrm>
          <a:custGeom>
            <a:avLst/>
            <a:gdLst>
              <a:gd name="connsiteX0" fmla="*/ 0 w 4407086"/>
              <a:gd name="connsiteY0" fmla="*/ 0 h 4030600"/>
              <a:gd name="connsiteX1" fmla="*/ 4407086 w 4407086"/>
              <a:gd name="connsiteY1" fmla="*/ 0 h 4030600"/>
              <a:gd name="connsiteX2" fmla="*/ 2203543 w 4407086"/>
              <a:gd name="connsiteY2" fmla="*/ 4030600 h 4030600"/>
            </a:gdLst>
            <a:ahLst/>
            <a:cxnLst>
              <a:cxn ang="0">
                <a:pos x="connsiteX0" y="connsiteY0"/>
              </a:cxn>
              <a:cxn ang="0">
                <a:pos x="connsiteX1" y="connsiteY1"/>
              </a:cxn>
              <a:cxn ang="0">
                <a:pos x="connsiteX2" y="connsiteY2"/>
              </a:cxn>
            </a:cxnLst>
            <a:rect l="l" t="t" r="r" b="b"/>
            <a:pathLst>
              <a:path w="4407086" h="4030600">
                <a:moveTo>
                  <a:pt x="0" y="0"/>
                </a:moveTo>
                <a:lnTo>
                  <a:pt x="4407086" y="0"/>
                </a:lnTo>
                <a:lnTo>
                  <a:pt x="2203543" y="4030600"/>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333">
                <a:latin typeface="+mj-lt"/>
              </a:defRPr>
            </a:lvl1pPr>
          </a:lstStyle>
          <a:p>
            <a:pPr marL="0" lvl="0" indent="0" algn="ctr" defTabSz="609630">
              <a:lnSpc>
                <a:spcPct val="100000"/>
              </a:lnSpc>
              <a:spcBef>
                <a:spcPts val="667"/>
              </a:spcBef>
              <a:buFontTx/>
            </a:pPr>
            <a:endParaRPr lang="fr-FR"/>
          </a:p>
        </p:txBody>
      </p:sp>
      <p:sp>
        <p:nvSpPr>
          <p:cNvPr id="16" name="Espace réservé pour une image  15"/>
          <p:cNvSpPr>
            <a:spLocks noGrp="1"/>
          </p:cNvSpPr>
          <p:nvPr>
            <p:ph type="pic" sz="quarter" idx="14"/>
          </p:nvPr>
        </p:nvSpPr>
        <p:spPr>
          <a:xfrm>
            <a:off x="4188253" y="2650917"/>
            <a:ext cx="2320463" cy="2122232"/>
          </a:xfrm>
          <a:custGeom>
            <a:avLst/>
            <a:gdLst>
              <a:gd name="connsiteX0" fmla="*/ 2203543 w 4407085"/>
              <a:gd name="connsiteY0" fmla="*/ 0 h 4030600"/>
              <a:gd name="connsiteX1" fmla="*/ 4407085 w 4407085"/>
              <a:gd name="connsiteY1" fmla="*/ 4030600 h 4030600"/>
              <a:gd name="connsiteX2" fmla="*/ 0 w 4407085"/>
              <a:gd name="connsiteY2" fmla="*/ 4030600 h 4030600"/>
            </a:gdLst>
            <a:ahLst/>
            <a:cxnLst>
              <a:cxn ang="0">
                <a:pos x="connsiteX0" y="connsiteY0"/>
              </a:cxn>
              <a:cxn ang="0">
                <a:pos x="connsiteX1" y="connsiteY1"/>
              </a:cxn>
              <a:cxn ang="0">
                <a:pos x="connsiteX2" y="connsiteY2"/>
              </a:cxn>
            </a:cxnLst>
            <a:rect l="l" t="t" r="r" b="b"/>
            <a:pathLst>
              <a:path w="4407085" h="4030600">
                <a:moveTo>
                  <a:pt x="2203543" y="0"/>
                </a:moveTo>
                <a:lnTo>
                  <a:pt x="4407085" y="4030600"/>
                </a:lnTo>
                <a:lnTo>
                  <a:pt x="0" y="4030600"/>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333">
                <a:latin typeface="+mj-lt"/>
              </a:defRPr>
            </a:lvl1pPr>
          </a:lstStyle>
          <a:p>
            <a:pPr marL="0" lvl="0" indent="0" algn="ctr" defTabSz="609630">
              <a:lnSpc>
                <a:spcPct val="100000"/>
              </a:lnSpc>
              <a:spcBef>
                <a:spcPts val="667"/>
              </a:spcBef>
              <a:buFontTx/>
            </a:pPr>
            <a:endParaRPr lang="fr-FR"/>
          </a:p>
        </p:txBody>
      </p:sp>
      <p:sp>
        <p:nvSpPr>
          <p:cNvPr id="13" name="Espace réservé pour une image  12"/>
          <p:cNvSpPr>
            <a:spLocks noGrp="1"/>
          </p:cNvSpPr>
          <p:nvPr>
            <p:ph type="pic" sz="quarter" idx="13"/>
          </p:nvPr>
        </p:nvSpPr>
        <p:spPr>
          <a:xfrm>
            <a:off x="2661640" y="2640920"/>
            <a:ext cx="2320463" cy="2122232"/>
          </a:xfrm>
          <a:custGeom>
            <a:avLst/>
            <a:gdLst>
              <a:gd name="connsiteX0" fmla="*/ 0 w 4407085"/>
              <a:gd name="connsiteY0" fmla="*/ 0 h 4030600"/>
              <a:gd name="connsiteX1" fmla="*/ 4407085 w 4407085"/>
              <a:gd name="connsiteY1" fmla="*/ 0 h 4030600"/>
              <a:gd name="connsiteX2" fmla="*/ 2203543 w 4407085"/>
              <a:gd name="connsiteY2" fmla="*/ 4030600 h 4030600"/>
            </a:gdLst>
            <a:ahLst/>
            <a:cxnLst>
              <a:cxn ang="0">
                <a:pos x="connsiteX0" y="connsiteY0"/>
              </a:cxn>
              <a:cxn ang="0">
                <a:pos x="connsiteX1" y="connsiteY1"/>
              </a:cxn>
              <a:cxn ang="0">
                <a:pos x="connsiteX2" y="connsiteY2"/>
              </a:cxn>
            </a:cxnLst>
            <a:rect l="l" t="t" r="r" b="b"/>
            <a:pathLst>
              <a:path w="4407085" h="4030600">
                <a:moveTo>
                  <a:pt x="0" y="0"/>
                </a:moveTo>
                <a:lnTo>
                  <a:pt x="4407085" y="0"/>
                </a:lnTo>
                <a:lnTo>
                  <a:pt x="2203543" y="4030600"/>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333">
                <a:latin typeface="+mj-lt"/>
              </a:defRPr>
            </a:lvl1pPr>
          </a:lstStyle>
          <a:p>
            <a:pPr marL="0" lvl="0" indent="0" algn="ctr" defTabSz="609630">
              <a:lnSpc>
                <a:spcPct val="100000"/>
              </a:lnSpc>
              <a:spcBef>
                <a:spcPts val="667"/>
              </a:spcBef>
              <a:buFontTx/>
            </a:pPr>
            <a:endParaRPr lang="fr-FR"/>
          </a:p>
        </p:txBody>
      </p:sp>
      <p:sp>
        <p:nvSpPr>
          <p:cNvPr id="10" name="Espace réservé pour une image  9"/>
          <p:cNvSpPr>
            <a:spLocks noGrp="1"/>
          </p:cNvSpPr>
          <p:nvPr>
            <p:ph type="pic" sz="quarter" idx="12"/>
          </p:nvPr>
        </p:nvSpPr>
        <p:spPr>
          <a:xfrm>
            <a:off x="1135027" y="2640920"/>
            <a:ext cx="2320463" cy="2122232"/>
          </a:xfrm>
          <a:custGeom>
            <a:avLst/>
            <a:gdLst>
              <a:gd name="connsiteX0" fmla="*/ 2203543 w 4407085"/>
              <a:gd name="connsiteY0" fmla="*/ 0 h 4030600"/>
              <a:gd name="connsiteX1" fmla="*/ 4407085 w 4407085"/>
              <a:gd name="connsiteY1" fmla="*/ 4030600 h 4030600"/>
              <a:gd name="connsiteX2" fmla="*/ 0 w 4407085"/>
              <a:gd name="connsiteY2" fmla="*/ 4030600 h 4030600"/>
            </a:gdLst>
            <a:ahLst/>
            <a:cxnLst>
              <a:cxn ang="0">
                <a:pos x="connsiteX0" y="connsiteY0"/>
              </a:cxn>
              <a:cxn ang="0">
                <a:pos x="connsiteX1" y="connsiteY1"/>
              </a:cxn>
              <a:cxn ang="0">
                <a:pos x="connsiteX2" y="connsiteY2"/>
              </a:cxn>
            </a:cxnLst>
            <a:rect l="l" t="t" r="r" b="b"/>
            <a:pathLst>
              <a:path w="4407085" h="4030600">
                <a:moveTo>
                  <a:pt x="2203543" y="0"/>
                </a:moveTo>
                <a:lnTo>
                  <a:pt x="4407085" y="4030600"/>
                </a:lnTo>
                <a:lnTo>
                  <a:pt x="0" y="4030600"/>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333">
                <a:latin typeface="+mj-lt"/>
              </a:defRPr>
            </a:lvl1pPr>
          </a:lstStyle>
          <a:p>
            <a:pPr marL="0" lvl="0" indent="0" algn="ctr" defTabSz="609630">
              <a:lnSpc>
                <a:spcPct val="100000"/>
              </a:lnSpc>
              <a:spcBef>
                <a:spcPts val="667"/>
              </a:spcBef>
              <a:buFontTx/>
            </a:pPr>
            <a:endParaRPr lang="fr-FR"/>
          </a:p>
        </p:txBody>
      </p:sp>
      <p:sp>
        <p:nvSpPr>
          <p:cNvPr id="12" name="Espace réservé du texte 11"/>
          <p:cNvSpPr>
            <a:spLocks noGrp="1"/>
          </p:cNvSpPr>
          <p:nvPr>
            <p:ph type="body" sz="quarter" idx="10" hasCustomPrompt="1"/>
          </p:nvPr>
        </p:nvSpPr>
        <p:spPr>
          <a:xfrm>
            <a:off x="609561" y="346032"/>
            <a:ext cx="10972879"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609164" y="836712"/>
            <a:ext cx="10972879"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sp>
        <p:nvSpPr>
          <p:cNvPr id="11" name="Espace réservé pour une image  18"/>
          <p:cNvSpPr>
            <a:spLocks noGrp="1"/>
          </p:cNvSpPr>
          <p:nvPr>
            <p:ph type="pic" sz="quarter" idx="16"/>
          </p:nvPr>
        </p:nvSpPr>
        <p:spPr>
          <a:xfrm>
            <a:off x="8768092" y="2630923"/>
            <a:ext cx="2320463" cy="2122232"/>
          </a:xfrm>
          <a:custGeom>
            <a:avLst/>
            <a:gdLst>
              <a:gd name="connsiteX0" fmla="*/ 0 w 4407086"/>
              <a:gd name="connsiteY0" fmla="*/ 0 h 4030600"/>
              <a:gd name="connsiteX1" fmla="*/ 4407086 w 4407086"/>
              <a:gd name="connsiteY1" fmla="*/ 0 h 4030600"/>
              <a:gd name="connsiteX2" fmla="*/ 2203543 w 4407086"/>
              <a:gd name="connsiteY2" fmla="*/ 4030600 h 4030600"/>
            </a:gdLst>
            <a:ahLst/>
            <a:cxnLst>
              <a:cxn ang="0">
                <a:pos x="connsiteX0" y="connsiteY0"/>
              </a:cxn>
              <a:cxn ang="0">
                <a:pos x="connsiteX1" y="connsiteY1"/>
              </a:cxn>
              <a:cxn ang="0">
                <a:pos x="connsiteX2" y="connsiteY2"/>
              </a:cxn>
            </a:cxnLst>
            <a:rect l="l" t="t" r="r" b="b"/>
            <a:pathLst>
              <a:path w="4407086" h="4030600">
                <a:moveTo>
                  <a:pt x="0" y="0"/>
                </a:moveTo>
                <a:lnTo>
                  <a:pt x="4407086" y="0"/>
                </a:lnTo>
                <a:lnTo>
                  <a:pt x="2203543" y="4030600"/>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333">
                <a:latin typeface="+mj-lt"/>
              </a:defRPr>
            </a:lvl1pPr>
          </a:lstStyle>
          <a:p>
            <a:pPr marL="0" lvl="0" indent="0" algn="ctr" defTabSz="609630">
              <a:lnSpc>
                <a:spcPct val="100000"/>
              </a:lnSpc>
              <a:spcBef>
                <a:spcPts val="667"/>
              </a:spcBef>
              <a:buFontTx/>
            </a:pPr>
            <a:endParaRPr lang="fr-FR"/>
          </a:p>
        </p:txBody>
      </p:sp>
      <p:sp>
        <p:nvSpPr>
          <p:cNvPr id="14" name="Espace réservé pour une image  15"/>
          <p:cNvSpPr>
            <a:spLocks noGrp="1"/>
          </p:cNvSpPr>
          <p:nvPr>
            <p:ph type="pic" sz="quarter" idx="17"/>
          </p:nvPr>
        </p:nvSpPr>
        <p:spPr>
          <a:xfrm>
            <a:off x="7241479" y="2630923"/>
            <a:ext cx="2320463" cy="2122232"/>
          </a:xfrm>
          <a:custGeom>
            <a:avLst/>
            <a:gdLst>
              <a:gd name="connsiteX0" fmla="*/ 2203543 w 4407085"/>
              <a:gd name="connsiteY0" fmla="*/ 0 h 4030600"/>
              <a:gd name="connsiteX1" fmla="*/ 4407085 w 4407085"/>
              <a:gd name="connsiteY1" fmla="*/ 4030600 h 4030600"/>
              <a:gd name="connsiteX2" fmla="*/ 0 w 4407085"/>
              <a:gd name="connsiteY2" fmla="*/ 4030600 h 4030600"/>
            </a:gdLst>
            <a:ahLst/>
            <a:cxnLst>
              <a:cxn ang="0">
                <a:pos x="connsiteX0" y="connsiteY0"/>
              </a:cxn>
              <a:cxn ang="0">
                <a:pos x="connsiteX1" y="connsiteY1"/>
              </a:cxn>
              <a:cxn ang="0">
                <a:pos x="connsiteX2" y="connsiteY2"/>
              </a:cxn>
            </a:cxnLst>
            <a:rect l="l" t="t" r="r" b="b"/>
            <a:pathLst>
              <a:path w="4407085" h="4030600">
                <a:moveTo>
                  <a:pt x="2203543" y="0"/>
                </a:moveTo>
                <a:lnTo>
                  <a:pt x="4407085" y="4030600"/>
                </a:lnTo>
                <a:lnTo>
                  <a:pt x="0" y="4030600"/>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333">
                <a:latin typeface="+mj-lt"/>
              </a:defRPr>
            </a:lvl1pPr>
          </a:lstStyle>
          <a:p>
            <a:pPr marL="0" lvl="0" indent="0" algn="ctr" defTabSz="609630">
              <a:lnSpc>
                <a:spcPct val="100000"/>
              </a:lnSpc>
              <a:spcBef>
                <a:spcPts val="667"/>
              </a:spcBef>
              <a:buFontTx/>
            </a:pPr>
            <a:endParaRPr lang="fr-FR"/>
          </a:p>
        </p:txBody>
      </p:sp>
    </p:spTree>
    <p:extLst>
      <p:ext uri="{BB962C8B-B14F-4D97-AF65-F5344CB8AC3E}">
        <p14:creationId xmlns:p14="http://schemas.microsoft.com/office/powerpoint/2010/main" val="1768246290"/>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eam Photos 13">
    <p:spTree>
      <p:nvGrpSpPr>
        <p:cNvPr id="1" name=""/>
        <p:cNvGrpSpPr/>
        <p:nvPr/>
      </p:nvGrpSpPr>
      <p:grpSpPr>
        <a:xfrm>
          <a:off x="0" y="0"/>
          <a:ext cx="0" cy="0"/>
          <a:chOff x="0" y="0"/>
          <a:chExt cx="0" cy="0"/>
        </a:xfrm>
      </p:grpSpPr>
      <p:sp>
        <p:nvSpPr>
          <p:cNvPr id="14" name="Espace réservé pour une image  13"/>
          <p:cNvSpPr>
            <a:spLocks noGrp="1"/>
          </p:cNvSpPr>
          <p:nvPr>
            <p:ph type="pic" sz="quarter" idx="12"/>
          </p:nvPr>
        </p:nvSpPr>
        <p:spPr>
          <a:xfrm>
            <a:off x="1247462" y="1667760"/>
            <a:ext cx="2163630" cy="2385310"/>
          </a:xfrm>
          <a:custGeom>
            <a:avLst/>
            <a:gdLst>
              <a:gd name="connsiteX0" fmla="*/ 1797561 w 3595121"/>
              <a:gd name="connsiteY0" fmla="*/ 0 h 3963468"/>
              <a:gd name="connsiteX1" fmla="*/ 2075719 w 3595121"/>
              <a:gd name="connsiteY1" fmla="*/ 67304 h 3963468"/>
              <a:gd name="connsiteX2" fmla="*/ 2467533 w 3595121"/>
              <a:gd name="connsiteY2" fmla="*/ 291651 h 3963468"/>
              <a:gd name="connsiteX3" fmla="*/ 3316963 w 3595121"/>
              <a:gd name="connsiteY3" fmla="*/ 782224 h 3963468"/>
              <a:gd name="connsiteX4" fmla="*/ 3487447 w 3595121"/>
              <a:gd name="connsiteY4" fmla="*/ 949737 h 3963468"/>
              <a:gd name="connsiteX5" fmla="*/ 3595121 w 3595121"/>
              <a:gd name="connsiteY5" fmla="*/ 1266814 h 3963468"/>
              <a:gd name="connsiteX6" fmla="*/ 3595121 w 3595121"/>
              <a:gd name="connsiteY6" fmla="*/ 2591959 h 3963468"/>
              <a:gd name="connsiteX7" fmla="*/ 3595121 w 3595121"/>
              <a:gd name="connsiteY7" fmla="*/ 2696654 h 3963468"/>
              <a:gd name="connsiteX8" fmla="*/ 3322945 w 3595121"/>
              <a:gd name="connsiteY8" fmla="*/ 3175262 h 3963468"/>
              <a:gd name="connsiteX9" fmla="*/ 3316963 w 3595121"/>
              <a:gd name="connsiteY9" fmla="*/ 3181244 h 3963468"/>
              <a:gd name="connsiteX10" fmla="*/ 2772610 w 3595121"/>
              <a:gd name="connsiteY10" fmla="*/ 3492339 h 3963468"/>
              <a:gd name="connsiteX11" fmla="*/ 2075719 w 3595121"/>
              <a:gd name="connsiteY11" fmla="*/ 3896164 h 3963468"/>
              <a:gd name="connsiteX12" fmla="*/ 1519402 w 3595121"/>
              <a:gd name="connsiteY12" fmla="*/ 3896164 h 3963468"/>
              <a:gd name="connsiteX13" fmla="*/ 828493 w 3595121"/>
              <a:gd name="connsiteY13" fmla="*/ 3498322 h 3963468"/>
              <a:gd name="connsiteX14" fmla="*/ 278158 w 3595121"/>
              <a:gd name="connsiteY14" fmla="*/ 3181244 h 3963468"/>
              <a:gd name="connsiteX15" fmla="*/ 0 w 3595121"/>
              <a:gd name="connsiteY15" fmla="*/ 2696654 h 3963468"/>
              <a:gd name="connsiteX16" fmla="*/ 0 w 3595121"/>
              <a:gd name="connsiteY16" fmla="*/ 2600933 h 3963468"/>
              <a:gd name="connsiteX17" fmla="*/ 0 w 3595121"/>
              <a:gd name="connsiteY17" fmla="*/ 1266814 h 3963468"/>
              <a:gd name="connsiteX18" fmla="*/ 113656 w 3595121"/>
              <a:gd name="connsiteY18" fmla="*/ 943754 h 3963468"/>
              <a:gd name="connsiteX19" fmla="*/ 278158 w 3595121"/>
              <a:gd name="connsiteY19" fmla="*/ 782224 h 3963468"/>
              <a:gd name="connsiteX20" fmla="*/ 1139552 w 3595121"/>
              <a:gd name="connsiteY20" fmla="*/ 285669 h 3963468"/>
              <a:gd name="connsiteX21" fmla="*/ 1519402 w 3595121"/>
              <a:gd name="connsiteY21" fmla="*/ 67304 h 3963468"/>
              <a:gd name="connsiteX22" fmla="*/ 1797561 w 3595121"/>
              <a:gd name="connsiteY22" fmla="*/ 0 h 396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595121" h="3963468">
                <a:moveTo>
                  <a:pt x="1797561" y="0"/>
                </a:moveTo>
                <a:cubicBezTo>
                  <a:pt x="1898505" y="0"/>
                  <a:pt x="1999450" y="22435"/>
                  <a:pt x="2075719" y="67304"/>
                </a:cubicBezTo>
                <a:cubicBezTo>
                  <a:pt x="2075719" y="67304"/>
                  <a:pt x="2075719" y="67304"/>
                  <a:pt x="2467533" y="291651"/>
                </a:cubicBezTo>
                <a:cubicBezTo>
                  <a:pt x="2467533" y="291651"/>
                  <a:pt x="2467533" y="291651"/>
                  <a:pt x="3316963" y="782224"/>
                </a:cubicBezTo>
                <a:cubicBezTo>
                  <a:pt x="3379773" y="818120"/>
                  <a:pt x="3439592" y="877946"/>
                  <a:pt x="3487447" y="949737"/>
                </a:cubicBezTo>
                <a:cubicBezTo>
                  <a:pt x="3553248" y="1045458"/>
                  <a:pt x="3595121" y="1162119"/>
                  <a:pt x="3595121" y="1266814"/>
                </a:cubicBezTo>
                <a:cubicBezTo>
                  <a:pt x="3595121" y="1266814"/>
                  <a:pt x="3595121" y="1266814"/>
                  <a:pt x="3595121" y="2591959"/>
                </a:cubicBezTo>
                <a:cubicBezTo>
                  <a:pt x="3595121" y="2591959"/>
                  <a:pt x="3595121" y="2591959"/>
                  <a:pt x="3595121" y="2696654"/>
                </a:cubicBezTo>
                <a:cubicBezTo>
                  <a:pt x="3595121" y="2873141"/>
                  <a:pt x="3472492" y="3085523"/>
                  <a:pt x="3322945" y="3175262"/>
                </a:cubicBezTo>
                <a:cubicBezTo>
                  <a:pt x="3319954" y="3178253"/>
                  <a:pt x="3316963" y="3178253"/>
                  <a:pt x="3316963" y="3181244"/>
                </a:cubicBezTo>
                <a:cubicBezTo>
                  <a:pt x="3316963" y="3181244"/>
                  <a:pt x="3316963" y="3181244"/>
                  <a:pt x="2772610" y="3492339"/>
                </a:cubicBezTo>
                <a:cubicBezTo>
                  <a:pt x="2772610" y="3492339"/>
                  <a:pt x="2772610" y="3492339"/>
                  <a:pt x="2075719" y="3896164"/>
                </a:cubicBezTo>
                <a:cubicBezTo>
                  <a:pt x="1923181" y="3985903"/>
                  <a:pt x="1671941" y="3985903"/>
                  <a:pt x="1519402" y="3896164"/>
                </a:cubicBezTo>
                <a:cubicBezTo>
                  <a:pt x="1519402" y="3896164"/>
                  <a:pt x="1519402" y="3896164"/>
                  <a:pt x="828493" y="3498322"/>
                </a:cubicBezTo>
                <a:cubicBezTo>
                  <a:pt x="828493" y="3498322"/>
                  <a:pt x="828493" y="3498322"/>
                  <a:pt x="278158" y="3181244"/>
                </a:cubicBezTo>
                <a:cubicBezTo>
                  <a:pt x="125620" y="3091505"/>
                  <a:pt x="0" y="2873141"/>
                  <a:pt x="0" y="2696654"/>
                </a:cubicBezTo>
                <a:cubicBezTo>
                  <a:pt x="0" y="2696654"/>
                  <a:pt x="0" y="2696654"/>
                  <a:pt x="0" y="2600933"/>
                </a:cubicBezTo>
                <a:cubicBezTo>
                  <a:pt x="0" y="2600933"/>
                  <a:pt x="0" y="2600933"/>
                  <a:pt x="0" y="1266814"/>
                </a:cubicBezTo>
                <a:cubicBezTo>
                  <a:pt x="0" y="1162119"/>
                  <a:pt x="44864" y="1042467"/>
                  <a:pt x="113656" y="943754"/>
                </a:cubicBezTo>
                <a:cubicBezTo>
                  <a:pt x="158520" y="874954"/>
                  <a:pt x="215349" y="818120"/>
                  <a:pt x="278158" y="782224"/>
                </a:cubicBezTo>
                <a:cubicBezTo>
                  <a:pt x="278158" y="782224"/>
                  <a:pt x="278158" y="782224"/>
                  <a:pt x="1139552" y="285669"/>
                </a:cubicBezTo>
                <a:cubicBezTo>
                  <a:pt x="1139552" y="285669"/>
                  <a:pt x="1139552" y="285669"/>
                  <a:pt x="1519402" y="67304"/>
                </a:cubicBezTo>
                <a:cubicBezTo>
                  <a:pt x="1595672" y="22435"/>
                  <a:pt x="1696616" y="0"/>
                  <a:pt x="1797561" y="0"/>
                </a:cubicBez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867">
                <a:latin typeface="+mj-lt"/>
              </a:defRPr>
            </a:lvl1pPr>
          </a:lstStyle>
          <a:p>
            <a:pPr marL="0" lvl="0" indent="0" algn="ctr" defTabSz="609630">
              <a:lnSpc>
                <a:spcPct val="100000"/>
              </a:lnSpc>
              <a:spcBef>
                <a:spcPts val="667"/>
              </a:spcBef>
              <a:buFontTx/>
            </a:pPr>
            <a:endParaRPr lang="fr-FR"/>
          </a:p>
        </p:txBody>
      </p:sp>
      <p:sp>
        <p:nvSpPr>
          <p:cNvPr id="15" name="Espace réservé pour une image  14"/>
          <p:cNvSpPr>
            <a:spLocks noGrp="1"/>
          </p:cNvSpPr>
          <p:nvPr>
            <p:ph type="pic" sz="quarter" idx="13"/>
          </p:nvPr>
        </p:nvSpPr>
        <p:spPr>
          <a:xfrm>
            <a:off x="5014185" y="1667760"/>
            <a:ext cx="2163630" cy="2385310"/>
          </a:xfrm>
          <a:custGeom>
            <a:avLst/>
            <a:gdLst>
              <a:gd name="connsiteX0" fmla="*/ 1797561 w 3595121"/>
              <a:gd name="connsiteY0" fmla="*/ 0 h 3963468"/>
              <a:gd name="connsiteX1" fmla="*/ 2075719 w 3595121"/>
              <a:gd name="connsiteY1" fmla="*/ 67304 h 3963468"/>
              <a:gd name="connsiteX2" fmla="*/ 2467533 w 3595121"/>
              <a:gd name="connsiteY2" fmla="*/ 291651 h 3963468"/>
              <a:gd name="connsiteX3" fmla="*/ 3316963 w 3595121"/>
              <a:gd name="connsiteY3" fmla="*/ 782224 h 3963468"/>
              <a:gd name="connsiteX4" fmla="*/ 3487447 w 3595121"/>
              <a:gd name="connsiteY4" fmla="*/ 949737 h 3963468"/>
              <a:gd name="connsiteX5" fmla="*/ 3595121 w 3595121"/>
              <a:gd name="connsiteY5" fmla="*/ 1266814 h 3963468"/>
              <a:gd name="connsiteX6" fmla="*/ 3595121 w 3595121"/>
              <a:gd name="connsiteY6" fmla="*/ 2591959 h 3963468"/>
              <a:gd name="connsiteX7" fmla="*/ 3595121 w 3595121"/>
              <a:gd name="connsiteY7" fmla="*/ 2696654 h 3963468"/>
              <a:gd name="connsiteX8" fmla="*/ 3322945 w 3595121"/>
              <a:gd name="connsiteY8" fmla="*/ 3175262 h 3963468"/>
              <a:gd name="connsiteX9" fmla="*/ 3316963 w 3595121"/>
              <a:gd name="connsiteY9" fmla="*/ 3181244 h 3963468"/>
              <a:gd name="connsiteX10" fmla="*/ 2772610 w 3595121"/>
              <a:gd name="connsiteY10" fmla="*/ 3492339 h 3963468"/>
              <a:gd name="connsiteX11" fmla="*/ 2075719 w 3595121"/>
              <a:gd name="connsiteY11" fmla="*/ 3896164 h 3963468"/>
              <a:gd name="connsiteX12" fmla="*/ 1519402 w 3595121"/>
              <a:gd name="connsiteY12" fmla="*/ 3896164 h 3963468"/>
              <a:gd name="connsiteX13" fmla="*/ 828493 w 3595121"/>
              <a:gd name="connsiteY13" fmla="*/ 3498322 h 3963468"/>
              <a:gd name="connsiteX14" fmla="*/ 278159 w 3595121"/>
              <a:gd name="connsiteY14" fmla="*/ 3181244 h 3963468"/>
              <a:gd name="connsiteX15" fmla="*/ 0 w 3595121"/>
              <a:gd name="connsiteY15" fmla="*/ 2696654 h 3963468"/>
              <a:gd name="connsiteX16" fmla="*/ 0 w 3595121"/>
              <a:gd name="connsiteY16" fmla="*/ 2600933 h 3963468"/>
              <a:gd name="connsiteX17" fmla="*/ 0 w 3595121"/>
              <a:gd name="connsiteY17" fmla="*/ 1266814 h 3963468"/>
              <a:gd name="connsiteX18" fmla="*/ 113656 w 3595121"/>
              <a:gd name="connsiteY18" fmla="*/ 943754 h 3963468"/>
              <a:gd name="connsiteX19" fmla="*/ 278159 w 3595121"/>
              <a:gd name="connsiteY19" fmla="*/ 782224 h 3963468"/>
              <a:gd name="connsiteX20" fmla="*/ 1139552 w 3595121"/>
              <a:gd name="connsiteY20" fmla="*/ 285669 h 3963468"/>
              <a:gd name="connsiteX21" fmla="*/ 1519402 w 3595121"/>
              <a:gd name="connsiteY21" fmla="*/ 67304 h 3963468"/>
              <a:gd name="connsiteX22" fmla="*/ 1797561 w 3595121"/>
              <a:gd name="connsiteY22" fmla="*/ 0 h 396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595121" h="3963468">
                <a:moveTo>
                  <a:pt x="1797561" y="0"/>
                </a:moveTo>
                <a:cubicBezTo>
                  <a:pt x="1898505" y="0"/>
                  <a:pt x="1999449" y="22435"/>
                  <a:pt x="2075719" y="67304"/>
                </a:cubicBezTo>
                <a:cubicBezTo>
                  <a:pt x="2075719" y="67304"/>
                  <a:pt x="2075719" y="67304"/>
                  <a:pt x="2467533" y="291651"/>
                </a:cubicBezTo>
                <a:cubicBezTo>
                  <a:pt x="2467533" y="291651"/>
                  <a:pt x="2467533" y="291651"/>
                  <a:pt x="3316963" y="782224"/>
                </a:cubicBezTo>
                <a:cubicBezTo>
                  <a:pt x="3379773" y="818120"/>
                  <a:pt x="3439592" y="877946"/>
                  <a:pt x="3487447" y="949737"/>
                </a:cubicBezTo>
                <a:cubicBezTo>
                  <a:pt x="3553248" y="1045458"/>
                  <a:pt x="3595121" y="1162119"/>
                  <a:pt x="3595121" y="1266814"/>
                </a:cubicBezTo>
                <a:cubicBezTo>
                  <a:pt x="3595121" y="1266814"/>
                  <a:pt x="3595121" y="1266814"/>
                  <a:pt x="3595121" y="2591959"/>
                </a:cubicBezTo>
                <a:cubicBezTo>
                  <a:pt x="3595121" y="2591959"/>
                  <a:pt x="3595121" y="2591959"/>
                  <a:pt x="3595121" y="2696654"/>
                </a:cubicBezTo>
                <a:cubicBezTo>
                  <a:pt x="3595121" y="2873141"/>
                  <a:pt x="3472492" y="3085523"/>
                  <a:pt x="3322945" y="3175262"/>
                </a:cubicBezTo>
                <a:cubicBezTo>
                  <a:pt x="3319954" y="3178253"/>
                  <a:pt x="3316963" y="3178253"/>
                  <a:pt x="3316963" y="3181244"/>
                </a:cubicBezTo>
                <a:cubicBezTo>
                  <a:pt x="3316963" y="3181244"/>
                  <a:pt x="3316963" y="3181244"/>
                  <a:pt x="2772610" y="3492339"/>
                </a:cubicBezTo>
                <a:cubicBezTo>
                  <a:pt x="2772610" y="3492339"/>
                  <a:pt x="2772610" y="3492339"/>
                  <a:pt x="2075719" y="3896164"/>
                </a:cubicBezTo>
                <a:cubicBezTo>
                  <a:pt x="1923180" y="3985903"/>
                  <a:pt x="1671941" y="3985903"/>
                  <a:pt x="1519402" y="3896164"/>
                </a:cubicBezTo>
                <a:cubicBezTo>
                  <a:pt x="1519402" y="3896164"/>
                  <a:pt x="1519402" y="3896164"/>
                  <a:pt x="828493" y="3498322"/>
                </a:cubicBezTo>
                <a:cubicBezTo>
                  <a:pt x="828493" y="3498322"/>
                  <a:pt x="828493" y="3498322"/>
                  <a:pt x="278159" y="3181244"/>
                </a:cubicBezTo>
                <a:cubicBezTo>
                  <a:pt x="125620" y="3091505"/>
                  <a:pt x="0" y="2873141"/>
                  <a:pt x="0" y="2696654"/>
                </a:cubicBezTo>
                <a:cubicBezTo>
                  <a:pt x="0" y="2696654"/>
                  <a:pt x="0" y="2696654"/>
                  <a:pt x="0" y="2600933"/>
                </a:cubicBezTo>
                <a:cubicBezTo>
                  <a:pt x="0" y="2600933"/>
                  <a:pt x="0" y="2600933"/>
                  <a:pt x="0" y="1266814"/>
                </a:cubicBezTo>
                <a:cubicBezTo>
                  <a:pt x="0" y="1162119"/>
                  <a:pt x="44864" y="1042467"/>
                  <a:pt x="113656" y="943754"/>
                </a:cubicBezTo>
                <a:cubicBezTo>
                  <a:pt x="158521" y="874954"/>
                  <a:pt x="215349" y="818120"/>
                  <a:pt x="278159" y="782224"/>
                </a:cubicBezTo>
                <a:cubicBezTo>
                  <a:pt x="278159" y="782224"/>
                  <a:pt x="278159" y="782224"/>
                  <a:pt x="1139552" y="285669"/>
                </a:cubicBezTo>
                <a:cubicBezTo>
                  <a:pt x="1139552" y="285669"/>
                  <a:pt x="1139552" y="285669"/>
                  <a:pt x="1519402" y="67304"/>
                </a:cubicBezTo>
                <a:cubicBezTo>
                  <a:pt x="1595672" y="22435"/>
                  <a:pt x="1696616" y="0"/>
                  <a:pt x="1797561" y="0"/>
                </a:cubicBez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867">
                <a:latin typeface="+mj-lt"/>
              </a:defRPr>
            </a:lvl1pPr>
          </a:lstStyle>
          <a:p>
            <a:pPr marL="0" lvl="0" indent="0" algn="ctr" defTabSz="609630">
              <a:lnSpc>
                <a:spcPct val="100000"/>
              </a:lnSpc>
              <a:spcBef>
                <a:spcPts val="667"/>
              </a:spcBef>
              <a:buFontTx/>
            </a:pPr>
            <a:endParaRPr lang="fr-FR"/>
          </a:p>
        </p:txBody>
      </p:sp>
      <p:sp>
        <p:nvSpPr>
          <p:cNvPr id="16" name="Espace réservé pour une image  15"/>
          <p:cNvSpPr>
            <a:spLocks noGrp="1"/>
          </p:cNvSpPr>
          <p:nvPr>
            <p:ph type="pic" sz="quarter" idx="14"/>
          </p:nvPr>
        </p:nvSpPr>
        <p:spPr>
          <a:xfrm>
            <a:off x="8780908" y="1667760"/>
            <a:ext cx="2163630" cy="2385310"/>
          </a:xfrm>
          <a:custGeom>
            <a:avLst/>
            <a:gdLst>
              <a:gd name="connsiteX0" fmla="*/ 1797561 w 3595121"/>
              <a:gd name="connsiteY0" fmla="*/ 0 h 3963468"/>
              <a:gd name="connsiteX1" fmla="*/ 2075719 w 3595121"/>
              <a:gd name="connsiteY1" fmla="*/ 67304 h 3963468"/>
              <a:gd name="connsiteX2" fmla="*/ 2467533 w 3595121"/>
              <a:gd name="connsiteY2" fmla="*/ 291651 h 3963468"/>
              <a:gd name="connsiteX3" fmla="*/ 3316963 w 3595121"/>
              <a:gd name="connsiteY3" fmla="*/ 782224 h 3963468"/>
              <a:gd name="connsiteX4" fmla="*/ 3487447 w 3595121"/>
              <a:gd name="connsiteY4" fmla="*/ 949737 h 3963468"/>
              <a:gd name="connsiteX5" fmla="*/ 3595121 w 3595121"/>
              <a:gd name="connsiteY5" fmla="*/ 1266814 h 3963468"/>
              <a:gd name="connsiteX6" fmla="*/ 3595121 w 3595121"/>
              <a:gd name="connsiteY6" fmla="*/ 2591959 h 3963468"/>
              <a:gd name="connsiteX7" fmla="*/ 3595121 w 3595121"/>
              <a:gd name="connsiteY7" fmla="*/ 2696654 h 3963468"/>
              <a:gd name="connsiteX8" fmla="*/ 3322944 w 3595121"/>
              <a:gd name="connsiteY8" fmla="*/ 3175262 h 3963468"/>
              <a:gd name="connsiteX9" fmla="*/ 3316963 w 3595121"/>
              <a:gd name="connsiteY9" fmla="*/ 3181244 h 3963468"/>
              <a:gd name="connsiteX10" fmla="*/ 2772610 w 3595121"/>
              <a:gd name="connsiteY10" fmla="*/ 3492339 h 3963468"/>
              <a:gd name="connsiteX11" fmla="*/ 2075719 w 3595121"/>
              <a:gd name="connsiteY11" fmla="*/ 3896164 h 3963468"/>
              <a:gd name="connsiteX12" fmla="*/ 1519402 w 3595121"/>
              <a:gd name="connsiteY12" fmla="*/ 3896164 h 3963468"/>
              <a:gd name="connsiteX13" fmla="*/ 828493 w 3595121"/>
              <a:gd name="connsiteY13" fmla="*/ 3498322 h 3963468"/>
              <a:gd name="connsiteX14" fmla="*/ 278158 w 3595121"/>
              <a:gd name="connsiteY14" fmla="*/ 3181244 h 3963468"/>
              <a:gd name="connsiteX15" fmla="*/ 0 w 3595121"/>
              <a:gd name="connsiteY15" fmla="*/ 2696654 h 3963468"/>
              <a:gd name="connsiteX16" fmla="*/ 0 w 3595121"/>
              <a:gd name="connsiteY16" fmla="*/ 2600933 h 3963468"/>
              <a:gd name="connsiteX17" fmla="*/ 0 w 3595121"/>
              <a:gd name="connsiteY17" fmla="*/ 1266814 h 3963468"/>
              <a:gd name="connsiteX18" fmla="*/ 113656 w 3595121"/>
              <a:gd name="connsiteY18" fmla="*/ 943754 h 3963468"/>
              <a:gd name="connsiteX19" fmla="*/ 278158 w 3595121"/>
              <a:gd name="connsiteY19" fmla="*/ 782224 h 3963468"/>
              <a:gd name="connsiteX20" fmla="*/ 1139552 w 3595121"/>
              <a:gd name="connsiteY20" fmla="*/ 285669 h 3963468"/>
              <a:gd name="connsiteX21" fmla="*/ 1519402 w 3595121"/>
              <a:gd name="connsiteY21" fmla="*/ 67304 h 3963468"/>
              <a:gd name="connsiteX22" fmla="*/ 1797561 w 3595121"/>
              <a:gd name="connsiteY22" fmla="*/ 0 h 396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595121" h="3963468">
                <a:moveTo>
                  <a:pt x="1797561" y="0"/>
                </a:moveTo>
                <a:cubicBezTo>
                  <a:pt x="1898505" y="0"/>
                  <a:pt x="1999449" y="22435"/>
                  <a:pt x="2075719" y="67304"/>
                </a:cubicBezTo>
                <a:cubicBezTo>
                  <a:pt x="2075719" y="67304"/>
                  <a:pt x="2075719" y="67304"/>
                  <a:pt x="2467533" y="291651"/>
                </a:cubicBezTo>
                <a:cubicBezTo>
                  <a:pt x="2467533" y="291651"/>
                  <a:pt x="2467533" y="291651"/>
                  <a:pt x="3316963" y="782224"/>
                </a:cubicBezTo>
                <a:cubicBezTo>
                  <a:pt x="3379773" y="818120"/>
                  <a:pt x="3439592" y="877946"/>
                  <a:pt x="3487447" y="949737"/>
                </a:cubicBezTo>
                <a:cubicBezTo>
                  <a:pt x="3553248" y="1045458"/>
                  <a:pt x="3595121" y="1162119"/>
                  <a:pt x="3595121" y="1266814"/>
                </a:cubicBezTo>
                <a:cubicBezTo>
                  <a:pt x="3595121" y="1266814"/>
                  <a:pt x="3595121" y="1266814"/>
                  <a:pt x="3595121" y="2591959"/>
                </a:cubicBezTo>
                <a:cubicBezTo>
                  <a:pt x="3595121" y="2591959"/>
                  <a:pt x="3595121" y="2591959"/>
                  <a:pt x="3595121" y="2696654"/>
                </a:cubicBezTo>
                <a:cubicBezTo>
                  <a:pt x="3595121" y="2873141"/>
                  <a:pt x="3472492" y="3085523"/>
                  <a:pt x="3322944" y="3175262"/>
                </a:cubicBezTo>
                <a:cubicBezTo>
                  <a:pt x="3319954" y="3178253"/>
                  <a:pt x="3316963" y="3178253"/>
                  <a:pt x="3316963" y="3181244"/>
                </a:cubicBezTo>
                <a:cubicBezTo>
                  <a:pt x="3316963" y="3181244"/>
                  <a:pt x="3316963" y="3181244"/>
                  <a:pt x="2772610" y="3492339"/>
                </a:cubicBezTo>
                <a:cubicBezTo>
                  <a:pt x="2772610" y="3492339"/>
                  <a:pt x="2772610" y="3492339"/>
                  <a:pt x="2075719" y="3896164"/>
                </a:cubicBezTo>
                <a:cubicBezTo>
                  <a:pt x="1923180" y="3985903"/>
                  <a:pt x="1671941" y="3985903"/>
                  <a:pt x="1519402" y="3896164"/>
                </a:cubicBezTo>
                <a:cubicBezTo>
                  <a:pt x="1519402" y="3896164"/>
                  <a:pt x="1519402" y="3896164"/>
                  <a:pt x="828493" y="3498322"/>
                </a:cubicBezTo>
                <a:cubicBezTo>
                  <a:pt x="828493" y="3498322"/>
                  <a:pt x="828493" y="3498322"/>
                  <a:pt x="278158" y="3181244"/>
                </a:cubicBezTo>
                <a:cubicBezTo>
                  <a:pt x="125620" y="3091505"/>
                  <a:pt x="0" y="2873141"/>
                  <a:pt x="0" y="2696654"/>
                </a:cubicBezTo>
                <a:cubicBezTo>
                  <a:pt x="0" y="2696654"/>
                  <a:pt x="0" y="2696654"/>
                  <a:pt x="0" y="2600933"/>
                </a:cubicBezTo>
                <a:cubicBezTo>
                  <a:pt x="0" y="2600933"/>
                  <a:pt x="0" y="2600933"/>
                  <a:pt x="0" y="1266814"/>
                </a:cubicBezTo>
                <a:cubicBezTo>
                  <a:pt x="0" y="1162119"/>
                  <a:pt x="44864" y="1042467"/>
                  <a:pt x="113656" y="943754"/>
                </a:cubicBezTo>
                <a:cubicBezTo>
                  <a:pt x="158520" y="874954"/>
                  <a:pt x="215348" y="818120"/>
                  <a:pt x="278158" y="782224"/>
                </a:cubicBezTo>
                <a:cubicBezTo>
                  <a:pt x="278158" y="782224"/>
                  <a:pt x="278158" y="782224"/>
                  <a:pt x="1139552" y="285669"/>
                </a:cubicBezTo>
                <a:cubicBezTo>
                  <a:pt x="1139552" y="285669"/>
                  <a:pt x="1139552" y="285669"/>
                  <a:pt x="1519402" y="67304"/>
                </a:cubicBezTo>
                <a:cubicBezTo>
                  <a:pt x="1595672" y="22435"/>
                  <a:pt x="1696616" y="0"/>
                  <a:pt x="1797561" y="0"/>
                </a:cubicBez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867">
                <a:latin typeface="+mj-lt"/>
              </a:defRPr>
            </a:lvl1pPr>
          </a:lstStyle>
          <a:p>
            <a:pPr marL="0" lvl="0" indent="0" algn="ctr" defTabSz="609630">
              <a:lnSpc>
                <a:spcPct val="100000"/>
              </a:lnSpc>
              <a:spcBef>
                <a:spcPts val="667"/>
              </a:spcBef>
              <a:buFontTx/>
            </a:pPr>
            <a:endParaRPr lang="fr-FR"/>
          </a:p>
        </p:txBody>
      </p:sp>
      <p:sp>
        <p:nvSpPr>
          <p:cNvPr id="12" name="Espace réservé du texte 11"/>
          <p:cNvSpPr>
            <a:spLocks noGrp="1"/>
          </p:cNvSpPr>
          <p:nvPr>
            <p:ph type="body" sz="quarter" idx="10" hasCustomPrompt="1"/>
          </p:nvPr>
        </p:nvSpPr>
        <p:spPr>
          <a:xfrm>
            <a:off x="609561" y="346032"/>
            <a:ext cx="10972879"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609164" y="836712"/>
            <a:ext cx="10972879"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spTree>
    <p:extLst>
      <p:ext uri="{BB962C8B-B14F-4D97-AF65-F5344CB8AC3E}">
        <p14:creationId xmlns:p14="http://schemas.microsoft.com/office/powerpoint/2010/main" val="1457927331"/>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eam Photos 14">
    <p:spTree>
      <p:nvGrpSpPr>
        <p:cNvPr id="1" name=""/>
        <p:cNvGrpSpPr/>
        <p:nvPr/>
      </p:nvGrpSpPr>
      <p:grpSpPr>
        <a:xfrm>
          <a:off x="0" y="0"/>
          <a:ext cx="0" cy="0"/>
          <a:chOff x="0" y="0"/>
          <a:chExt cx="0" cy="0"/>
        </a:xfrm>
      </p:grpSpPr>
      <p:sp>
        <p:nvSpPr>
          <p:cNvPr id="7" name="Espace réservé pour une image  6"/>
          <p:cNvSpPr>
            <a:spLocks noGrp="1"/>
          </p:cNvSpPr>
          <p:nvPr>
            <p:ph type="pic" sz="quarter" idx="12"/>
          </p:nvPr>
        </p:nvSpPr>
        <p:spPr>
          <a:xfrm>
            <a:off x="-1" y="1"/>
            <a:ext cx="4655841" cy="6467082"/>
          </a:xfrm>
          <a:custGeom>
            <a:avLst/>
            <a:gdLst>
              <a:gd name="connsiteX0" fmla="*/ 0 w 6983761"/>
              <a:gd name="connsiteY0" fmla="*/ 0 h 9700623"/>
              <a:gd name="connsiteX1" fmla="*/ 6983761 w 6983761"/>
              <a:gd name="connsiteY1" fmla="*/ 0 h 9700623"/>
              <a:gd name="connsiteX2" fmla="*/ 6983761 w 6983761"/>
              <a:gd name="connsiteY2" fmla="*/ 9700623 h 9700623"/>
              <a:gd name="connsiteX3" fmla="*/ 0 w 6983761"/>
              <a:gd name="connsiteY3" fmla="*/ 9700623 h 9700623"/>
            </a:gdLst>
            <a:ahLst/>
            <a:cxnLst>
              <a:cxn ang="0">
                <a:pos x="connsiteX0" y="connsiteY0"/>
              </a:cxn>
              <a:cxn ang="0">
                <a:pos x="connsiteX1" y="connsiteY1"/>
              </a:cxn>
              <a:cxn ang="0">
                <a:pos x="connsiteX2" y="connsiteY2"/>
              </a:cxn>
              <a:cxn ang="0">
                <a:pos x="connsiteX3" y="connsiteY3"/>
              </a:cxn>
            </a:cxnLst>
            <a:rect l="l" t="t" r="r" b="b"/>
            <a:pathLst>
              <a:path w="6983761" h="9700623">
                <a:moveTo>
                  <a:pt x="0" y="0"/>
                </a:moveTo>
                <a:lnTo>
                  <a:pt x="6983761" y="0"/>
                </a:lnTo>
                <a:lnTo>
                  <a:pt x="6983761" y="9700623"/>
                </a:lnTo>
                <a:lnTo>
                  <a:pt x="0" y="9700623"/>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
        <p:nvSpPr>
          <p:cNvPr id="12" name="Espace réservé du texte 11"/>
          <p:cNvSpPr>
            <a:spLocks noGrp="1"/>
          </p:cNvSpPr>
          <p:nvPr>
            <p:ph type="body" sz="quarter" idx="10" hasCustomPrompt="1"/>
          </p:nvPr>
        </p:nvSpPr>
        <p:spPr>
          <a:xfrm>
            <a:off x="5327915" y="346032"/>
            <a:ext cx="6254525"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5327518" y="836712"/>
            <a:ext cx="6254525"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spTree>
    <p:extLst>
      <p:ext uri="{BB962C8B-B14F-4D97-AF65-F5344CB8AC3E}">
        <p14:creationId xmlns:p14="http://schemas.microsoft.com/office/powerpoint/2010/main" val="2387935090"/>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Slide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2846AB60-2944-A64D-8D31-103E5D709655}"/>
              </a:ext>
            </a:extLst>
          </p:cNvPr>
          <p:cNvSpPr>
            <a:spLocks noGrp="1"/>
          </p:cNvSpPr>
          <p:nvPr>
            <p:ph type="body" sz="quarter" idx="10"/>
          </p:nvPr>
        </p:nvSpPr>
        <p:spPr>
          <a:xfrm>
            <a:off x="1371600" y="381000"/>
            <a:ext cx="6248400" cy="3657600"/>
          </a:xfrm>
        </p:spPr>
        <p:txBody>
          <a:bodyPr anchor="t">
            <a:normAutofit/>
          </a:bodyPr>
          <a:lstStyle>
            <a:lvl1pPr algn="ctr">
              <a:defRPr sz="2400">
                <a:solidFill>
                  <a:schemeClr val="bg1"/>
                </a:solidFill>
              </a:defRPr>
            </a:lvl1pPr>
            <a:lvl2pPr algn="ctr">
              <a:defRPr sz="2000">
                <a:solidFill>
                  <a:schemeClr val="tx1"/>
                </a:solidFill>
              </a:defRPr>
            </a:lvl2pPr>
            <a:lvl3pPr algn="ctr">
              <a:defRPr sz="1800">
                <a:solidFill>
                  <a:schemeClr val="tx1"/>
                </a:solidFill>
              </a:defRPr>
            </a:lvl3pPr>
            <a:lvl4pPr algn="ctr">
              <a:defRPr sz="1600">
                <a:solidFill>
                  <a:schemeClr val="tx1"/>
                </a:solidFill>
              </a:defRPr>
            </a:lvl4pPr>
            <a:lvl5pPr algn="ctr">
              <a:defRPr sz="1600">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22658538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eam Photos 15">
    <p:spTree>
      <p:nvGrpSpPr>
        <p:cNvPr id="1" name=""/>
        <p:cNvGrpSpPr/>
        <p:nvPr/>
      </p:nvGrpSpPr>
      <p:grpSpPr>
        <a:xfrm>
          <a:off x="0" y="0"/>
          <a:ext cx="0" cy="0"/>
          <a:chOff x="0" y="0"/>
          <a:chExt cx="0" cy="0"/>
        </a:xfrm>
      </p:grpSpPr>
      <p:sp>
        <p:nvSpPr>
          <p:cNvPr id="11" name="Espace réservé pour une image  10"/>
          <p:cNvSpPr>
            <a:spLocks noGrp="1"/>
          </p:cNvSpPr>
          <p:nvPr>
            <p:ph type="pic" sz="quarter" idx="12"/>
          </p:nvPr>
        </p:nvSpPr>
        <p:spPr>
          <a:xfrm>
            <a:off x="-12515" y="0"/>
            <a:ext cx="3420217" cy="6453336"/>
          </a:xfrm>
          <a:custGeom>
            <a:avLst/>
            <a:gdLst>
              <a:gd name="connsiteX0" fmla="*/ 0 w 5130325"/>
              <a:gd name="connsiteY0" fmla="*/ 0 h 9680004"/>
              <a:gd name="connsiteX1" fmla="*/ 5130325 w 5130325"/>
              <a:gd name="connsiteY1" fmla="*/ 0 h 9680004"/>
              <a:gd name="connsiteX2" fmla="*/ 5130325 w 5130325"/>
              <a:gd name="connsiteY2" fmla="*/ 9680004 h 9680004"/>
              <a:gd name="connsiteX3" fmla="*/ 0 w 5130325"/>
              <a:gd name="connsiteY3" fmla="*/ 9680004 h 9680004"/>
            </a:gdLst>
            <a:ahLst/>
            <a:cxnLst>
              <a:cxn ang="0">
                <a:pos x="connsiteX0" y="connsiteY0"/>
              </a:cxn>
              <a:cxn ang="0">
                <a:pos x="connsiteX1" y="connsiteY1"/>
              </a:cxn>
              <a:cxn ang="0">
                <a:pos x="connsiteX2" y="connsiteY2"/>
              </a:cxn>
              <a:cxn ang="0">
                <a:pos x="connsiteX3" y="connsiteY3"/>
              </a:cxn>
            </a:cxnLst>
            <a:rect l="l" t="t" r="r" b="b"/>
            <a:pathLst>
              <a:path w="5130325" h="9680004">
                <a:moveTo>
                  <a:pt x="0" y="0"/>
                </a:moveTo>
                <a:lnTo>
                  <a:pt x="5130325" y="0"/>
                </a:lnTo>
                <a:lnTo>
                  <a:pt x="5130325" y="9680004"/>
                </a:lnTo>
                <a:lnTo>
                  <a:pt x="0" y="9680004"/>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
        <p:nvSpPr>
          <p:cNvPr id="12" name="Espace réservé du texte 11"/>
          <p:cNvSpPr>
            <a:spLocks noGrp="1"/>
          </p:cNvSpPr>
          <p:nvPr>
            <p:ph type="body" sz="quarter" idx="10" hasCustomPrompt="1"/>
          </p:nvPr>
        </p:nvSpPr>
        <p:spPr>
          <a:xfrm>
            <a:off x="7536160" y="346032"/>
            <a:ext cx="4046280"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7535763" y="836712"/>
            <a:ext cx="4046280"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spTree>
    <p:extLst>
      <p:ext uri="{BB962C8B-B14F-4D97-AF65-F5344CB8AC3E}">
        <p14:creationId xmlns:p14="http://schemas.microsoft.com/office/powerpoint/2010/main" val="2279072692"/>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eam Photos 16">
    <p:spTree>
      <p:nvGrpSpPr>
        <p:cNvPr id="1" name=""/>
        <p:cNvGrpSpPr/>
        <p:nvPr/>
      </p:nvGrpSpPr>
      <p:grpSpPr>
        <a:xfrm>
          <a:off x="0" y="0"/>
          <a:ext cx="0" cy="0"/>
          <a:chOff x="0" y="0"/>
          <a:chExt cx="0" cy="0"/>
        </a:xfrm>
      </p:grpSpPr>
      <p:sp>
        <p:nvSpPr>
          <p:cNvPr id="15" name="Espace réservé pour une image  14"/>
          <p:cNvSpPr>
            <a:spLocks noGrp="1"/>
          </p:cNvSpPr>
          <p:nvPr>
            <p:ph type="pic" sz="quarter" idx="13"/>
          </p:nvPr>
        </p:nvSpPr>
        <p:spPr>
          <a:xfrm>
            <a:off x="2587208" y="1652803"/>
            <a:ext cx="2260653" cy="2260653"/>
          </a:xfrm>
          <a:custGeom>
            <a:avLst/>
            <a:gdLst>
              <a:gd name="connsiteX0" fmla="*/ 1695490 w 3390980"/>
              <a:gd name="connsiteY0" fmla="*/ 0 h 3390980"/>
              <a:gd name="connsiteX1" fmla="*/ 3390980 w 3390980"/>
              <a:gd name="connsiteY1" fmla="*/ 1695490 h 3390980"/>
              <a:gd name="connsiteX2" fmla="*/ 1695490 w 3390980"/>
              <a:gd name="connsiteY2" fmla="*/ 3390980 h 3390980"/>
              <a:gd name="connsiteX3" fmla="*/ 0 w 3390980"/>
              <a:gd name="connsiteY3" fmla="*/ 1695490 h 3390980"/>
              <a:gd name="connsiteX4" fmla="*/ 1695490 w 3390980"/>
              <a:gd name="connsiteY4" fmla="*/ 0 h 3390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0980" h="3390980">
                <a:moveTo>
                  <a:pt x="1695490" y="0"/>
                </a:moveTo>
                <a:cubicBezTo>
                  <a:pt x="2631883" y="0"/>
                  <a:pt x="3390980" y="759097"/>
                  <a:pt x="3390980" y="1695490"/>
                </a:cubicBezTo>
                <a:cubicBezTo>
                  <a:pt x="3390980" y="2631883"/>
                  <a:pt x="2631883" y="3390980"/>
                  <a:pt x="1695490" y="3390980"/>
                </a:cubicBezTo>
                <a:cubicBezTo>
                  <a:pt x="759097" y="3390980"/>
                  <a:pt x="0" y="2631883"/>
                  <a:pt x="0" y="1695490"/>
                </a:cubicBezTo>
                <a:cubicBezTo>
                  <a:pt x="0" y="759097"/>
                  <a:pt x="759097" y="0"/>
                  <a:pt x="1695490" y="0"/>
                </a:cubicBez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867">
                <a:latin typeface="+mj-lt"/>
              </a:defRPr>
            </a:lvl1pPr>
          </a:lstStyle>
          <a:p>
            <a:pPr marL="0" lvl="0" indent="0" algn="ctr" defTabSz="609630">
              <a:lnSpc>
                <a:spcPct val="100000"/>
              </a:lnSpc>
              <a:spcBef>
                <a:spcPts val="667"/>
              </a:spcBef>
              <a:buFontTx/>
            </a:pPr>
            <a:endParaRPr lang="fr-FR"/>
          </a:p>
        </p:txBody>
      </p:sp>
      <p:sp>
        <p:nvSpPr>
          <p:cNvPr id="16" name="Espace réservé pour une image  15"/>
          <p:cNvSpPr>
            <a:spLocks noGrp="1"/>
          </p:cNvSpPr>
          <p:nvPr>
            <p:ph type="pic" sz="quarter" idx="14"/>
          </p:nvPr>
        </p:nvSpPr>
        <p:spPr>
          <a:xfrm>
            <a:off x="7392144" y="1652803"/>
            <a:ext cx="2260653" cy="2260653"/>
          </a:xfrm>
          <a:custGeom>
            <a:avLst/>
            <a:gdLst>
              <a:gd name="connsiteX0" fmla="*/ 1695490 w 3390980"/>
              <a:gd name="connsiteY0" fmla="*/ 0 h 3390980"/>
              <a:gd name="connsiteX1" fmla="*/ 3390980 w 3390980"/>
              <a:gd name="connsiteY1" fmla="*/ 1695490 h 3390980"/>
              <a:gd name="connsiteX2" fmla="*/ 1695490 w 3390980"/>
              <a:gd name="connsiteY2" fmla="*/ 3390980 h 3390980"/>
              <a:gd name="connsiteX3" fmla="*/ 0 w 3390980"/>
              <a:gd name="connsiteY3" fmla="*/ 1695490 h 3390980"/>
              <a:gd name="connsiteX4" fmla="*/ 1695490 w 3390980"/>
              <a:gd name="connsiteY4" fmla="*/ 0 h 3390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0980" h="3390980">
                <a:moveTo>
                  <a:pt x="1695490" y="0"/>
                </a:moveTo>
                <a:cubicBezTo>
                  <a:pt x="2631883" y="0"/>
                  <a:pt x="3390980" y="759097"/>
                  <a:pt x="3390980" y="1695490"/>
                </a:cubicBezTo>
                <a:cubicBezTo>
                  <a:pt x="3390980" y="2631883"/>
                  <a:pt x="2631883" y="3390980"/>
                  <a:pt x="1695490" y="3390980"/>
                </a:cubicBezTo>
                <a:cubicBezTo>
                  <a:pt x="759097" y="3390980"/>
                  <a:pt x="0" y="2631883"/>
                  <a:pt x="0" y="1695490"/>
                </a:cubicBezTo>
                <a:cubicBezTo>
                  <a:pt x="0" y="759097"/>
                  <a:pt x="759097" y="0"/>
                  <a:pt x="1695490" y="0"/>
                </a:cubicBez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867">
                <a:latin typeface="+mj-lt"/>
              </a:defRPr>
            </a:lvl1pPr>
          </a:lstStyle>
          <a:p>
            <a:pPr marL="0" lvl="0" indent="0" algn="ctr" defTabSz="609630">
              <a:lnSpc>
                <a:spcPct val="100000"/>
              </a:lnSpc>
              <a:spcBef>
                <a:spcPts val="667"/>
              </a:spcBef>
              <a:buFontTx/>
            </a:pPr>
            <a:endParaRPr lang="fr-FR"/>
          </a:p>
        </p:txBody>
      </p:sp>
      <p:sp>
        <p:nvSpPr>
          <p:cNvPr id="12" name="Espace réservé du texte 11"/>
          <p:cNvSpPr>
            <a:spLocks noGrp="1"/>
          </p:cNvSpPr>
          <p:nvPr>
            <p:ph type="body" sz="quarter" idx="10" hasCustomPrompt="1"/>
          </p:nvPr>
        </p:nvSpPr>
        <p:spPr>
          <a:xfrm>
            <a:off x="609561" y="346032"/>
            <a:ext cx="10972879"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609164" y="836712"/>
            <a:ext cx="10972879"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spTree>
    <p:extLst>
      <p:ext uri="{BB962C8B-B14F-4D97-AF65-F5344CB8AC3E}">
        <p14:creationId xmlns:p14="http://schemas.microsoft.com/office/powerpoint/2010/main" val="1638121366"/>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eam Photos 17">
    <p:spTree>
      <p:nvGrpSpPr>
        <p:cNvPr id="1" name=""/>
        <p:cNvGrpSpPr/>
        <p:nvPr/>
      </p:nvGrpSpPr>
      <p:grpSpPr>
        <a:xfrm>
          <a:off x="0" y="0"/>
          <a:ext cx="0" cy="0"/>
          <a:chOff x="0" y="0"/>
          <a:chExt cx="0" cy="0"/>
        </a:xfrm>
      </p:grpSpPr>
      <p:sp>
        <p:nvSpPr>
          <p:cNvPr id="9" name="Espace réservé pour une image  8"/>
          <p:cNvSpPr>
            <a:spLocks noGrp="1"/>
          </p:cNvSpPr>
          <p:nvPr>
            <p:ph type="pic" sz="quarter" idx="12"/>
          </p:nvPr>
        </p:nvSpPr>
        <p:spPr>
          <a:xfrm>
            <a:off x="-1" y="1"/>
            <a:ext cx="12192000" cy="3428999"/>
          </a:xfrm>
          <a:custGeom>
            <a:avLst/>
            <a:gdLst>
              <a:gd name="connsiteX0" fmla="*/ 0 w 18288000"/>
              <a:gd name="connsiteY0" fmla="*/ 0 h 5143499"/>
              <a:gd name="connsiteX1" fmla="*/ 18288000 w 18288000"/>
              <a:gd name="connsiteY1" fmla="*/ 0 h 5143499"/>
              <a:gd name="connsiteX2" fmla="*/ 18288000 w 18288000"/>
              <a:gd name="connsiteY2" fmla="*/ 5143499 h 5143499"/>
              <a:gd name="connsiteX3" fmla="*/ 10960150 w 18288000"/>
              <a:gd name="connsiteY3" fmla="*/ 5143499 h 5143499"/>
              <a:gd name="connsiteX4" fmla="*/ 10925264 w 18288000"/>
              <a:gd name="connsiteY4" fmla="*/ 4797429 h 5143499"/>
              <a:gd name="connsiteX5" fmla="*/ 9144001 w 18288000"/>
              <a:gd name="connsiteY5" fmla="*/ 3345658 h 5143499"/>
              <a:gd name="connsiteX6" fmla="*/ 7362739 w 18288000"/>
              <a:gd name="connsiteY6" fmla="*/ 4797429 h 5143499"/>
              <a:gd name="connsiteX7" fmla="*/ 7327852 w 18288000"/>
              <a:gd name="connsiteY7" fmla="*/ 5143499 h 5143499"/>
              <a:gd name="connsiteX8" fmla="*/ 0 w 18288000"/>
              <a:gd name="connsiteY8" fmla="*/ 5143499 h 514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000" h="5143499">
                <a:moveTo>
                  <a:pt x="0" y="0"/>
                </a:moveTo>
                <a:lnTo>
                  <a:pt x="18288000" y="0"/>
                </a:lnTo>
                <a:lnTo>
                  <a:pt x="18288000" y="5143499"/>
                </a:lnTo>
                <a:lnTo>
                  <a:pt x="10960150" y="5143499"/>
                </a:lnTo>
                <a:lnTo>
                  <a:pt x="10925264" y="4797429"/>
                </a:lnTo>
                <a:cubicBezTo>
                  <a:pt x="10755723" y="3968905"/>
                  <a:pt x="10022645" y="3345658"/>
                  <a:pt x="9144001" y="3345658"/>
                </a:cubicBezTo>
                <a:cubicBezTo>
                  <a:pt x="8265357" y="3345658"/>
                  <a:pt x="7532279" y="3968905"/>
                  <a:pt x="7362739" y="4797429"/>
                </a:cubicBezTo>
                <a:lnTo>
                  <a:pt x="7327852" y="5143499"/>
                </a:lnTo>
                <a:lnTo>
                  <a:pt x="0" y="5143499"/>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
        <p:nvSpPr>
          <p:cNvPr id="12" name="Espace réservé du texte 11"/>
          <p:cNvSpPr>
            <a:spLocks noGrp="1"/>
          </p:cNvSpPr>
          <p:nvPr>
            <p:ph type="body" sz="quarter" idx="10" hasCustomPrompt="1"/>
          </p:nvPr>
        </p:nvSpPr>
        <p:spPr>
          <a:xfrm>
            <a:off x="623392" y="938615"/>
            <a:ext cx="10959048" cy="463534"/>
          </a:xfrm>
        </p:spPr>
        <p:txBody>
          <a:bodyPr>
            <a:noAutofit/>
          </a:bodyPr>
          <a:lstStyle>
            <a:lvl1pPr marL="0" algn="ctr" defTabSz="1088548" rtl="0" eaLnBrk="1" latinLnBrk="0" hangingPunct="1">
              <a:defRPr lang="fr-FR" sz="2933" b="0" kern="1200" dirty="0">
                <a:solidFill>
                  <a:schemeClr val="bg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622995" y="1429296"/>
            <a:ext cx="10959048" cy="463534"/>
          </a:xfrm>
        </p:spPr>
        <p:txBody>
          <a:bodyPr>
            <a:noAutofit/>
          </a:bodyPr>
          <a:lstStyle>
            <a:lvl1pPr marL="0" algn="ctr" defTabSz="1088548" rtl="0" eaLnBrk="1" latinLnBrk="0" hangingPunct="1">
              <a:defRPr lang="fr-FR" sz="1600" b="0" kern="1200" dirty="0">
                <a:solidFill>
                  <a:schemeClr val="bg1"/>
                </a:solidFill>
                <a:latin typeface="Roboto" pitchFamily="2" charset="0"/>
                <a:ea typeface="Roboto" pitchFamily="2" charset="0"/>
                <a:cs typeface="Roboto" pitchFamily="2" charset="0"/>
              </a:defRPr>
            </a:lvl1pPr>
          </a:lstStyle>
          <a:p>
            <a:pPr lvl="0"/>
            <a:r>
              <a:rPr lang="fr-FR"/>
              <a:t>Modifiez les styles du texte du masque</a:t>
            </a:r>
          </a:p>
        </p:txBody>
      </p:sp>
      <p:sp>
        <p:nvSpPr>
          <p:cNvPr id="16" name="Espace réservé pour une image  15"/>
          <p:cNvSpPr>
            <a:spLocks noGrp="1"/>
          </p:cNvSpPr>
          <p:nvPr>
            <p:ph type="pic" sz="quarter" idx="13"/>
          </p:nvPr>
        </p:nvSpPr>
        <p:spPr>
          <a:xfrm>
            <a:off x="5039882" y="2386456"/>
            <a:ext cx="2112235" cy="2112235"/>
          </a:xfrm>
          <a:custGeom>
            <a:avLst/>
            <a:gdLst>
              <a:gd name="connsiteX0" fmla="*/ 1584176 w 3168352"/>
              <a:gd name="connsiteY0" fmla="*/ 0 h 3168352"/>
              <a:gd name="connsiteX1" fmla="*/ 3168352 w 3168352"/>
              <a:gd name="connsiteY1" fmla="*/ 1584176 h 3168352"/>
              <a:gd name="connsiteX2" fmla="*/ 1584176 w 3168352"/>
              <a:gd name="connsiteY2" fmla="*/ 3168352 h 3168352"/>
              <a:gd name="connsiteX3" fmla="*/ 0 w 3168352"/>
              <a:gd name="connsiteY3" fmla="*/ 1584176 h 3168352"/>
              <a:gd name="connsiteX4" fmla="*/ 1584176 w 3168352"/>
              <a:gd name="connsiteY4" fmla="*/ 0 h 31683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8352" h="3168352">
                <a:moveTo>
                  <a:pt x="1584176" y="0"/>
                </a:moveTo>
                <a:cubicBezTo>
                  <a:pt x="2459092" y="0"/>
                  <a:pt x="3168352" y="709260"/>
                  <a:pt x="3168352" y="1584176"/>
                </a:cubicBezTo>
                <a:cubicBezTo>
                  <a:pt x="3168352" y="2459092"/>
                  <a:pt x="2459092" y="3168352"/>
                  <a:pt x="1584176" y="3168352"/>
                </a:cubicBezTo>
                <a:cubicBezTo>
                  <a:pt x="709260" y="3168352"/>
                  <a:pt x="0" y="2459092"/>
                  <a:pt x="0" y="1584176"/>
                </a:cubicBezTo>
                <a:cubicBezTo>
                  <a:pt x="0" y="709260"/>
                  <a:pt x="709260" y="0"/>
                  <a:pt x="1584176" y="0"/>
                </a:cubicBez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Tree>
    <p:extLst>
      <p:ext uri="{BB962C8B-B14F-4D97-AF65-F5344CB8AC3E}">
        <p14:creationId xmlns:p14="http://schemas.microsoft.com/office/powerpoint/2010/main" val="3652185745"/>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eam Photos 18">
    <p:spTree>
      <p:nvGrpSpPr>
        <p:cNvPr id="1" name=""/>
        <p:cNvGrpSpPr/>
        <p:nvPr/>
      </p:nvGrpSpPr>
      <p:grpSpPr>
        <a:xfrm>
          <a:off x="0" y="0"/>
          <a:ext cx="0" cy="0"/>
          <a:chOff x="0" y="0"/>
          <a:chExt cx="0" cy="0"/>
        </a:xfrm>
      </p:grpSpPr>
      <p:sp>
        <p:nvSpPr>
          <p:cNvPr id="12" name="Espace réservé du texte 11"/>
          <p:cNvSpPr>
            <a:spLocks noGrp="1"/>
          </p:cNvSpPr>
          <p:nvPr>
            <p:ph type="body" sz="quarter" idx="10" hasCustomPrompt="1"/>
          </p:nvPr>
        </p:nvSpPr>
        <p:spPr>
          <a:xfrm>
            <a:off x="609561" y="346032"/>
            <a:ext cx="10972879"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609164" y="836712"/>
            <a:ext cx="10972879"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sp>
        <p:nvSpPr>
          <p:cNvPr id="22" name="Espace réservé pour une image  14"/>
          <p:cNvSpPr>
            <a:spLocks noGrp="1"/>
          </p:cNvSpPr>
          <p:nvPr>
            <p:ph type="pic" sz="quarter" idx="13"/>
          </p:nvPr>
        </p:nvSpPr>
        <p:spPr>
          <a:xfrm>
            <a:off x="822169" y="1979013"/>
            <a:ext cx="1898808" cy="1898808"/>
          </a:xfrm>
          <a:custGeom>
            <a:avLst/>
            <a:gdLst>
              <a:gd name="connsiteX0" fmla="*/ 1695490 w 3390980"/>
              <a:gd name="connsiteY0" fmla="*/ 0 h 3390980"/>
              <a:gd name="connsiteX1" fmla="*/ 3390980 w 3390980"/>
              <a:gd name="connsiteY1" fmla="*/ 1695490 h 3390980"/>
              <a:gd name="connsiteX2" fmla="*/ 1695490 w 3390980"/>
              <a:gd name="connsiteY2" fmla="*/ 3390980 h 3390980"/>
              <a:gd name="connsiteX3" fmla="*/ 0 w 3390980"/>
              <a:gd name="connsiteY3" fmla="*/ 1695490 h 3390980"/>
              <a:gd name="connsiteX4" fmla="*/ 1695490 w 3390980"/>
              <a:gd name="connsiteY4" fmla="*/ 0 h 3390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0980" h="3390980">
                <a:moveTo>
                  <a:pt x="1695490" y="0"/>
                </a:moveTo>
                <a:cubicBezTo>
                  <a:pt x="2631883" y="0"/>
                  <a:pt x="3390980" y="759097"/>
                  <a:pt x="3390980" y="1695490"/>
                </a:cubicBezTo>
                <a:cubicBezTo>
                  <a:pt x="3390980" y="2631883"/>
                  <a:pt x="2631883" y="3390980"/>
                  <a:pt x="1695490" y="3390980"/>
                </a:cubicBezTo>
                <a:cubicBezTo>
                  <a:pt x="759097" y="3390980"/>
                  <a:pt x="0" y="2631883"/>
                  <a:pt x="0" y="1695490"/>
                </a:cubicBezTo>
                <a:cubicBezTo>
                  <a:pt x="0" y="759097"/>
                  <a:pt x="759097" y="0"/>
                  <a:pt x="1695490" y="0"/>
                </a:cubicBez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333">
                <a:latin typeface="+mj-lt"/>
              </a:defRPr>
            </a:lvl1pPr>
          </a:lstStyle>
          <a:p>
            <a:pPr marL="0" lvl="0" indent="0" algn="ctr" defTabSz="609630">
              <a:lnSpc>
                <a:spcPct val="100000"/>
              </a:lnSpc>
              <a:spcBef>
                <a:spcPts val="667"/>
              </a:spcBef>
              <a:buFontTx/>
            </a:pPr>
            <a:endParaRPr lang="fr-FR"/>
          </a:p>
        </p:txBody>
      </p:sp>
      <p:sp>
        <p:nvSpPr>
          <p:cNvPr id="23" name="Espace réservé pour une image  14"/>
          <p:cNvSpPr>
            <a:spLocks noGrp="1"/>
          </p:cNvSpPr>
          <p:nvPr>
            <p:ph type="pic" sz="quarter" idx="14"/>
          </p:nvPr>
        </p:nvSpPr>
        <p:spPr>
          <a:xfrm>
            <a:off x="3821387" y="2113272"/>
            <a:ext cx="1776197" cy="1776197"/>
          </a:xfrm>
          <a:custGeom>
            <a:avLst/>
            <a:gdLst>
              <a:gd name="connsiteX0" fmla="*/ 1695490 w 3390980"/>
              <a:gd name="connsiteY0" fmla="*/ 0 h 3390980"/>
              <a:gd name="connsiteX1" fmla="*/ 3390980 w 3390980"/>
              <a:gd name="connsiteY1" fmla="*/ 1695490 h 3390980"/>
              <a:gd name="connsiteX2" fmla="*/ 1695490 w 3390980"/>
              <a:gd name="connsiteY2" fmla="*/ 3390980 h 3390980"/>
              <a:gd name="connsiteX3" fmla="*/ 0 w 3390980"/>
              <a:gd name="connsiteY3" fmla="*/ 1695490 h 3390980"/>
              <a:gd name="connsiteX4" fmla="*/ 1695490 w 3390980"/>
              <a:gd name="connsiteY4" fmla="*/ 0 h 3390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0980" h="3390980">
                <a:moveTo>
                  <a:pt x="1695490" y="0"/>
                </a:moveTo>
                <a:cubicBezTo>
                  <a:pt x="2631883" y="0"/>
                  <a:pt x="3390980" y="759097"/>
                  <a:pt x="3390980" y="1695490"/>
                </a:cubicBezTo>
                <a:cubicBezTo>
                  <a:pt x="3390980" y="2631883"/>
                  <a:pt x="2631883" y="3390980"/>
                  <a:pt x="1695490" y="3390980"/>
                </a:cubicBezTo>
                <a:cubicBezTo>
                  <a:pt x="759097" y="3390980"/>
                  <a:pt x="0" y="2631883"/>
                  <a:pt x="0" y="1695490"/>
                </a:cubicBezTo>
                <a:cubicBezTo>
                  <a:pt x="0" y="759097"/>
                  <a:pt x="759097" y="0"/>
                  <a:pt x="1695490" y="0"/>
                </a:cubicBez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333">
                <a:latin typeface="+mj-lt"/>
              </a:defRPr>
            </a:lvl1pPr>
          </a:lstStyle>
          <a:p>
            <a:pPr marL="0" lvl="0" indent="0" algn="ctr" defTabSz="609630">
              <a:lnSpc>
                <a:spcPct val="100000"/>
              </a:lnSpc>
              <a:spcBef>
                <a:spcPts val="667"/>
              </a:spcBef>
              <a:buFontTx/>
            </a:pPr>
            <a:endParaRPr lang="fr-FR"/>
          </a:p>
        </p:txBody>
      </p:sp>
      <p:sp>
        <p:nvSpPr>
          <p:cNvPr id="24" name="Espace réservé pour une image  14"/>
          <p:cNvSpPr>
            <a:spLocks noGrp="1"/>
          </p:cNvSpPr>
          <p:nvPr>
            <p:ph type="pic" sz="quarter" idx="15"/>
          </p:nvPr>
        </p:nvSpPr>
        <p:spPr>
          <a:xfrm>
            <a:off x="6624059" y="2141309"/>
            <a:ext cx="1776197" cy="1776197"/>
          </a:xfrm>
          <a:custGeom>
            <a:avLst/>
            <a:gdLst>
              <a:gd name="connsiteX0" fmla="*/ 1695490 w 3390980"/>
              <a:gd name="connsiteY0" fmla="*/ 0 h 3390980"/>
              <a:gd name="connsiteX1" fmla="*/ 3390980 w 3390980"/>
              <a:gd name="connsiteY1" fmla="*/ 1695490 h 3390980"/>
              <a:gd name="connsiteX2" fmla="*/ 1695490 w 3390980"/>
              <a:gd name="connsiteY2" fmla="*/ 3390980 h 3390980"/>
              <a:gd name="connsiteX3" fmla="*/ 0 w 3390980"/>
              <a:gd name="connsiteY3" fmla="*/ 1695490 h 3390980"/>
              <a:gd name="connsiteX4" fmla="*/ 1695490 w 3390980"/>
              <a:gd name="connsiteY4" fmla="*/ 0 h 3390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0980" h="3390980">
                <a:moveTo>
                  <a:pt x="1695490" y="0"/>
                </a:moveTo>
                <a:cubicBezTo>
                  <a:pt x="2631883" y="0"/>
                  <a:pt x="3390980" y="759097"/>
                  <a:pt x="3390980" y="1695490"/>
                </a:cubicBezTo>
                <a:cubicBezTo>
                  <a:pt x="3390980" y="2631883"/>
                  <a:pt x="2631883" y="3390980"/>
                  <a:pt x="1695490" y="3390980"/>
                </a:cubicBezTo>
                <a:cubicBezTo>
                  <a:pt x="759097" y="3390980"/>
                  <a:pt x="0" y="2631883"/>
                  <a:pt x="0" y="1695490"/>
                </a:cubicBezTo>
                <a:cubicBezTo>
                  <a:pt x="0" y="759097"/>
                  <a:pt x="759097" y="0"/>
                  <a:pt x="1695490" y="0"/>
                </a:cubicBez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333">
                <a:latin typeface="+mj-lt"/>
              </a:defRPr>
            </a:lvl1pPr>
          </a:lstStyle>
          <a:p>
            <a:pPr marL="0" lvl="0" indent="0" algn="ctr" defTabSz="609630">
              <a:lnSpc>
                <a:spcPct val="100000"/>
              </a:lnSpc>
              <a:spcBef>
                <a:spcPts val="667"/>
              </a:spcBef>
              <a:buFontTx/>
            </a:pPr>
            <a:endParaRPr lang="fr-FR"/>
          </a:p>
        </p:txBody>
      </p:sp>
      <p:sp>
        <p:nvSpPr>
          <p:cNvPr id="25" name="Espace réservé pour une image  14"/>
          <p:cNvSpPr>
            <a:spLocks noGrp="1"/>
          </p:cNvSpPr>
          <p:nvPr>
            <p:ph type="pic" sz="quarter" idx="16"/>
          </p:nvPr>
        </p:nvSpPr>
        <p:spPr>
          <a:xfrm>
            <a:off x="9312357" y="2141309"/>
            <a:ext cx="1872208" cy="1872208"/>
          </a:xfrm>
          <a:custGeom>
            <a:avLst/>
            <a:gdLst>
              <a:gd name="connsiteX0" fmla="*/ 1695490 w 3390980"/>
              <a:gd name="connsiteY0" fmla="*/ 0 h 3390980"/>
              <a:gd name="connsiteX1" fmla="*/ 3390980 w 3390980"/>
              <a:gd name="connsiteY1" fmla="*/ 1695490 h 3390980"/>
              <a:gd name="connsiteX2" fmla="*/ 1695490 w 3390980"/>
              <a:gd name="connsiteY2" fmla="*/ 3390980 h 3390980"/>
              <a:gd name="connsiteX3" fmla="*/ 0 w 3390980"/>
              <a:gd name="connsiteY3" fmla="*/ 1695490 h 3390980"/>
              <a:gd name="connsiteX4" fmla="*/ 1695490 w 3390980"/>
              <a:gd name="connsiteY4" fmla="*/ 0 h 3390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0980" h="3390980">
                <a:moveTo>
                  <a:pt x="1695490" y="0"/>
                </a:moveTo>
                <a:cubicBezTo>
                  <a:pt x="2631883" y="0"/>
                  <a:pt x="3390980" y="759097"/>
                  <a:pt x="3390980" y="1695490"/>
                </a:cubicBezTo>
                <a:cubicBezTo>
                  <a:pt x="3390980" y="2631883"/>
                  <a:pt x="2631883" y="3390980"/>
                  <a:pt x="1695490" y="3390980"/>
                </a:cubicBezTo>
                <a:cubicBezTo>
                  <a:pt x="759097" y="3390980"/>
                  <a:pt x="0" y="2631883"/>
                  <a:pt x="0" y="1695490"/>
                </a:cubicBezTo>
                <a:cubicBezTo>
                  <a:pt x="0" y="759097"/>
                  <a:pt x="759097" y="0"/>
                  <a:pt x="1695490" y="0"/>
                </a:cubicBez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333">
                <a:latin typeface="+mj-lt"/>
              </a:defRPr>
            </a:lvl1pPr>
          </a:lstStyle>
          <a:p>
            <a:pPr marL="0" lvl="0" indent="0" algn="ctr" defTabSz="609630">
              <a:lnSpc>
                <a:spcPct val="100000"/>
              </a:lnSpc>
              <a:spcBef>
                <a:spcPts val="667"/>
              </a:spcBef>
              <a:buFontTx/>
            </a:pPr>
            <a:endParaRPr lang="fr-FR"/>
          </a:p>
        </p:txBody>
      </p:sp>
      <p:sp>
        <p:nvSpPr>
          <p:cNvPr id="31" name="Forme libre 30"/>
          <p:cNvSpPr>
            <a:spLocks/>
          </p:cNvSpPr>
          <p:nvPr userDrawn="1"/>
        </p:nvSpPr>
        <p:spPr bwMode="auto">
          <a:xfrm>
            <a:off x="623392" y="1844824"/>
            <a:ext cx="2305050" cy="2333045"/>
          </a:xfrm>
          <a:custGeom>
            <a:avLst/>
            <a:gdLst>
              <a:gd name="connsiteX0" fmla="*/ 390845 w 3457575"/>
              <a:gd name="connsiteY0" fmla="*/ 2709228 h 3499567"/>
              <a:gd name="connsiteX1" fmla="*/ 481578 w 3457575"/>
              <a:gd name="connsiteY1" fmla="*/ 2829511 h 3499567"/>
              <a:gd name="connsiteX2" fmla="*/ 393633 w 3457575"/>
              <a:gd name="connsiteY2" fmla="*/ 2713810 h 3499567"/>
              <a:gd name="connsiteX3" fmla="*/ 700088 w 3457575"/>
              <a:gd name="connsiteY3" fmla="*/ 749300 h 3499567"/>
              <a:gd name="connsiteX4" fmla="*/ 390525 w 3457575"/>
              <a:gd name="connsiteY4" fmla="*/ 1249363 h 3499567"/>
              <a:gd name="connsiteX5" fmla="*/ 700088 w 3457575"/>
              <a:gd name="connsiteY5" fmla="*/ 749300 h 3499567"/>
              <a:gd name="connsiteX6" fmla="*/ 831850 w 3457575"/>
              <a:gd name="connsiteY6" fmla="*/ 700088 h 3499567"/>
              <a:gd name="connsiteX7" fmla="*/ 406400 w 3457575"/>
              <a:gd name="connsiteY7" fmla="*/ 1438276 h 3499567"/>
              <a:gd name="connsiteX8" fmla="*/ 417695 w 3457575"/>
              <a:gd name="connsiteY8" fmla="*/ 1393081 h 3499567"/>
              <a:gd name="connsiteX9" fmla="*/ 425225 w 3457575"/>
              <a:gd name="connsiteY9" fmla="*/ 1344120 h 3499567"/>
              <a:gd name="connsiteX10" fmla="*/ 451581 w 3457575"/>
              <a:gd name="connsiteY10" fmla="*/ 1249963 h 3499567"/>
              <a:gd name="connsiteX11" fmla="*/ 523117 w 3457575"/>
              <a:gd name="connsiteY11" fmla="*/ 1069182 h 3499567"/>
              <a:gd name="connsiteX12" fmla="*/ 831850 w 3457575"/>
              <a:gd name="connsiteY12" fmla="*/ 700088 h 3499567"/>
              <a:gd name="connsiteX13" fmla="*/ 1011520 w 3457575"/>
              <a:gd name="connsiteY13" fmla="*/ 228478 h 3499567"/>
              <a:gd name="connsiteX14" fmla="*/ 961986 w 3457575"/>
              <a:gd name="connsiteY14" fmla="*/ 257603 h 3499567"/>
              <a:gd name="connsiteX15" fmla="*/ 980722 w 3457575"/>
              <a:gd name="connsiteY15" fmla="*/ 244417 h 3499567"/>
              <a:gd name="connsiteX16" fmla="*/ 1155230 w 3457575"/>
              <a:gd name="connsiteY16" fmla="*/ 154105 h 3499567"/>
              <a:gd name="connsiteX17" fmla="*/ 1011520 w 3457575"/>
              <a:gd name="connsiteY17" fmla="*/ 228478 h 3499567"/>
              <a:gd name="connsiteX18" fmla="*/ 1042811 w 3457575"/>
              <a:gd name="connsiteY18" fmla="*/ 210080 h 3499567"/>
              <a:gd name="connsiteX19" fmla="*/ 1155230 w 3457575"/>
              <a:gd name="connsiteY19" fmla="*/ 154105 h 3499567"/>
              <a:gd name="connsiteX20" fmla="*/ 1320800 w 3457575"/>
              <a:gd name="connsiteY20" fmla="*/ 112713 h 3499567"/>
              <a:gd name="connsiteX21" fmla="*/ 1271882 w 3457575"/>
              <a:gd name="connsiteY21" fmla="*/ 139054 h 3499567"/>
              <a:gd name="connsiteX22" fmla="*/ 1211674 w 3457575"/>
              <a:gd name="connsiteY22" fmla="*/ 165394 h 3499567"/>
              <a:gd name="connsiteX23" fmla="*/ 1128889 w 3457575"/>
              <a:gd name="connsiteY23" fmla="*/ 218076 h 3499567"/>
              <a:gd name="connsiteX24" fmla="*/ 564445 w 3457575"/>
              <a:gd name="connsiteY24" fmla="*/ 632002 h 3499567"/>
              <a:gd name="connsiteX25" fmla="*/ 203200 w 3457575"/>
              <a:gd name="connsiteY25" fmla="*/ 1230313 h 3499567"/>
              <a:gd name="connsiteX26" fmla="*/ 278459 w 3457575"/>
              <a:gd name="connsiteY26" fmla="*/ 1004535 h 3499567"/>
              <a:gd name="connsiteX27" fmla="*/ 391348 w 3457575"/>
              <a:gd name="connsiteY27" fmla="*/ 842728 h 3499567"/>
              <a:gd name="connsiteX28" fmla="*/ 726252 w 3457575"/>
              <a:gd name="connsiteY28" fmla="*/ 428802 h 3499567"/>
              <a:gd name="connsiteX29" fmla="*/ 933215 w 3457575"/>
              <a:gd name="connsiteY29" fmla="*/ 274520 h 3499567"/>
              <a:gd name="connsiteX30" fmla="*/ 961986 w 3457575"/>
              <a:gd name="connsiteY30" fmla="*/ 257603 h 3499567"/>
              <a:gd name="connsiteX31" fmla="*/ 938439 w 3457575"/>
              <a:gd name="connsiteY31" fmla="*/ 274177 h 3499567"/>
              <a:gd name="connsiteX32" fmla="*/ 936037 w 3457575"/>
              <a:gd name="connsiteY32" fmla="*/ 275461 h 3499567"/>
              <a:gd name="connsiteX33" fmla="*/ 820326 w 3457575"/>
              <a:gd name="connsiteY33" fmla="*/ 357305 h 3499567"/>
              <a:gd name="connsiteX34" fmla="*/ 938439 w 3457575"/>
              <a:gd name="connsiteY34" fmla="*/ 274177 h 3499567"/>
              <a:gd name="connsiteX35" fmla="*/ 1057393 w 3457575"/>
              <a:gd name="connsiteY35" fmla="*/ 210550 h 3499567"/>
              <a:gd name="connsiteX36" fmla="*/ 1320800 w 3457575"/>
              <a:gd name="connsiteY36" fmla="*/ 112713 h 3499567"/>
              <a:gd name="connsiteX37" fmla="*/ 1839776 w 3457575"/>
              <a:gd name="connsiteY37" fmla="*/ 0 h 3499567"/>
              <a:gd name="connsiteX38" fmla="*/ 2490658 w 3457575"/>
              <a:gd name="connsiteY38" fmla="*/ 225759 h 3499567"/>
              <a:gd name="connsiteX39" fmla="*/ 2795406 w 3457575"/>
              <a:gd name="connsiteY39" fmla="*/ 425179 h 3499567"/>
              <a:gd name="connsiteX40" fmla="*/ 3066294 w 3457575"/>
              <a:gd name="connsiteY40" fmla="*/ 684802 h 3499567"/>
              <a:gd name="connsiteX41" fmla="*/ 3276984 w 3457575"/>
              <a:gd name="connsiteY41" fmla="*/ 1004627 h 3499567"/>
              <a:gd name="connsiteX42" fmla="*/ 3412427 w 3457575"/>
              <a:gd name="connsiteY42" fmla="*/ 1369604 h 3499567"/>
              <a:gd name="connsiteX43" fmla="*/ 3457575 w 3457575"/>
              <a:gd name="connsiteY43" fmla="*/ 1753394 h 3499567"/>
              <a:gd name="connsiteX44" fmla="*/ 3408665 w 3457575"/>
              <a:gd name="connsiteY44" fmla="*/ 2133422 h 3499567"/>
              <a:gd name="connsiteX45" fmla="*/ 3273221 w 3457575"/>
              <a:gd name="connsiteY45" fmla="*/ 2524737 h 3499567"/>
              <a:gd name="connsiteX46" fmla="*/ 3175401 w 3457575"/>
              <a:gd name="connsiteY46" fmla="*/ 2709107 h 3499567"/>
              <a:gd name="connsiteX47" fmla="*/ 3058769 w 3457575"/>
              <a:gd name="connsiteY47" fmla="*/ 2874663 h 3499567"/>
              <a:gd name="connsiteX48" fmla="*/ 2927088 w 3457575"/>
              <a:gd name="connsiteY48" fmla="*/ 3028932 h 3499567"/>
              <a:gd name="connsiteX49" fmla="*/ 2776594 w 3457575"/>
              <a:gd name="connsiteY49" fmla="*/ 3168150 h 3499567"/>
              <a:gd name="connsiteX50" fmla="*/ 2437986 w 3457575"/>
              <a:gd name="connsiteY50" fmla="*/ 3393909 h 3499567"/>
              <a:gd name="connsiteX51" fmla="*/ 2216008 w 3457575"/>
              <a:gd name="connsiteY51" fmla="*/ 3461636 h 3499567"/>
              <a:gd name="connsiteX52" fmla="*/ 1930072 w 3457575"/>
              <a:gd name="connsiteY52" fmla="*/ 3491738 h 3499567"/>
              <a:gd name="connsiteX53" fmla="*/ 1471068 w 3457575"/>
              <a:gd name="connsiteY53" fmla="*/ 3476687 h 3499567"/>
              <a:gd name="connsiteX54" fmla="*/ 1015827 w 3457575"/>
              <a:gd name="connsiteY54" fmla="*/ 3352520 h 3499567"/>
              <a:gd name="connsiteX55" fmla="*/ 797613 w 3457575"/>
              <a:gd name="connsiteY55" fmla="*/ 3235877 h 3499567"/>
              <a:gd name="connsiteX56" fmla="*/ 598210 w 3457575"/>
              <a:gd name="connsiteY56" fmla="*/ 3081609 h 3499567"/>
              <a:gd name="connsiteX57" fmla="*/ 278412 w 3457575"/>
              <a:gd name="connsiteY57" fmla="*/ 2697819 h 3499567"/>
              <a:gd name="connsiteX58" fmla="*/ 0 w 3457575"/>
              <a:gd name="connsiteY58" fmla="*/ 1719530 h 3499567"/>
              <a:gd name="connsiteX59" fmla="*/ 15049 w 3457575"/>
              <a:gd name="connsiteY59" fmla="*/ 1610414 h 3499567"/>
              <a:gd name="connsiteX60" fmla="*/ 45148 w 3457575"/>
              <a:gd name="connsiteY60" fmla="*/ 1542686 h 3499567"/>
              <a:gd name="connsiteX61" fmla="*/ 71484 w 3457575"/>
              <a:gd name="connsiteY61" fmla="*/ 1569024 h 3499567"/>
              <a:gd name="connsiteX62" fmla="*/ 82771 w 3457575"/>
              <a:gd name="connsiteY62" fmla="*/ 1629227 h 3499567"/>
              <a:gd name="connsiteX63" fmla="*/ 90296 w 3457575"/>
              <a:gd name="connsiteY63" fmla="*/ 1730818 h 3499567"/>
              <a:gd name="connsiteX64" fmla="*/ 165542 w 3457575"/>
              <a:gd name="connsiteY64" fmla="*/ 2137184 h 3499567"/>
              <a:gd name="connsiteX65" fmla="*/ 236086 w 3457575"/>
              <a:gd name="connsiteY65" fmla="*/ 2331431 h 3499567"/>
              <a:gd name="connsiteX66" fmla="*/ 255928 w 3457575"/>
              <a:gd name="connsiteY66" fmla="*/ 2373573 h 3499567"/>
              <a:gd name="connsiteX67" fmla="*/ 257131 w 3457575"/>
              <a:gd name="connsiteY67" fmla="*/ 2376818 h 3499567"/>
              <a:gd name="connsiteX68" fmla="*/ 266981 w 3457575"/>
              <a:gd name="connsiteY68" fmla="*/ 2397046 h 3499567"/>
              <a:gd name="connsiteX69" fmla="*/ 323560 w 3457575"/>
              <a:gd name="connsiteY69" fmla="*/ 2517212 h 3499567"/>
              <a:gd name="connsiteX70" fmla="*/ 297224 w 3457575"/>
              <a:gd name="connsiteY70" fmla="*/ 2487110 h 3499567"/>
              <a:gd name="connsiteX71" fmla="*/ 278412 w 3457575"/>
              <a:gd name="connsiteY71" fmla="*/ 2460772 h 3499567"/>
              <a:gd name="connsiteX72" fmla="*/ 263363 w 3457575"/>
              <a:gd name="connsiteY72" fmla="*/ 2434433 h 3499567"/>
              <a:gd name="connsiteX73" fmla="*/ 206928 w 3457575"/>
              <a:gd name="connsiteY73" fmla="*/ 2321554 h 3499567"/>
              <a:gd name="connsiteX74" fmla="*/ 319798 w 3457575"/>
              <a:gd name="connsiteY74" fmla="*/ 2592465 h 3499567"/>
              <a:gd name="connsiteX75" fmla="*/ 390845 w 3457575"/>
              <a:gd name="connsiteY75" fmla="*/ 2709228 h 3499567"/>
              <a:gd name="connsiteX76" fmla="*/ 365871 w 3457575"/>
              <a:gd name="connsiteY76" fmla="*/ 2676120 h 3499567"/>
              <a:gd name="connsiteX77" fmla="*/ 353663 w 3457575"/>
              <a:gd name="connsiteY77" fmla="*/ 2657454 h 3499567"/>
              <a:gd name="connsiteX78" fmla="*/ 255838 w 3457575"/>
              <a:gd name="connsiteY78" fmla="*/ 2490873 h 3499567"/>
              <a:gd name="connsiteX79" fmla="*/ 319386 w 3457575"/>
              <a:gd name="connsiteY79" fmla="*/ 2605046 h 3499567"/>
              <a:gd name="connsiteX80" fmla="*/ 353663 w 3457575"/>
              <a:gd name="connsiteY80" fmla="*/ 2657454 h 3499567"/>
              <a:gd name="connsiteX81" fmla="*/ 360243 w 3457575"/>
              <a:gd name="connsiteY81" fmla="*/ 2668658 h 3499567"/>
              <a:gd name="connsiteX82" fmla="*/ 365871 w 3457575"/>
              <a:gd name="connsiteY82" fmla="*/ 2676120 h 3499567"/>
              <a:gd name="connsiteX83" fmla="*/ 391752 w 3457575"/>
              <a:gd name="connsiteY83" fmla="*/ 2715691 h 3499567"/>
              <a:gd name="connsiteX84" fmla="*/ 564349 w 3457575"/>
              <a:gd name="connsiteY84" fmla="*/ 2923578 h 3499567"/>
              <a:gd name="connsiteX85" fmla="*/ 1008303 w 3457575"/>
              <a:gd name="connsiteY85" fmla="*/ 3250928 h 3499567"/>
              <a:gd name="connsiteX86" fmla="*/ 1181370 w 3457575"/>
              <a:gd name="connsiteY86" fmla="*/ 3360045 h 3499567"/>
              <a:gd name="connsiteX87" fmla="*/ 1418396 w 3457575"/>
              <a:gd name="connsiteY87" fmla="*/ 3427773 h 3499567"/>
              <a:gd name="connsiteX88" fmla="*/ 1079787 w 3457575"/>
              <a:gd name="connsiteY88" fmla="*/ 3288555 h 3499567"/>
              <a:gd name="connsiteX89" fmla="*/ 778801 w 3457575"/>
              <a:gd name="connsiteY89" fmla="*/ 3081609 h 3499567"/>
              <a:gd name="connsiteX90" fmla="*/ 323560 w 3457575"/>
              <a:gd name="connsiteY90" fmla="*/ 2517212 h 3499567"/>
              <a:gd name="connsiteX91" fmla="*/ 327322 w 3457575"/>
              <a:gd name="connsiteY91" fmla="*/ 2520974 h 3499567"/>
              <a:gd name="connsiteX92" fmla="*/ 266981 w 3457575"/>
              <a:gd name="connsiteY92" fmla="*/ 2397046 h 3499567"/>
              <a:gd name="connsiteX93" fmla="*/ 255928 w 3457575"/>
              <a:gd name="connsiteY93" fmla="*/ 2373573 h 3499567"/>
              <a:gd name="connsiteX94" fmla="*/ 203165 w 3457575"/>
              <a:gd name="connsiteY94" fmla="*/ 2231250 h 3499567"/>
              <a:gd name="connsiteX95" fmla="*/ 135443 w 3457575"/>
              <a:gd name="connsiteY95" fmla="*/ 1930239 h 3499567"/>
              <a:gd name="connsiteX96" fmla="*/ 146730 w 3457575"/>
              <a:gd name="connsiteY96" fmla="*/ 1979153 h 3499567"/>
              <a:gd name="connsiteX97" fmla="*/ 154255 w 3457575"/>
              <a:gd name="connsiteY97" fmla="*/ 2028067 h 3499567"/>
              <a:gd name="connsiteX98" fmla="*/ 173067 w 3457575"/>
              <a:gd name="connsiteY98" fmla="*/ 2114608 h 3499567"/>
              <a:gd name="connsiteX99" fmla="*/ 165542 w 3457575"/>
              <a:gd name="connsiteY99" fmla="*/ 2058169 h 3499567"/>
              <a:gd name="connsiteX100" fmla="*/ 158017 w 3457575"/>
              <a:gd name="connsiteY100" fmla="*/ 2001729 h 3499567"/>
              <a:gd name="connsiteX101" fmla="*/ 146730 w 3457575"/>
              <a:gd name="connsiteY101" fmla="*/ 1892612 h 3499567"/>
              <a:gd name="connsiteX102" fmla="*/ 146730 w 3457575"/>
              <a:gd name="connsiteY102" fmla="*/ 1666853 h 3499567"/>
              <a:gd name="connsiteX103" fmla="*/ 169304 w 3457575"/>
              <a:gd name="connsiteY103" fmla="*/ 1448620 h 3499567"/>
              <a:gd name="connsiteX104" fmla="*/ 191878 w 3457575"/>
              <a:gd name="connsiteY104" fmla="*/ 1339503 h 3499567"/>
              <a:gd name="connsiteX105" fmla="*/ 206928 w 3457575"/>
              <a:gd name="connsiteY105" fmla="*/ 1286826 h 3499567"/>
              <a:gd name="connsiteX106" fmla="*/ 221977 w 3457575"/>
              <a:gd name="connsiteY106" fmla="*/ 1234149 h 3499567"/>
              <a:gd name="connsiteX107" fmla="*/ 195641 w 3457575"/>
              <a:gd name="connsiteY107" fmla="*/ 1858748 h 3499567"/>
              <a:gd name="connsiteX108" fmla="*/ 383757 w 3457575"/>
              <a:gd name="connsiteY108" fmla="*/ 2468297 h 3499567"/>
              <a:gd name="connsiteX109" fmla="*/ 782563 w 3457575"/>
              <a:gd name="connsiteY109" fmla="*/ 2968729 h 3499567"/>
              <a:gd name="connsiteX110" fmla="*/ 1328100 w 3457575"/>
              <a:gd name="connsiteY110" fmla="*/ 3262216 h 3499567"/>
              <a:gd name="connsiteX111" fmla="*/ 993253 w 3457575"/>
              <a:gd name="connsiteY111" fmla="*/ 3096659 h 3499567"/>
              <a:gd name="connsiteX112" fmla="*/ 726129 w 3457575"/>
              <a:gd name="connsiteY112" fmla="*/ 2867138 h 3499567"/>
              <a:gd name="connsiteX113" fmla="*/ 940581 w 3457575"/>
              <a:gd name="connsiteY113" fmla="*/ 3040220 h 3499567"/>
              <a:gd name="connsiteX114" fmla="*/ 1181370 w 3457575"/>
              <a:gd name="connsiteY114" fmla="*/ 3179438 h 3499567"/>
              <a:gd name="connsiteX115" fmla="*/ 1723144 w 3457575"/>
              <a:gd name="connsiteY115" fmla="*/ 3326181 h 3499567"/>
              <a:gd name="connsiteX116" fmla="*/ 1636611 w 3457575"/>
              <a:gd name="connsiteY116" fmla="*/ 3326181 h 3499567"/>
              <a:gd name="connsiteX117" fmla="*/ 2001556 w 3457575"/>
              <a:gd name="connsiteY117" fmla="*/ 3344994 h 3499567"/>
              <a:gd name="connsiteX118" fmla="*/ 2358977 w 3457575"/>
              <a:gd name="connsiteY118" fmla="*/ 3265979 h 3499567"/>
              <a:gd name="connsiteX119" fmla="*/ 1723144 w 3457575"/>
              <a:gd name="connsiteY119" fmla="*/ 3326181 h 3499567"/>
              <a:gd name="connsiteX120" fmla="*/ 2039179 w 3457575"/>
              <a:gd name="connsiteY120" fmla="*/ 3311130 h 3499567"/>
              <a:gd name="connsiteX121" fmla="*/ 1922547 w 3457575"/>
              <a:gd name="connsiteY121" fmla="*/ 3307368 h 3499567"/>
              <a:gd name="connsiteX122" fmla="*/ 1787104 w 3457575"/>
              <a:gd name="connsiteY122" fmla="*/ 3296080 h 3499567"/>
              <a:gd name="connsiteX123" fmla="*/ 1425920 w 3457575"/>
              <a:gd name="connsiteY123" fmla="*/ 3239640 h 3499567"/>
              <a:gd name="connsiteX124" fmla="*/ 1960170 w 3457575"/>
              <a:gd name="connsiteY124" fmla="*/ 3258453 h 3499567"/>
              <a:gd name="connsiteX125" fmla="*/ 1583938 w 3457575"/>
              <a:gd name="connsiteY125" fmla="*/ 3228352 h 3499567"/>
              <a:gd name="connsiteX126" fmla="*/ 1230280 w 3457575"/>
              <a:gd name="connsiteY126" fmla="*/ 3111710 h 3499567"/>
              <a:gd name="connsiteX127" fmla="*/ 1422158 w 3457575"/>
              <a:gd name="connsiteY127" fmla="*/ 3175675 h 3499567"/>
              <a:gd name="connsiteX128" fmla="*/ 1621561 w 3457575"/>
              <a:gd name="connsiteY128" fmla="*/ 3213302 h 3499567"/>
              <a:gd name="connsiteX129" fmla="*/ 2302542 w 3457575"/>
              <a:gd name="connsiteY129" fmla="*/ 3175675 h 3499567"/>
              <a:gd name="connsiteX130" fmla="*/ 2279968 w 3457575"/>
              <a:gd name="connsiteY130" fmla="*/ 3186963 h 3499567"/>
              <a:gd name="connsiteX131" fmla="*/ 2328878 w 3457575"/>
              <a:gd name="connsiteY131" fmla="*/ 3168150 h 3499567"/>
              <a:gd name="connsiteX132" fmla="*/ 2580954 w 3457575"/>
              <a:gd name="connsiteY132" fmla="*/ 3062796 h 3499567"/>
              <a:gd name="connsiteX133" fmla="*/ 2772832 w 3457575"/>
              <a:gd name="connsiteY133" fmla="*/ 2908527 h 3499567"/>
              <a:gd name="connsiteX134" fmla="*/ 2802931 w 3457575"/>
              <a:gd name="connsiteY134" fmla="*/ 2885951 h 3499567"/>
              <a:gd name="connsiteX135" fmla="*/ 2825505 w 3457575"/>
              <a:gd name="connsiteY135" fmla="*/ 2889714 h 3499567"/>
              <a:gd name="connsiteX136" fmla="*/ 3058769 w 3457575"/>
              <a:gd name="connsiteY136" fmla="*/ 2652667 h 3499567"/>
              <a:gd name="connsiteX137" fmla="*/ 3156589 w 3457575"/>
              <a:gd name="connsiteY137" fmla="*/ 2509686 h 3499567"/>
              <a:gd name="connsiteX138" fmla="*/ 3250647 w 3457575"/>
              <a:gd name="connsiteY138" fmla="*/ 2355418 h 3499567"/>
              <a:gd name="connsiteX139" fmla="*/ 3329656 w 3457575"/>
              <a:gd name="connsiteY139" fmla="*/ 2122134 h 3499567"/>
              <a:gd name="connsiteX140" fmla="*/ 3340943 w 3457575"/>
              <a:gd name="connsiteY140" fmla="*/ 2073219 h 3499567"/>
              <a:gd name="connsiteX141" fmla="*/ 3348468 w 3457575"/>
              <a:gd name="connsiteY141" fmla="*/ 2013017 h 3499567"/>
              <a:gd name="connsiteX142" fmla="*/ 3359754 w 3457575"/>
              <a:gd name="connsiteY142" fmla="*/ 1937764 h 3499567"/>
              <a:gd name="connsiteX143" fmla="*/ 3348468 w 3457575"/>
              <a:gd name="connsiteY143" fmla="*/ 2013017 h 3499567"/>
              <a:gd name="connsiteX144" fmla="*/ 3340943 w 3457575"/>
              <a:gd name="connsiteY144" fmla="*/ 2065694 h 3499567"/>
              <a:gd name="connsiteX145" fmla="*/ 3337181 w 3457575"/>
              <a:gd name="connsiteY145" fmla="*/ 2013017 h 3499567"/>
              <a:gd name="connsiteX146" fmla="*/ 3145302 w 3457575"/>
              <a:gd name="connsiteY146" fmla="*/ 2487110 h 3499567"/>
              <a:gd name="connsiteX147" fmla="*/ 2802931 w 3457575"/>
              <a:gd name="connsiteY147" fmla="*/ 2885951 h 3499567"/>
              <a:gd name="connsiteX148" fmla="*/ 2840554 w 3457575"/>
              <a:gd name="connsiteY148" fmla="*/ 2833274 h 3499567"/>
              <a:gd name="connsiteX149" fmla="*/ 2772832 w 3457575"/>
              <a:gd name="connsiteY149" fmla="*/ 2908527 h 3499567"/>
              <a:gd name="connsiteX150" fmla="*/ 2486896 w 3457575"/>
              <a:gd name="connsiteY150" fmla="*/ 3096659 h 3499567"/>
              <a:gd name="connsiteX151" fmla="*/ 2562142 w 3457575"/>
              <a:gd name="connsiteY151" fmla="*/ 3036457 h 3499567"/>
              <a:gd name="connsiteX152" fmla="*/ 1621561 w 3457575"/>
              <a:gd name="connsiteY152" fmla="*/ 3213302 h 3499567"/>
              <a:gd name="connsiteX153" fmla="*/ 827711 w 3457575"/>
              <a:gd name="connsiteY153" fmla="*/ 2810698 h 3499567"/>
              <a:gd name="connsiteX154" fmla="*/ 1230280 w 3457575"/>
              <a:gd name="connsiteY154" fmla="*/ 3111710 h 3499567"/>
              <a:gd name="connsiteX155" fmla="*/ 925532 w 3457575"/>
              <a:gd name="connsiteY155" fmla="*/ 2942391 h 3499567"/>
              <a:gd name="connsiteX156" fmla="*/ 669694 w 3457575"/>
              <a:gd name="connsiteY156" fmla="*/ 2705344 h 3499567"/>
              <a:gd name="connsiteX157" fmla="*/ 364946 w 3457575"/>
              <a:gd name="connsiteY157" fmla="*/ 2088270 h 3499567"/>
              <a:gd name="connsiteX158" fmla="*/ 398806 w 3457575"/>
              <a:gd name="connsiteY158" fmla="*/ 2148472 h 3499567"/>
              <a:gd name="connsiteX159" fmla="*/ 436430 w 3457575"/>
              <a:gd name="connsiteY159" fmla="*/ 2208675 h 3499567"/>
              <a:gd name="connsiteX160" fmla="*/ 477815 w 3457575"/>
              <a:gd name="connsiteY160" fmla="*/ 2257589 h 3499567"/>
              <a:gd name="connsiteX161" fmla="*/ 515439 w 3457575"/>
              <a:gd name="connsiteY161" fmla="*/ 2295215 h 3499567"/>
              <a:gd name="connsiteX162" fmla="*/ 515439 w 3457575"/>
              <a:gd name="connsiteY162" fmla="*/ 2268877 h 3499567"/>
              <a:gd name="connsiteX163" fmla="*/ 507914 w 3457575"/>
              <a:gd name="connsiteY163" fmla="*/ 2227488 h 3499567"/>
              <a:gd name="connsiteX164" fmla="*/ 519201 w 3457575"/>
              <a:gd name="connsiteY164" fmla="*/ 2223725 h 3499567"/>
              <a:gd name="connsiteX165" fmla="*/ 575636 w 3457575"/>
              <a:gd name="connsiteY165" fmla="*/ 2317791 h 3499567"/>
              <a:gd name="connsiteX166" fmla="*/ 624546 w 3457575"/>
              <a:gd name="connsiteY166" fmla="*/ 2396807 h 3499567"/>
              <a:gd name="connsiteX167" fmla="*/ 726129 w 3457575"/>
              <a:gd name="connsiteY167" fmla="*/ 2536025 h 3499567"/>
              <a:gd name="connsiteX168" fmla="*/ 929294 w 3457575"/>
              <a:gd name="connsiteY168" fmla="*/ 2667718 h 3499567"/>
              <a:gd name="connsiteX169" fmla="*/ 925532 w 3457575"/>
              <a:gd name="connsiteY169" fmla="*/ 2626328 h 3499567"/>
              <a:gd name="connsiteX170" fmla="*/ 895433 w 3457575"/>
              <a:gd name="connsiteY170" fmla="*/ 2536025 h 3499567"/>
              <a:gd name="connsiteX171" fmla="*/ 884146 w 3457575"/>
              <a:gd name="connsiteY171" fmla="*/ 2494636 h 3499567"/>
              <a:gd name="connsiteX172" fmla="*/ 880384 w 3457575"/>
              <a:gd name="connsiteY172" fmla="*/ 2460772 h 3499567"/>
              <a:gd name="connsiteX173" fmla="*/ 902958 w 3457575"/>
              <a:gd name="connsiteY173" fmla="*/ 2453247 h 3499567"/>
              <a:gd name="connsiteX174" fmla="*/ 1173845 w 3457575"/>
              <a:gd name="connsiteY174" fmla="*/ 2675243 h 3499567"/>
              <a:gd name="connsiteX175" fmla="*/ 1222755 w 3457575"/>
              <a:gd name="connsiteY175" fmla="*/ 2712869 h 3499567"/>
              <a:gd name="connsiteX176" fmla="*/ 1279190 w 3457575"/>
              <a:gd name="connsiteY176" fmla="*/ 2742971 h 3499567"/>
              <a:gd name="connsiteX177" fmla="*/ 1305526 w 3457575"/>
              <a:gd name="connsiteY177" fmla="*/ 2750496 h 3499567"/>
              <a:gd name="connsiteX178" fmla="*/ 1508692 w 3457575"/>
              <a:gd name="connsiteY178" fmla="*/ 2825749 h 3499567"/>
              <a:gd name="connsiteX179" fmla="*/ 1666709 w 3457575"/>
              <a:gd name="connsiteY179" fmla="*/ 2863375 h 3499567"/>
              <a:gd name="connsiteX180" fmla="*/ 1753243 w 3457575"/>
              <a:gd name="connsiteY180" fmla="*/ 2878426 h 3499567"/>
              <a:gd name="connsiteX181" fmla="*/ 1790866 w 3457575"/>
              <a:gd name="connsiteY181" fmla="*/ 2901002 h 3499567"/>
              <a:gd name="connsiteX182" fmla="*/ 1851063 w 3457575"/>
              <a:gd name="connsiteY182" fmla="*/ 2889714 h 3499567"/>
              <a:gd name="connsiteX183" fmla="*/ 2088089 w 3457575"/>
              <a:gd name="connsiteY183" fmla="*/ 2874663 h 3499567"/>
              <a:gd name="connsiteX184" fmla="*/ 2223533 w 3457575"/>
              <a:gd name="connsiteY184" fmla="*/ 2859613 h 3499567"/>
              <a:gd name="connsiteX185" fmla="*/ 2216008 w 3457575"/>
              <a:gd name="connsiteY185" fmla="*/ 2840799 h 3499567"/>
              <a:gd name="connsiteX186" fmla="*/ 2355214 w 3457575"/>
              <a:gd name="connsiteY186" fmla="*/ 2788122 h 3499567"/>
              <a:gd name="connsiteX187" fmla="*/ 2486896 w 3457575"/>
              <a:gd name="connsiteY187" fmla="*/ 2720395 h 3499567"/>
              <a:gd name="connsiteX188" fmla="*/ 2543330 w 3457575"/>
              <a:gd name="connsiteY188" fmla="*/ 2697819 h 3499567"/>
              <a:gd name="connsiteX189" fmla="*/ 2569667 w 3457575"/>
              <a:gd name="connsiteY189" fmla="*/ 2690293 h 3499567"/>
              <a:gd name="connsiteX190" fmla="*/ 2596003 w 3457575"/>
              <a:gd name="connsiteY190" fmla="*/ 2679006 h 3499567"/>
              <a:gd name="connsiteX191" fmla="*/ 2754020 w 3457575"/>
              <a:gd name="connsiteY191" fmla="*/ 2490873 h 3499567"/>
              <a:gd name="connsiteX192" fmla="*/ 2915800 w 3457575"/>
              <a:gd name="connsiteY192" fmla="*/ 2250064 h 3499567"/>
              <a:gd name="connsiteX193" fmla="*/ 2912038 w 3457575"/>
              <a:gd name="connsiteY193" fmla="*/ 2250064 h 3499567"/>
              <a:gd name="connsiteX194" fmla="*/ 3006096 w 3457575"/>
              <a:gd name="connsiteY194" fmla="*/ 2005492 h 3499567"/>
              <a:gd name="connsiteX195" fmla="*/ 3032432 w 3457575"/>
              <a:gd name="connsiteY195" fmla="*/ 1967865 h 3499567"/>
              <a:gd name="connsiteX196" fmla="*/ 3032432 w 3457575"/>
              <a:gd name="connsiteY196" fmla="*/ 1907663 h 3499567"/>
              <a:gd name="connsiteX197" fmla="*/ 3077580 w 3457575"/>
              <a:gd name="connsiteY197" fmla="*/ 1719530 h 3499567"/>
              <a:gd name="connsiteX198" fmla="*/ 3055006 w 3457575"/>
              <a:gd name="connsiteY198" fmla="*/ 1663091 h 3499567"/>
              <a:gd name="connsiteX199" fmla="*/ 3051244 w 3457575"/>
              <a:gd name="connsiteY199" fmla="*/ 1591600 h 3499567"/>
              <a:gd name="connsiteX200" fmla="*/ 3039957 w 3457575"/>
              <a:gd name="connsiteY200" fmla="*/ 1523873 h 3499567"/>
              <a:gd name="connsiteX201" fmla="*/ 3013621 w 3457575"/>
              <a:gd name="connsiteY201" fmla="*/ 1369604 h 3499567"/>
              <a:gd name="connsiteX202" fmla="*/ 2784119 w 3457575"/>
              <a:gd name="connsiteY202" fmla="*/ 880460 h 3499567"/>
              <a:gd name="connsiteX203" fmla="*/ 2795406 w 3457575"/>
              <a:gd name="connsiteY203" fmla="*/ 861647 h 3499567"/>
              <a:gd name="connsiteX204" fmla="*/ 2757783 w 3457575"/>
              <a:gd name="connsiteY204" fmla="*/ 827783 h 3499567"/>
              <a:gd name="connsiteX205" fmla="*/ 2723922 w 3457575"/>
              <a:gd name="connsiteY205" fmla="*/ 797682 h 3499567"/>
              <a:gd name="connsiteX206" fmla="*/ 2735209 w 3457575"/>
              <a:gd name="connsiteY206" fmla="*/ 793919 h 3499567"/>
              <a:gd name="connsiteX207" fmla="*/ 2693824 w 3457575"/>
              <a:gd name="connsiteY207" fmla="*/ 763818 h 3499567"/>
              <a:gd name="connsiteX208" fmla="*/ 2667487 w 3457575"/>
              <a:gd name="connsiteY208" fmla="*/ 733717 h 3499567"/>
              <a:gd name="connsiteX209" fmla="*/ 2611052 w 3457575"/>
              <a:gd name="connsiteY209" fmla="*/ 669752 h 3499567"/>
              <a:gd name="connsiteX210" fmla="*/ 2562142 w 3457575"/>
              <a:gd name="connsiteY210" fmla="*/ 650938 h 3499567"/>
              <a:gd name="connsiteX211" fmla="*/ 2543330 w 3457575"/>
              <a:gd name="connsiteY211" fmla="*/ 635888 h 3499567"/>
              <a:gd name="connsiteX212" fmla="*/ 2313829 w 3457575"/>
              <a:gd name="connsiteY212" fmla="*/ 489144 h 3499567"/>
              <a:gd name="connsiteX213" fmla="*/ 2035417 w 3457575"/>
              <a:gd name="connsiteY213" fmla="*/ 387553 h 3499567"/>
              <a:gd name="connsiteX214" fmla="*/ 1945121 w 3457575"/>
              <a:gd name="connsiteY214" fmla="*/ 357452 h 3499567"/>
              <a:gd name="connsiteX215" fmla="*/ 1911260 w 3457575"/>
              <a:gd name="connsiteY215" fmla="*/ 342401 h 3499567"/>
              <a:gd name="connsiteX216" fmla="*/ 1873637 w 3457575"/>
              <a:gd name="connsiteY216" fmla="*/ 327351 h 3499567"/>
              <a:gd name="connsiteX217" fmla="*/ 2057991 w 3457575"/>
              <a:gd name="connsiteY217" fmla="*/ 342401 h 3499567"/>
              <a:gd name="connsiteX218" fmla="*/ 2242344 w 3457575"/>
              <a:gd name="connsiteY218" fmla="*/ 391316 h 3499567"/>
              <a:gd name="connsiteX219" fmla="*/ 2588478 w 3457575"/>
              <a:gd name="connsiteY219" fmla="*/ 530534 h 3499567"/>
              <a:gd name="connsiteX220" fmla="*/ 2400362 w 3457575"/>
              <a:gd name="connsiteY220" fmla="*/ 410129 h 3499567"/>
              <a:gd name="connsiteX221" fmla="*/ 2197197 w 3457575"/>
              <a:gd name="connsiteY221" fmla="*/ 319825 h 3499567"/>
              <a:gd name="connsiteX222" fmla="*/ 1937596 w 3457575"/>
              <a:gd name="connsiteY222" fmla="*/ 210708 h 3499567"/>
              <a:gd name="connsiteX223" fmla="*/ 1990269 w 3457575"/>
              <a:gd name="connsiteY223" fmla="*/ 180607 h 3499567"/>
              <a:gd name="connsiteX224" fmla="*/ 2065515 w 3457575"/>
              <a:gd name="connsiteY224" fmla="*/ 188133 h 3499567"/>
              <a:gd name="connsiteX225" fmla="*/ 2159574 w 3457575"/>
              <a:gd name="connsiteY225" fmla="*/ 210708 h 3499567"/>
              <a:gd name="connsiteX226" fmla="*/ 2370264 w 3457575"/>
              <a:gd name="connsiteY226" fmla="*/ 285961 h 3499567"/>
              <a:gd name="connsiteX227" fmla="*/ 2554618 w 3457575"/>
              <a:gd name="connsiteY227" fmla="*/ 376265 h 3499567"/>
              <a:gd name="connsiteX228" fmla="*/ 2505707 w 3457575"/>
              <a:gd name="connsiteY228" fmla="*/ 334876 h 3499567"/>
              <a:gd name="connsiteX229" fmla="*/ 2580954 w 3457575"/>
              <a:gd name="connsiteY229" fmla="*/ 380028 h 3499567"/>
              <a:gd name="connsiteX230" fmla="*/ 2539568 w 3457575"/>
              <a:gd name="connsiteY230" fmla="*/ 346164 h 3499567"/>
              <a:gd name="connsiteX231" fmla="*/ 2486896 w 3457575"/>
              <a:gd name="connsiteY231" fmla="*/ 304775 h 3499567"/>
              <a:gd name="connsiteX232" fmla="*/ 2404124 w 3457575"/>
              <a:gd name="connsiteY232" fmla="*/ 240810 h 3499567"/>
              <a:gd name="connsiteX233" fmla="*/ 2434223 w 3457575"/>
              <a:gd name="connsiteY233" fmla="*/ 240810 h 3499567"/>
              <a:gd name="connsiteX234" fmla="*/ 2453035 w 3457575"/>
              <a:gd name="connsiteY234" fmla="*/ 244572 h 3499567"/>
              <a:gd name="connsiteX235" fmla="*/ 2464322 w 3457575"/>
              <a:gd name="connsiteY235" fmla="*/ 244572 h 3499567"/>
              <a:gd name="connsiteX236" fmla="*/ 2170860 w 3457575"/>
              <a:gd name="connsiteY236" fmla="*/ 90303 h 3499567"/>
              <a:gd name="connsiteX237" fmla="*/ 1839776 w 3457575"/>
              <a:gd name="connsiteY237" fmla="*/ 0 h 3499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3457575" h="3499567">
                <a:moveTo>
                  <a:pt x="390845" y="2709228"/>
                </a:moveTo>
                <a:lnTo>
                  <a:pt x="481578" y="2829511"/>
                </a:lnTo>
                <a:cubicBezTo>
                  <a:pt x="449598" y="2791885"/>
                  <a:pt x="420440" y="2753318"/>
                  <a:pt x="393633" y="2713810"/>
                </a:cubicBezTo>
                <a:close/>
                <a:moveTo>
                  <a:pt x="700088" y="749300"/>
                </a:moveTo>
                <a:cubicBezTo>
                  <a:pt x="564183" y="880896"/>
                  <a:pt x="454703" y="1053850"/>
                  <a:pt x="390525" y="1249363"/>
                </a:cubicBezTo>
                <a:cubicBezTo>
                  <a:pt x="447153" y="1057610"/>
                  <a:pt x="560407" y="877136"/>
                  <a:pt x="700088" y="749300"/>
                </a:cubicBezTo>
                <a:close/>
                <a:moveTo>
                  <a:pt x="831850" y="700088"/>
                </a:moveTo>
                <a:cubicBezTo>
                  <a:pt x="624773" y="892168"/>
                  <a:pt x="470406" y="1152040"/>
                  <a:pt x="406400" y="1438276"/>
                </a:cubicBezTo>
                <a:cubicBezTo>
                  <a:pt x="410165" y="1423211"/>
                  <a:pt x="413930" y="1408146"/>
                  <a:pt x="417695" y="1393081"/>
                </a:cubicBezTo>
                <a:cubicBezTo>
                  <a:pt x="417695" y="1374250"/>
                  <a:pt x="421460" y="1359185"/>
                  <a:pt x="425225" y="1344120"/>
                </a:cubicBezTo>
                <a:cubicBezTo>
                  <a:pt x="436521" y="1313989"/>
                  <a:pt x="440286" y="1280093"/>
                  <a:pt x="451581" y="1249963"/>
                </a:cubicBezTo>
                <a:cubicBezTo>
                  <a:pt x="470406" y="1189703"/>
                  <a:pt x="496761" y="1125676"/>
                  <a:pt x="523117" y="1069182"/>
                </a:cubicBezTo>
                <a:cubicBezTo>
                  <a:pt x="602183" y="918532"/>
                  <a:pt x="707604" y="790478"/>
                  <a:pt x="831850" y="700088"/>
                </a:cubicBezTo>
                <a:close/>
                <a:moveTo>
                  <a:pt x="1011520" y="228478"/>
                </a:moveTo>
                <a:lnTo>
                  <a:pt x="961986" y="257603"/>
                </a:lnTo>
                <a:lnTo>
                  <a:pt x="980722" y="244417"/>
                </a:lnTo>
                <a:close/>
                <a:moveTo>
                  <a:pt x="1155230" y="154105"/>
                </a:moveTo>
                <a:lnTo>
                  <a:pt x="1011520" y="228478"/>
                </a:lnTo>
                <a:lnTo>
                  <a:pt x="1042811" y="210080"/>
                </a:lnTo>
                <a:cubicBezTo>
                  <a:pt x="1079970" y="189854"/>
                  <a:pt x="1117600" y="171039"/>
                  <a:pt x="1155230" y="154105"/>
                </a:cubicBezTo>
                <a:close/>
                <a:moveTo>
                  <a:pt x="1320800" y="112713"/>
                </a:moveTo>
                <a:cubicBezTo>
                  <a:pt x="1309511" y="124002"/>
                  <a:pt x="1290696" y="131528"/>
                  <a:pt x="1271882" y="139054"/>
                </a:cubicBezTo>
                <a:cubicBezTo>
                  <a:pt x="1253067" y="146580"/>
                  <a:pt x="1230489" y="154105"/>
                  <a:pt x="1211674" y="165394"/>
                </a:cubicBezTo>
                <a:cubicBezTo>
                  <a:pt x="1170282" y="180446"/>
                  <a:pt x="1136415" y="203024"/>
                  <a:pt x="1128889" y="218076"/>
                </a:cubicBezTo>
                <a:cubicBezTo>
                  <a:pt x="918163" y="319676"/>
                  <a:pt x="726252" y="458905"/>
                  <a:pt x="564445" y="632002"/>
                </a:cubicBezTo>
                <a:cubicBezTo>
                  <a:pt x="406400" y="801335"/>
                  <a:pt x="278459" y="1008298"/>
                  <a:pt x="203200" y="1230313"/>
                </a:cubicBezTo>
                <a:cubicBezTo>
                  <a:pt x="206963" y="1136239"/>
                  <a:pt x="237066" y="1064743"/>
                  <a:pt x="278459" y="1004535"/>
                </a:cubicBezTo>
                <a:cubicBezTo>
                  <a:pt x="316089" y="948091"/>
                  <a:pt x="361244" y="899172"/>
                  <a:pt x="391348" y="842728"/>
                </a:cubicBezTo>
                <a:cubicBezTo>
                  <a:pt x="477897" y="688446"/>
                  <a:pt x="594548" y="545454"/>
                  <a:pt x="726252" y="428802"/>
                </a:cubicBezTo>
                <a:cubicBezTo>
                  <a:pt x="790222" y="372357"/>
                  <a:pt x="861719" y="319676"/>
                  <a:pt x="933215" y="274520"/>
                </a:cubicBezTo>
                <a:lnTo>
                  <a:pt x="961986" y="257603"/>
                </a:lnTo>
                <a:lnTo>
                  <a:pt x="938439" y="274177"/>
                </a:lnTo>
                <a:lnTo>
                  <a:pt x="936037" y="275461"/>
                </a:lnTo>
                <a:cubicBezTo>
                  <a:pt x="896526" y="299920"/>
                  <a:pt x="857956" y="327202"/>
                  <a:pt x="820326" y="357305"/>
                </a:cubicBezTo>
                <a:lnTo>
                  <a:pt x="938439" y="274177"/>
                </a:lnTo>
                <a:lnTo>
                  <a:pt x="1057393" y="210550"/>
                </a:lnTo>
                <a:cubicBezTo>
                  <a:pt x="1136415" y="169157"/>
                  <a:pt x="1222963" y="139054"/>
                  <a:pt x="1320800" y="112713"/>
                </a:cubicBezTo>
                <a:close/>
                <a:moveTo>
                  <a:pt x="1839776" y="0"/>
                </a:moveTo>
                <a:cubicBezTo>
                  <a:pt x="2054228" y="41389"/>
                  <a:pt x="2279968" y="112880"/>
                  <a:pt x="2490658" y="225759"/>
                </a:cubicBezTo>
                <a:cubicBezTo>
                  <a:pt x="2596003" y="282199"/>
                  <a:pt x="2701348" y="346164"/>
                  <a:pt x="2795406" y="425179"/>
                </a:cubicBezTo>
                <a:cubicBezTo>
                  <a:pt x="2893226" y="500432"/>
                  <a:pt x="2983522" y="590736"/>
                  <a:pt x="3066294" y="684802"/>
                </a:cubicBezTo>
                <a:cubicBezTo>
                  <a:pt x="3145302" y="782631"/>
                  <a:pt x="3216786" y="891748"/>
                  <a:pt x="3276984" y="1004627"/>
                </a:cubicBezTo>
                <a:cubicBezTo>
                  <a:pt x="3337181" y="1121269"/>
                  <a:pt x="3378566" y="1245437"/>
                  <a:pt x="3412427" y="1369604"/>
                </a:cubicBezTo>
                <a:cubicBezTo>
                  <a:pt x="3442526" y="1497534"/>
                  <a:pt x="3457575" y="1625464"/>
                  <a:pt x="3457575" y="1753394"/>
                </a:cubicBezTo>
                <a:cubicBezTo>
                  <a:pt x="3457575" y="1881324"/>
                  <a:pt x="3442526" y="2009254"/>
                  <a:pt x="3408665" y="2133422"/>
                </a:cubicBezTo>
                <a:cubicBezTo>
                  <a:pt x="3378566" y="2268877"/>
                  <a:pt x="3333418" y="2400570"/>
                  <a:pt x="3273221" y="2524737"/>
                </a:cubicBezTo>
                <a:cubicBezTo>
                  <a:pt x="3246885" y="2588702"/>
                  <a:pt x="3213024" y="2648904"/>
                  <a:pt x="3175401" y="2709107"/>
                </a:cubicBezTo>
                <a:cubicBezTo>
                  <a:pt x="3141540" y="2765546"/>
                  <a:pt x="3103916" y="2821986"/>
                  <a:pt x="3058769" y="2874663"/>
                </a:cubicBezTo>
                <a:cubicBezTo>
                  <a:pt x="3017383" y="2931103"/>
                  <a:pt x="2972235" y="2980017"/>
                  <a:pt x="2927088" y="3028932"/>
                </a:cubicBezTo>
                <a:cubicBezTo>
                  <a:pt x="2878177" y="3077846"/>
                  <a:pt x="2829267" y="3126761"/>
                  <a:pt x="2776594" y="3168150"/>
                </a:cubicBezTo>
                <a:cubicBezTo>
                  <a:pt x="2671250" y="3254691"/>
                  <a:pt x="2558380" y="3329944"/>
                  <a:pt x="2437986" y="3393909"/>
                </a:cubicBezTo>
                <a:cubicBezTo>
                  <a:pt x="2392838" y="3412722"/>
                  <a:pt x="2310066" y="3442823"/>
                  <a:pt x="2216008" y="3461636"/>
                </a:cubicBezTo>
                <a:cubicBezTo>
                  <a:pt x="2121950" y="3480450"/>
                  <a:pt x="2020368" y="3491738"/>
                  <a:pt x="1930072" y="3491738"/>
                </a:cubicBezTo>
                <a:cubicBezTo>
                  <a:pt x="1779579" y="3506788"/>
                  <a:pt x="1621561" y="3499263"/>
                  <a:pt x="1471068" y="3476687"/>
                </a:cubicBezTo>
                <a:cubicBezTo>
                  <a:pt x="1316813" y="3454111"/>
                  <a:pt x="1162558" y="3412722"/>
                  <a:pt x="1015827" y="3352520"/>
                </a:cubicBezTo>
                <a:cubicBezTo>
                  <a:pt x="940581" y="3322418"/>
                  <a:pt x="869097" y="3281029"/>
                  <a:pt x="797613" y="3235877"/>
                </a:cubicBezTo>
                <a:cubicBezTo>
                  <a:pt x="726129" y="3190726"/>
                  <a:pt x="662169" y="3138049"/>
                  <a:pt x="598210" y="3081609"/>
                </a:cubicBezTo>
                <a:cubicBezTo>
                  <a:pt x="474053" y="2972492"/>
                  <a:pt x="368708" y="2844562"/>
                  <a:pt x="278412" y="2697819"/>
                </a:cubicBezTo>
                <a:cubicBezTo>
                  <a:pt x="105345" y="2411858"/>
                  <a:pt x="7524" y="2073219"/>
                  <a:pt x="0" y="1719530"/>
                </a:cubicBezTo>
                <a:cubicBezTo>
                  <a:pt x="0" y="1681904"/>
                  <a:pt x="7524" y="1644277"/>
                  <a:pt x="15049" y="1610414"/>
                </a:cubicBezTo>
                <a:cubicBezTo>
                  <a:pt x="22574" y="1580312"/>
                  <a:pt x="33861" y="1553974"/>
                  <a:pt x="45148" y="1542686"/>
                </a:cubicBezTo>
                <a:cubicBezTo>
                  <a:pt x="56435" y="1535161"/>
                  <a:pt x="63959" y="1538923"/>
                  <a:pt x="71484" y="1569024"/>
                </a:cubicBezTo>
                <a:cubicBezTo>
                  <a:pt x="75246" y="1580312"/>
                  <a:pt x="79009" y="1602888"/>
                  <a:pt x="82771" y="1629227"/>
                </a:cubicBezTo>
                <a:cubicBezTo>
                  <a:pt x="82771" y="1655565"/>
                  <a:pt x="86533" y="1689429"/>
                  <a:pt x="90296" y="1730818"/>
                </a:cubicBezTo>
                <a:cubicBezTo>
                  <a:pt x="101582" y="1870036"/>
                  <a:pt x="127919" y="2005492"/>
                  <a:pt x="165542" y="2137184"/>
                </a:cubicBezTo>
                <a:cubicBezTo>
                  <a:pt x="186235" y="2203031"/>
                  <a:pt x="209750" y="2267937"/>
                  <a:pt x="236086" y="2331431"/>
                </a:cubicBezTo>
                <a:lnTo>
                  <a:pt x="255928" y="2373573"/>
                </a:lnTo>
                <a:lnTo>
                  <a:pt x="257131" y="2376818"/>
                </a:lnTo>
                <a:lnTo>
                  <a:pt x="266981" y="2397046"/>
                </a:lnTo>
                <a:lnTo>
                  <a:pt x="323560" y="2517212"/>
                </a:lnTo>
                <a:cubicBezTo>
                  <a:pt x="316035" y="2513449"/>
                  <a:pt x="304748" y="2502161"/>
                  <a:pt x="297224" y="2487110"/>
                </a:cubicBezTo>
                <a:cubicBezTo>
                  <a:pt x="289699" y="2479585"/>
                  <a:pt x="285937" y="2472060"/>
                  <a:pt x="278412" y="2460772"/>
                </a:cubicBezTo>
                <a:cubicBezTo>
                  <a:pt x="274650" y="2453247"/>
                  <a:pt x="270888" y="2441959"/>
                  <a:pt x="263363" y="2434433"/>
                </a:cubicBezTo>
                <a:cubicBezTo>
                  <a:pt x="244551" y="2393044"/>
                  <a:pt x="225740" y="2347893"/>
                  <a:pt x="206928" y="2321554"/>
                </a:cubicBezTo>
                <a:cubicBezTo>
                  <a:pt x="237027" y="2423145"/>
                  <a:pt x="274650" y="2509686"/>
                  <a:pt x="319798" y="2592465"/>
                </a:cubicBezTo>
                <a:lnTo>
                  <a:pt x="390845" y="2709228"/>
                </a:lnTo>
                <a:lnTo>
                  <a:pt x="365871" y="2676120"/>
                </a:lnTo>
                <a:lnTo>
                  <a:pt x="353663" y="2657454"/>
                </a:lnTo>
                <a:lnTo>
                  <a:pt x="255838" y="2490873"/>
                </a:lnTo>
                <a:cubicBezTo>
                  <a:pt x="275591" y="2529440"/>
                  <a:pt x="296754" y="2567537"/>
                  <a:pt x="319386" y="2605046"/>
                </a:cubicBezTo>
                <a:lnTo>
                  <a:pt x="353663" y="2657454"/>
                </a:lnTo>
                <a:lnTo>
                  <a:pt x="360243" y="2668658"/>
                </a:lnTo>
                <a:lnTo>
                  <a:pt x="365871" y="2676120"/>
                </a:lnTo>
                <a:lnTo>
                  <a:pt x="391752" y="2715691"/>
                </a:lnTo>
                <a:cubicBezTo>
                  <a:pt x="443014" y="2788123"/>
                  <a:pt x="500389" y="2857732"/>
                  <a:pt x="564349" y="2923578"/>
                </a:cubicBezTo>
                <a:cubicBezTo>
                  <a:pt x="688505" y="3055270"/>
                  <a:pt x="842761" y="3168150"/>
                  <a:pt x="1008303" y="3250928"/>
                </a:cubicBezTo>
                <a:cubicBezTo>
                  <a:pt x="1068500" y="3281029"/>
                  <a:pt x="1117410" y="3326181"/>
                  <a:pt x="1181370" y="3360045"/>
                </a:cubicBezTo>
                <a:cubicBezTo>
                  <a:pt x="1241567" y="3397671"/>
                  <a:pt x="1316813" y="3427773"/>
                  <a:pt x="1418396" y="3427773"/>
                </a:cubicBezTo>
                <a:cubicBezTo>
                  <a:pt x="1301764" y="3393909"/>
                  <a:pt x="1188894" y="3344994"/>
                  <a:pt x="1079787" y="3288555"/>
                </a:cubicBezTo>
                <a:cubicBezTo>
                  <a:pt x="974442" y="3228352"/>
                  <a:pt x="872859" y="3160625"/>
                  <a:pt x="778801" y="3081609"/>
                </a:cubicBezTo>
                <a:cubicBezTo>
                  <a:pt x="590685" y="2923578"/>
                  <a:pt x="436430" y="2731683"/>
                  <a:pt x="323560" y="2517212"/>
                </a:cubicBezTo>
                <a:cubicBezTo>
                  <a:pt x="327322" y="2520974"/>
                  <a:pt x="327322" y="2520974"/>
                  <a:pt x="327322" y="2520974"/>
                </a:cubicBezTo>
                <a:lnTo>
                  <a:pt x="266981" y="2397046"/>
                </a:lnTo>
                <a:lnTo>
                  <a:pt x="255928" y="2373573"/>
                </a:lnTo>
                <a:lnTo>
                  <a:pt x="203165" y="2231250"/>
                </a:lnTo>
                <a:cubicBezTo>
                  <a:pt x="172126" y="2133422"/>
                  <a:pt x="150493" y="2033711"/>
                  <a:pt x="135443" y="1930239"/>
                </a:cubicBezTo>
                <a:cubicBezTo>
                  <a:pt x="139206" y="1949052"/>
                  <a:pt x="142968" y="1964102"/>
                  <a:pt x="146730" y="1979153"/>
                </a:cubicBezTo>
                <a:cubicBezTo>
                  <a:pt x="150493" y="1994204"/>
                  <a:pt x="154255" y="2009254"/>
                  <a:pt x="154255" y="2028067"/>
                </a:cubicBezTo>
                <a:cubicBezTo>
                  <a:pt x="161780" y="2058169"/>
                  <a:pt x="169304" y="2088270"/>
                  <a:pt x="173067" y="2114608"/>
                </a:cubicBezTo>
                <a:cubicBezTo>
                  <a:pt x="165542" y="2058169"/>
                  <a:pt x="165542" y="2058169"/>
                  <a:pt x="165542" y="2058169"/>
                </a:cubicBezTo>
                <a:cubicBezTo>
                  <a:pt x="158017" y="2001729"/>
                  <a:pt x="158017" y="2001729"/>
                  <a:pt x="158017" y="2001729"/>
                </a:cubicBezTo>
                <a:cubicBezTo>
                  <a:pt x="154255" y="1967865"/>
                  <a:pt x="150493" y="1930239"/>
                  <a:pt x="146730" y="1892612"/>
                </a:cubicBezTo>
                <a:cubicBezTo>
                  <a:pt x="142968" y="1817359"/>
                  <a:pt x="142968" y="1742106"/>
                  <a:pt x="146730" y="1666853"/>
                </a:cubicBezTo>
                <a:cubicBezTo>
                  <a:pt x="150493" y="1595363"/>
                  <a:pt x="158017" y="1520110"/>
                  <a:pt x="169304" y="1448620"/>
                </a:cubicBezTo>
                <a:cubicBezTo>
                  <a:pt x="176829" y="1410993"/>
                  <a:pt x="184354" y="1373367"/>
                  <a:pt x="191878" y="1339503"/>
                </a:cubicBezTo>
                <a:cubicBezTo>
                  <a:pt x="199403" y="1320690"/>
                  <a:pt x="203165" y="1301876"/>
                  <a:pt x="206928" y="1286826"/>
                </a:cubicBezTo>
                <a:cubicBezTo>
                  <a:pt x="221977" y="1234149"/>
                  <a:pt x="221977" y="1234149"/>
                  <a:pt x="221977" y="1234149"/>
                </a:cubicBezTo>
                <a:cubicBezTo>
                  <a:pt x="180591" y="1437332"/>
                  <a:pt x="169304" y="1648040"/>
                  <a:pt x="195641" y="1858748"/>
                </a:cubicBezTo>
                <a:cubicBezTo>
                  <a:pt x="221977" y="2069457"/>
                  <a:pt x="282174" y="2280165"/>
                  <a:pt x="383757" y="2468297"/>
                </a:cubicBezTo>
                <a:cubicBezTo>
                  <a:pt x="481578" y="2660192"/>
                  <a:pt x="617021" y="2833274"/>
                  <a:pt x="782563" y="2968729"/>
                </a:cubicBezTo>
                <a:cubicBezTo>
                  <a:pt x="944343" y="3104185"/>
                  <a:pt x="1132459" y="3205776"/>
                  <a:pt x="1328100" y="3262216"/>
                </a:cubicBezTo>
                <a:cubicBezTo>
                  <a:pt x="1226517" y="3209539"/>
                  <a:pt x="1106123" y="3160625"/>
                  <a:pt x="993253" y="3096659"/>
                </a:cubicBezTo>
                <a:cubicBezTo>
                  <a:pt x="880384" y="3028932"/>
                  <a:pt x="782563" y="2949916"/>
                  <a:pt x="726129" y="2867138"/>
                </a:cubicBezTo>
                <a:cubicBezTo>
                  <a:pt x="793850" y="2931103"/>
                  <a:pt x="865335" y="2987543"/>
                  <a:pt x="940581" y="3040220"/>
                </a:cubicBezTo>
                <a:cubicBezTo>
                  <a:pt x="1015827" y="3092897"/>
                  <a:pt x="1094836" y="3138049"/>
                  <a:pt x="1181370" y="3179438"/>
                </a:cubicBezTo>
                <a:cubicBezTo>
                  <a:pt x="1346912" y="3254691"/>
                  <a:pt x="1531266" y="3307368"/>
                  <a:pt x="1723144" y="3326181"/>
                </a:cubicBezTo>
                <a:cubicBezTo>
                  <a:pt x="1693045" y="3326181"/>
                  <a:pt x="1666709" y="3326181"/>
                  <a:pt x="1636611" y="3326181"/>
                </a:cubicBezTo>
                <a:cubicBezTo>
                  <a:pt x="1753243" y="3356282"/>
                  <a:pt x="1877399" y="3356282"/>
                  <a:pt x="2001556" y="3344994"/>
                </a:cubicBezTo>
                <a:cubicBezTo>
                  <a:pt x="2125712" y="3329944"/>
                  <a:pt x="2246107" y="3299842"/>
                  <a:pt x="2358977" y="3265979"/>
                </a:cubicBezTo>
                <a:cubicBezTo>
                  <a:pt x="2148286" y="3329944"/>
                  <a:pt x="1930072" y="3344994"/>
                  <a:pt x="1723144" y="3326181"/>
                </a:cubicBezTo>
                <a:cubicBezTo>
                  <a:pt x="1817202" y="3322418"/>
                  <a:pt x="1918785" y="3322418"/>
                  <a:pt x="2039179" y="3311130"/>
                </a:cubicBezTo>
                <a:cubicBezTo>
                  <a:pt x="2009081" y="3311130"/>
                  <a:pt x="1967695" y="3307368"/>
                  <a:pt x="1922547" y="3307368"/>
                </a:cubicBezTo>
                <a:cubicBezTo>
                  <a:pt x="1881162" y="3303605"/>
                  <a:pt x="1832251" y="3303605"/>
                  <a:pt x="1787104" y="3296080"/>
                </a:cubicBezTo>
                <a:cubicBezTo>
                  <a:pt x="1662947" y="3292317"/>
                  <a:pt x="1542552" y="3273504"/>
                  <a:pt x="1425920" y="3239640"/>
                </a:cubicBezTo>
                <a:cubicBezTo>
                  <a:pt x="1606512" y="3284792"/>
                  <a:pt x="1794628" y="3288555"/>
                  <a:pt x="1960170" y="3258453"/>
                </a:cubicBezTo>
                <a:cubicBezTo>
                  <a:pt x="1836014" y="3258453"/>
                  <a:pt x="1708095" y="3250928"/>
                  <a:pt x="1583938" y="3228352"/>
                </a:cubicBezTo>
                <a:cubicBezTo>
                  <a:pt x="1463544" y="3202014"/>
                  <a:pt x="1339387" y="3168150"/>
                  <a:pt x="1230280" y="3111710"/>
                </a:cubicBezTo>
                <a:cubicBezTo>
                  <a:pt x="1294239" y="3138049"/>
                  <a:pt x="1358199" y="3160625"/>
                  <a:pt x="1422158" y="3175675"/>
                </a:cubicBezTo>
                <a:cubicBezTo>
                  <a:pt x="1486118" y="3194488"/>
                  <a:pt x="1553840" y="3205776"/>
                  <a:pt x="1621561" y="3213302"/>
                </a:cubicBezTo>
                <a:cubicBezTo>
                  <a:pt x="1843538" y="3254691"/>
                  <a:pt x="2080565" y="3243403"/>
                  <a:pt x="2302542" y="3175675"/>
                </a:cubicBezTo>
                <a:cubicBezTo>
                  <a:pt x="2295017" y="3179438"/>
                  <a:pt x="2287492" y="3183200"/>
                  <a:pt x="2279968" y="3186963"/>
                </a:cubicBezTo>
                <a:cubicBezTo>
                  <a:pt x="2295017" y="3183200"/>
                  <a:pt x="2310066" y="3175675"/>
                  <a:pt x="2328878" y="3168150"/>
                </a:cubicBezTo>
                <a:cubicBezTo>
                  <a:pt x="2415412" y="3141811"/>
                  <a:pt x="2501945" y="3104185"/>
                  <a:pt x="2580954" y="3062796"/>
                </a:cubicBezTo>
                <a:cubicBezTo>
                  <a:pt x="2656200" y="3021407"/>
                  <a:pt x="2716397" y="2968729"/>
                  <a:pt x="2772832" y="2908527"/>
                </a:cubicBezTo>
                <a:cubicBezTo>
                  <a:pt x="2784119" y="2901002"/>
                  <a:pt x="2795406" y="2893476"/>
                  <a:pt x="2802931" y="2885951"/>
                </a:cubicBezTo>
                <a:cubicBezTo>
                  <a:pt x="2787882" y="2904764"/>
                  <a:pt x="2784119" y="2919815"/>
                  <a:pt x="2825505" y="2889714"/>
                </a:cubicBezTo>
                <a:cubicBezTo>
                  <a:pt x="2912038" y="2829511"/>
                  <a:pt x="2987284" y="2746733"/>
                  <a:pt x="3058769" y="2652667"/>
                </a:cubicBezTo>
                <a:cubicBezTo>
                  <a:pt x="3092630" y="2607515"/>
                  <a:pt x="3122728" y="2558601"/>
                  <a:pt x="3156589" y="2509686"/>
                </a:cubicBezTo>
                <a:cubicBezTo>
                  <a:pt x="3186688" y="2457009"/>
                  <a:pt x="3216786" y="2408095"/>
                  <a:pt x="3250647" y="2355418"/>
                </a:cubicBezTo>
                <a:cubicBezTo>
                  <a:pt x="3284508" y="2298978"/>
                  <a:pt x="3310844" y="2212437"/>
                  <a:pt x="3329656" y="2122134"/>
                </a:cubicBezTo>
                <a:cubicBezTo>
                  <a:pt x="3344705" y="2099558"/>
                  <a:pt x="3344705" y="2084507"/>
                  <a:pt x="3340943" y="2073219"/>
                </a:cubicBezTo>
                <a:cubicBezTo>
                  <a:pt x="3344705" y="2050643"/>
                  <a:pt x="3348468" y="2031830"/>
                  <a:pt x="3348468" y="2013017"/>
                </a:cubicBezTo>
                <a:cubicBezTo>
                  <a:pt x="3352230" y="1986678"/>
                  <a:pt x="3359754" y="1964102"/>
                  <a:pt x="3359754" y="1937764"/>
                </a:cubicBezTo>
                <a:cubicBezTo>
                  <a:pt x="3355992" y="1960340"/>
                  <a:pt x="3352230" y="1986678"/>
                  <a:pt x="3348468" y="2013017"/>
                </a:cubicBezTo>
                <a:cubicBezTo>
                  <a:pt x="3348468" y="2031830"/>
                  <a:pt x="3340943" y="2046881"/>
                  <a:pt x="3340943" y="2065694"/>
                </a:cubicBezTo>
                <a:cubicBezTo>
                  <a:pt x="3337181" y="2054406"/>
                  <a:pt x="3333418" y="2039355"/>
                  <a:pt x="3337181" y="2013017"/>
                </a:cubicBezTo>
                <a:cubicBezTo>
                  <a:pt x="3303320" y="2178573"/>
                  <a:pt x="3239360" y="2340367"/>
                  <a:pt x="3145302" y="2487110"/>
                </a:cubicBezTo>
                <a:cubicBezTo>
                  <a:pt x="3055006" y="2637616"/>
                  <a:pt x="2938374" y="2769309"/>
                  <a:pt x="2802931" y="2885951"/>
                </a:cubicBezTo>
                <a:cubicBezTo>
                  <a:pt x="2817980" y="2867138"/>
                  <a:pt x="2836792" y="2844562"/>
                  <a:pt x="2840554" y="2833274"/>
                </a:cubicBezTo>
                <a:cubicBezTo>
                  <a:pt x="2821742" y="2859613"/>
                  <a:pt x="2799168" y="2885951"/>
                  <a:pt x="2772832" y="2908527"/>
                </a:cubicBezTo>
                <a:cubicBezTo>
                  <a:pt x="2682536" y="2980017"/>
                  <a:pt x="2588478" y="3043982"/>
                  <a:pt x="2486896" y="3096659"/>
                </a:cubicBezTo>
                <a:cubicBezTo>
                  <a:pt x="2516994" y="3077846"/>
                  <a:pt x="2539568" y="3059033"/>
                  <a:pt x="2562142" y="3036457"/>
                </a:cubicBezTo>
                <a:cubicBezTo>
                  <a:pt x="2276206" y="3190726"/>
                  <a:pt x="1945121" y="3254691"/>
                  <a:pt x="1621561" y="3213302"/>
                </a:cubicBezTo>
                <a:cubicBezTo>
                  <a:pt x="1320575" y="3160625"/>
                  <a:pt x="1042164" y="3017644"/>
                  <a:pt x="827711" y="2810698"/>
                </a:cubicBezTo>
                <a:cubicBezTo>
                  <a:pt x="933056" y="2931103"/>
                  <a:pt x="1072262" y="3040220"/>
                  <a:pt x="1230280" y="3111710"/>
                </a:cubicBezTo>
                <a:cubicBezTo>
                  <a:pt x="1121172" y="3066558"/>
                  <a:pt x="1019590" y="3010119"/>
                  <a:pt x="925532" y="2942391"/>
                </a:cubicBezTo>
                <a:cubicBezTo>
                  <a:pt x="831474" y="2874663"/>
                  <a:pt x="744940" y="2795648"/>
                  <a:pt x="669694" y="2705344"/>
                </a:cubicBezTo>
                <a:cubicBezTo>
                  <a:pt x="519201" y="2528500"/>
                  <a:pt x="413856" y="2314029"/>
                  <a:pt x="364946" y="2088270"/>
                </a:cubicBezTo>
                <a:cubicBezTo>
                  <a:pt x="376233" y="2107083"/>
                  <a:pt x="387520" y="2125896"/>
                  <a:pt x="398806" y="2148472"/>
                </a:cubicBezTo>
                <a:cubicBezTo>
                  <a:pt x="410093" y="2167285"/>
                  <a:pt x="425143" y="2189861"/>
                  <a:pt x="436430" y="2208675"/>
                </a:cubicBezTo>
                <a:cubicBezTo>
                  <a:pt x="451479" y="2227488"/>
                  <a:pt x="462766" y="2242538"/>
                  <a:pt x="477815" y="2257589"/>
                </a:cubicBezTo>
                <a:cubicBezTo>
                  <a:pt x="489102" y="2272640"/>
                  <a:pt x="504152" y="2287690"/>
                  <a:pt x="515439" y="2295215"/>
                </a:cubicBezTo>
                <a:cubicBezTo>
                  <a:pt x="519201" y="2291453"/>
                  <a:pt x="519201" y="2280165"/>
                  <a:pt x="515439" y="2268877"/>
                </a:cubicBezTo>
                <a:cubicBezTo>
                  <a:pt x="515439" y="2257589"/>
                  <a:pt x="511676" y="2242538"/>
                  <a:pt x="507914" y="2227488"/>
                </a:cubicBezTo>
                <a:cubicBezTo>
                  <a:pt x="504152" y="2204912"/>
                  <a:pt x="500389" y="2189861"/>
                  <a:pt x="519201" y="2223725"/>
                </a:cubicBezTo>
                <a:cubicBezTo>
                  <a:pt x="538012" y="2257589"/>
                  <a:pt x="556824" y="2287690"/>
                  <a:pt x="575636" y="2317791"/>
                </a:cubicBezTo>
                <a:cubicBezTo>
                  <a:pt x="594447" y="2344130"/>
                  <a:pt x="609497" y="2374231"/>
                  <a:pt x="624546" y="2396807"/>
                </a:cubicBezTo>
                <a:cubicBezTo>
                  <a:pt x="658407" y="2449484"/>
                  <a:pt x="692268" y="2494636"/>
                  <a:pt x="726129" y="2536025"/>
                </a:cubicBezTo>
                <a:cubicBezTo>
                  <a:pt x="793850" y="2611278"/>
                  <a:pt x="857810" y="2663955"/>
                  <a:pt x="929294" y="2667718"/>
                </a:cubicBezTo>
                <a:cubicBezTo>
                  <a:pt x="936819" y="2667718"/>
                  <a:pt x="933056" y="2648904"/>
                  <a:pt x="925532" y="2626328"/>
                </a:cubicBezTo>
                <a:cubicBezTo>
                  <a:pt x="918007" y="2599990"/>
                  <a:pt x="902958" y="2566126"/>
                  <a:pt x="895433" y="2536025"/>
                </a:cubicBezTo>
                <a:cubicBezTo>
                  <a:pt x="891671" y="2520974"/>
                  <a:pt x="887908" y="2505924"/>
                  <a:pt x="884146" y="2494636"/>
                </a:cubicBezTo>
                <a:cubicBezTo>
                  <a:pt x="880384" y="2479585"/>
                  <a:pt x="880384" y="2468297"/>
                  <a:pt x="880384" y="2460772"/>
                </a:cubicBezTo>
                <a:cubicBezTo>
                  <a:pt x="880384" y="2441959"/>
                  <a:pt x="887908" y="2438196"/>
                  <a:pt x="902958" y="2453247"/>
                </a:cubicBezTo>
                <a:cubicBezTo>
                  <a:pt x="955630" y="2505924"/>
                  <a:pt x="1053450" y="2599990"/>
                  <a:pt x="1173845" y="2675243"/>
                </a:cubicBezTo>
                <a:cubicBezTo>
                  <a:pt x="1188894" y="2686531"/>
                  <a:pt x="1207706" y="2697819"/>
                  <a:pt x="1222755" y="2712869"/>
                </a:cubicBezTo>
                <a:cubicBezTo>
                  <a:pt x="1241567" y="2724157"/>
                  <a:pt x="1260378" y="2731683"/>
                  <a:pt x="1279190" y="2742971"/>
                </a:cubicBezTo>
                <a:cubicBezTo>
                  <a:pt x="1282952" y="2750496"/>
                  <a:pt x="1294239" y="2746733"/>
                  <a:pt x="1305526" y="2750496"/>
                </a:cubicBezTo>
                <a:cubicBezTo>
                  <a:pt x="1377010" y="2780597"/>
                  <a:pt x="1444732" y="2806936"/>
                  <a:pt x="1508692" y="2825749"/>
                </a:cubicBezTo>
                <a:cubicBezTo>
                  <a:pt x="1568889" y="2844562"/>
                  <a:pt x="1625324" y="2855850"/>
                  <a:pt x="1666709" y="2863375"/>
                </a:cubicBezTo>
                <a:cubicBezTo>
                  <a:pt x="1693045" y="2870901"/>
                  <a:pt x="1723144" y="2878426"/>
                  <a:pt x="1753243" y="2878426"/>
                </a:cubicBezTo>
                <a:cubicBezTo>
                  <a:pt x="1768292" y="2885951"/>
                  <a:pt x="1783341" y="2893476"/>
                  <a:pt x="1790866" y="2901002"/>
                </a:cubicBezTo>
                <a:cubicBezTo>
                  <a:pt x="1809678" y="2897239"/>
                  <a:pt x="1832251" y="2893476"/>
                  <a:pt x="1851063" y="2889714"/>
                </a:cubicBezTo>
                <a:cubicBezTo>
                  <a:pt x="1930072" y="2893476"/>
                  <a:pt x="2009081" y="2885951"/>
                  <a:pt x="2088089" y="2874663"/>
                </a:cubicBezTo>
                <a:cubicBezTo>
                  <a:pt x="2133237" y="2870901"/>
                  <a:pt x="2178385" y="2867138"/>
                  <a:pt x="2223533" y="2859613"/>
                </a:cubicBezTo>
                <a:cubicBezTo>
                  <a:pt x="2219771" y="2855850"/>
                  <a:pt x="2208484" y="2852087"/>
                  <a:pt x="2216008" y="2840799"/>
                </a:cubicBezTo>
                <a:cubicBezTo>
                  <a:pt x="2264918" y="2829511"/>
                  <a:pt x="2310066" y="2810698"/>
                  <a:pt x="2355214" y="2788122"/>
                </a:cubicBezTo>
                <a:cubicBezTo>
                  <a:pt x="2400362" y="2769309"/>
                  <a:pt x="2445510" y="2746733"/>
                  <a:pt x="2486896" y="2720395"/>
                </a:cubicBezTo>
                <a:cubicBezTo>
                  <a:pt x="2505707" y="2712869"/>
                  <a:pt x="2524519" y="2705344"/>
                  <a:pt x="2543330" y="2697819"/>
                </a:cubicBezTo>
                <a:cubicBezTo>
                  <a:pt x="2550855" y="2694056"/>
                  <a:pt x="2562142" y="2690293"/>
                  <a:pt x="2569667" y="2690293"/>
                </a:cubicBezTo>
                <a:cubicBezTo>
                  <a:pt x="2577192" y="2686531"/>
                  <a:pt x="2588478" y="2682768"/>
                  <a:pt x="2596003" y="2679006"/>
                </a:cubicBezTo>
                <a:cubicBezTo>
                  <a:pt x="2626102" y="2626328"/>
                  <a:pt x="2690061" y="2566126"/>
                  <a:pt x="2754020" y="2490873"/>
                </a:cubicBezTo>
                <a:cubicBezTo>
                  <a:pt x="2817980" y="2419383"/>
                  <a:pt x="2878177" y="2329079"/>
                  <a:pt x="2915800" y="2250064"/>
                </a:cubicBezTo>
                <a:cubicBezTo>
                  <a:pt x="2912038" y="2250064"/>
                  <a:pt x="2912038" y="2250064"/>
                  <a:pt x="2912038" y="2250064"/>
                </a:cubicBezTo>
                <a:cubicBezTo>
                  <a:pt x="2953424" y="2174811"/>
                  <a:pt x="2983522" y="2092033"/>
                  <a:pt x="3006096" y="2005492"/>
                </a:cubicBezTo>
                <a:cubicBezTo>
                  <a:pt x="3017383" y="1990441"/>
                  <a:pt x="3024908" y="1979153"/>
                  <a:pt x="3032432" y="1967865"/>
                </a:cubicBezTo>
                <a:cubicBezTo>
                  <a:pt x="3028670" y="1945289"/>
                  <a:pt x="3032432" y="1918951"/>
                  <a:pt x="3032432" y="1907663"/>
                </a:cubicBezTo>
                <a:cubicBezTo>
                  <a:pt x="3047482" y="1839935"/>
                  <a:pt x="3066294" y="1779733"/>
                  <a:pt x="3077580" y="1719530"/>
                </a:cubicBezTo>
                <a:cubicBezTo>
                  <a:pt x="3073818" y="1708242"/>
                  <a:pt x="3055006" y="1685667"/>
                  <a:pt x="3055006" y="1663091"/>
                </a:cubicBezTo>
                <a:cubicBezTo>
                  <a:pt x="3055006" y="1636752"/>
                  <a:pt x="3051244" y="1614176"/>
                  <a:pt x="3051244" y="1591600"/>
                </a:cubicBezTo>
                <a:cubicBezTo>
                  <a:pt x="3047482" y="1569024"/>
                  <a:pt x="3043720" y="1546449"/>
                  <a:pt x="3039957" y="1523873"/>
                </a:cubicBezTo>
                <a:cubicBezTo>
                  <a:pt x="3032432" y="1474958"/>
                  <a:pt x="3024908" y="1422281"/>
                  <a:pt x="3013621" y="1369604"/>
                </a:cubicBezTo>
                <a:cubicBezTo>
                  <a:pt x="2972235" y="1192760"/>
                  <a:pt x="2893226" y="1027203"/>
                  <a:pt x="2784119" y="880460"/>
                </a:cubicBezTo>
                <a:cubicBezTo>
                  <a:pt x="2784119" y="872935"/>
                  <a:pt x="2787882" y="865409"/>
                  <a:pt x="2795406" y="861647"/>
                </a:cubicBezTo>
                <a:cubicBezTo>
                  <a:pt x="2780357" y="854121"/>
                  <a:pt x="2769070" y="842833"/>
                  <a:pt x="2757783" y="827783"/>
                </a:cubicBezTo>
                <a:cubicBezTo>
                  <a:pt x="2746496" y="816495"/>
                  <a:pt x="2735209" y="805207"/>
                  <a:pt x="2723922" y="797682"/>
                </a:cubicBezTo>
                <a:cubicBezTo>
                  <a:pt x="2727684" y="797682"/>
                  <a:pt x="2735209" y="797682"/>
                  <a:pt x="2735209" y="793919"/>
                </a:cubicBezTo>
                <a:cubicBezTo>
                  <a:pt x="2720160" y="782631"/>
                  <a:pt x="2705110" y="771343"/>
                  <a:pt x="2693824" y="763818"/>
                </a:cubicBezTo>
                <a:cubicBezTo>
                  <a:pt x="2682536" y="752530"/>
                  <a:pt x="2675012" y="745004"/>
                  <a:pt x="2667487" y="733717"/>
                </a:cubicBezTo>
                <a:cubicBezTo>
                  <a:pt x="2652438" y="714903"/>
                  <a:pt x="2637388" y="696090"/>
                  <a:pt x="2611052" y="669752"/>
                </a:cubicBezTo>
                <a:cubicBezTo>
                  <a:pt x="2596003" y="662226"/>
                  <a:pt x="2577192" y="658464"/>
                  <a:pt x="2562142" y="650938"/>
                </a:cubicBezTo>
                <a:cubicBezTo>
                  <a:pt x="2554618" y="643413"/>
                  <a:pt x="2550855" y="639650"/>
                  <a:pt x="2543330" y="635888"/>
                </a:cubicBezTo>
                <a:cubicBezTo>
                  <a:pt x="2490658" y="556872"/>
                  <a:pt x="2404124" y="523008"/>
                  <a:pt x="2313829" y="489144"/>
                </a:cubicBezTo>
                <a:cubicBezTo>
                  <a:pt x="2227295" y="443993"/>
                  <a:pt x="2133237" y="410129"/>
                  <a:pt x="2035417" y="387553"/>
                </a:cubicBezTo>
                <a:cubicBezTo>
                  <a:pt x="1997794" y="376265"/>
                  <a:pt x="1971457" y="364977"/>
                  <a:pt x="1945121" y="357452"/>
                </a:cubicBezTo>
                <a:cubicBezTo>
                  <a:pt x="1933834" y="349926"/>
                  <a:pt x="1922547" y="346164"/>
                  <a:pt x="1911260" y="342401"/>
                </a:cubicBezTo>
                <a:cubicBezTo>
                  <a:pt x="1899973" y="334876"/>
                  <a:pt x="1888686" y="331113"/>
                  <a:pt x="1873637" y="327351"/>
                </a:cubicBezTo>
                <a:cubicBezTo>
                  <a:pt x="1933834" y="323588"/>
                  <a:pt x="1994031" y="331113"/>
                  <a:pt x="2057991" y="342401"/>
                </a:cubicBezTo>
                <a:cubicBezTo>
                  <a:pt x="2121950" y="353689"/>
                  <a:pt x="2182148" y="372502"/>
                  <a:pt x="2242344" y="391316"/>
                </a:cubicBezTo>
                <a:cubicBezTo>
                  <a:pt x="2362739" y="432705"/>
                  <a:pt x="2475609" y="485382"/>
                  <a:pt x="2588478" y="530534"/>
                </a:cubicBezTo>
                <a:cubicBezTo>
                  <a:pt x="2532044" y="489144"/>
                  <a:pt x="2468084" y="447755"/>
                  <a:pt x="2400362" y="410129"/>
                </a:cubicBezTo>
                <a:cubicBezTo>
                  <a:pt x="2332640" y="376265"/>
                  <a:pt x="2264918" y="346164"/>
                  <a:pt x="2197197" y="319825"/>
                </a:cubicBezTo>
                <a:cubicBezTo>
                  <a:pt x="2069278" y="274673"/>
                  <a:pt x="1960170" y="244572"/>
                  <a:pt x="1937596" y="210708"/>
                </a:cubicBezTo>
                <a:cubicBezTo>
                  <a:pt x="1930072" y="191895"/>
                  <a:pt x="1948883" y="184370"/>
                  <a:pt x="1990269" y="180607"/>
                </a:cubicBezTo>
                <a:cubicBezTo>
                  <a:pt x="2009081" y="180607"/>
                  <a:pt x="2035417" y="184370"/>
                  <a:pt x="2065515" y="188133"/>
                </a:cubicBezTo>
                <a:cubicBezTo>
                  <a:pt x="2091852" y="191895"/>
                  <a:pt x="2125712" y="199420"/>
                  <a:pt x="2159574" y="210708"/>
                </a:cubicBezTo>
                <a:cubicBezTo>
                  <a:pt x="2227295" y="225759"/>
                  <a:pt x="2298780" y="255860"/>
                  <a:pt x="2370264" y="285961"/>
                </a:cubicBezTo>
                <a:cubicBezTo>
                  <a:pt x="2437986" y="316063"/>
                  <a:pt x="2501945" y="349926"/>
                  <a:pt x="2554618" y="376265"/>
                </a:cubicBezTo>
                <a:cubicBezTo>
                  <a:pt x="2528281" y="353689"/>
                  <a:pt x="2528281" y="353689"/>
                  <a:pt x="2505707" y="334876"/>
                </a:cubicBezTo>
                <a:cubicBezTo>
                  <a:pt x="2528281" y="353689"/>
                  <a:pt x="2554618" y="372502"/>
                  <a:pt x="2580954" y="380028"/>
                </a:cubicBezTo>
                <a:cubicBezTo>
                  <a:pt x="2569667" y="368740"/>
                  <a:pt x="2554618" y="357452"/>
                  <a:pt x="2539568" y="346164"/>
                </a:cubicBezTo>
                <a:cubicBezTo>
                  <a:pt x="2520756" y="331113"/>
                  <a:pt x="2501945" y="319825"/>
                  <a:pt x="2486896" y="304775"/>
                </a:cubicBezTo>
                <a:cubicBezTo>
                  <a:pt x="2449272" y="278436"/>
                  <a:pt x="2415412" y="255860"/>
                  <a:pt x="2404124" y="240810"/>
                </a:cubicBezTo>
                <a:cubicBezTo>
                  <a:pt x="2404124" y="240810"/>
                  <a:pt x="2419174" y="240810"/>
                  <a:pt x="2434223" y="240810"/>
                </a:cubicBezTo>
                <a:cubicBezTo>
                  <a:pt x="2441748" y="244572"/>
                  <a:pt x="2449272" y="244572"/>
                  <a:pt x="2453035" y="244572"/>
                </a:cubicBezTo>
                <a:cubicBezTo>
                  <a:pt x="2460559" y="244572"/>
                  <a:pt x="2464322" y="244572"/>
                  <a:pt x="2464322" y="244572"/>
                </a:cubicBezTo>
                <a:cubicBezTo>
                  <a:pt x="2396600" y="188133"/>
                  <a:pt x="2287492" y="131693"/>
                  <a:pt x="2170860" y="90303"/>
                </a:cubicBezTo>
                <a:cubicBezTo>
                  <a:pt x="2050466" y="52677"/>
                  <a:pt x="1926310" y="26338"/>
                  <a:pt x="1839776" y="0"/>
                </a:cubicBezTo>
                <a:close/>
              </a:path>
            </a:pathLst>
          </a:custGeom>
          <a:solidFill>
            <a:schemeClr val="accent1"/>
          </a:solidFill>
          <a:ln>
            <a:noFill/>
          </a:ln>
        </p:spPr>
        <p:txBody>
          <a:bodyPr vert="horz" wrap="square" lIns="60960" tIns="30480" rIns="60960" bIns="30480" numCol="1" anchor="t" anchorCtr="0" compatLnSpc="1">
            <a:prstTxWarp prst="textNoShape">
              <a:avLst/>
            </a:prstTxWarp>
            <a:noAutofit/>
          </a:bodyPr>
          <a:lstStyle/>
          <a:p>
            <a:endParaRPr lang="fr-FR" sz="1200"/>
          </a:p>
        </p:txBody>
      </p:sp>
      <p:sp>
        <p:nvSpPr>
          <p:cNvPr id="32" name="Forme libre 31"/>
          <p:cNvSpPr>
            <a:spLocks/>
          </p:cNvSpPr>
          <p:nvPr userDrawn="1"/>
        </p:nvSpPr>
        <p:spPr bwMode="auto">
          <a:xfrm>
            <a:off x="6422430" y="1952358"/>
            <a:ext cx="2150926" cy="2117977"/>
          </a:xfrm>
          <a:custGeom>
            <a:avLst/>
            <a:gdLst>
              <a:gd name="connsiteX0" fmla="*/ 202518 w 3226389"/>
              <a:gd name="connsiteY0" fmla="*/ 1587878 h 3176966"/>
              <a:gd name="connsiteX1" fmla="*/ 202518 w 3226389"/>
              <a:gd name="connsiteY1" fmla="*/ 1636805 h 3176966"/>
              <a:gd name="connsiteX2" fmla="*/ 217570 w 3226389"/>
              <a:gd name="connsiteY2" fmla="*/ 1678205 h 3176966"/>
              <a:gd name="connsiteX3" fmla="*/ 225096 w 3226389"/>
              <a:gd name="connsiteY3" fmla="*/ 1636805 h 3176966"/>
              <a:gd name="connsiteX4" fmla="*/ 289066 w 3226389"/>
              <a:gd name="connsiteY4" fmla="*/ 1670678 h 3176966"/>
              <a:gd name="connsiteX5" fmla="*/ 319170 w 3226389"/>
              <a:gd name="connsiteY5" fmla="*/ 1659387 h 3176966"/>
              <a:gd name="connsiteX6" fmla="*/ 322933 w 3226389"/>
              <a:gd name="connsiteY6" fmla="*/ 1712078 h 3176966"/>
              <a:gd name="connsiteX7" fmla="*/ 330459 w 3226389"/>
              <a:gd name="connsiteY7" fmla="*/ 1745950 h 3176966"/>
              <a:gd name="connsiteX8" fmla="*/ 334222 w 3226389"/>
              <a:gd name="connsiteY8" fmla="*/ 1761005 h 3176966"/>
              <a:gd name="connsiteX9" fmla="*/ 330459 w 3226389"/>
              <a:gd name="connsiteY9" fmla="*/ 1715841 h 3176966"/>
              <a:gd name="connsiteX10" fmla="*/ 353037 w 3226389"/>
              <a:gd name="connsiteY10" fmla="*/ 1802405 h 3176966"/>
              <a:gd name="connsiteX11" fmla="*/ 368088 w 3226389"/>
              <a:gd name="connsiteY11" fmla="*/ 1809932 h 3176966"/>
              <a:gd name="connsiteX12" fmla="*/ 394429 w 3226389"/>
              <a:gd name="connsiteY12" fmla="*/ 1904023 h 3176966"/>
              <a:gd name="connsiteX13" fmla="*/ 398192 w 3226389"/>
              <a:gd name="connsiteY13" fmla="*/ 1919077 h 3176966"/>
              <a:gd name="connsiteX14" fmla="*/ 398192 w 3226389"/>
              <a:gd name="connsiteY14" fmla="*/ 1922841 h 3176966"/>
              <a:gd name="connsiteX15" fmla="*/ 398192 w 3226389"/>
              <a:gd name="connsiteY15" fmla="*/ 1926604 h 3176966"/>
              <a:gd name="connsiteX16" fmla="*/ 492266 w 3226389"/>
              <a:gd name="connsiteY16" fmla="*/ 2231458 h 3176966"/>
              <a:gd name="connsiteX17" fmla="*/ 492266 w 3226389"/>
              <a:gd name="connsiteY17" fmla="*/ 2238985 h 3176966"/>
              <a:gd name="connsiteX18" fmla="*/ 473451 w 3226389"/>
              <a:gd name="connsiteY18" fmla="*/ 2216403 h 3176966"/>
              <a:gd name="connsiteX19" fmla="*/ 454637 w 3226389"/>
              <a:gd name="connsiteY19" fmla="*/ 2190058 h 3176966"/>
              <a:gd name="connsiteX20" fmla="*/ 443348 w 3226389"/>
              <a:gd name="connsiteY20" fmla="*/ 2216403 h 3176966"/>
              <a:gd name="connsiteX21" fmla="*/ 447111 w 3226389"/>
              <a:gd name="connsiteY21" fmla="*/ 2235221 h 3176966"/>
              <a:gd name="connsiteX22" fmla="*/ 462163 w 3226389"/>
              <a:gd name="connsiteY22" fmla="*/ 2257803 h 3176966"/>
              <a:gd name="connsiteX23" fmla="*/ 450874 w 3226389"/>
              <a:gd name="connsiteY23" fmla="*/ 2246512 h 3176966"/>
              <a:gd name="connsiteX24" fmla="*/ 439585 w 3226389"/>
              <a:gd name="connsiteY24" fmla="*/ 2235221 h 3176966"/>
              <a:gd name="connsiteX25" fmla="*/ 439585 w 3226389"/>
              <a:gd name="connsiteY25" fmla="*/ 2216403 h 3176966"/>
              <a:gd name="connsiteX26" fmla="*/ 349274 w 3226389"/>
              <a:gd name="connsiteY26" fmla="*/ 2193822 h 3176966"/>
              <a:gd name="connsiteX27" fmla="*/ 330459 w 3226389"/>
              <a:gd name="connsiteY27" fmla="*/ 2118549 h 3176966"/>
              <a:gd name="connsiteX28" fmla="*/ 304118 w 3226389"/>
              <a:gd name="connsiteY28" fmla="*/ 2035749 h 3176966"/>
              <a:gd name="connsiteX29" fmla="*/ 262726 w 3226389"/>
              <a:gd name="connsiteY29" fmla="*/ 1877677 h 3176966"/>
              <a:gd name="connsiteX30" fmla="*/ 258963 w 3226389"/>
              <a:gd name="connsiteY30" fmla="*/ 1798641 h 3176966"/>
              <a:gd name="connsiteX31" fmla="*/ 236385 w 3226389"/>
              <a:gd name="connsiteY31" fmla="*/ 1727132 h 3176966"/>
              <a:gd name="connsiteX32" fmla="*/ 240148 w 3226389"/>
              <a:gd name="connsiteY32" fmla="*/ 1708314 h 3176966"/>
              <a:gd name="connsiteX33" fmla="*/ 228859 w 3226389"/>
              <a:gd name="connsiteY33" fmla="*/ 1719605 h 3176966"/>
              <a:gd name="connsiteX34" fmla="*/ 217570 w 3226389"/>
              <a:gd name="connsiteY34" fmla="*/ 1745950 h 3176966"/>
              <a:gd name="connsiteX35" fmla="*/ 213807 w 3226389"/>
              <a:gd name="connsiteY35" fmla="*/ 1727132 h 3176966"/>
              <a:gd name="connsiteX36" fmla="*/ 206281 w 3226389"/>
              <a:gd name="connsiteY36" fmla="*/ 1712078 h 3176966"/>
              <a:gd name="connsiteX37" fmla="*/ 210044 w 3226389"/>
              <a:gd name="connsiteY37" fmla="*/ 1678205 h 3176966"/>
              <a:gd name="connsiteX38" fmla="*/ 198755 w 3226389"/>
              <a:gd name="connsiteY38" fmla="*/ 1666914 h 3176966"/>
              <a:gd name="connsiteX39" fmla="*/ 194992 w 3226389"/>
              <a:gd name="connsiteY39" fmla="*/ 1681969 h 3176966"/>
              <a:gd name="connsiteX40" fmla="*/ 187466 w 3226389"/>
              <a:gd name="connsiteY40" fmla="*/ 1663151 h 3176966"/>
              <a:gd name="connsiteX41" fmla="*/ 194992 w 3226389"/>
              <a:gd name="connsiteY41" fmla="*/ 1666914 h 3176966"/>
              <a:gd name="connsiteX42" fmla="*/ 194992 w 3226389"/>
              <a:gd name="connsiteY42" fmla="*/ 1655623 h 3176966"/>
              <a:gd name="connsiteX43" fmla="*/ 191229 w 3226389"/>
              <a:gd name="connsiteY43" fmla="*/ 1633042 h 3176966"/>
              <a:gd name="connsiteX44" fmla="*/ 191229 w 3226389"/>
              <a:gd name="connsiteY44" fmla="*/ 1599169 h 3176966"/>
              <a:gd name="connsiteX45" fmla="*/ 202518 w 3226389"/>
              <a:gd name="connsiteY45" fmla="*/ 1587878 h 3176966"/>
              <a:gd name="connsiteX46" fmla="*/ 1844539 w 3226389"/>
              <a:gd name="connsiteY46" fmla="*/ 327 h 3176966"/>
              <a:gd name="connsiteX47" fmla="*/ 1990229 w 3226389"/>
              <a:gd name="connsiteY47" fmla="*/ 10270 h 3176966"/>
              <a:gd name="connsiteX48" fmla="*/ 2279961 w 3226389"/>
              <a:gd name="connsiteY48" fmla="*/ 74282 h 3176966"/>
              <a:gd name="connsiteX49" fmla="*/ 2554642 w 3226389"/>
              <a:gd name="connsiteY49" fmla="*/ 183478 h 3176966"/>
              <a:gd name="connsiteX50" fmla="*/ 2520778 w 3226389"/>
              <a:gd name="connsiteY50" fmla="*/ 206071 h 3176966"/>
              <a:gd name="connsiteX51" fmla="*/ 2486913 w 3226389"/>
              <a:gd name="connsiteY51" fmla="*/ 228663 h 3176966"/>
              <a:gd name="connsiteX52" fmla="*/ 2878240 w 3226389"/>
              <a:gd name="connsiteY52" fmla="*/ 567548 h 3176966"/>
              <a:gd name="connsiteX53" fmla="*/ 3134108 w 3226389"/>
              <a:gd name="connsiteY53" fmla="*/ 1026926 h 3176966"/>
              <a:gd name="connsiteX54" fmla="*/ 3149159 w 3226389"/>
              <a:gd name="connsiteY54" fmla="*/ 2043583 h 3176966"/>
              <a:gd name="connsiteX55" fmla="*/ 2923393 w 3226389"/>
              <a:gd name="connsiteY55" fmla="*/ 2487899 h 3176966"/>
              <a:gd name="connsiteX56" fmla="*/ 2769120 w 3226389"/>
              <a:gd name="connsiteY56" fmla="*/ 2672403 h 3176966"/>
              <a:gd name="connsiteX57" fmla="*/ 2592270 w 3226389"/>
              <a:gd name="connsiteY57" fmla="*/ 2830550 h 3176966"/>
              <a:gd name="connsiteX58" fmla="*/ 2396607 w 3226389"/>
              <a:gd name="connsiteY58" fmla="*/ 2954808 h 3176966"/>
              <a:gd name="connsiteX59" fmla="*/ 2197180 w 3226389"/>
              <a:gd name="connsiteY59" fmla="*/ 3052708 h 3176966"/>
              <a:gd name="connsiteX60" fmla="*/ 1990229 w 3226389"/>
              <a:gd name="connsiteY60" fmla="*/ 3116720 h 3176966"/>
              <a:gd name="connsiteX61" fmla="*/ 1884871 w 3226389"/>
              <a:gd name="connsiteY61" fmla="*/ 3139312 h 3176966"/>
              <a:gd name="connsiteX62" fmla="*/ 1832193 w 3226389"/>
              <a:gd name="connsiteY62" fmla="*/ 3150608 h 3176966"/>
              <a:gd name="connsiteX63" fmla="*/ 1783277 w 3226389"/>
              <a:gd name="connsiteY63" fmla="*/ 3158139 h 3176966"/>
              <a:gd name="connsiteX64" fmla="*/ 1787040 w 3226389"/>
              <a:gd name="connsiteY64" fmla="*/ 3176966 h 3176966"/>
              <a:gd name="connsiteX65" fmla="*/ 1410764 w 3226389"/>
              <a:gd name="connsiteY65" fmla="*/ 3158139 h 3176966"/>
              <a:gd name="connsiteX66" fmla="*/ 1230151 w 3226389"/>
              <a:gd name="connsiteY66" fmla="*/ 3064004 h 3176966"/>
              <a:gd name="connsiteX67" fmla="*/ 1064590 w 3226389"/>
              <a:gd name="connsiteY67" fmla="*/ 2962339 h 3176966"/>
              <a:gd name="connsiteX68" fmla="*/ 1053301 w 3226389"/>
              <a:gd name="connsiteY68" fmla="*/ 2920919 h 3176966"/>
              <a:gd name="connsiteX69" fmla="*/ 1015674 w 3226389"/>
              <a:gd name="connsiteY69" fmla="*/ 2913389 h 3176966"/>
              <a:gd name="connsiteX70" fmla="*/ 978046 w 3226389"/>
              <a:gd name="connsiteY70" fmla="*/ 2902092 h 3176966"/>
              <a:gd name="connsiteX71" fmla="*/ 966758 w 3226389"/>
              <a:gd name="connsiteY71" fmla="*/ 2890796 h 3176966"/>
              <a:gd name="connsiteX72" fmla="*/ 936656 w 3226389"/>
              <a:gd name="connsiteY72" fmla="*/ 2856908 h 3176966"/>
              <a:gd name="connsiteX73" fmla="*/ 910316 w 3226389"/>
              <a:gd name="connsiteY73" fmla="*/ 2826785 h 3176966"/>
              <a:gd name="connsiteX74" fmla="*/ 899028 w 3226389"/>
              <a:gd name="connsiteY74" fmla="*/ 2811723 h 3176966"/>
              <a:gd name="connsiteX75" fmla="*/ 906554 w 3226389"/>
              <a:gd name="connsiteY75" fmla="*/ 2815488 h 3176966"/>
              <a:gd name="connsiteX76" fmla="*/ 925368 w 3226389"/>
              <a:gd name="connsiteY76" fmla="*/ 2830550 h 3176966"/>
              <a:gd name="connsiteX77" fmla="*/ 951707 w 3226389"/>
              <a:gd name="connsiteY77" fmla="*/ 2845612 h 3176966"/>
              <a:gd name="connsiteX78" fmla="*/ 883977 w 3226389"/>
              <a:gd name="connsiteY78" fmla="*/ 2725119 h 3176966"/>
              <a:gd name="connsiteX79" fmla="*/ 707128 w 3226389"/>
              <a:gd name="connsiteY79" fmla="*/ 2574503 h 3176966"/>
              <a:gd name="connsiteX80" fmla="*/ 729704 w 3226389"/>
              <a:gd name="connsiteY80" fmla="*/ 2525553 h 3176966"/>
              <a:gd name="connsiteX81" fmla="*/ 921605 w 3226389"/>
              <a:gd name="connsiteY81" fmla="*/ 2661107 h 3176966"/>
              <a:gd name="connsiteX82" fmla="*/ 1147370 w 3226389"/>
              <a:gd name="connsiteY82" fmla="*/ 2755242 h 3176966"/>
              <a:gd name="connsiteX83" fmla="*/ 1610190 w 3226389"/>
              <a:gd name="connsiteY83" fmla="*/ 2849377 h 3176966"/>
              <a:gd name="connsiteX84" fmla="*/ 1711784 w 3226389"/>
              <a:gd name="connsiteY84" fmla="*/ 2871969 h 3176966"/>
              <a:gd name="connsiteX85" fmla="*/ 1779514 w 3226389"/>
              <a:gd name="connsiteY85" fmla="*/ 2853142 h 3176966"/>
              <a:gd name="connsiteX86" fmla="*/ 1869820 w 3226389"/>
              <a:gd name="connsiteY86" fmla="*/ 2830550 h 3176966"/>
              <a:gd name="connsiteX87" fmla="*/ 2351454 w 3226389"/>
              <a:gd name="connsiteY87" fmla="*/ 2585799 h 3176966"/>
              <a:gd name="connsiteX88" fmla="*/ 2543354 w 3226389"/>
              <a:gd name="connsiteY88" fmla="*/ 2393764 h 3176966"/>
              <a:gd name="connsiteX89" fmla="*/ 2693865 w 3226389"/>
              <a:gd name="connsiteY89" fmla="*/ 2171606 h 3176966"/>
              <a:gd name="connsiteX90" fmla="*/ 2708916 w 3226389"/>
              <a:gd name="connsiteY90" fmla="*/ 2190433 h 3176966"/>
              <a:gd name="connsiteX91" fmla="*/ 2720204 w 3226389"/>
              <a:gd name="connsiteY91" fmla="*/ 2175372 h 3176966"/>
              <a:gd name="connsiteX92" fmla="*/ 2739018 w 3226389"/>
              <a:gd name="connsiteY92" fmla="*/ 2141483 h 3176966"/>
              <a:gd name="connsiteX93" fmla="*/ 2769120 w 3226389"/>
              <a:gd name="connsiteY93" fmla="*/ 2088768 h 3176966"/>
              <a:gd name="connsiteX94" fmla="*/ 2799222 w 3226389"/>
              <a:gd name="connsiteY94" fmla="*/ 2028521 h 3176966"/>
              <a:gd name="connsiteX95" fmla="*/ 2825561 w 3226389"/>
              <a:gd name="connsiteY95" fmla="*/ 1964510 h 3176966"/>
              <a:gd name="connsiteX96" fmla="*/ 2848138 w 3226389"/>
              <a:gd name="connsiteY96" fmla="*/ 1908029 h 3176966"/>
              <a:gd name="connsiteX97" fmla="*/ 2859426 w 3226389"/>
              <a:gd name="connsiteY97" fmla="*/ 1870375 h 3176966"/>
              <a:gd name="connsiteX98" fmla="*/ 2863189 w 3226389"/>
              <a:gd name="connsiteY98" fmla="*/ 1855313 h 3176966"/>
              <a:gd name="connsiteX99" fmla="*/ 2923393 w 3226389"/>
              <a:gd name="connsiteY99" fmla="*/ 1557847 h 3176966"/>
              <a:gd name="connsiteX100" fmla="*/ 2874477 w 3226389"/>
              <a:gd name="connsiteY100" fmla="*/ 1377108 h 3176966"/>
              <a:gd name="connsiteX101" fmla="*/ 2821798 w 3226389"/>
              <a:gd name="connsiteY101" fmla="*/ 1218961 h 3176966"/>
              <a:gd name="connsiteX102" fmla="*/ 2690102 w 3226389"/>
              <a:gd name="connsiteY102" fmla="*/ 910199 h 3176966"/>
              <a:gd name="connsiteX103" fmla="*/ 2453048 w 3226389"/>
              <a:gd name="connsiteY103" fmla="*/ 608968 h 3176966"/>
              <a:gd name="connsiteX104" fmla="*/ 2121925 w 3226389"/>
              <a:gd name="connsiteY104" fmla="*/ 405636 h 3176966"/>
              <a:gd name="connsiteX105" fmla="*/ 1764463 w 3226389"/>
              <a:gd name="connsiteY105" fmla="*/ 360452 h 3176966"/>
              <a:gd name="connsiteX106" fmla="*/ 1538697 w 3226389"/>
              <a:gd name="connsiteY106" fmla="*/ 364217 h 3176966"/>
              <a:gd name="connsiteX107" fmla="*/ 1294118 w 3226389"/>
              <a:gd name="connsiteY107" fmla="*/ 420698 h 3176966"/>
              <a:gd name="connsiteX108" fmla="*/ 1068352 w 3226389"/>
              <a:gd name="connsiteY108" fmla="*/ 499771 h 3176966"/>
              <a:gd name="connsiteX109" fmla="*/ 883977 w 3226389"/>
              <a:gd name="connsiteY109" fmla="*/ 567548 h 3176966"/>
              <a:gd name="connsiteX110" fmla="*/ 789908 w 3226389"/>
              <a:gd name="connsiteY110" fmla="*/ 597672 h 3176966"/>
              <a:gd name="connsiteX111" fmla="*/ 763569 w 3226389"/>
              <a:gd name="connsiteY111" fmla="*/ 612733 h 3176966"/>
              <a:gd name="connsiteX112" fmla="*/ 733467 w 3226389"/>
              <a:gd name="connsiteY112" fmla="*/ 627795 h 3176966"/>
              <a:gd name="connsiteX113" fmla="*/ 680788 w 3226389"/>
              <a:gd name="connsiteY113" fmla="*/ 657918 h 3176966"/>
              <a:gd name="connsiteX114" fmla="*/ 605533 w 3226389"/>
              <a:gd name="connsiteY114" fmla="*/ 684276 h 3176966"/>
              <a:gd name="connsiteX115" fmla="*/ 598008 w 3226389"/>
              <a:gd name="connsiteY115" fmla="*/ 669214 h 3176966"/>
              <a:gd name="connsiteX116" fmla="*/ 616821 w 3226389"/>
              <a:gd name="connsiteY116" fmla="*/ 620264 h 3176966"/>
              <a:gd name="connsiteX117" fmla="*/ 635635 w 3226389"/>
              <a:gd name="connsiteY117" fmla="*/ 567548 h 3176966"/>
              <a:gd name="connsiteX118" fmla="*/ 582957 w 3226389"/>
              <a:gd name="connsiteY118" fmla="*/ 544956 h 3176966"/>
              <a:gd name="connsiteX119" fmla="*/ 458785 w 3226389"/>
              <a:gd name="connsiteY119" fmla="*/ 767114 h 3176966"/>
              <a:gd name="connsiteX120" fmla="*/ 296987 w 3226389"/>
              <a:gd name="connsiteY120" fmla="*/ 981742 h 3176966"/>
              <a:gd name="connsiteX121" fmla="*/ 270647 w 3226389"/>
              <a:gd name="connsiteY121" fmla="*/ 951618 h 3176966"/>
              <a:gd name="connsiteX122" fmla="*/ 330852 w 3226389"/>
              <a:gd name="connsiteY122" fmla="*/ 808533 h 3176966"/>
              <a:gd name="connsiteX123" fmla="*/ 315801 w 3226389"/>
              <a:gd name="connsiteY123" fmla="*/ 785941 h 3176966"/>
              <a:gd name="connsiteX124" fmla="*/ 214206 w 3226389"/>
              <a:gd name="connsiteY124" fmla="*/ 966680 h 3176966"/>
              <a:gd name="connsiteX125" fmla="*/ 138950 w 3226389"/>
              <a:gd name="connsiteY125" fmla="*/ 1173777 h 3176966"/>
              <a:gd name="connsiteX126" fmla="*/ 48644 w 3226389"/>
              <a:gd name="connsiteY126" fmla="*/ 1523958 h 3176966"/>
              <a:gd name="connsiteX127" fmla="*/ 29830 w 3226389"/>
              <a:gd name="connsiteY127" fmla="*/ 1554081 h 3176966"/>
              <a:gd name="connsiteX128" fmla="*/ 7254 w 3226389"/>
              <a:gd name="connsiteY128" fmla="*/ 1587970 h 3176966"/>
              <a:gd name="connsiteX129" fmla="*/ 14779 w 3226389"/>
              <a:gd name="connsiteY129" fmla="*/ 1373342 h 3176966"/>
              <a:gd name="connsiteX130" fmla="*/ 29830 w 3226389"/>
              <a:gd name="connsiteY130" fmla="*/ 1286738 h 3176966"/>
              <a:gd name="connsiteX131" fmla="*/ 29830 w 3226389"/>
              <a:gd name="connsiteY131" fmla="*/ 1226492 h 3176966"/>
              <a:gd name="connsiteX132" fmla="*/ 44881 w 3226389"/>
              <a:gd name="connsiteY132" fmla="*/ 1173777 h 3176966"/>
              <a:gd name="connsiteX133" fmla="*/ 63695 w 3226389"/>
              <a:gd name="connsiteY133" fmla="*/ 1124827 h 3176966"/>
              <a:gd name="connsiteX134" fmla="*/ 71221 w 3226389"/>
              <a:gd name="connsiteY134" fmla="*/ 1098469 h 3176966"/>
              <a:gd name="connsiteX135" fmla="*/ 82509 w 3226389"/>
              <a:gd name="connsiteY135" fmla="*/ 1072111 h 3176966"/>
              <a:gd name="connsiteX136" fmla="*/ 101323 w 3226389"/>
              <a:gd name="connsiteY136" fmla="*/ 1019396 h 3176966"/>
              <a:gd name="connsiteX137" fmla="*/ 187867 w 3226389"/>
              <a:gd name="connsiteY137" fmla="*/ 804768 h 3176966"/>
              <a:gd name="connsiteX138" fmla="*/ 447497 w 3226389"/>
              <a:gd name="connsiteY138" fmla="*/ 443290 h 3176966"/>
              <a:gd name="connsiteX139" fmla="*/ 432446 w 3226389"/>
              <a:gd name="connsiteY139" fmla="*/ 401871 h 3176966"/>
              <a:gd name="connsiteX140" fmla="*/ 541566 w 3226389"/>
              <a:gd name="connsiteY140" fmla="*/ 277613 h 3176966"/>
              <a:gd name="connsiteX141" fmla="*/ 575431 w 3226389"/>
              <a:gd name="connsiteY141" fmla="*/ 262552 h 3176966"/>
              <a:gd name="connsiteX142" fmla="*/ 613059 w 3226389"/>
              <a:gd name="connsiteY142" fmla="*/ 251255 h 3176966"/>
              <a:gd name="connsiteX143" fmla="*/ 631872 w 3226389"/>
              <a:gd name="connsiteY143" fmla="*/ 228663 h 3176966"/>
              <a:gd name="connsiteX144" fmla="*/ 673263 w 3226389"/>
              <a:gd name="connsiteY144" fmla="*/ 187244 h 3176966"/>
              <a:gd name="connsiteX145" fmla="*/ 718416 w 3226389"/>
              <a:gd name="connsiteY145" fmla="*/ 142059 h 3176966"/>
              <a:gd name="connsiteX146" fmla="*/ 737230 w 3226389"/>
              <a:gd name="connsiteY146" fmla="*/ 123232 h 3176966"/>
              <a:gd name="connsiteX147" fmla="*/ 729704 w 3226389"/>
              <a:gd name="connsiteY147" fmla="*/ 149590 h 3176966"/>
              <a:gd name="connsiteX148" fmla="*/ 842587 w 3226389"/>
              <a:gd name="connsiteY148" fmla="*/ 32863 h 3176966"/>
              <a:gd name="connsiteX149" fmla="*/ 880214 w 3226389"/>
              <a:gd name="connsiteY149" fmla="*/ 100640 h 3176966"/>
              <a:gd name="connsiteX150" fmla="*/ 932893 w 3226389"/>
              <a:gd name="connsiteY150" fmla="*/ 115701 h 3176966"/>
              <a:gd name="connsiteX151" fmla="*/ 1019436 w 3226389"/>
              <a:gd name="connsiteY151" fmla="*/ 119467 h 3176966"/>
              <a:gd name="connsiteX152" fmla="*/ 1026962 w 3226389"/>
              <a:gd name="connsiteY152" fmla="*/ 115701 h 3176966"/>
              <a:gd name="connsiteX153" fmla="*/ 1045776 w 3226389"/>
              <a:gd name="connsiteY153" fmla="*/ 108170 h 3176966"/>
              <a:gd name="connsiteX154" fmla="*/ 1075878 w 3226389"/>
              <a:gd name="connsiteY154" fmla="*/ 96874 h 3176966"/>
              <a:gd name="connsiteX155" fmla="*/ 1045776 w 3226389"/>
              <a:gd name="connsiteY155" fmla="*/ 142059 h 3176966"/>
              <a:gd name="connsiteX156" fmla="*/ 1083403 w 3226389"/>
              <a:gd name="connsiteY156" fmla="*/ 115701 h 3176966"/>
              <a:gd name="connsiteX157" fmla="*/ 1098454 w 3226389"/>
              <a:gd name="connsiteY157" fmla="*/ 115701 h 3176966"/>
              <a:gd name="connsiteX158" fmla="*/ 1113506 w 3226389"/>
              <a:gd name="connsiteY158" fmla="*/ 115701 h 3176966"/>
              <a:gd name="connsiteX159" fmla="*/ 1090929 w 3226389"/>
              <a:gd name="connsiteY159" fmla="*/ 126997 h 3176966"/>
              <a:gd name="connsiteX160" fmla="*/ 1072115 w 3226389"/>
              <a:gd name="connsiteY160" fmla="*/ 138294 h 3176966"/>
              <a:gd name="connsiteX161" fmla="*/ 1102217 w 3226389"/>
              <a:gd name="connsiteY161" fmla="*/ 175948 h 3176966"/>
              <a:gd name="connsiteX162" fmla="*/ 1109743 w 3226389"/>
              <a:gd name="connsiteY162" fmla="*/ 179713 h 3176966"/>
              <a:gd name="connsiteX163" fmla="*/ 1015674 w 3226389"/>
              <a:gd name="connsiteY163" fmla="*/ 224898 h 3176966"/>
              <a:gd name="connsiteX164" fmla="*/ 1008148 w 3226389"/>
              <a:gd name="connsiteY164" fmla="*/ 251255 h 3176966"/>
              <a:gd name="connsiteX165" fmla="*/ 1305406 w 3226389"/>
              <a:gd name="connsiteY165" fmla="*/ 134528 h 3176966"/>
              <a:gd name="connsiteX166" fmla="*/ 1568800 w 3226389"/>
              <a:gd name="connsiteY166" fmla="*/ 51690 h 3176966"/>
              <a:gd name="connsiteX167" fmla="*/ 1504832 w 3226389"/>
              <a:gd name="connsiteY167" fmla="*/ 51690 h 3176966"/>
              <a:gd name="connsiteX168" fmla="*/ 1459679 w 3226389"/>
              <a:gd name="connsiteY168" fmla="*/ 51690 h 3176966"/>
              <a:gd name="connsiteX169" fmla="*/ 1437103 w 3226389"/>
              <a:gd name="connsiteY169" fmla="*/ 51690 h 3176966"/>
              <a:gd name="connsiteX170" fmla="*/ 1844539 w 3226389"/>
              <a:gd name="connsiteY170" fmla="*/ 327 h 3176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3226389" h="3176966">
                <a:moveTo>
                  <a:pt x="202518" y="1587878"/>
                </a:moveTo>
                <a:cubicBezTo>
                  <a:pt x="202518" y="1602933"/>
                  <a:pt x="202518" y="1621751"/>
                  <a:pt x="202518" y="1636805"/>
                </a:cubicBezTo>
                <a:cubicBezTo>
                  <a:pt x="202518" y="1659387"/>
                  <a:pt x="210044" y="1678205"/>
                  <a:pt x="217570" y="1678205"/>
                </a:cubicBezTo>
                <a:cubicBezTo>
                  <a:pt x="221333" y="1670678"/>
                  <a:pt x="221333" y="1655623"/>
                  <a:pt x="225096" y="1636805"/>
                </a:cubicBezTo>
                <a:cubicBezTo>
                  <a:pt x="243911" y="1648096"/>
                  <a:pt x="270251" y="1681969"/>
                  <a:pt x="289066" y="1670678"/>
                </a:cubicBezTo>
                <a:cubicBezTo>
                  <a:pt x="300355" y="1685732"/>
                  <a:pt x="307881" y="1674442"/>
                  <a:pt x="319170" y="1659387"/>
                </a:cubicBezTo>
                <a:cubicBezTo>
                  <a:pt x="319170" y="1659387"/>
                  <a:pt x="322933" y="1685732"/>
                  <a:pt x="322933" y="1712078"/>
                </a:cubicBezTo>
                <a:cubicBezTo>
                  <a:pt x="326696" y="1723369"/>
                  <a:pt x="330459" y="1734660"/>
                  <a:pt x="330459" y="1745950"/>
                </a:cubicBezTo>
                <a:cubicBezTo>
                  <a:pt x="330459" y="1753478"/>
                  <a:pt x="334222" y="1761005"/>
                  <a:pt x="334222" y="1761005"/>
                </a:cubicBezTo>
                <a:cubicBezTo>
                  <a:pt x="337985" y="1753478"/>
                  <a:pt x="334222" y="1730896"/>
                  <a:pt x="330459" y="1715841"/>
                </a:cubicBezTo>
                <a:cubicBezTo>
                  <a:pt x="349274" y="1768532"/>
                  <a:pt x="353037" y="1730896"/>
                  <a:pt x="353037" y="1802405"/>
                </a:cubicBezTo>
                <a:cubicBezTo>
                  <a:pt x="356800" y="1817459"/>
                  <a:pt x="364326" y="1813696"/>
                  <a:pt x="368088" y="1809932"/>
                </a:cubicBezTo>
                <a:cubicBezTo>
                  <a:pt x="371851" y="1855096"/>
                  <a:pt x="375614" y="1892732"/>
                  <a:pt x="394429" y="1904023"/>
                </a:cubicBezTo>
                <a:cubicBezTo>
                  <a:pt x="394429" y="1907786"/>
                  <a:pt x="398192" y="1911550"/>
                  <a:pt x="398192" y="1919077"/>
                </a:cubicBezTo>
                <a:cubicBezTo>
                  <a:pt x="398192" y="1919077"/>
                  <a:pt x="398192" y="1919077"/>
                  <a:pt x="398192" y="1922841"/>
                </a:cubicBezTo>
                <a:cubicBezTo>
                  <a:pt x="398192" y="1922841"/>
                  <a:pt x="398192" y="1922841"/>
                  <a:pt x="398192" y="1926604"/>
                </a:cubicBezTo>
                <a:cubicBezTo>
                  <a:pt x="417007" y="2028222"/>
                  <a:pt x="443348" y="2133604"/>
                  <a:pt x="492266" y="2231458"/>
                </a:cubicBezTo>
                <a:cubicBezTo>
                  <a:pt x="492266" y="2231458"/>
                  <a:pt x="492266" y="2231458"/>
                  <a:pt x="492266" y="2238985"/>
                </a:cubicBezTo>
                <a:cubicBezTo>
                  <a:pt x="492266" y="2238985"/>
                  <a:pt x="484740" y="2227694"/>
                  <a:pt x="473451" y="2216403"/>
                </a:cubicBezTo>
                <a:cubicBezTo>
                  <a:pt x="465925" y="2201349"/>
                  <a:pt x="454637" y="2190058"/>
                  <a:pt x="454637" y="2190058"/>
                </a:cubicBezTo>
                <a:cubicBezTo>
                  <a:pt x="447111" y="2190058"/>
                  <a:pt x="469688" y="2250276"/>
                  <a:pt x="443348" y="2216403"/>
                </a:cubicBezTo>
                <a:cubicBezTo>
                  <a:pt x="443348" y="2220167"/>
                  <a:pt x="443348" y="2227694"/>
                  <a:pt x="447111" y="2235221"/>
                </a:cubicBezTo>
                <a:cubicBezTo>
                  <a:pt x="450874" y="2242749"/>
                  <a:pt x="458400" y="2250276"/>
                  <a:pt x="462163" y="2257803"/>
                </a:cubicBezTo>
                <a:cubicBezTo>
                  <a:pt x="462163" y="2257803"/>
                  <a:pt x="454637" y="2254040"/>
                  <a:pt x="450874" y="2246512"/>
                </a:cubicBezTo>
                <a:cubicBezTo>
                  <a:pt x="443348" y="2242749"/>
                  <a:pt x="439585" y="2235221"/>
                  <a:pt x="439585" y="2235221"/>
                </a:cubicBezTo>
                <a:cubicBezTo>
                  <a:pt x="443348" y="2238985"/>
                  <a:pt x="439585" y="2227694"/>
                  <a:pt x="439585" y="2216403"/>
                </a:cubicBezTo>
                <a:cubicBezTo>
                  <a:pt x="401955" y="2190058"/>
                  <a:pt x="371851" y="2205112"/>
                  <a:pt x="349274" y="2193822"/>
                </a:cubicBezTo>
                <a:cubicBezTo>
                  <a:pt x="345511" y="2171240"/>
                  <a:pt x="337985" y="2144895"/>
                  <a:pt x="330459" y="2118549"/>
                </a:cubicBezTo>
                <a:cubicBezTo>
                  <a:pt x="319170" y="2092204"/>
                  <a:pt x="311644" y="2065858"/>
                  <a:pt x="304118" y="2035749"/>
                </a:cubicBezTo>
                <a:cubicBezTo>
                  <a:pt x="285303" y="1983059"/>
                  <a:pt x="266488" y="1926604"/>
                  <a:pt x="262726" y="1877677"/>
                </a:cubicBezTo>
                <a:cubicBezTo>
                  <a:pt x="285303" y="1870150"/>
                  <a:pt x="247674" y="1828750"/>
                  <a:pt x="258963" y="1798641"/>
                </a:cubicBezTo>
                <a:cubicBezTo>
                  <a:pt x="247674" y="1783587"/>
                  <a:pt x="243911" y="1749714"/>
                  <a:pt x="236385" y="1727132"/>
                </a:cubicBezTo>
                <a:cubicBezTo>
                  <a:pt x="236385" y="1727132"/>
                  <a:pt x="236385" y="1727132"/>
                  <a:pt x="240148" y="1708314"/>
                </a:cubicBezTo>
                <a:cubicBezTo>
                  <a:pt x="228859" y="1674442"/>
                  <a:pt x="228859" y="1697023"/>
                  <a:pt x="228859" y="1719605"/>
                </a:cubicBezTo>
                <a:cubicBezTo>
                  <a:pt x="225096" y="1734660"/>
                  <a:pt x="225096" y="1749714"/>
                  <a:pt x="217570" y="1745950"/>
                </a:cubicBezTo>
                <a:cubicBezTo>
                  <a:pt x="217570" y="1745950"/>
                  <a:pt x="213807" y="1734660"/>
                  <a:pt x="213807" y="1727132"/>
                </a:cubicBezTo>
                <a:cubicBezTo>
                  <a:pt x="210044" y="1719605"/>
                  <a:pt x="206281" y="1712078"/>
                  <a:pt x="206281" y="1712078"/>
                </a:cubicBezTo>
                <a:cubicBezTo>
                  <a:pt x="210044" y="1700787"/>
                  <a:pt x="210044" y="1697023"/>
                  <a:pt x="210044" y="1678205"/>
                </a:cubicBezTo>
                <a:cubicBezTo>
                  <a:pt x="206281" y="1670678"/>
                  <a:pt x="202518" y="1663151"/>
                  <a:pt x="198755" y="1666914"/>
                </a:cubicBezTo>
                <a:cubicBezTo>
                  <a:pt x="198755" y="1666914"/>
                  <a:pt x="198755" y="1666914"/>
                  <a:pt x="194992" y="1681969"/>
                </a:cubicBezTo>
                <a:cubicBezTo>
                  <a:pt x="194992" y="1681969"/>
                  <a:pt x="194992" y="1681969"/>
                  <a:pt x="187466" y="1663151"/>
                </a:cubicBezTo>
                <a:cubicBezTo>
                  <a:pt x="191229" y="1666914"/>
                  <a:pt x="191229" y="1670678"/>
                  <a:pt x="194992" y="1666914"/>
                </a:cubicBezTo>
                <a:cubicBezTo>
                  <a:pt x="194992" y="1666914"/>
                  <a:pt x="194992" y="1663151"/>
                  <a:pt x="194992" y="1655623"/>
                </a:cubicBezTo>
                <a:cubicBezTo>
                  <a:pt x="194992" y="1651860"/>
                  <a:pt x="194992" y="1640569"/>
                  <a:pt x="191229" y="1633042"/>
                </a:cubicBezTo>
                <a:cubicBezTo>
                  <a:pt x="191229" y="1617987"/>
                  <a:pt x="191229" y="1599169"/>
                  <a:pt x="191229" y="1599169"/>
                </a:cubicBezTo>
                <a:cubicBezTo>
                  <a:pt x="194992" y="1606696"/>
                  <a:pt x="198755" y="1595405"/>
                  <a:pt x="202518" y="1587878"/>
                </a:cubicBezTo>
                <a:close/>
                <a:moveTo>
                  <a:pt x="1844539" y="327"/>
                </a:moveTo>
                <a:cubicBezTo>
                  <a:pt x="1892632" y="1327"/>
                  <a:pt x="1941313" y="4622"/>
                  <a:pt x="1990229" y="10270"/>
                </a:cubicBezTo>
                <a:cubicBezTo>
                  <a:pt x="2088060" y="21566"/>
                  <a:pt x="2185892" y="44159"/>
                  <a:pt x="2279961" y="74282"/>
                </a:cubicBezTo>
                <a:cubicBezTo>
                  <a:pt x="2374030" y="104405"/>
                  <a:pt x="2468099" y="142059"/>
                  <a:pt x="2554642" y="183478"/>
                </a:cubicBezTo>
                <a:cubicBezTo>
                  <a:pt x="2554642" y="183478"/>
                  <a:pt x="2535829" y="194774"/>
                  <a:pt x="2520778" y="206071"/>
                </a:cubicBezTo>
                <a:cubicBezTo>
                  <a:pt x="2501964" y="217367"/>
                  <a:pt x="2486913" y="228663"/>
                  <a:pt x="2486913" y="228663"/>
                </a:cubicBezTo>
                <a:cubicBezTo>
                  <a:pt x="2633660" y="315267"/>
                  <a:pt x="2765357" y="431994"/>
                  <a:pt x="2878240" y="567548"/>
                </a:cubicBezTo>
                <a:cubicBezTo>
                  <a:pt x="2987360" y="706868"/>
                  <a:pt x="3077666" y="861249"/>
                  <a:pt x="3134108" y="1026926"/>
                </a:cubicBezTo>
                <a:cubicBezTo>
                  <a:pt x="3254516" y="1358281"/>
                  <a:pt x="3254516" y="1723524"/>
                  <a:pt x="3149159" y="2043583"/>
                </a:cubicBezTo>
                <a:cubicBezTo>
                  <a:pt x="3096480" y="2205495"/>
                  <a:pt x="3021225" y="2356110"/>
                  <a:pt x="2923393" y="2487899"/>
                </a:cubicBezTo>
                <a:cubicBezTo>
                  <a:pt x="2878240" y="2555676"/>
                  <a:pt x="2825561" y="2615923"/>
                  <a:pt x="2769120" y="2672403"/>
                </a:cubicBezTo>
                <a:cubicBezTo>
                  <a:pt x="2712678" y="2728884"/>
                  <a:pt x="2652474" y="2781600"/>
                  <a:pt x="2592270" y="2830550"/>
                </a:cubicBezTo>
                <a:cubicBezTo>
                  <a:pt x="2528303" y="2875735"/>
                  <a:pt x="2464336" y="2917154"/>
                  <a:pt x="2396607" y="2954808"/>
                </a:cubicBezTo>
                <a:cubicBezTo>
                  <a:pt x="2332640" y="2992462"/>
                  <a:pt x="2264910" y="3022585"/>
                  <a:pt x="2197180" y="3052708"/>
                </a:cubicBezTo>
                <a:cubicBezTo>
                  <a:pt x="2125688" y="3079066"/>
                  <a:pt x="2057958" y="3101658"/>
                  <a:pt x="1990229" y="3116720"/>
                </a:cubicBezTo>
                <a:cubicBezTo>
                  <a:pt x="1952601" y="3128016"/>
                  <a:pt x="1918736" y="3131781"/>
                  <a:pt x="1884871" y="3139312"/>
                </a:cubicBezTo>
                <a:cubicBezTo>
                  <a:pt x="1869820" y="3143078"/>
                  <a:pt x="1851006" y="3146843"/>
                  <a:pt x="1832193" y="3150608"/>
                </a:cubicBezTo>
                <a:cubicBezTo>
                  <a:pt x="1817142" y="3154374"/>
                  <a:pt x="1798328" y="3154374"/>
                  <a:pt x="1783277" y="3158139"/>
                </a:cubicBezTo>
                <a:cubicBezTo>
                  <a:pt x="1783277" y="3158139"/>
                  <a:pt x="1783277" y="3158139"/>
                  <a:pt x="1787040" y="3176966"/>
                </a:cubicBezTo>
                <a:cubicBezTo>
                  <a:pt x="1625241" y="3161905"/>
                  <a:pt x="1516121" y="3158139"/>
                  <a:pt x="1410764" y="3158139"/>
                </a:cubicBezTo>
                <a:cubicBezTo>
                  <a:pt x="1343034" y="3131781"/>
                  <a:pt x="1286592" y="3097893"/>
                  <a:pt x="1230151" y="3064004"/>
                </a:cubicBezTo>
                <a:cubicBezTo>
                  <a:pt x="1173710" y="3030116"/>
                  <a:pt x="1121031" y="2992462"/>
                  <a:pt x="1064590" y="2962339"/>
                </a:cubicBezTo>
                <a:cubicBezTo>
                  <a:pt x="1068352" y="2951043"/>
                  <a:pt x="1064590" y="2939746"/>
                  <a:pt x="1053301" y="2920919"/>
                </a:cubicBezTo>
                <a:cubicBezTo>
                  <a:pt x="1053301" y="2920919"/>
                  <a:pt x="1034488" y="2917154"/>
                  <a:pt x="1015674" y="2913389"/>
                </a:cubicBezTo>
                <a:cubicBezTo>
                  <a:pt x="996860" y="2909623"/>
                  <a:pt x="978046" y="2902092"/>
                  <a:pt x="978046" y="2902092"/>
                </a:cubicBezTo>
                <a:cubicBezTo>
                  <a:pt x="978046" y="2902092"/>
                  <a:pt x="974283" y="2898327"/>
                  <a:pt x="966758" y="2890796"/>
                </a:cubicBezTo>
                <a:cubicBezTo>
                  <a:pt x="959232" y="2879500"/>
                  <a:pt x="947944" y="2868204"/>
                  <a:pt x="936656" y="2856908"/>
                </a:cubicBezTo>
                <a:cubicBezTo>
                  <a:pt x="929130" y="2845612"/>
                  <a:pt x="917842" y="2834315"/>
                  <a:pt x="910316" y="2826785"/>
                </a:cubicBezTo>
                <a:cubicBezTo>
                  <a:pt x="902791" y="2815488"/>
                  <a:pt x="899028" y="2811723"/>
                  <a:pt x="899028" y="2811723"/>
                </a:cubicBezTo>
                <a:cubicBezTo>
                  <a:pt x="899028" y="2811723"/>
                  <a:pt x="902791" y="2811723"/>
                  <a:pt x="906554" y="2815488"/>
                </a:cubicBezTo>
                <a:cubicBezTo>
                  <a:pt x="910316" y="2819254"/>
                  <a:pt x="917842" y="2823019"/>
                  <a:pt x="925368" y="2830550"/>
                </a:cubicBezTo>
                <a:cubicBezTo>
                  <a:pt x="936656" y="2838081"/>
                  <a:pt x="951707" y="2845612"/>
                  <a:pt x="951707" y="2845612"/>
                </a:cubicBezTo>
                <a:cubicBezTo>
                  <a:pt x="962995" y="2823019"/>
                  <a:pt x="929130" y="2777834"/>
                  <a:pt x="883977" y="2725119"/>
                </a:cubicBezTo>
                <a:cubicBezTo>
                  <a:pt x="835061" y="2676169"/>
                  <a:pt x="771095" y="2619688"/>
                  <a:pt x="707128" y="2574503"/>
                </a:cubicBezTo>
                <a:cubicBezTo>
                  <a:pt x="673263" y="2525553"/>
                  <a:pt x="718416" y="2540615"/>
                  <a:pt x="729704" y="2525553"/>
                </a:cubicBezTo>
                <a:cubicBezTo>
                  <a:pt x="786146" y="2578269"/>
                  <a:pt x="850113" y="2623453"/>
                  <a:pt x="921605" y="2661107"/>
                </a:cubicBezTo>
                <a:cubicBezTo>
                  <a:pt x="993097" y="2698761"/>
                  <a:pt x="1068352" y="2732650"/>
                  <a:pt x="1147370" y="2755242"/>
                </a:cubicBezTo>
                <a:cubicBezTo>
                  <a:pt x="1305406" y="2804192"/>
                  <a:pt x="1459679" y="2826785"/>
                  <a:pt x="1610190" y="2849377"/>
                </a:cubicBezTo>
                <a:cubicBezTo>
                  <a:pt x="1640292" y="2879500"/>
                  <a:pt x="1670394" y="2879500"/>
                  <a:pt x="1711784" y="2871969"/>
                </a:cubicBezTo>
                <a:cubicBezTo>
                  <a:pt x="1730598" y="2868204"/>
                  <a:pt x="1753175" y="2860673"/>
                  <a:pt x="1779514" y="2853142"/>
                </a:cubicBezTo>
                <a:cubicBezTo>
                  <a:pt x="1805853" y="2845612"/>
                  <a:pt x="1835956" y="2838081"/>
                  <a:pt x="1869820" y="2830550"/>
                </a:cubicBezTo>
                <a:cubicBezTo>
                  <a:pt x="2039144" y="2792896"/>
                  <a:pt x="2208469" y="2706292"/>
                  <a:pt x="2351454" y="2585799"/>
                </a:cubicBezTo>
                <a:cubicBezTo>
                  <a:pt x="2419183" y="2529319"/>
                  <a:pt x="2486913" y="2461541"/>
                  <a:pt x="2543354" y="2393764"/>
                </a:cubicBezTo>
                <a:cubicBezTo>
                  <a:pt x="2599796" y="2322222"/>
                  <a:pt x="2652474" y="2246914"/>
                  <a:pt x="2693865" y="2171606"/>
                </a:cubicBezTo>
                <a:cubicBezTo>
                  <a:pt x="2693865" y="2171606"/>
                  <a:pt x="2693865" y="2171606"/>
                  <a:pt x="2708916" y="2190433"/>
                </a:cubicBezTo>
                <a:cubicBezTo>
                  <a:pt x="2708916" y="2190433"/>
                  <a:pt x="2712678" y="2182902"/>
                  <a:pt x="2720204" y="2175372"/>
                </a:cubicBezTo>
                <a:cubicBezTo>
                  <a:pt x="2723967" y="2167841"/>
                  <a:pt x="2731492" y="2156545"/>
                  <a:pt x="2739018" y="2141483"/>
                </a:cubicBezTo>
                <a:cubicBezTo>
                  <a:pt x="2750306" y="2126421"/>
                  <a:pt x="2757832" y="2107594"/>
                  <a:pt x="2769120" y="2088768"/>
                </a:cubicBezTo>
                <a:cubicBezTo>
                  <a:pt x="2780408" y="2069941"/>
                  <a:pt x="2787934" y="2047348"/>
                  <a:pt x="2799222" y="2028521"/>
                </a:cubicBezTo>
                <a:cubicBezTo>
                  <a:pt x="2810510" y="2005929"/>
                  <a:pt x="2818036" y="1983337"/>
                  <a:pt x="2825561" y="1964510"/>
                </a:cubicBezTo>
                <a:cubicBezTo>
                  <a:pt x="2833087" y="1945683"/>
                  <a:pt x="2840612" y="1926856"/>
                  <a:pt x="2848138" y="1908029"/>
                </a:cubicBezTo>
                <a:cubicBezTo>
                  <a:pt x="2851901" y="1892967"/>
                  <a:pt x="2855664" y="1877906"/>
                  <a:pt x="2859426" y="1870375"/>
                </a:cubicBezTo>
                <a:cubicBezTo>
                  <a:pt x="2863189" y="1859079"/>
                  <a:pt x="2863189" y="1855313"/>
                  <a:pt x="2863189" y="1855313"/>
                </a:cubicBezTo>
                <a:cubicBezTo>
                  <a:pt x="2934682" y="1802598"/>
                  <a:pt x="2949732" y="1682105"/>
                  <a:pt x="2923393" y="1557847"/>
                </a:cubicBezTo>
                <a:cubicBezTo>
                  <a:pt x="2912105" y="1497600"/>
                  <a:pt x="2893291" y="1433589"/>
                  <a:pt x="2874477" y="1377108"/>
                </a:cubicBezTo>
                <a:cubicBezTo>
                  <a:pt x="2855664" y="1316862"/>
                  <a:pt x="2833087" y="1267911"/>
                  <a:pt x="2821798" y="1218961"/>
                </a:cubicBezTo>
                <a:cubicBezTo>
                  <a:pt x="2791696" y="1121061"/>
                  <a:pt x="2750306" y="1015630"/>
                  <a:pt x="2690102" y="910199"/>
                </a:cubicBezTo>
                <a:cubicBezTo>
                  <a:pt x="2629898" y="801003"/>
                  <a:pt x="2550880" y="699337"/>
                  <a:pt x="2453048" y="608968"/>
                </a:cubicBezTo>
                <a:cubicBezTo>
                  <a:pt x="2355216" y="522364"/>
                  <a:pt x="2242334" y="450821"/>
                  <a:pt x="2121925" y="405636"/>
                </a:cubicBezTo>
                <a:cubicBezTo>
                  <a:pt x="2001517" y="360452"/>
                  <a:pt x="1873583" y="345390"/>
                  <a:pt x="1764463" y="360452"/>
                </a:cubicBezTo>
                <a:cubicBezTo>
                  <a:pt x="1696733" y="352921"/>
                  <a:pt x="1617715" y="356686"/>
                  <a:pt x="1538697" y="364217"/>
                </a:cubicBezTo>
                <a:cubicBezTo>
                  <a:pt x="1455917" y="375513"/>
                  <a:pt x="1373136" y="394340"/>
                  <a:pt x="1294118" y="420698"/>
                </a:cubicBezTo>
                <a:cubicBezTo>
                  <a:pt x="1211337" y="443290"/>
                  <a:pt x="1136082" y="473414"/>
                  <a:pt x="1068352" y="499771"/>
                </a:cubicBezTo>
                <a:cubicBezTo>
                  <a:pt x="1000623" y="526129"/>
                  <a:pt x="936656" y="552487"/>
                  <a:pt x="883977" y="567548"/>
                </a:cubicBezTo>
                <a:cubicBezTo>
                  <a:pt x="861401" y="571314"/>
                  <a:pt x="827536" y="582610"/>
                  <a:pt x="789908" y="597672"/>
                </a:cubicBezTo>
                <a:cubicBezTo>
                  <a:pt x="782383" y="601437"/>
                  <a:pt x="771095" y="608968"/>
                  <a:pt x="763569" y="612733"/>
                </a:cubicBezTo>
                <a:cubicBezTo>
                  <a:pt x="752281" y="616499"/>
                  <a:pt x="744755" y="624029"/>
                  <a:pt x="733467" y="627795"/>
                </a:cubicBezTo>
                <a:cubicBezTo>
                  <a:pt x="714653" y="635325"/>
                  <a:pt x="695839" y="646622"/>
                  <a:pt x="680788" y="657918"/>
                </a:cubicBezTo>
                <a:cubicBezTo>
                  <a:pt x="646923" y="672979"/>
                  <a:pt x="620584" y="688041"/>
                  <a:pt x="605533" y="684276"/>
                </a:cubicBezTo>
                <a:cubicBezTo>
                  <a:pt x="601770" y="684276"/>
                  <a:pt x="598008" y="680510"/>
                  <a:pt x="598008" y="669214"/>
                </a:cubicBezTo>
                <a:cubicBezTo>
                  <a:pt x="598008" y="657918"/>
                  <a:pt x="605533" y="642856"/>
                  <a:pt x="616821" y="620264"/>
                </a:cubicBezTo>
                <a:cubicBezTo>
                  <a:pt x="590482" y="654152"/>
                  <a:pt x="616821" y="608968"/>
                  <a:pt x="635635" y="567548"/>
                </a:cubicBezTo>
                <a:cubicBezTo>
                  <a:pt x="654449" y="529894"/>
                  <a:pt x="665737" y="492241"/>
                  <a:pt x="582957" y="544956"/>
                </a:cubicBezTo>
                <a:cubicBezTo>
                  <a:pt x="545329" y="567548"/>
                  <a:pt x="500176" y="672979"/>
                  <a:pt x="458785" y="767114"/>
                </a:cubicBezTo>
                <a:cubicBezTo>
                  <a:pt x="417395" y="865014"/>
                  <a:pt x="379768" y="959149"/>
                  <a:pt x="296987" y="981742"/>
                </a:cubicBezTo>
                <a:cubicBezTo>
                  <a:pt x="296987" y="981742"/>
                  <a:pt x="296987" y="981742"/>
                  <a:pt x="270647" y="951618"/>
                </a:cubicBezTo>
                <a:cubicBezTo>
                  <a:pt x="304512" y="895138"/>
                  <a:pt x="308275" y="857484"/>
                  <a:pt x="330852" y="808533"/>
                </a:cubicBezTo>
                <a:cubicBezTo>
                  <a:pt x="330852" y="808533"/>
                  <a:pt x="330852" y="808533"/>
                  <a:pt x="315801" y="785941"/>
                </a:cubicBezTo>
                <a:cubicBezTo>
                  <a:pt x="278173" y="838657"/>
                  <a:pt x="244308" y="902668"/>
                  <a:pt x="214206" y="966680"/>
                </a:cubicBezTo>
                <a:cubicBezTo>
                  <a:pt x="184104" y="1034457"/>
                  <a:pt x="157764" y="1106000"/>
                  <a:pt x="138950" y="1173777"/>
                </a:cubicBezTo>
                <a:cubicBezTo>
                  <a:pt x="97560" y="1313096"/>
                  <a:pt x="82509" y="1444885"/>
                  <a:pt x="48644" y="1523958"/>
                </a:cubicBezTo>
                <a:cubicBezTo>
                  <a:pt x="48644" y="1523958"/>
                  <a:pt x="41119" y="1539020"/>
                  <a:pt x="29830" y="1554081"/>
                </a:cubicBezTo>
                <a:cubicBezTo>
                  <a:pt x="18542" y="1572908"/>
                  <a:pt x="7254" y="1587970"/>
                  <a:pt x="7254" y="1587970"/>
                </a:cubicBezTo>
                <a:cubicBezTo>
                  <a:pt x="-7797" y="1508897"/>
                  <a:pt x="3491" y="1433589"/>
                  <a:pt x="14779" y="1373342"/>
                </a:cubicBezTo>
                <a:cubicBezTo>
                  <a:pt x="22305" y="1339454"/>
                  <a:pt x="26068" y="1313096"/>
                  <a:pt x="29830" y="1286738"/>
                </a:cubicBezTo>
                <a:cubicBezTo>
                  <a:pt x="33593" y="1264146"/>
                  <a:pt x="33593" y="1241554"/>
                  <a:pt x="29830" y="1226492"/>
                </a:cubicBezTo>
                <a:cubicBezTo>
                  <a:pt x="33593" y="1207665"/>
                  <a:pt x="41119" y="1192604"/>
                  <a:pt x="44881" y="1173777"/>
                </a:cubicBezTo>
                <a:cubicBezTo>
                  <a:pt x="52407" y="1158715"/>
                  <a:pt x="56170" y="1139888"/>
                  <a:pt x="63695" y="1124827"/>
                </a:cubicBezTo>
                <a:cubicBezTo>
                  <a:pt x="67458" y="1113530"/>
                  <a:pt x="67458" y="1106000"/>
                  <a:pt x="71221" y="1098469"/>
                </a:cubicBezTo>
                <a:cubicBezTo>
                  <a:pt x="74983" y="1087173"/>
                  <a:pt x="78746" y="1079642"/>
                  <a:pt x="82509" y="1072111"/>
                </a:cubicBezTo>
                <a:cubicBezTo>
                  <a:pt x="86272" y="1053284"/>
                  <a:pt x="93797" y="1034457"/>
                  <a:pt x="101323" y="1019396"/>
                </a:cubicBezTo>
                <a:cubicBezTo>
                  <a:pt x="127662" y="947853"/>
                  <a:pt x="154001" y="876311"/>
                  <a:pt x="187867" y="804768"/>
                </a:cubicBezTo>
                <a:cubicBezTo>
                  <a:pt x="259359" y="669214"/>
                  <a:pt x="345903" y="537425"/>
                  <a:pt x="447497" y="443290"/>
                </a:cubicBezTo>
                <a:cubicBezTo>
                  <a:pt x="447497" y="443290"/>
                  <a:pt x="447497" y="443290"/>
                  <a:pt x="432446" y="401871"/>
                </a:cubicBezTo>
                <a:cubicBezTo>
                  <a:pt x="481362" y="364217"/>
                  <a:pt x="500176" y="326563"/>
                  <a:pt x="541566" y="277613"/>
                </a:cubicBezTo>
                <a:cubicBezTo>
                  <a:pt x="541566" y="277613"/>
                  <a:pt x="556617" y="270082"/>
                  <a:pt x="575431" y="262552"/>
                </a:cubicBezTo>
                <a:cubicBezTo>
                  <a:pt x="594245" y="255021"/>
                  <a:pt x="613059" y="251255"/>
                  <a:pt x="613059" y="251255"/>
                </a:cubicBezTo>
                <a:cubicBezTo>
                  <a:pt x="613059" y="251255"/>
                  <a:pt x="620584" y="239959"/>
                  <a:pt x="631872" y="228663"/>
                </a:cubicBezTo>
                <a:cubicBezTo>
                  <a:pt x="643161" y="217367"/>
                  <a:pt x="658212" y="202305"/>
                  <a:pt x="673263" y="187244"/>
                </a:cubicBezTo>
                <a:cubicBezTo>
                  <a:pt x="688314" y="168417"/>
                  <a:pt x="703365" y="153355"/>
                  <a:pt x="718416" y="142059"/>
                </a:cubicBezTo>
                <a:cubicBezTo>
                  <a:pt x="729704" y="130763"/>
                  <a:pt x="737230" y="123232"/>
                  <a:pt x="737230" y="123232"/>
                </a:cubicBezTo>
                <a:cubicBezTo>
                  <a:pt x="737230" y="123232"/>
                  <a:pt x="737230" y="123232"/>
                  <a:pt x="729704" y="149590"/>
                </a:cubicBezTo>
                <a:cubicBezTo>
                  <a:pt x="872689" y="85578"/>
                  <a:pt x="812485" y="59220"/>
                  <a:pt x="842587" y="32863"/>
                </a:cubicBezTo>
                <a:cubicBezTo>
                  <a:pt x="850113" y="62986"/>
                  <a:pt x="857638" y="85578"/>
                  <a:pt x="880214" y="100640"/>
                </a:cubicBezTo>
                <a:cubicBezTo>
                  <a:pt x="895265" y="108170"/>
                  <a:pt x="910316" y="115701"/>
                  <a:pt x="932893" y="115701"/>
                </a:cubicBezTo>
                <a:cubicBezTo>
                  <a:pt x="955470" y="119467"/>
                  <a:pt x="981809" y="119467"/>
                  <a:pt x="1019436" y="119467"/>
                </a:cubicBezTo>
                <a:cubicBezTo>
                  <a:pt x="1019436" y="119467"/>
                  <a:pt x="1023199" y="115701"/>
                  <a:pt x="1026962" y="115701"/>
                </a:cubicBezTo>
                <a:cubicBezTo>
                  <a:pt x="1030725" y="111936"/>
                  <a:pt x="1038250" y="111936"/>
                  <a:pt x="1045776" y="108170"/>
                </a:cubicBezTo>
                <a:cubicBezTo>
                  <a:pt x="1060827" y="104405"/>
                  <a:pt x="1075878" y="96874"/>
                  <a:pt x="1075878" y="96874"/>
                </a:cubicBezTo>
                <a:cubicBezTo>
                  <a:pt x="1038250" y="115701"/>
                  <a:pt x="1045776" y="126997"/>
                  <a:pt x="1045776" y="142059"/>
                </a:cubicBezTo>
                <a:cubicBezTo>
                  <a:pt x="1045776" y="142059"/>
                  <a:pt x="1045776" y="142059"/>
                  <a:pt x="1083403" y="115701"/>
                </a:cubicBezTo>
                <a:cubicBezTo>
                  <a:pt x="1083403" y="115701"/>
                  <a:pt x="1090929" y="115701"/>
                  <a:pt x="1098454" y="115701"/>
                </a:cubicBezTo>
                <a:cubicBezTo>
                  <a:pt x="1105980" y="115701"/>
                  <a:pt x="1113506" y="115701"/>
                  <a:pt x="1113506" y="115701"/>
                </a:cubicBezTo>
                <a:cubicBezTo>
                  <a:pt x="1113506" y="115701"/>
                  <a:pt x="1102217" y="119467"/>
                  <a:pt x="1090929" y="126997"/>
                </a:cubicBezTo>
                <a:cubicBezTo>
                  <a:pt x="1083403" y="134528"/>
                  <a:pt x="1072115" y="138294"/>
                  <a:pt x="1072115" y="138294"/>
                </a:cubicBezTo>
                <a:cubicBezTo>
                  <a:pt x="1034488" y="183478"/>
                  <a:pt x="1079641" y="175948"/>
                  <a:pt x="1102217" y="175948"/>
                </a:cubicBezTo>
                <a:cubicBezTo>
                  <a:pt x="1113506" y="175948"/>
                  <a:pt x="1121031" y="172182"/>
                  <a:pt x="1109743" y="179713"/>
                </a:cubicBezTo>
                <a:cubicBezTo>
                  <a:pt x="1102217" y="187244"/>
                  <a:pt x="1072115" y="198540"/>
                  <a:pt x="1015674" y="224898"/>
                </a:cubicBezTo>
                <a:cubicBezTo>
                  <a:pt x="1015674" y="224898"/>
                  <a:pt x="1015674" y="224898"/>
                  <a:pt x="1008148" y="251255"/>
                </a:cubicBezTo>
                <a:cubicBezTo>
                  <a:pt x="1090929" y="213601"/>
                  <a:pt x="1200049" y="172182"/>
                  <a:pt x="1305406" y="134528"/>
                </a:cubicBezTo>
                <a:cubicBezTo>
                  <a:pt x="1410764" y="100640"/>
                  <a:pt x="1508595" y="74282"/>
                  <a:pt x="1568800" y="51690"/>
                </a:cubicBezTo>
                <a:cubicBezTo>
                  <a:pt x="1568800" y="51690"/>
                  <a:pt x="1534935" y="51690"/>
                  <a:pt x="1504832" y="51690"/>
                </a:cubicBezTo>
                <a:cubicBezTo>
                  <a:pt x="1486019" y="47924"/>
                  <a:pt x="1470968" y="51690"/>
                  <a:pt x="1459679" y="51690"/>
                </a:cubicBezTo>
                <a:cubicBezTo>
                  <a:pt x="1448391" y="51690"/>
                  <a:pt x="1437103" y="51690"/>
                  <a:pt x="1437103" y="51690"/>
                </a:cubicBezTo>
                <a:cubicBezTo>
                  <a:pt x="1561274" y="14977"/>
                  <a:pt x="1700261" y="-2673"/>
                  <a:pt x="1844539" y="327"/>
                </a:cubicBezTo>
                <a:close/>
              </a:path>
            </a:pathLst>
          </a:custGeom>
          <a:solidFill>
            <a:schemeClr val="accent4"/>
          </a:solidFill>
          <a:ln>
            <a:noFill/>
          </a:ln>
        </p:spPr>
        <p:txBody>
          <a:bodyPr vert="horz" wrap="square" lIns="60960" tIns="30480" rIns="60960" bIns="30480" numCol="1" anchor="t" anchorCtr="0" compatLnSpc="1">
            <a:prstTxWarp prst="textNoShape">
              <a:avLst/>
            </a:prstTxWarp>
            <a:noAutofit/>
          </a:bodyPr>
          <a:lstStyle/>
          <a:p>
            <a:endParaRPr lang="fr-FR" sz="1200"/>
          </a:p>
        </p:txBody>
      </p:sp>
      <p:sp>
        <p:nvSpPr>
          <p:cNvPr id="33" name="Freeform 154"/>
          <p:cNvSpPr>
            <a:spLocks noEditPoints="1"/>
          </p:cNvSpPr>
          <p:nvPr userDrawn="1"/>
        </p:nvSpPr>
        <p:spPr bwMode="auto">
          <a:xfrm>
            <a:off x="3563128" y="1861467"/>
            <a:ext cx="2224617" cy="2299759"/>
          </a:xfrm>
          <a:custGeom>
            <a:avLst/>
            <a:gdLst>
              <a:gd name="T0" fmla="*/ 754 w 887"/>
              <a:gd name="T1" fmla="*/ 779 h 917"/>
              <a:gd name="T2" fmla="*/ 495 w 887"/>
              <a:gd name="T3" fmla="*/ 905 h 917"/>
              <a:gd name="T4" fmla="*/ 231 w 887"/>
              <a:gd name="T5" fmla="*/ 849 h 917"/>
              <a:gd name="T6" fmla="*/ 22 w 887"/>
              <a:gd name="T7" fmla="*/ 584 h 917"/>
              <a:gd name="T8" fmla="*/ 78 w 887"/>
              <a:gd name="T9" fmla="*/ 175 h 917"/>
              <a:gd name="T10" fmla="*/ 378 w 887"/>
              <a:gd name="T11" fmla="*/ 0 h 917"/>
              <a:gd name="T12" fmla="*/ 386 w 887"/>
              <a:gd name="T13" fmla="*/ 38 h 917"/>
              <a:gd name="T14" fmla="*/ 343 w 887"/>
              <a:gd name="T15" fmla="*/ 62 h 917"/>
              <a:gd name="T16" fmla="*/ 360 w 887"/>
              <a:gd name="T17" fmla="*/ 68 h 917"/>
              <a:gd name="T18" fmla="*/ 353 w 887"/>
              <a:gd name="T19" fmla="*/ 85 h 917"/>
              <a:gd name="T20" fmla="*/ 237 w 887"/>
              <a:gd name="T21" fmla="*/ 168 h 917"/>
              <a:gd name="T22" fmla="*/ 119 w 887"/>
              <a:gd name="T23" fmla="*/ 387 h 917"/>
              <a:gd name="T24" fmla="*/ 366 w 887"/>
              <a:gd name="T25" fmla="*/ 784 h 917"/>
              <a:gd name="T26" fmla="*/ 477 w 887"/>
              <a:gd name="T27" fmla="*/ 803 h 917"/>
              <a:gd name="T28" fmla="*/ 660 w 887"/>
              <a:gd name="T29" fmla="*/ 732 h 917"/>
              <a:gd name="T30" fmla="*/ 719 w 887"/>
              <a:gd name="T31" fmla="*/ 678 h 917"/>
              <a:gd name="T32" fmla="*/ 772 w 887"/>
              <a:gd name="T33" fmla="*/ 568 h 917"/>
              <a:gd name="T34" fmla="*/ 780 w 887"/>
              <a:gd name="T35" fmla="*/ 383 h 917"/>
              <a:gd name="T36" fmla="*/ 759 w 887"/>
              <a:gd name="T37" fmla="*/ 317 h 917"/>
              <a:gd name="T38" fmla="*/ 801 w 887"/>
              <a:gd name="T39" fmla="*/ 477 h 917"/>
              <a:gd name="T40" fmla="*/ 778 w 887"/>
              <a:gd name="T41" fmla="*/ 341 h 917"/>
              <a:gd name="T42" fmla="*/ 720 w 887"/>
              <a:gd name="T43" fmla="*/ 217 h 917"/>
              <a:gd name="T44" fmla="*/ 787 w 887"/>
              <a:gd name="T45" fmla="*/ 282 h 917"/>
              <a:gd name="T46" fmla="*/ 839 w 887"/>
              <a:gd name="T47" fmla="*/ 384 h 917"/>
              <a:gd name="T48" fmla="*/ 856 w 887"/>
              <a:gd name="T49" fmla="*/ 549 h 917"/>
              <a:gd name="T50" fmla="*/ 838 w 887"/>
              <a:gd name="T51" fmla="*/ 619 h 917"/>
              <a:gd name="T52" fmla="*/ 751 w 887"/>
              <a:gd name="T53" fmla="*/ 764 h 917"/>
              <a:gd name="T54" fmla="*/ 795 w 887"/>
              <a:gd name="T55" fmla="*/ 714 h 917"/>
              <a:gd name="T56" fmla="*/ 863 w 887"/>
              <a:gd name="T57" fmla="*/ 519 h 917"/>
              <a:gd name="T58" fmla="*/ 869 w 887"/>
              <a:gd name="T59" fmla="*/ 391 h 917"/>
              <a:gd name="T60" fmla="*/ 822 w 887"/>
              <a:gd name="T61" fmla="*/ 268 h 917"/>
              <a:gd name="T62" fmla="*/ 678 w 887"/>
              <a:gd name="T63" fmla="*/ 134 h 917"/>
              <a:gd name="T64" fmla="*/ 639 w 887"/>
              <a:gd name="T65" fmla="*/ 99 h 917"/>
              <a:gd name="T66" fmla="*/ 540 w 887"/>
              <a:gd name="T67" fmla="*/ 72 h 917"/>
              <a:gd name="T68" fmla="*/ 662 w 887"/>
              <a:gd name="T69" fmla="*/ 94 h 917"/>
              <a:gd name="T70" fmla="*/ 875 w 887"/>
              <a:gd name="T71" fmla="*/ 372 h 917"/>
              <a:gd name="T72" fmla="*/ 250 w 887"/>
              <a:gd name="T73" fmla="*/ 91 h 917"/>
              <a:gd name="T74" fmla="*/ 267 w 887"/>
              <a:gd name="T75" fmla="*/ 70 h 917"/>
              <a:gd name="T76" fmla="*/ 38 w 887"/>
              <a:gd name="T77" fmla="*/ 308 h 917"/>
              <a:gd name="T78" fmla="*/ 207 w 887"/>
              <a:gd name="T79" fmla="*/ 788 h 917"/>
              <a:gd name="T80" fmla="*/ 160 w 887"/>
              <a:gd name="T81" fmla="*/ 756 h 917"/>
              <a:gd name="T82" fmla="*/ 78 w 887"/>
              <a:gd name="T83" fmla="*/ 658 h 917"/>
              <a:gd name="T84" fmla="*/ 18 w 887"/>
              <a:gd name="T85" fmla="*/ 403 h 917"/>
              <a:gd name="T86" fmla="*/ 65 w 887"/>
              <a:gd name="T87" fmla="*/ 636 h 917"/>
              <a:gd name="T88" fmla="*/ 327 w 887"/>
              <a:gd name="T89" fmla="*/ 853 h 917"/>
              <a:gd name="T90" fmla="*/ 405 w 887"/>
              <a:gd name="T91" fmla="*/ 803 h 917"/>
              <a:gd name="T92" fmla="*/ 264 w 887"/>
              <a:gd name="T93" fmla="*/ 756 h 917"/>
              <a:gd name="T94" fmla="*/ 478 w 887"/>
              <a:gd name="T95" fmla="*/ 816 h 917"/>
              <a:gd name="T96" fmla="*/ 784 w 887"/>
              <a:gd name="T97" fmla="*/ 559 h 917"/>
              <a:gd name="T98" fmla="*/ 772 w 887"/>
              <a:gd name="T99" fmla="*/ 682 h 917"/>
              <a:gd name="T100" fmla="*/ 836 w 887"/>
              <a:gd name="T101" fmla="*/ 431 h 917"/>
              <a:gd name="T102" fmla="*/ 828 w 887"/>
              <a:gd name="T103" fmla="*/ 484 h 917"/>
              <a:gd name="T104" fmla="*/ 817 w 887"/>
              <a:gd name="T105" fmla="*/ 558 h 917"/>
              <a:gd name="T106" fmla="*/ 709 w 887"/>
              <a:gd name="T107" fmla="*/ 748 h 917"/>
              <a:gd name="T108" fmla="*/ 694 w 887"/>
              <a:gd name="T109" fmla="*/ 771 h 9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87" h="917">
                <a:moveTo>
                  <a:pt x="790" y="216"/>
                </a:moveTo>
                <a:cubicBezTo>
                  <a:pt x="830" y="263"/>
                  <a:pt x="860" y="318"/>
                  <a:pt x="876" y="376"/>
                </a:cubicBezTo>
                <a:cubicBezTo>
                  <a:pt x="887" y="437"/>
                  <a:pt x="886" y="498"/>
                  <a:pt x="873" y="555"/>
                </a:cubicBezTo>
                <a:cubicBezTo>
                  <a:pt x="861" y="613"/>
                  <a:pt x="838" y="666"/>
                  <a:pt x="808" y="713"/>
                </a:cubicBezTo>
                <a:cubicBezTo>
                  <a:pt x="795" y="734"/>
                  <a:pt x="777" y="757"/>
                  <a:pt x="754" y="779"/>
                </a:cubicBezTo>
                <a:cubicBezTo>
                  <a:pt x="731" y="801"/>
                  <a:pt x="704" y="821"/>
                  <a:pt x="674" y="838"/>
                </a:cubicBezTo>
                <a:cubicBezTo>
                  <a:pt x="659" y="847"/>
                  <a:pt x="643" y="854"/>
                  <a:pt x="628" y="862"/>
                </a:cubicBezTo>
                <a:cubicBezTo>
                  <a:pt x="620" y="865"/>
                  <a:pt x="612" y="868"/>
                  <a:pt x="604" y="871"/>
                </a:cubicBezTo>
                <a:cubicBezTo>
                  <a:pt x="597" y="874"/>
                  <a:pt x="589" y="878"/>
                  <a:pt x="581" y="880"/>
                </a:cubicBezTo>
                <a:cubicBezTo>
                  <a:pt x="550" y="891"/>
                  <a:pt x="520" y="898"/>
                  <a:pt x="495" y="905"/>
                </a:cubicBezTo>
                <a:cubicBezTo>
                  <a:pt x="500" y="906"/>
                  <a:pt x="506" y="905"/>
                  <a:pt x="511" y="905"/>
                </a:cubicBezTo>
                <a:cubicBezTo>
                  <a:pt x="516" y="905"/>
                  <a:pt x="522" y="905"/>
                  <a:pt x="527" y="904"/>
                </a:cubicBezTo>
                <a:cubicBezTo>
                  <a:pt x="519" y="906"/>
                  <a:pt x="512" y="907"/>
                  <a:pt x="505" y="909"/>
                </a:cubicBezTo>
                <a:cubicBezTo>
                  <a:pt x="498" y="911"/>
                  <a:pt x="491" y="912"/>
                  <a:pt x="484" y="913"/>
                </a:cubicBezTo>
                <a:cubicBezTo>
                  <a:pt x="396" y="917"/>
                  <a:pt x="307" y="895"/>
                  <a:pt x="231" y="849"/>
                </a:cubicBezTo>
                <a:cubicBezTo>
                  <a:pt x="155" y="804"/>
                  <a:pt x="92" y="735"/>
                  <a:pt x="53" y="653"/>
                </a:cubicBezTo>
                <a:cubicBezTo>
                  <a:pt x="50" y="646"/>
                  <a:pt x="47" y="641"/>
                  <a:pt x="44" y="635"/>
                </a:cubicBezTo>
                <a:cubicBezTo>
                  <a:pt x="41" y="630"/>
                  <a:pt x="39" y="624"/>
                  <a:pt x="36" y="619"/>
                </a:cubicBezTo>
                <a:cubicBezTo>
                  <a:pt x="33" y="614"/>
                  <a:pt x="31" y="608"/>
                  <a:pt x="28" y="602"/>
                </a:cubicBezTo>
                <a:cubicBezTo>
                  <a:pt x="26" y="597"/>
                  <a:pt x="24" y="591"/>
                  <a:pt x="22" y="584"/>
                </a:cubicBezTo>
                <a:cubicBezTo>
                  <a:pt x="14" y="558"/>
                  <a:pt x="8" y="531"/>
                  <a:pt x="5" y="504"/>
                </a:cubicBezTo>
                <a:cubicBezTo>
                  <a:pt x="5" y="504"/>
                  <a:pt x="5" y="504"/>
                  <a:pt x="4" y="505"/>
                </a:cubicBezTo>
                <a:cubicBezTo>
                  <a:pt x="1" y="477"/>
                  <a:pt x="0" y="449"/>
                  <a:pt x="1" y="420"/>
                </a:cubicBezTo>
                <a:cubicBezTo>
                  <a:pt x="2" y="392"/>
                  <a:pt x="6" y="364"/>
                  <a:pt x="12" y="336"/>
                </a:cubicBezTo>
                <a:cubicBezTo>
                  <a:pt x="24" y="280"/>
                  <a:pt x="46" y="226"/>
                  <a:pt x="78" y="175"/>
                </a:cubicBezTo>
                <a:cubicBezTo>
                  <a:pt x="109" y="128"/>
                  <a:pt x="150" y="89"/>
                  <a:pt x="195" y="57"/>
                </a:cubicBezTo>
                <a:cubicBezTo>
                  <a:pt x="204" y="50"/>
                  <a:pt x="209" y="49"/>
                  <a:pt x="214" y="48"/>
                </a:cubicBezTo>
                <a:cubicBezTo>
                  <a:pt x="218" y="47"/>
                  <a:pt x="222" y="46"/>
                  <a:pt x="228" y="43"/>
                </a:cubicBezTo>
                <a:cubicBezTo>
                  <a:pt x="254" y="32"/>
                  <a:pt x="277" y="25"/>
                  <a:pt x="301" y="18"/>
                </a:cubicBezTo>
                <a:cubicBezTo>
                  <a:pt x="324" y="11"/>
                  <a:pt x="349" y="5"/>
                  <a:pt x="378" y="0"/>
                </a:cubicBezTo>
                <a:cubicBezTo>
                  <a:pt x="378" y="0"/>
                  <a:pt x="379" y="3"/>
                  <a:pt x="379" y="5"/>
                </a:cubicBezTo>
                <a:cubicBezTo>
                  <a:pt x="388" y="2"/>
                  <a:pt x="396" y="1"/>
                  <a:pt x="403" y="0"/>
                </a:cubicBezTo>
                <a:cubicBezTo>
                  <a:pt x="390" y="11"/>
                  <a:pt x="368" y="21"/>
                  <a:pt x="358" y="30"/>
                </a:cubicBezTo>
                <a:cubicBezTo>
                  <a:pt x="353" y="33"/>
                  <a:pt x="351" y="36"/>
                  <a:pt x="355" y="38"/>
                </a:cubicBezTo>
                <a:cubicBezTo>
                  <a:pt x="359" y="39"/>
                  <a:pt x="369" y="39"/>
                  <a:pt x="386" y="38"/>
                </a:cubicBezTo>
                <a:cubicBezTo>
                  <a:pt x="386" y="38"/>
                  <a:pt x="386" y="38"/>
                  <a:pt x="386" y="38"/>
                </a:cubicBezTo>
                <a:cubicBezTo>
                  <a:pt x="383" y="39"/>
                  <a:pt x="379" y="40"/>
                  <a:pt x="376" y="42"/>
                </a:cubicBezTo>
                <a:cubicBezTo>
                  <a:pt x="376" y="42"/>
                  <a:pt x="375" y="42"/>
                  <a:pt x="375" y="42"/>
                </a:cubicBezTo>
                <a:cubicBezTo>
                  <a:pt x="375" y="42"/>
                  <a:pt x="375" y="42"/>
                  <a:pt x="375" y="42"/>
                </a:cubicBezTo>
                <a:cubicBezTo>
                  <a:pt x="360" y="49"/>
                  <a:pt x="351" y="54"/>
                  <a:pt x="343" y="62"/>
                </a:cubicBezTo>
                <a:cubicBezTo>
                  <a:pt x="353" y="59"/>
                  <a:pt x="363" y="56"/>
                  <a:pt x="373" y="53"/>
                </a:cubicBezTo>
                <a:cubicBezTo>
                  <a:pt x="372" y="55"/>
                  <a:pt x="371" y="58"/>
                  <a:pt x="373" y="60"/>
                </a:cubicBezTo>
                <a:cubicBezTo>
                  <a:pt x="372" y="60"/>
                  <a:pt x="371" y="61"/>
                  <a:pt x="371" y="61"/>
                </a:cubicBezTo>
                <a:cubicBezTo>
                  <a:pt x="366" y="63"/>
                  <a:pt x="362" y="64"/>
                  <a:pt x="362" y="64"/>
                </a:cubicBezTo>
                <a:cubicBezTo>
                  <a:pt x="361" y="65"/>
                  <a:pt x="361" y="67"/>
                  <a:pt x="360" y="68"/>
                </a:cubicBezTo>
                <a:cubicBezTo>
                  <a:pt x="354" y="71"/>
                  <a:pt x="348" y="75"/>
                  <a:pt x="341" y="79"/>
                </a:cubicBezTo>
                <a:cubicBezTo>
                  <a:pt x="335" y="83"/>
                  <a:pt x="328" y="86"/>
                  <a:pt x="323" y="90"/>
                </a:cubicBezTo>
                <a:cubicBezTo>
                  <a:pt x="312" y="97"/>
                  <a:pt x="306" y="103"/>
                  <a:pt x="311" y="104"/>
                </a:cubicBezTo>
                <a:cubicBezTo>
                  <a:pt x="314" y="104"/>
                  <a:pt x="320" y="102"/>
                  <a:pt x="327" y="98"/>
                </a:cubicBezTo>
                <a:cubicBezTo>
                  <a:pt x="334" y="94"/>
                  <a:pt x="343" y="89"/>
                  <a:pt x="353" y="85"/>
                </a:cubicBezTo>
                <a:cubicBezTo>
                  <a:pt x="354" y="85"/>
                  <a:pt x="356" y="85"/>
                  <a:pt x="357" y="85"/>
                </a:cubicBezTo>
                <a:cubicBezTo>
                  <a:pt x="344" y="90"/>
                  <a:pt x="345" y="93"/>
                  <a:pt x="347" y="95"/>
                </a:cubicBezTo>
                <a:cubicBezTo>
                  <a:pt x="350" y="97"/>
                  <a:pt x="353" y="98"/>
                  <a:pt x="346" y="102"/>
                </a:cubicBezTo>
                <a:cubicBezTo>
                  <a:pt x="325" y="109"/>
                  <a:pt x="307" y="120"/>
                  <a:pt x="288" y="131"/>
                </a:cubicBezTo>
                <a:cubicBezTo>
                  <a:pt x="269" y="142"/>
                  <a:pt x="252" y="155"/>
                  <a:pt x="237" y="168"/>
                </a:cubicBezTo>
                <a:cubicBezTo>
                  <a:pt x="221" y="181"/>
                  <a:pt x="207" y="196"/>
                  <a:pt x="195" y="211"/>
                </a:cubicBezTo>
                <a:cubicBezTo>
                  <a:pt x="182" y="227"/>
                  <a:pt x="171" y="244"/>
                  <a:pt x="161" y="261"/>
                </a:cubicBezTo>
                <a:cubicBezTo>
                  <a:pt x="151" y="279"/>
                  <a:pt x="143" y="298"/>
                  <a:pt x="136" y="318"/>
                </a:cubicBezTo>
                <a:cubicBezTo>
                  <a:pt x="135" y="321"/>
                  <a:pt x="134" y="325"/>
                  <a:pt x="133" y="328"/>
                </a:cubicBezTo>
                <a:cubicBezTo>
                  <a:pt x="127" y="348"/>
                  <a:pt x="122" y="367"/>
                  <a:pt x="119" y="387"/>
                </a:cubicBezTo>
                <a:cubicBezTo>
                  <a:pt x="116" y="406"/>
                  <a:pt x="113" y="425"/>
                  <a:pt x="113" y="445"/>
                </a:cubicBezTo>
                <a:cubicBezTo>
                  <a:pt x="112" y="443"/>
                  <a:pt x="111" y="440"/>
                  <a:pt x="110" y="437"/>
                </a:cubicBezTo>
                <a:cubicBezTo>
                  <a:pt x="108" y="470"/>
                  <a:pt x="110" y="503"/>
                  <a:pt x="120" y="534"/>
                </a:cubicBezTo>
                <a:cubicBezTo>
                  <a:pt x="143" y="610"/>
                  <a:pt x="190" y="676"/>
                  <a:pt x="254" y="726"/>
                </a:cubicBezTo>
                <a:cubicBezTo>
                  <a:pt x="288" y="753"/>
                  <a:pt x="326" y="772"/>
                  <a:pt x="366" y="784"/>
                </a:cubicBezTo>
                <a:cubicBezTo>
                  <a:pt x="406" y="796"/>
                  <a:pt x="448" y="800"/>
                  <a:pt x="490" y="796"/>
                </a:cubicBezTo>
                <a:cubicBezTo>
                  <a:pt x="456" y="801"/>
                  <a:pt x="420" y="800"/>
                  <a:pt x="385" y="791"/>
                </a:cubicBezTo>
                <a:cubicBezTo>
                  <a:pt x="369" y="787"/>
                  <a:pt x="354" y="781"/>
                  <a:pt x="339" y="776"/>
                </a:cubicBezTo>
                <a:cubicBezTo>
                  <a:pt x="354" y="782"/>
                  <a:pt x="369" y="788"/>
                  <a:pt x="385" y="791"/>
                </a:cubicBezTo>
                <a:cubicBezTo>
                  <a:pt x="415" y="800"/>
                  <a:pt x="447" y="804"/>
                  <a:pt x="477" y="803"/>
                </a:cubicBezTo>
                <a:cubicBezTo>
                  <a:pt x="506" y="802"/>
                  <a:pt x="534" y="795"/>
                  <a:pt x="555" y="783"/>
                </a:cubicBezTo>
                <a:cubicBezTo>
                  <a:pt x="560" y="783"/>
                  <a:pt x="561" y="785"/>
                  <a:pt x="566" y="784"/>
                </a:cubicBezTo>
                <a:cubicBezTo>
                  <a:pt x="582" y="779"/>
                  <a:pt x="599" y="774"/>
                  <a:pt x="614" y="767"/>
                </a:cubicBezTo>
                <a:cubicBezTo>
                  <a:pt x="629" y="760"/>
                  <a:pt x="643" y="751"/>
                  <a:pt x="654" y="741"/>
                </a:cubicBezTo>
                <a:cubicBezTo>
                  <a:pt x="653" y="740"/>
                  <a:pt x="665" y="732"/>
                  <a:pt x="660" y="732"/>
                </a:cubicBezTo>
                <a:cubicBezTo>
                  <a:pt x="663" y="730"/>
                  <a:pt x="666" y="728"/>
                  <a:pt x="669" y="726"/>
                </a:cubicBezTo>
                <a:cubicBezTo>
                  <a:pt x="672" y="723"/>
                  <a:pt x="675" y="721"/>
                  <a:pt x="678" y="719"/>
                </a:cubicBezTo>
                <a:cubicBezTo>
                  <a:pt x="683" y="714"/>
                  <a:pt x="690" y="709"/>
                  <a:pt x="695" y="703"/>
                </a:cubicBezTo>
                <a:cubicBezTo>
                  <a:pt x="701" y="698"/>
                  <a:pt x="706" y="692"/>
                  <a:pt x="712" y="687"/>
                </a:cubicBezTo>
                <a:cubicBezTo>
                  <a:pt x="714" y="684"/>
                  <a:pt x="716" y="681"/>
                  <a:pt x="719" y="678"/>
                </a:cubicBezTo>
                <a:cubicBezTo>
                  <a:pt x="721" y="675"/>
                  <a:pt x="723" y="672"/>
                  <a:pt x="725" y="669"/>
                </a:cubicBezTo>
                <a:cubicBezTo>
                  <a:pt x="727" y="667"/>
                  <a:pt x="729" y="664"/>
                  <a:pt x="731" y="662"/>
                </a:cubicBezTo>
                <a:cubicBezTo>
                  <a:pt x="732" y="659"/>
                  <a:pt x="734" y="656"/>
                  <a:pt x="735" y="654"/>
                </a:cubicBezTo>
                <a:cubicBezTo>
                  <a:pt x="738" y="648"/>
                  <a:pt x="740" y="642"/>
                  <a:pt x="742" y="636"/>
                </a:cubicBezTo>
                <a:cubicBezTo>
                  <a:pt x="755" y="615"/>
                  <a:pt x="765" y="592"/>
                  <a:pt x="772" y="568"/>
                </a:cubicBezTo>
                <a:cubicBezTo>
                  <a:pt x="779" y="545"/>
                  <a:pt x="784" y="521"/>
                  <a:pt x="785" y="496"/>
                </a:cubicBezTo>
                <a:cubicBezTo>
                  <a:pt x="787" y="472"/>
                  <a:pt x="785" y="447"/>
                  <a:pt x="781" y="423"/>
                </a:cubicBezTo>
                <a:cubicBezTo>
                  <a:pt x="777" y="399"/>
                  <a:pt x="770" y="375"/>
                  <a:pt x="760" y="352"/>
                </a:cubicBezTo>
                <a:cubicBezTo>
                  <a:pt x="750" y="329"/>
                  <a:pt x="737" y="304"/>
                  <a:pt x="723" y="283"/>
                </a:cubicBezTo>
                <a:cubicBezTo>
                  <a:pt x="748" y="311"/>
                  <a:pt x="768" y="345"/>
                  <a:pt x="780" y="383"/>
                </a:cubicBezTo>
                <a:cubicBezTo>
                  <a:pt x="788" y="421"/>
                  <a:pt x="789" y="458"/>
                  <a:pt x="792" y="490"/>
                </a:cubicBezTo>
                <a:cubicBezTo>
                  <a:pt x="792" y="494"/>
                  <a:pt x="793" y="498"/>
                  <a:pt x="793" y="501"/>
                </a:cubicBezTo>
                <a:cubicBezTo>
                  <a:pt x="793" y="512"/>
                  <a:pt x="793" y="512"/>
                  <a:pt x="793" y="512"/>
                </a:cubicBezTo>
                <a:cubicBezTo>
                  <a:pt x="798" y="468"/>
                  <a:pt x="793" y="423"/>
                  <a:pt x="780" y="383"/>
                </a:cubicBezTo>
                <a:cubicBezTo>
                  <a:pt x="776" y="361"/>
                  <a:pt x="769" y="338"/>
                  <a:pt x="759" y="317"/>
                </a:cubicBezTo>
                <a:cubicBezTo>
                  <a:pt x="760" y="317"/>
                  <a:pt x="760" y="318"/>
                  <a:pt x="760" y="318"/>
                </a:cubicBezTo>
                <a:cubicBezTo>
                  <a:pt x="770" y="334"/>
                  <a:pt x="778" y="351"/>
                  <a:pt x="784" y="368"/>
                </a:cubicBezTo>
                <a:cubicBezTo>
                  <a:pt x="788" y="385"/>
                  <a:pt x="791" y="402"/>
                  <a:pt x="794" y="419"/>
                </a:cubicBezTo>
                <a:cubicBezTo>
                  <a:pt x="796" y="435"/>
                  <a:pt x="797" y="451"/>
                  <a:pt x="799" y="466"/>
                </a:cubicBezTo>
                <a:cubicBezTo>
                  <a:pt x="800" y="470"/>
                  <a:pt x="800" y="474"/>
                  <a:pt x="801" y="477"/>
                </a:cubicBezTo>
                <a:cubicBezTo>
                  <a:pt x="802" y="485"/>
                  <a:pt x="802" y="492"/>
                  <a:pt x="802" y="500"/>
                </a:cubicBezTo>
                <a:cubicBezTo>
                  <a:pt x="804" y="472"/>
                  <a:pt x="803" y="444"/>
                  <a:pt x="798" y="417"/>
                </a:cubicBezTo>
                <a:cubicBezTo>
                  <a:pt x="795" y="400"/>
                  <a:pt x="790" y="384"/>
                  <a:pt x="784" y="368"/>
                </a:cubicBezTo>
                <a:cubicBezTo>
                  <a:pt x="782" y="358"/>
                  <a:pt x="779" y="348"/>
                  <a:pt x="775" y="338"/>
                </a:cubicBezTo>
                <a:cubicBezTo>
                  <a:pt x="776" y="339"/>
                  <a:pt x="777" y="340"/>
                  <a:pt x="778" y="341"/>
                </a:cubicBezTo>
                <a:cubicBezTo>
                  <a:pt x="780" y="345"/>
                  <a:pt x="787" y="352"/>
                  <a:pt x="794" y="356"/>
                </a:cubicBezTo>
                <a:cubicBezTo>
                  <a:pt x="800" y="360"/>
                  <a:pt x="806" y="362"/>
                  <a:pt x="807" y="354"/>
                </a:cubicBezTo>
                <a:cubicBezTo>
                  <a:pt x="801" y="336"/>
                  <a:pt x="793" y="317"/>
                  <a:pt x="783" y="299"/>
                </a:cubicBezTo>
                <a:cubicBezTo>
                  <a:pt x="773" y="280"/>
                  <a:pt x="762" y="264"/>
                  <a:pt x="750" y="250"/>
                </a:cubicBezTo>
                <a:cubicBezTo>
                  <a:pt x="739" y="236"/>
                  <a:pt x="728" y="225"/>
                  <a:pt x="720" y="217"/>
                </a:cubicBezTo>
                <a:cubicBezTo>
                  <a:pt x="712" y="210"/>
                  <a:pt x="707" y="205"/>
                  <a:pt x="707" y="205"/>
                </a:cubicBezTo>
                <a:cubicBezTo>
                  <a:pt x="707" y="203"/>
                  <a:pt x="714" y="207"/>
                  <a:pt x="723" y="214"/>
                </a:cubicBezTo>
                <a:cubicBezTo>
                  <a:pt x="732" y="221"/>
                  <a:pt x="743" y="232"/>
                  <a:pt x="754" y="243"/>
                </a:cubicBezTo>
                <a:cubicBezTo>
                  <a:pt x="776" y="267"/>
                  <a:pt x="792" y="295"/>
                  <a:pt x="792" y="292"/>
                </a:cubicBezTo>
                <a:cubicBezTo>
                  <a:pt x="790" y="289"/>
                  <a:pt x="789" y="285"/>
                  <a:pt x="787" y="282"/>
                </a:cubicBezTo>
                <a:cubicBezTo>
                  <a:pt x="782" y="272"/>
                  <a:pt x="782" y="272"/>
                  <a:pt x="782" y="272"/>
                </a:cubicBezTo>
                <a:cubicBezTo>
                  <a:pt x="787" y="277"/>
                  <a:pt x="792" y="283"/>
                  <a:pt x="796" y="288"/>
                </a:cubicBezTo>
                <a:cubicBezTo>
                  <a:pt x="800" y="295"/>
                  <a:pt x="804" y="303"/>
                  <a:pt x="807" y="310"/>
                </a:cubicBezTo>
                <a:cubicBezTo>
                  <a:pt x="811" y="318"/>
                  <a:pt x="814" y="325"/>
                  <a:pt x="817" y="330"/>
                </a:cubicBezTo>
                <a:cubicBezTo>
                  <a:pt x="827" y="345"/>
                  <a:pt x="834" y="364"/>
                  <a:pt x="839" y="384"/>
                </a:cubicBezTo>
                <a:cubicBezTo>
                  <a:pt x="844" y="404"/>
                  <a:pt x="847" y="425"/>
                  <a:pt x="850" y="446"/>
                </a:cubicBezTo>
                <a:cubicBezTo>
                  <a:pt x="851" y="453"/>
                  <a:pt x="852" y="460"/>
                  <a:pt x="853" y="468"/>
                </a:cubicBezTo>
                <a:cubicBezTo>
                  <a:pt x="854" y="475"/>
                  <a:pt x="855" y="483"/>
                  <a:pt x="856" y="491"/>
                </a:cubicBezTo>
                <a:cubicBezTo>
                  <a:pt x="857" y="507"/>
                  <a:pt x="857" y="524"/>
                  <a:pt x="856" y="541"/>
                </a:cubicBezTo>
                <a:cubicBezTo>
                  <a:pt x="857" y="541"/>
                  <a:pt x="857" y="545"/>
                  <a:pt x="856" y="549"/>
                </a:cubicBezTo>
                <a:cubicBezTo>
                  <a:pt x="856" y="552"/>
                  <a:pt x="855" y="555"/>
                  <a:pt x="858" y="553"/>
                </a:cubicBezTo>
                <a:cubicBezTo>
                  <a:pt x="855" y="560"/>
                  <a:pt x="853" y="568"/>
                  <a:pt x="851" y="576"/>
                </a:cubicBezTo>
                <a:cubicBezTo>
                  <a:pt x="849" y="580"/>
                  <a:pt x="848" y="584"/>
                  <a:pt x="847" y="588"/>
                </a:cubicBezTo>
                <a:cubicBezTo>
                  <a:pt x="846" y="592"/>
                  <a:pt x="844" y="595"/>
                  <a:pt x="843" y="599"/>
                </a:cubicBezTo>
                <a:cubicBezTo>
                  <a:pt x="841" y="606"/>
                  <a:pt x="839" y="613"/>
                  <a:pt x="838" y="619"/>
                </a:cubicBezTo>
                <a:cubicBezTo>
                  <a:pt x="836" y="625"/>
                  <a:pt x="835" y="630"/>
                  <a:pt x="836" y="634"/>
                </a:cubicBezTo>
                <a:cubicBezTo>
                  <a:pt x="835" y="634"/>
                  <a:pt x="835" y="635"/>
                  <a:pt x="835" y="636"/>
                </a:cubicBezTo>
                <a:cubicBezTo>
                  <a:pt x="834" y="638"/>
                  <a:pt x="833" y="641"/>
                  <a:pt x="832" y="645"/>
                </a:cubicBezTo>
                <a:cubicBezTo>
                  <a:pt x="818" y="668"/>
                  <a:pt x="806" y="688"/>
                  <a:pt x="794" y="707"/>
                </a:cubicBezTo>
                <a:cubicBezTo>
                  <a:pt x="782" y="726"/>
                  <a:pt x="769" y="745"/>
                  <a:pt x="751" y="764"/>
                </a:cubicBezTo>
                <a:cubicBezTo>
                  <a:pt x="739" y="776"/>
                  <a:pt x="725" y="787"/>
                  <a:pt x="710" y="798"/>
                </a:cubicBezTo>
                <a:cubicBezTo>
                  <a:pt x="715" y="795"/>
                  <a:pt x="721" y="790"/>
                  <a:pt x="727" y="786"/>
                </a:cubicBezTo>
                <a:cubicBezTo>
                  <a:pt x="733" y="782"/>
                  <a:pt x="739" y="777"/>
                  <a:pt x="743" y="773"/>
                </a:cubicBezTo>
                <a:cubicBezTo>
                  <a:pt x="746" y="770"/>
                  <a:pt x="749" y="767"/>
                  <a:pt x="751" y="764"/>
                </a:cubicBezTo>
                <a:cubicBezTo>
                  <a:pt x="768" y="748"/>
                  <a:pt x="782" y="731"/>
                  <a:pt x="795" y="714"/>
                </a:cubicBezTo>
                <a:cubicBezTo>
                  <a:pt x="807" y="696"/>
                  <a:pt x="818" y="677"/>
                  <a:pt x="828" y="658"/>
                </a:cubicBezTo>
                <a:cubicBezTo>
                  <a:pt x="828" y="655"/>
                  <a:pt x="830" y="649"/>
                  <a:pt x="832" y="645"/>
                </a:cubicBezTo>
                <a:cubicBezTo>
                  <a:pt x="833" y="642"/>
                  <a:pt x="835" y="639"/>
                  <a:pt x="836" y="637"/>
                </a:cubicBezTo>
                <a:cubicBezTo>
                  <a:pt x="836" y="636"/>
                  <a:pt x="836" y="635"/>
                  <a:pt x="836" y="634"/>
                </a:cubicBezTo>
                <a:cubicBezTo>
                  <a:pt x="851" y="596"/>
                  <a:pt x="862" y="553"/>
                  <a:pt x="863" y="519"/>
                </a:cubicBezTo>
                <a:cubicBezTo>
                  <a:pt x="865" y="504"/>
                  <a:pt x="866" y="488"/>
                  <a:pt x="866" y="472"/>
                </a:cubicBezTo>
                <a:cubicBezTo>
                  <a:pt x="866" y="456"/>
                  <a:pt x="866" y="440"/>
                  <a:pt x="865" y="424"/>
                </a:cubicBezTo>
                <a:cubicBezTo>
                  <a:pt x="863" y="392"/>
                  <a:pt x="857" y="359"/>
                  <a:pt x="848" y="329"/>
                </a:cubicBezTo>
                <a:cubicBezTo>
                  <a:pt x="860" y="358"/>
                  <a:pt x="869" y="389"/>
                  <a:pt x="874" y="420"/>
                </a:cubicBezTo>
                <a:cubicBezTo>
                  <a:pt x="873" y="410"/>
                  <a:pt x="871" y="401"/>
                  <a:pt x="869" y="391"/>
                </a:cubicBezTo>
                <a:cubicBezTo>
                  <a:pt x="867" y="382"/>
                  <a:pt x="865" y="373"/>
                  <a:pt x="862" y="364"/>
                </a:cubicBezTo>
                <a:cubicBezTo>
                  <a:pt x="857" y="346"/>
                  <a:pt x="850" y="330"/>
                  <a:pt x="842" y="314"/>
                </a:cubicBezTo>
                <a:cubicBezTo>
                  <a:pt x="840" y="309"/>
                  <a:pt x="839" y="304"/>
                  <a:pt x="836" y="299"/>
                </a:cubicBezTo>
                <a:cubicBezTo>
                  <a:pt x="836" y="299"/>
                  <a:pt x="833" y="291"/>
                  <a:pt x="830" y="283"/>
                </a:cubicBezTo>
                <a:cubicBezTo>
                  <a:pt x="826" y="276"/>
                  <a:pt x="822" y="268"/>
                  <a:pt x="822" y="268"/>
                </a:cubicBezTo>
                <a:cubicBezTo>
                  <a:pt x="824" y="273"/>
                  <a:pt x="826" y="278"/>
                  <a:pt x="828" y="283"/>
                </a:cubicBezTo>
                <a:cubicBezTo>
                  <a:pt x="830" y="287"/>
                  <a:pt x="832" y="292"/>
                  <a:pt x="834" y="297"/>
                </a:cubicBezTo>
                <a:cubicBezTo>
                  <a:pt x="824" y="278"/>
                  <a:pt x="813" y="261"/>
                  <a:pt x="800" y="245"/>
                </a:cubicBezTo>
                <a:cubicBezTo>
                  <a:pt x="784" y="223"/>
                  <a:pt x="765" y="202"/>
                  <a:pt x="745" y="184"/>
                </a:cubicBezTo>
                <a:cubicBezTo>
                  <a:pt x="724" y="165"/>
                  <a:pt x="702" y="148"/>
                  <a:pt x="678" y="134"/>
                </a:cubicBezTo>
                <a:cubicBezTo>
                  <a:pt x="631" y="106"/>
                  <a:pt x="577" y="87"/>
                  <a:pt x="523" y="80"/>
                </a:cubicBezTo>
                <a:cubicBezTo>
                  <a:pt x="526" y="78"/>
                  <a:pt x="528" y="77"/>
                  <a:pt x="531" y="75"/>
                </a:cubicBezTo>
                <a:cubicBezTo>
                  <a:pt x="558" y="79"/>
                  <a:pt x="584" y="85"/>
                  <a:pt x="609" y="93"/>
                </a:cubicBezTo>
                <a:cubicBezTo>
                  <a:pt x="633" y="101"/>
                  <a:pt x="656" y="110"/>
                  <a:pt x="677" y="118"/>
                </a:cubicBezTo>
                <a:cubicBezTo>
                  <a:pt x="664" y="110"/>
                  <a:pt x="651" y="104"/>
                  <a:pt x="639" y="99"/>
                </a:cubicBezTo>
                <a:cubicBezTo>
                  <a:pt x="633" y="97"/>
                  <a:pt x="627" y="95"/>
                  <a:pt x="620" y="92"/>
                </a:cubicBezTo>
                <a:cubicBezTo>
                  <a:pt x="617" y="91"/>
                  <a:pt x="614" y="90"/>
                  <a:pt x="611" y="89"/>
                </a:cubicBezTo>
                <a:cubicBezTo>
                  <a:pt x="607" y="88"/>
                  <a:pt x="604" y="87"/>
                  <a:pt x="600" y="86"/>
                </a:cubicBezTo>
                <a:cubicBezTo>
                  <a:pt x="600" y="85"/>
                  <a:pt x="600" y="84"/>
                  <a:pt x="603" y="84"/>
                </a:cubicBezTo>
                <a:cubicBezTo>
                  <a:pt x="584" y="79"/>
                  <a:pt x="562" y="75"/>
                  <a:pt x="540" y="72"/>
                </a:cubicBezTo>
                <a:cubicBezTo>
                  <a:pt x="547" y="69"/>
                  <a:pt x="556" y="67"/>
                  <a:pt x="565" y="65"/>
                </a:cubicBezTo>
                <a:cubicBezTo>
                  <a:pt x="571" y="65"/>
                  <a:pt x="578" y="66"/>
                  <a:pt x="586" y="68"/>
                </a:cubicBezTo>
                <a:cubicBezTo>
                  <a:pt x="589" y="68"/>
                  <a:pt x="594" y="69"/>
                  <a:pt x="598" y="70"/>
                </a:cubicBezTo>
                <a:cubicBezTo>
                  <a:pt x="602" y="71"/>
                  <a:pt x="606" y="72"/>
                  <a:pt x="610" y="74"/>
                </a:cubicBezTo>
                <a:cubicBezTo>
                  <a:pt x="628" y="79"/>
                  <a:pt x="645" y="86"/>
                  <a:pt x="662" y="94"/>
                </a:cubicBezTo>
                <a:cubicBezTo>
                  <a:pt x="670" y="98"/>
                  <a:pt x="678" y="103"/>
                  <a:pt x="686" y="107"/>
                </a:cubicBezTo>
                <a:cubicBezTo>
                  <a:pt x="694" y="112"/>
                  <a:pt x="702" y="117"/>
                  <a:pt x="709" y="122"/>
                </a:cubicBezTo>
                <a:cubicBezTo>
                  <a:pt x="739" y="142"/>
                  <a:pt x="767" y="167"/>
                  <a:pt x="792" y="195"/>
                </a:cubicBezTo>
                <a:cubicBezTo>
                  <a:pt x="813" y="221"/>
                  <a:pt x="830" y="249"/>
                  <a:pt x="844" y="279"/>
                </a:cubicBezTo>
                <a:cubicBezTo>
                  <a:pt x="858" y="309"/>
                  <a:pt x="869" y="340"/>
                  <a:pt x="875" y="372"/>
                </a:cubicBezTo>
                <a:cubicBezTo>
                  <a:pt x="858" y="310"/>
                  <a:pt x="828" y="257"/>
                  <a:pt x="790" y="216"/>
                </a:cubicBezTo>
                <a:close/>
                <a:moveTo>
                  <a:pt x="263" y="79"/>
                </a:moveTo>
                <a:cubicBezTo>
                  <a:pt x="260" y="81"/>
                  <a:pt x="257" y="83"/>
                  <a:pt x="255" y="85"/>
                </a:cubicBezTo>
                <a:cubicBezTo>
                  <a:pt x="252" y="87"/>
                  <a:pt x="250" y="89"/>
                  <a:pt x="247" y="91"/>
                </a:cubicBezTo>
                <a:cubicBezTo>
                  <a:pt x="248" y="91"/>
                  <a:pt x="249" y="91"/>
                  <a:pt x="250" y="91"/>
                </a:cubicBezTo>
                <a:cubicBezTo>
                  <a:pt x="255" y="87"/>
                  <a:pt x="259" y="83"/>
                  <a:pt x="263" y="79"/>
                </a:cubicBezTo>
                <a:close/>
                <a:moveTo>
                  <a:pt x="150" y="171"/>
                </a:moveTo>
                <a:cubicBezTo>
                  <a:pt x="165" y="155"/>
                  <a:pt x="182" y="137"/>
                  <a:pt x="202" y="120"/>
                </a:cubicBezTo>
                <a:cubicBezTo>
                  <a:pt x="222" y="103"/>
                  <a:pt x="244" y="86"/>
                  <a:pt x="267" y="72"/>
                </a:cubicBezTo>
                <a:cubicBezTo>
                  <a:pt x="267" y="71"/>
                  <a:pt x="267" y="71"/>
                  <a:pt x="267" y="70"/>
                </a:cubicBezTo>
                <a:cubicBezTo>
                  <a:pt x="246" y="81"/>
                  <a:pt x="225" y="96"/>
                  <a:pt x="205" y="113"/>
                </a:cubicBezTo>
                <a:cubicBezTo>
                  <a:pt x="185" y="130"/>
                  <a:pt x="167" y="150"/>
                  <a:pt x="150" y="171"/>
                </a:cubicBezTo>
                <a:close/>
                <a:moveTo>
                  <a:pt x="38" y="309"/>
                </a:moveTo>
                <a:cubicBezTo>
                  <a:pt x="38" y="309"/>
                  <a:pt x="39" y="308"/>
                  <a:pt x="39" y="308"/>
                </a:cubicBezTo>
                <a:cubicBezTo>
                  <a:pt x="39" y="308"/>
                  <a:pt x="39" y="308"/>
                  <a:pt x="38" y="308"/>
                </a:cubicBezTo>
                <a:cubicBezTo>
                  <a:pt x="38" y="308"/>
                  <a:pt x="38" y="308"/>
                  <a:pt x="38" y="309"/>
                </a:cubicBezTo>
                <a:close/>
                <a:moveTo>
                  <a:pt x="424" y="864"/>
                </a:moveTo>
                <a:cubicBezTo>
                  <a:pt x="400" y="864"/>
                  <a:pt x="372" y="860"/>
                  <a:pt x="345" y="852"/>
                </a:cubicBezTo>
                <a:cubicBezTo>
                  <a:pt x="317" y="845"/>
                  <a:pt x="288" y="833"/>
                  <a:pt x="261" y="818"/>
                </a:cubicBezTo>
                <a:cubicBezTo>
                  <a:pt x="246" y="809"/>
                  <a:pt x="227" y="804"/>
                  <a:pt x="207" y="788"/>
                </a:cubicBezTo>
                <a:cubicBezTo>
                  <a:pt x="195" y="779"/>
                  <a:pt x="185" y="771"/>
                  <a:pt x="176" y="764"/>
                </a:cubicBezTo>
                <a:cubicBezTo>
                  <a:pt x="171" y="760"/>
                  <a:pt x="167" y="757"/>
                  <a:pt x="162" y="753"/>
                </a:cubicBezTo>
                <a:cubicBezTo>
                  <a:pt x="158" y="749"/>
                  <a:pt x="153" y="745"/>
                  <a:pt x="149" y="740"/>
                </a:cubicBezTo>
                <a:cubicBezTo>
                  <a:pt x="149" y="740"/>
                  <a:pt x="152" y="744"/>
                  <a:pt x="154" y="748"/>
                </a:cubicBezTo>
                <a:cubicBezTo>
                  <a:pt x="157" y="752"/>
                  <a:pt x="160" y="756"/>
                  <a:pt x="160" y="756"/>
                </a:cubicBezTo>
                <a:cubicBezTo>
                  <a:pt x="145" y="740"/>
                  <a:pt x="133" y="727"/>
                  <a:pt x="121" y="714"/>
                </a:cubicBezTo>
                <a:cubicBezTo>
                  <a:pt x="115" y="708"/>
                  <a:pt x="109" y="701"/>
                  <a:pt x="104" y="693"/>
                </a:cubicBezTo>
                <a:cubicBezTo>
                  <a:pt x="101" y="689"/>
                  <a:pt x="98" y="685"/>
                  <a:pt x="96" y="681"/>
                </a:cubicBezTo>
                <a:cubicBezTo>
                  <a:pt x="93" y="677"/>
                  <a:pt x="91" y="672"/>
                  <a:pt x="88" y="667"/>
                </a:cubicBezTo>
                <a:cubicBezTo>
                  <a:pt x="87" y="668"/>
                  <a:pt x="81" y="663"/>
                  <a:pt x="78" y="658"/>
                </a:cubicBezTo>
                <a:cubicBezTo>
                  <a:pt x="62" y="629"/>
                  <a:pt x="54" y="598"/>
                  <a:pt x="44" y="574"/>
                </a:cubicBezTo>
                <a:cubicBezTo>
                  <a:pt x="34" y="543"/>
                  <a:pt x="29" y="510"/>
                  <a:pt x="24" y="485"/>
                </a:cubicBezTo>
                <a:cubicBezTo>
                  <a:pt x="23" y="478"/>
                  <a:pt x="19" y="465"/>
                  <a:pt x="17" y="452"/>
                </a:cubicBezTo>
                <a:cubicBezTo>
                  <a:pt x="17" y="444"/>
                  <a:pt x="17" y="436"/>
                  <a:pt x="17" y="428"/>
                </a:cubicBezTo>
                <a:cubicBezTo>
                  <a:pt x="17" y="420"/>
                  <a:pt x="17" y="411"/>
                  <a:pt x="18" y="403"/>
                </a:cubicBezTo>
                <a:cubicBezTo>
                  <a:pt x="17" y="404"/>
                  <a:pt x="17" y="405"/>
                  <a:pt x="17" y="405"/>
                </a:cubicBezTo>
                <a:cubicBezTo>
                  <a:pt x="16" y="412"/>
                  <a:pt x="16" y="418"/>
                  <a:pt x="15" y="425"/>
                </a:cubicBezTo>
                <a:cubicBezTo>
                  <a:pt x="15" y="432"/>
                  <a:pt x="15" y="439"/>
                  <a:pt x="15" y="445"/>
                </a:cubicBezTo>
                <a:cubicBezTo>
                  <a:pt x="17" y="485"/>
                  <a:pt x="26" y="531"/>
                  <a:pt x="38" y="569"/>
                </a:cubicBezTo>
                <a:cubicBezTo>
                  <a:pt x="45" y="592"/>
                  <a:pt x="54" y="615"/>
                  <a:pt x="65" y="636"/>
                </a:cubicBezTo>
                <a:cubicBezTo>
                  <a:pt x="70" y="647"/>
                  <a:pt x="76" y="657"/>
                  <a:pt x="82" y="667"/>
                </a:cubicBezTo>
                <a:cubicBezTo>
                  <a:pt x="88" y="677"/>
                  <a:pt x="94" y="687"/>
                  <a:pt x="101" y="696"/>
                </a:cubicBezTo>
                <a:cubicBezTo>
                  <a:pt x="128" y="733"/>
                  <a:pt x="161" y="765"/>
                  <a:pt x="197" y="791"/>
                </a:cubicBezTo>
                <a:cubicBezTo>
                  <a:pt x="213" y="802"/>
                  <a:pt x="229" y="811"/>
                  <a:pt x="246" y="819"/>
                </a:cubicBezTo>
                <a:cubicBezTo>
                  <a:pt x="271" y="832"/>
                  <a:pt x="300" y="845"/>
                  <a:pt x="327" y="853"/>
                </a:cubicBezTo>
                <a:cubicBezTo>
                  <a:pt x="355" y="862"/>
                  <a:pt x="381" y="866"/>
                  <a:pt x="399" y="864"/>
                </a:cubicBezTo>
                <a:cubicBezTo>
                  <a:pt x="403" y="864"/>
                  <a:pt x="407" y="864"/>
                  <a:pt x="412" y="865"/>
                </a:cubicBezTo>
                <a:cubicBezTo>
                  <a:pt x="416" y="865"/>
                  <a:pt x="421" y="865"/>
                  <a:pt x="424" y="864"/>
                </a:cubicBezTo>
                <a:close/>
                <a:moveTo>
                  <a:pt x="489" y="803"/>
                </a:moveTo>
                <a:cubicBezTo>
                  <a:pt x="462" y="807"/>
                  <a:pt x="433" y="807"/>
                  <a:pt x="405" y="803"/>
                </a:cubicBezTo>
                <a:cubicBezTo>
                  <a:pt x="377" y="798"/>
                  <a:pt x="350" y="790"/>
                  <a:pt x="327" y="778"/>
                </a:cubicBezTo>
                <a:cubicBezTo>
                  <a:pt x="318" y="774"/>
                  <a:pt x="304" y="767"/>
                  <a:pt x="289" y="760"/>
                </a:cubicBezTo>
                <a:cubicBezTo>
                  <a:pt x="274" y="752"/>
                  <a:pt x="258" y="742"/>
                  <a:pt x="244" y="734"/>
                </a:cubicBezTo>
                <a:cubicBezTo>
                  <a:pt x="216" y="716"/>
                  <a:pt x="194" y="700"/>
                  <a:pt x="195" y="715"/>
                </a:cubicBezTo>
                <a:cubicBezTo>
                  <a:pt x="210" y="719"/>
                  <a:pt x="234" y="737"/>
                  <a:pt x="264" y="756"/>
                </a:cubicBezTo>
                <a:cubicBezTo>
                  <a:pt x="293" y="774"/>
                  <a:pt x="330" y="793"/>
                  <a:pt x="367" y="804"/>
                </a:cubicBezTo>
                <a:cubicBezTo>
                  <a:pt x="385" y="810"/>
                  <a:pt x="404" y="814"/>
                  <a:pt x="420" y="816"/>
                </a:cubicBezTo>
                <a:cubicBezTo>
                  <a:pt x="428" y="817"/>
                  <a:pt x="436" y="818"/>
                  <a:pt x="443" y="818"/>
                </a:cubicBezTo>
                <a:cubicBezTo>
                  <a:pt x="451" y="818"/>
                  <a:pt x="457" y="819"/>
                  <a:pt x="463" y="818"/>
                </a:cubicBezTo>
                <a:cubicBezTo>
                  <a:pt x="469" y="818"/>
                  <a:pt x="474" y="817"/>
                  <a:pt x="478" y="816"/>
                </a:cubicBezTo>
                <a:cubicBezTo>
                  <a:pt x="483" y="815"/>
                  <a:pt x="486" y="814"/>
                  <a:pt x="488" y="813"/>
                </a:cubicBezTo>
                <a:cubicBezTo>
                  <a:pt x="493" y="810"/>
                  <a:pt x="493" y="807"/>
                  <a:pt x="489" y="803"/>
                </a:cubicBezTo>
                <a:close/>
                <a:moveTo>
                  <a:pt x="784" y="559"/>
                </a:moveTo>
                <a:cubicBezTo>
                  <a:pt x="779" y="578"/>
                  <a:pt x="773" y="597"/>
                  <a:pt x="762" y="616"/>
                </a:cubicBezTo>
                <a:cubicBezTo>
                  <a:pt x="771" y="598"/>
                  <a:pt x="778" y="579"/>
                  <a:pt x="784" y="559"/>
                </a:cubicBezTo>
                <a:close/>
                <a:moveTo>
                  <a:pt x="701" y="765"/>
                </a:moveTo>
                <a:cubicBezTo>
                  <a:pt x="707" y="759"/>
                  <a:pt x="714" y="752"/>
                  <a:pt x="720" y="745"/>
                </a:cubicBezTo>
                <a:cubicBezTo>
                  <a:pt x="726" y="739"/>
                  <a:pt x="733" y="732"/>
                  <a:pt x="739" y="725"/>
                </a:cubicBezTo>
                <a:cubicBezTo>
                  <a:pt x="745" y="718"/>
                  <a:pt x="750" y="711"/>
                  <a:pt x="756" y="704"/>
                </a:cubicBezTo>
                <a:cubicBezTo>
                  <a:pt x="762" y="697"/>
                  <a:pt x="767" y="690"/>
                  <a:pt x="772" y="682"/>
                </a:cubicBezTo>
                <a:cubicBezTo>
                  <a:pt x="782" y="667"/>
                  <a:pt x="792" y="651"/>
                  <a:pt x="799" y="635"/>
                </a:cubicBezTo>
                <a:cubicBezTo>
                  <a:pt x="804" y="627"/>
                  <a:pt x="807" y="619"/>
                  <a:pt x="810" y="611"/>
                </a:cubicBezTo>
                <a:cubicBezTo>
                  <a:pt x="813" y="603"/>
                  <a:pt x="816" y="594"/>
                  <a:pt x="819" y="586"/>
                </a:cubicBezTo>
                <a:cubicBezTo>
                  <a:pt x="826" y="561"/>
                  <a:pt x="834" y="534"/>
                  <a:pt x="839" y="508"/>
                </a:cubicBezTo>
                <a:cubicBezTo>
                  <a:pt x="843" y="481"/>
                  <a:pt x="843" y="454"/>
                  <a:pt x="836" y="431"/>
                </a:cubicBezTo>
                <a:cubicBezTo>
                  <a:pt x="832" y="431"/>
                  <a:pt x="832" y="431"/>
                  <a:pt x="832" y="431"/>
                </a:cubicBezTo>
                <a:cubicBezTo>
                  <a:pt x="832" y="431"/>
                  <a:pt x="832" y="433"/>
                  <a:pt x="833" y="434"/>
                </a:cubicBezTo>
                <a:cubicBezTo>
                  <a:pt x="833" y="435"/>
                  <a:pt x="834" y="436"/>
                  <a:pt x="834" y="436"/>
                </a:cubicBezTo>
                <a:cubicBezTo>
                  <a:pt x="833" y="445"/>
                  <a:pt x="833" y="454"/>
                  <a:pt x="832" y="461"/>
                </a:cubicBezTo>
                <a:cubicBezTo>
                  <a:pt x="831" y="469"/>
                  <a:pt x="829" y="476"/>
                  <a:pt x="828" y="484"/>
                </a:cubicBezTo>
                <a:cubicBezTo>
                  <a:pt x="828" y="483"/>
                  <a:pt x="828" y="482"/>
                  <a:pt x="828" y="481"/>
                </a:cubicBezTo>
                <a:cubicBezTo>
                  <a:pt x="828" y="483"/>
                  <a:pt x="828" y="484"/>
                  <a:pt x="828" y="486"/>
                </a:cubicBezTo>
                <a:cubicBezTo>
                  <a:pt x="826" y="495"/>
                  <a:pt x="824" y="506"/>
                  <a:pt x="823" y="517"/>
                </a:cubicBezTo>
                <a:cubicBezTo>
                  <a:pt x="823" y="523"/>
                  <a:pt x="822" y="529"/>
                  <a:pt x="822" y="534"/>
                </a:cubicBezTo>
                <a:cubicBezTo>
                  <a:pt x="821" y="542"/>
                  <a:pt x="818" y="550"/>
                  <a:pt x="817" y="558"/>
                </a:cubicBezTo>
                <a:cubicBezTo>
                  <a:pt x="814" y="565"/>
                  <a:pt x="812" y="573"/>
                  <a:pt x="809" y="581"/>
                </a:cubicBezTo>
                <a:cubicBezTo>
                  <a:pt x="804" y="596"/>
                  <a:pt x="798" y="611"/>
                  <a:pt x="791" y="626"/>
                </a:cubicBezTo>
                <a:cubicBezTo>
                  <a:pt x="784" y="640"/>
                  <a:pt x="777" y="654"/>
                  <a:pt x="769" y="668"/>
                </a:cubicBezTo>
                <a:cubicBezTo>
                  <a:pt x="761" y="681"/>
                  <a:pt x="752" y="694"/>
                  <a:pt x="743" y="706"/>
                </a:cubicBezTo>
                <a:cubicBezTo>
                  <a:pt x="732" y="721"/>
                  <a:pt x="721" y="735"/>
                  <a:pt x="709" y="748"/>
                </a:cubicBezTo>
                <a:cubicBezTo>
                  <a:pt x="703" y="755"/>
                  <a:pt x="697" y="761"/>
                  <a:pt x="690" y="768"/>
                </a:cubicBezTo>
                <a:cubicBezTo>
                  <a:pt x="683" y="774"/>
                  <a:pt x="676" y="780"/>
                  <a:pt x="668" y="786"/>
                </a:cubicBezTo>
                <a:cubicBezTo>
                  <a:pt x="670" y="784"/>
                  <a:pt x="673" y="783"/>
                  <a:pt x="676" y="781"/>
                </a:cubicBezTo>
                <a:cubicBezTo>
                  <a:pt x="679" y="780"/>
                  <a:pt x="682" y="778"/>
                  <a:pt x="685" y="776"/>
                </a:cubicBezTo>
                <a:cubicBezTo>
                  <a:pt x="688" y="774"/>
                  <a:pt x="691" y="772"/>
                  <a:pt x="694" y="771"/>
                </a:cubicBezTo>
                <a:cubicBezTo>
                  <a:pt x="696" y="769"/>
                  <a:pt x="699" y="767"/>
                  <a:pt x="701" y="765"/>
                </a:cubicBezTo>
                <a:close/>
              </a:path>
            </a:pathLst>
          </a:custGeom>
          <a:solidFill>
            <a:schemeClr val="accent2"/>
          </a:solidFill>
          <a:ln>
            <a:noFill/>
          </a:ln>
        </p:spPr>
        <p:txBody>
          <a:bodyPr vert="horz" wrap="square" lIns="60960" tIns="30480" rIns="60960" bIns="30480" numCol="1" anchor="t" anchorCtr="0" compatLnSpc="1">
            <a:prstTxWarp prst="textNoShape">
              <a:avLst/>
            </a:prstTxWarp>
          </a:bodyPr>
          <a:lstStyle/>
          <a:p>
            <a:endParaRPr lang="fr-FR" sz="1200"/>
          </a:p>
        </p:txBody>
      </p:sp>
      <p:sp>
        <p:nvSpPr>
          <p:cNvPr id="34" name="Forme libre 33"/>
          <p:cNvSpPr>
            <a:spLocks/>
          </p:cNvSpPr>
          <p:nvPr userDrawn="1"/>
        </p:nvSpPr>
        <p:spPr bwMode="auto">
          <a:xfrm>
            <a:off x="9206952" y="1905835"/>
            <a:ext cx="2192867" cy="2211023"/>
          </a:xfrm>
          <a:custGeom>
            <a:avLst/>
            <a:gdLst>
              <a:gd name="connsiteX0" fmla="*/ 2365941 w 3289300"/>
              <a:gd name="connsiteY0" fmla="*/ 3098744 h 3316535"/>
              <a:gd name="connsiteX1" fmla="*/ 2331671 w 3289300"/>
              <a:gd name="connsiteY1" fmla="*/ 3119387 h 3316535"/>
              <a:gd name="connsiteX2" fmla="*/ 2224926 w 3289300"/>
              <a:gd name="connsiteY2" fmla="*/ 3173515 h 3316535"/>
              <a:gd name="connsiteX3" fmla="*/ 2412937 w 3289300"/>
              <a:gd name="connsiteY3" fmla="*/ 3070435 h 3316535"/>
              <a:gd name="connsiteX4" fmla="*/ 2390921 w 3289300"/>
              <a:gd name="connsiteY4" fmla="*/ 3085498 h 3316535"/>
              <a:gd name="connsiteX5" fmla="*/ 2365941 w 3289300"/>
              <a:gd name="connsiteY5" fmla="*/ 3098744 h 3316535"/>
              <a:gd name="connsiteX6" fmla="*/ 2424036 w 3289300"/>
              <a:gd name="connsiteY6" fmla="*/ 3063749 h 3316535"/>
              <a:gd name="connsiteX7" fmla="*/ 2412937 w 3289300"/>
              <a:gd name="connsiteY7" fmla="*/ 3070435 h 3316535"/>
              <a:gd name="connsiteX8" fmla="*/ 2417602 w 3289300"/>
              <a:gd name="connsiteY8" fmla="*/ 3067243 h 3316535"/>
              <a:gd name="connsiteX9" fmla="*/ 2458572 w 3289300"/>
              <a:gd name="connsiteY9" fmla="*/ 3041172 h 3316535"/>
              <a:gd name="connsiteX10" fmla="*/ 2435124 w 3289300"/>
              <a:gd name="connsiteY10" fmla="*/ 3057728 h 3316535"/>
              <a:gd name="connsiteX11" fmla="*/ 2424036 w 3289300"/>
              <a:gd name="connsiteY11" fmla="*/ 3063749 h 3316535"/>
              <a:gd name="connsiteX12" fmla="*/ 2435594 w 3289300"/>
              <a:gd name="connsiteY12" fmla="*/ 3056787 h 3316535"/>
              <a:gd name="connsiteX13" fmla="*/ 2638425 w 3289300"/>
              <a:gd name="connsiteY13" fmla="*/ 2292597 h 3316535"/>
              <a:gd name="connsiteX14" fmla="*/ 2627243 w 3289300"/>
              <a:gd name="connsiteY14" fmla="*/ 2318835 h 3316535"/>
              <a:gd name="connsiteX15" fmla="*/ 2589972 w 3289300"/>
              <a:gd name="connsiteY15" fmla="*/ 2375059 h 3316535"/>
              <a:gd name="connsiteX16" fmla="*/ 2552700 w 3289300"/>
              <a:gd name="connsiteY16" fmla="*/ 2427535 h 3316535"/>
              <a:gd name="connsiteX17" fmla="*/ 2638425 w 3289300"/>
              <a:gd name="connsiteY17" fmla="*/ 2292597 h 3316535"/>
              <a:gd name="connsiteX18" fmla="*/ 3135313 w 3289300"/>
              <a:gd name="connsiteY18" fmla="*/ 2141785 h 3316535"/>
              <a:gd name="connsiteX19" fmla="*/ 3060074 w 3289300"/>
              <a:gd name="connsiteY19" fmla="*/ 2356415 h 3316535"/>
              <a:gd name="connsiteX20" fmla="*/ 2958502 w 3289300"/>
              <a:gd name="connsiteY20" fmla="*/ 2514564 h 3316535"/>
              <a:gd name="connsiteX21" fmla="*/ 2634976 w 3289300"/>
              <a:gd name="connsiteY21" fmla="*/ 2906169 h 3316535"/>
              <a:gd name="connsiteX22" fmla="*/ 2538107 w 3289300"/>
              <a:gd name="connsiteY22" fmla="*/ 2987126 h 3316535"/>
              <a:gd name="connsiteX23" fmla="*/ 2458572 w 3289300"/>
              <a:gd name="connsiteY23" fmla="*/ 3041172 h 3316535"/>
              <a:gd name="connsiteX24" fmla="*/ 2548452 w 3289300"/>
              <a:gd name="connsiteY24" fmla="*/ 2977713 h 3316535"/>
              <a:gd name="connsiteX25" fmla="*/ 2417602 w 3289300"/>
              <a:gd name="connsiteY25" fmla="*/ 3067243 h 3316535"/>
              <a:gd name="connsiteX26" fmla="*/ 2318974 w 3289300"/>
              <a:gd name="connsiteY26" fmla="*/ 3120799 h 3316535"/>
              <a:gd name="connsiteX27" fmla="*/ 2066925 w 3289300"/>
              <a:gd name="connsiteY27" fmla="*/ 3214935 h 3316535"/>
              <a:gd name="connsiteX28" fmla="*/ 2115830 w 3289300"/>
              <a:gd name="connsiteY28" fmla="*/ 3192343 h 3316535"/>
              <a:gd name="connsiteX29" fmla="*/ 2176021 w 3289300"/>
              <a:gd name="connsiteY29" fmla="*/ 3169750 h 3316535"/>
              <a:gd name="connsiteX30" fmla="*/ 2255021 w 3289300"/>
              <a:gd name="connsiteY30" fmla="*/ 3124565 h 3316535"/>
              <a:gd name="connsiteX31" fmla="*/ 2796739 w 3289300"/>
              <a:gd name="connsiteY31" fmla="*/ 2721663 h 3316535"/>
              <a:gd name="connsiteX32" fmla="*/ 3135313 w 3289300"/>
              <a:gd name="connsiteY32" fmla="*/ 2141785 h 3316535"/>
              <a:gd name="connsiteX33" fmla="*/ 3003551 w 3289300"/>
              <a:gd name="connsiteY33" fmla="*/ 2141785 h 3316535"/>
              <a:gd name="connsiteX34" fmla="*/ 2706688 w 3289300"/>
              <a:gd name="connsiteY34" fmla="*/ 2643435 h 3316535"/>
              <a:gd name="connsiteX35" fmla="*/ 3003551 w 3289300"/>
              <a:gd name="connsiteY35" fmla="*/ 2141785 h 3316535"/>
              <a:gd name="connsiteX36" fmla="*/ 3008313 w 3289300"/>
              <a:gd name="connsiteY36" fmla="*/ 1957635 h 3316535"/>
              <a:gd name="connsiteX37" fmla="*/ 3000762 w 3289300"/>
              <a:gd name="connsiteY37" fmla="*/ 2002819 h 3316535"/>
              <a:gd name="connsiteX38" fmla="*/ 2989435 w 3289300"/>
              <a:gd name="connsiteY38" fmla="*/ 2051768 h 3316535"/>
              <a:gd name="connsiteX39" fmla="*/ 2963005 w 3289300"/>
              <a:gd name="connsiteY39" fmla="*/ 2145902 h 3316535"/>
              <a:gd name="connsiteX40" fmla="*/ 2891267 w 3289300"/>
              <a:gd name="connsiteY40" fmla="*/ 2326637 h 3316535"/>
              <a:gd name="connsiteX41" fmla="*/ 2589213 w 3289300"/>
              <a:gd name="connsiteY41" fmla="*/ 2706935 h 3316535"/>
              <a:gd name="connsiteX42" fmla="*/ 3008313 w 3289300"/>
              <a:gd name="connsiteY42" fmla="*/ 1957635 h 3316535"/>
              <a:gd name="connsiteX43" fmla="*/ 2803843 w 3289300"/>
              <a:gd name="connsiteY43" fmla="*/ 1729035 h 3316535"/>
              <a:gd name="connsiteX44" fmla="*/ 2811463 w 3289300"/>
              <a:gd name="connsiteY44" fmla="*/ 1788627 h 3316535"/>
              <a:gd name="connsiteX45" fmla="*/ 2792413 w 3289300"/>
              <a:gd name="connsiteY45" fmla="*/ 1825873 h 3316535"/>
              <a:gd name="connsiteX46" fmla="*/ 2800033 w 3289300"/>
              <a:gd name="connsiteY46" fmla="*/ 1777454 h 3316535"/>
              <a:gd name="connsiteX47" fmla="*/ 2803843 w 3289300"/>
              <a:gd name="connsiteY47" fmla="*/ 1729035 h 3316535"/>
              <a:gd name="connsiteX48" fmla="*/ 3173781 w 3289300"/>
              <a:gd name="connsiteY48" fmla="*/ 1370384 h 3316535"/>
              <a:gd name="connsiteX49" fmla="*/ 3176395 w 3289300"/>
              <a:gd name="connsiteY49" fmla="*/ 1382406 h 3316535"/>
              <a:gd name="connsiteX50" fmla="*/ 3183922 w 3289300"/>
              <a:gd name="connsiteY50" fmla="*/ 1427561 h 3316535"/>
              <a:gd name="connsiteX51" fmla="*/ 3191449 w 3289300"/>
              <a:gd name="connsiteY51" fmla="*/ 1472715 h 3316535"/>
              <a:gd name="connsiteX52" fmla="*/ 2781754 w 3289300"/>
              <a:gd name="connsiteY52" fmla="*/ 1336922 h 3316535"/>
              <a:gd name="connsiteX53" fmla="*/ 2785610 w 3289300"/>
              <a:gd name="connsiteY53" fmla="*/ 1374679 h 3316535"/>
              <a:gd name="connsiteX54" fmla="*/ 2793321 w 3289300"/>
              <a:gd name="connsiteY54" fmla="*/ 1408660 h 3316535"/>
              <a:gd name="connsiteX55" fmla="*/ 2797176 w 3289300"/>
              <a:gd name="connsiteY55" fmla="*/ 1476622 h 3316535"/>
              <a:gd name="connsiteX56" fmla="*/ 2785610 w 3289300"/>
              <a:gd name="connsiteY56" fmla="*/ 1408660 h 3316535"/>
              <a:gd name="connsiteX57" fmla="*/ 2777899 w 3289300"/>
              <a:gd name="connsiteY57" fmla="*/ 1374679 h 3316535"/>
              <a:gd name="connsiteX58" fmla="*/ 2770188 w 3289300"/>
              <a:gd name="connsiteY58" fmla="*/ 1340697 h 3316535"/>
              <a:gd name="connsiteX59" fmla="*/ 2781754 w 3289300"/>
              <a:gd name="connsiteY59" fmla="*/ 1336922 h 3316535"/>
              <a:gd name="connsiteX60" fmla="*/ 3055938 w 3289300"/>
              <a:gd name="connsiteY60" fmla="*/ 1257547 h 3316535"/>
              <a:gd name="connsiteX61" fmla="*/ 3113369 w 3289300"/>
              <a:gd name="connsiteY61" fmla="*/ 1600447 h 3316535"/>
              <a:gd name="connsiteX62" fmla="*/ 3086568 w 3289300"/>
              <a:gd name="connsiteY62" fmla="*/ 1943347 h 3316535"/>
              <a:gd name="connsiteX63" fmla="*/ 3090396 w 3289300"/>
              <a:gd name="connsiteY63" fmla="*/ 1864216 h 3316535"/>
              <a:gd name="connsiteX64" fmla="*/ 3055938 w 3289300"/>
              <a:gd name="connsiteY64" fmla="*/ 1257547 h 3316535"/>
              <a:gd name="connsiteX65" fmla="*/ 2976543 w 3289300"/>
              <a:gd name="connsiteY65" fmla="*/ 1242177 h 3316535"/>
              <a:gd name="connsiteX66" fmla="*/ 2988205 w 3289300"/>
              <a:gd name="connsiteY66" fmla="*/ 1277788 h 3316535"/>
              <a:gd name="connsiteX67" fmla="*/ 2995613 w 3289300"/>
              <a:gd name="connsiteY67" fmla="*/ 1300410 h 3316535"/>
              <a:gd name="connsiteX68" fmla="*/ 2965979 w 3289300"/>
              <a:gd name="connsiteY68" fmla="*/ 1209920 h 3316535"/>
              <a:gd name="connsiteX69" fmla="*/ 2965980 w 3289300"/>
              <a:gd name="connsiteY69" fmla="*/ 1209922 h 3316535"/>
              <a:gd name="connsiteX70" fmla="*/ 2976543 w 3289300"/>
              <a:gd name="connsiteY70" fmla="*/ 1242177 h 3316535"/>
              <a:gd name="connsiteX71" fmla="*/ 3014564 w 3289300"/>
              <a:gd name="connsiteY71" fmla="*/ 912044 h 3316535"/>
              <a:gd name="connsiteX72" fmla="*/ 3017780 w 3289300"/>
              <a:gd name="connsiteY72" fmla="*/ 918765 h 3316535"/>
              <a:gd name="connsiteX73" fmla="*/ 3014564 w 3289300"/>
              <a:gd name="connsiteY73" fmla="*/ 915807 h 3316535"/>
              <a:gd name="connsiteX74" fmla="*/ 3014564 w 3289300"/>
              <a:gd name="connsiteY74" fmla="*/ 912044 h 3316535"/>
              <a:gd name="connsiteX75" fmla="*/ 2993818 w 3289300"/>
              <a:gd name="connsiteY75" fmla="*/ 821439 h 3316535"/>
              <a:gd name="connsiteX76" fmla="*/ 3010801 w 3289300"/>
              <a:gd name="connsiteY76" fmla="*/ 848074 h 3316535"/>
              <a:gd name="connsiteX77" fmla="*/ 3016389 w 3289300"/>
              <a:gd name="connsiteY77" fmla="*/ 859695 h 3316535"/>
              <a:gd name="connsiteX78" fmla="*/ 2456569 w 3289300"/>
              <a:gd name="connsiteY78" fmla="*/ 801263 h 3316535"/>
              <a:gd name="connsiteX79" fmla="*/ 2525800 w 3289300"/>
              <a:gd name="connsiteY79" fmla="*/ 868668 h 3316535"/>
              <a:gd name="connsiteX80" fmla="*/ 2608135 w 3289300"/>
              <a:gd name="connsiteY80" fmla="*/ 945565 h 3316535"/>
              <a:gd name="connsiteX81" fmla="*/ 2626955 w 3289300"/>
              <a:gd name="connsiteY81" fmla="*/ 998081 h 3316535"/>
              <a:gd name="connsiteX82" fmla="*/ 2649538 w 3289300"/>
              <a:gd name="connsiteY82" fmla="*/ 1054348 h 3316535"/>
              <a:gd name="connsiteX83" fmla="*/ 2558087 w 3289300"/>
              <a:gd name="connsiteY83" fmla="*/ 916787 h 3316535"/>
              <a:gd name="connsiteX84" fmla="*/ 2435627 w 3289300"/>
              <a:gd name="connsiteY84" fmla="*/ 780872 h 3316535"/>
              <a:gd name="connsiteX85" fmla="*/ 2448639 w 3289300"/>
              <a:gd name="connsiteY85" fmla="*/ 792239 h 3316535"/>
              <a:gd name="connsiteX86" fmla="*/ 2456569 w 3289300"/>
              <a:gd name="connsiteY86" fmla="*/ 801263 h 3316535"/>
              <a:gd name="connsiteX87" fmla="*/ 2953806 w 3289300"/>
              <a:gd name="connsiteY87" fmla="*/ 758685 h 3316535"/>
              <a:gd name="connsiteX88" fmla="*/ 2965845 w 3289300"/>
              <a:gd name="connsiteY88" fmla="*/ 774930 h 3316535"/>
              <a:gd name="connsiteX89" fmla="*/ 2972084 w 3289300"/>
              <a:gd name="connsiteY89" fmla="*/ 784600 h 3316535"/>
              <a:gd name="connsiteX90" fmla="*/ 2993818 w 3289300"/>
              <a:gd name="connsiteY90" fmla="*/ 821439 h 3316535"/>
              <a:gd name="connsiteX91" fmla="*/ 2327528 w 3289300"/>
              <a:gd name="connsiteY91" fmla="*/ 686450 h 3316535"/>
              <a:gd name="connsiteX92" fmla="*/ 2423703 w 3289300"/>
              <a:gd name="connsiteY92" fmla="*/ 769263 h 3316535"/>
              <a:gd name="connsiteX93" fmla="*/ 2435627 w 3289300"/>
              <a:gd name="connsiteY93" fmla="*/ 780872 h 3316535"/>
              <a:gd name="connsiteX94" fmla="*/ 2322670 w 3289300"/>
              <a:gd name="connsiteY94" fmla="*/ 682267 h 3316535"/>
              <a:gd name="connsiteX95" fmla="*/ 2322960 w 3289300"/>
              <a:gd name="connsiteY95" fmla="*/ 682460 h 3316535"/>
              <a:gd name="connsiteX96" fmla="*/ 2327528 w 3289300"/>
              <a:gd name="connsiteY96" fmla="*/ 686450 h 3316535"/>
              <a:gd name="connsiteX97" fmla="*/ 2852734 w 3289300"/>
              <a:gd name="connsiteY97" fmla="*/ 622301 h 3316535"/>
              <a:gd name="connsiteX98" fmla="*/ 2938824 w 3289300"/>
              <a:gd name="connsiteY98" fmla="*/ 735187 h 3316535"/>
              <a:gd name="connsiteX99" fmla="*/ 2953806 w 3289300"/>
              <a:gd name="connsiteY99" fmla="*/ 758685 h 3316535"/>
              <a:gd name="connsiteX100" fmla="*/ 2182813 w 3289300"/>
              <a:gd name="connsiteY100" fmla="*/ 589210 h 3316535"/>
              <a:gd name="connsiteX101" fmla="*/ 2306081 w 3289300"/>
              <a:gd name="connsiteY101" fmla="*/ 667983 h 3316535"/>
              <a:gd name="connsiteX102" fmla="*/ 2322670 w 3289300"/>
              <a:gd name="connsiteY102" fmla="*/ 682267 h 3316535"/>
              <a:gd name="connsiteX103" fmla="*/ 1676266 w 3289300"/>
              <a:gd name="connsiteY103" fmla="*/ 416493 h 3316535"/>
              <a:gd name="connsiteX104" fmla="*/ 1730422 w 3289300"/>
              <a:gd name="connsiteY104" fmla="*/ 427821 h 3316535"/>
              <a:gd name="connsiteX105" fmla="*/ 1832529 w 3289300"/>
              <a:gd name="connsiteY105" fmla="*/ 453003 h 3316535"/>
              <a:gd name="connsiteX106" fmla="*/ 1856997 w 3289300"/>
              <a:gd name="connsiteY106" fmla="*/ 454868 h 3316535"/>
              <a:gd name="connsiteX107" fmla="*/ 1883008 w 3289300"/>
              <a:gd name="connsiteY107" fmla="*/ 456225 h 3316535"/>
              <a:gd name="connsiteX108" fmla="*/ 1835648 w 3289300"/>
              <a:gd name="connsiteY108" fmla="*/ 444504 h 3316535"/>
              <a:gd name="connsiteX109" fmla="*/ 1757555 w 3289300"/>
              <a:gd name="connsiteY109" fmla="*/ 426630 h 3316535"/>
              <a:gd name="connsiteX110" fmla="*/ 1710511 w 3289300"/>
              <a:gd name="connsiteY110" fmla="*/ 419575 h 3316535"/>
              <a:gd name="connsiteX111" fmla="*/ 1699691 w 3289300"/>
              <a:gd name="connsiteY111" fmla="*/ 1893 h 3316535"/>
              <a:gd name="connsiteX112" fmla="*/ 1919386 w 3289300"/>
              <a:gd name="connsiteY112" fmla="*/ 24000 h 3316535"/>
              <a:gd name="connsiteX113" fmla="*/ 2337134 w 3289300"/>
              <a:gd name="connsiteY113" fmla="*/ 148176 h 3316535"/>
              <a:gd name="connsiteX114" fmla="*/ 3025855 w 3289300"/>
              <a:gd name="connsiteY114" fmla="*/ 761528 h 3316535"/>
              <a:gd name="connsiteX115" fmla="*/ 3289300 w 3289300"/>
              <a:gd name="connsiteY115" fmla="*/ 1675912 h 3316535"/>
              <a:gd name="connsiteX116" fmla="*/ 3278010 w 3289300"/>
              <a:gd name="connsiteY116" fmla="*/ 1777510 h 3316535"/>
              <a:gd name="connsiteX117" fmla="*/ 3255428 w 3289300"/>
              <a:gd name="connsiteY117" fmla="*/ 1841479 h 3316535"/>
              <a:gd name="connsiteX118" fmla="*/ 3240374 w 3289300"/>
              <a:gd name="connsiteY118" fmla="*/ 1818902 h 3316535"/>
              <a:gd name="connsiteX119" fmla="*/ 3232848 w 3289300"/>
              <a:gd name="connsiteY119" fmla="*/ 1762458 h 3316535"/>
              <a:gd name="connsiteX120" fmla="*/ 3229084 w 3289300"/>
              <a:gd name="connsiteY120" fmla="*/ 1664623 h 3316535"/>
              <a:gd name="connsiteX121" fmla="*/ 3161341 w 3289300"/>
              <a:gd name="connsiteY121" fmla="*/ 1277045 h 3316535"/>
              <a:gd name="connsiteX122" fmla="*/ 3097832 w 3289300"/>
              <a:gd name="connsiteY122" fmla="*/ 1092192 h 3316535"/>
              <a:gd name="connsiteX123" fmla="*/ 3088458 w 3289300"/>
              <a:gd name="connsiteY123" fmla="*/ 1072336 h 3316535"/>
              <a:gd name="connsiteX124" fmla="*/ 3079779 w 3289300"/>
              <a:gd name="connsiteY124" fmla="*/ 1048331 h 3316535"/>
              <a:gd name="connsiteX125" fmla="*/ 3017780 w 3289300"/>
              <a:gd name="connsiteY125" fmla="*/ 918765 h 3316535"/>
              <a:gd name="connsiteX126" fmla="*/ 3026325 w 3289300"/>
              <a:gd name="connsiteY126" fmla="*/ 926625 h 3316535"/>
              <a:gd name="connsiteX127" fmla="*/ 3040909 w 3289300"/>
              <a:gd name="connsiteY127" fmla="*/ 945910 h 3316535"/>
              <a:gd name="connsiteX128" fmla="*/ 3052200 w 3289300"/>
              <a:gd name="connsiteY128" fmla="*/ 968487 h 3316535"/>
              <a:gd name="connsiteX129" fmla="*/ 3067254 w 3289300"/>
              <a:gd name="connsiteY129" fmla="*/ 998590 h 3316535"/>
              <a:gd name="connsiteX130" fmla="*/ 3119942 w 3289300"/>
              <a:gd name="connsiteY130" fmla="*/ 1103951 h 3316535"/>
              <a:gd name="connsiteX131" fmla="*/ 3069606 w 3289300"/>
              <a:gd name="connsiteY131" fmla="*/ 970368 h 3316535"/>
              <a:gd name="connsiteX132" fmla="*/ 3016389 w 3289300"/>
              <a:gd name="connsiteY132" fmla="*/ 859695 h 3316535"/>
              <a:gd name="connsiteX133" fmla="*/ 3067254 w 3289300"/>
              <a:gd name="connsiteY133" fmla="*/ 945910 h 3316535"/>
              <a:gd name="connsiteX134" fmla="*/ 3007156 w 3289300"/>
              <a:gd name="connsiteY134" fmla="*/ 838961 h 3316535"/>
              <a:gd name="connsiteX135" fmla="*/ 2972084 w 3289300"/>
              <a:gd name="connsiteY135" fmla="*/ 784600 h 3316535"/>
              <a:gd name="connsiteX136" fmla="*/ 2968462 w 3289300"/>
              <a:gd name="connsiteY136" fmla="*/ 778461 h 3316535"/>
              <a:gd name="connsiteX137" fmla="*/ 2965845 w 3289300"/>
              <a:gd name="connsiteY137" fmla="*/ 774930 h 3316535"/>
              <a:gd name="connsiteX138" fmla="*/ 2939295 w 3289300"/>
              <a:gd name="connsiteY138" fmla="*/ 733776 h 3316535"/>
              <a:gd name="connsiteX139" fmla="*/ 2777464 w 3289300"/>
              <a:gd name="connsiteY139" fmla="*/ 535754 h 3316535"/>
              <a:gd name="connsiteX140" fmla="*/ 2359715 w 3289300"/>
              <a:gd name="connsiteY140" fmla="*/ 223434 h 3316535"/>
              <a:gd name="connsiteX141" fmla="*/ 2190358 w 3289300"/>
              <a:gd name="connsiteY141" fmla="*/ 125598 h 3316535"/>
              <a:gd name="connsiteX142" fmla="*/ 1968311 w 3289300"/>
              <a:gd name="connsiteY142" fmla="*/ 61629 h 3316535"/>
              <a:gd name="connsiteX143" fmla="*/ 2288209 w 3289300"/>
              <a:gd name="connsiteY143" fmla="*/ 189568 h 3316535"/>
              <a:gd name="connsiteX144" fmla="*/ 2577998 w 3289300"/>
              <a:gd name="connsiteY144" fmla="*/ 381475 h 3316535"/>
              <a:gd name="connsiteX145" fmla="*/ 3014564 w 3289300"/>
              <a:gd name="connsiteY145" fmla="*/ 915807 h 3316535"/>
              <a:gd name="connsiteX146" fmla="*/ 3088458 w 3289300"/>
              <a:gd name="connsiteY146" fmla="*/ 1072336 h 3316535"/>
              <a:gd name="connsiteX147" fmla="*/ 3129822 w 3289300"/>
              <a:gd name="connsiteY147" fmla="*/ 1186735 h 3316535"/>
              <a:gd name="connsiteX148" fmla="*/ 3166457 w 3289300"/>
              <a:gd name="connsiteY148" fmla="*/ 1327961 h 3316535"/>
              <a:gd name="connsiteX149" fmla="*/ 3173781 w 3289300"/>
              <a:gd name="connsiteY149" fmla="*/ 1370384 h 3316535"/>
              <a:gd name="connsiteX150" fmla="*/ 3157578 w 3289300"/>
              <a:gd name="connsiteY150" fmla="*/ 1295859 h 3316535"/>
              <a:gd name="connsiteX151" fmla="*/ 3168868 w 3289300"/>
              <a:gd name="connsiteY151" fmla="*/ 1352303 h 3316535"/>
              <a:gd name="connsiteX152" fmla="*/ 3176395 w 3289300"/>
              <a:gd name="connsiteY152" fmla="*/ 1404983 h 3316535"/>
              <a:gd name="connsiteX153" fmla="*/ 3187686 w 3289300"/>
              <a:gd name="connsiteY153" fmla="*/ 1510344 h 3316535"/>
              <a:gd name="connsiteX154" fmla="*/ 3191449 w 3289300"/>
              <a:gd name="connsiteY154" fmla="*/ 1724829 h 3316535"/>
              <a:gd name="connsiteX155" fmla="*/ 3168868 w 3289300"/>
              <a:gd name="connsiteY155" fmla="*/ 1935552 h 3316535"/>
              <a:gd name="connsiteX156" fmla="*/ 3146287 w 3289300"/>
              <a:gd name="connsiteY156" fmla="*/ 2040913 h 3316535"/>
              <a:gd name="connsiteX157" fmla="*/ 3134996 w 3289300"/>
              <a:gd name="connsiteY157" fmla="*/ 2089830 h 3316535"/>
              <a:gd name="connsiteX158" fmla="*/ 3119942 w 3289300"/>
              <a:gd name="connsiteY158" fmla="*/ 2142511 h 3316535"/>
              <a:gd name="connsiteX159" fmla="*/ 3153814 w 3289300"/>
              <a:gd name="connsiteY159" fmla="*/ 1540447 h 3316535"/>
              <a:gd name="connsiteX160" fmla="*/ 2976930 w 3289300"/>
              <a:gd name="connsiteY160" fmla="*/ 949673 h 3316535"/>
              <a:gd name="connsiteX161" fmla="*/ 2593052 w 3289300"/>
              <a:gd name="connsiteY161" fmla="*/ 468022 h 3316535"/>
              <a:gd name="connsiteX162" fmla="*/ 2062399 w 3289300"/>
              <a:gd name="connsiteY162" fmla="*/ 182042 h 3316535"/>
              <a:gd name="connsiteX163" fmla="*/ 2389823 w 3289300"/>
              <a:gd name="connsiteY163" fmla="*/ 340083 h 3316535"/>
              <a:gd name="connsiteX164" fmla="*/ 2653268 w 3289300"/>
              <a:gd name="connsiteY164" fmla="*/ 558331 h 3316535"/>
              <a:gd name="connsiteX165" fmla="*/ 2446276 w 3289300"/>
              <a:gd name="connsiteY165" fmla="*/ 389001 h 3316535"/>
              <a:gd name="connsiteX166" fmla="*/ 2209175 w 3289300"/>
              <a:gd name="connsiteY166" fmla="*/ 257300 h 3316535"/>
              <a:gd name="connsiteX167" fmla="*/ 1686048 w 3289300"/>
              <a:gd name="connsiteY167" fmla="*/ 118072 h 3316535"/>
              <a:gd name="connsiteX168" fmla="*/ 1765082 w 3289300"/>
              <a:gd name="connsiteY168" fmla="*/ 118072 h 3316535"/>
              <a:gd name="connsiteX169" fmla="*/ 1415076 w 3289300"/>
              <a:gd name="connsiteY169" fmla="*/ 106784 h 3316535"/>
              <a:gd name="connsiteX170" fmla="*/ 1068834 w 3289300"/>
              <a:gd name="connsiteY170" fmla="*/ 182042 h 3316535"/>
              <a:gd name="connsiteX171" fmla="*/ 1686048 w 3289300"/>
              <a:gd name="connsiteY171" fmla="*/ 118072 h 3316535"/>
              <a:gd name="connsiteX172" fmla="*/ 1373678 w 3289300"/>
              <a:gd name="connsiteY172" fmla="*/ 129361 h 3316535"/>
              <a:gd name="connsiteX173" fmla="*/ 1486583 w 3289300"/>
              <a:gd name="connsiteY173" fmla="*/ 129361 h 3316535"/>
              <a:gd name="connsiteX174" fmla="*/ 1622069 w 3289300"/>
              <a:gd name="connsiteY174" fmla="*/ 136887 h 3316535"/>
              <a:gd name="connsiteX175" fmla="*/ 1975838 w 3289300"/>
              <a:gd name="connsiteY175" fmla="*/ 189568 h 3316535"/>
              <a:gd name="connsiteX176" fmla="*/ 1452712 w 3289300"/>
              <a:gd name="connsiteY176" fmla="*/ 163227 h 3316535"/>
              <a:gd name="connsiteX177" fmla="*/ 2171540 w 3289300"/>
              <a:gd name="connsiteY177" fmla="*/ 298692 h 3316535"/>
              <a:gd name="connsiteX178" fmla="*/ 1983365 w 3289300"/>
              <a:gd name="connsiteY178" fmla="*/ 234722 h 3316535"/>
              <a:gd name="connsiteX179" fmla="*/ 1787663 w 3289300"/>
              <a:gd name="connsiteY179" fmla="*/ 193330 h 3316535"/>
              <a:gd name="connsiteX180" fmla="*/ 1110233 w 3289300"/>
              <a:gd name="connsiteY180" fmla="*/ 238485 h 3316535"/>
              <a:gd name="connsiteX181" fmla="*/ 1136577 w 3289300"/>
              <a:gd name="connsiteY181" fmla="*/ 227196 h 3316535"/>
              <a:gd name="connsiteX182" fmla="*/ 1087652 w 3289300"/>
              <a:gd name="connsiteY182" fmla="*/ 246011 h 3316535"/>
              <a:gd name="connsiteX183" fmla="*/ 839261 w 3289300"/>
              <a:gd name="connsiteY183" fmla="*/ 351372 h 3316535"/>
              <a:gd name="connsiteX184" fmla="*/ 643558 w 3289300"/>
              <a:gd name="connsiteY184" fmla="*/ 498125 h 3316535"/>
              <a:gd name="connsiteX185" fmla="*/ 613450 w 3289300"/>
              <a:gd name="connsiteY185" fmla="*/ 520702 h 3316535"/>
              <a:gd name="connsiteX186" fmla="*/ 598396 w 3289300"/>
              <a:gd name="connsiteY186" fmla="*/ 520702 h 3316535"/>
              <a:gd name="connsiteX187" fmla="*/ 368823 w 3289300"/>
              <a:gd name="connsiteY187" fmla="*/ 754002 h 3316535"/>
              <a:gd name="connsiteX188" fmla="*/ 270972 w 3289300"/>
              <a:gd name="connsiteY188" fmla="*/ 896992 h 3316535"/>
              <a:gd name="connsiteX189" fmla="*/ 180648 w 3289300"/>
              <a:gd name="connsiteY189" fmla="*/ 1051271 h 3316535"/>
              <a:gd name="connsiteX190" fmla="*/ 101614 w 3289300"/>
              <a:gd name="connsiteY190" fmla="*/ 1277045 h 3316535"/>
              <a:gd name="connsiteX191" fmla="*/ 90324 w 3289300"/>
              <a:gd name="connsiteY191" fmla="*/ 1329725 h 3316535"/>
              <a:gd name="connsiteX192" fmla="*/ 79033 w 3289300"/>
              <a:gd name="connsiteY192" fmla="*/ 1386169 h 3316535"/>
              <a:gd name="connsiteX193" fmla="*/ 67743 w 3289300"/>
              <a:gd name="connsiteY193" fmla="*/ 1461427 h 3316535"/>
              <a:gd name="connsiteX194" fmla="*/ 63979 w 3289300"/>
              <a:gd name="connsiteY194" fmla="*/ 1532922 h 3316535"/>
              <a:gd name="connsiteX195" fmla="*/ 71506 w 3289300"/>
              <a:gd name="connsiteY195" fmla="*/ 1461427 h 3316535"/>
              <a:gd name="connsiteX196" fmla="*/ 79033 w 3289300"/>
              <a:gd name="connsiteY196" fmla="*/ 1386169 h 3316535"/>
              <a:gd name="connsiteX197" fmla="*/ 90324 w 3289300"/>
              <a:gd name="connsiteY197" fmla="*/ 1333488 h 3316535"/>
              <a:gd name="connsiteX198" fmla="*/ 90324 w 3289300"/>
              <a:gd name="connsiteY198" fmla="*/ 1386169 h 3316535"/>
              <a:gd name="connsiteX199" fmla="*/ 274735 w 3289300"/>
              <a:gd name="connsiteY199" fmla="*/ 915807 h 3316535"/>
              <a:gd name="connsiteX200" fmla="*/ 613450 w 3289300"/>
              <a:gd name="connsiteY200" fmla="*/ 520702 h 3316535"/>
              <a:gd name="connsiteX201" fmla="*/ 572052 w 3289300"/>
              <a:gd name="connsiteY201" fmla="*/ 569620 h 3316535"/>
              <a:gd name="connsiteX202" fmla="*/ 643558 w 3289300"/>
              <a:gd name="connsiteY202" fmla="*/ 498125 h 3316535"/>
              <a:gd name="connsiteX203" fmla="*/ 929585 w 3289300"/>
              <a:gd name="connsiteY203" fmla="*/ 313743 h 3316535"/>
              <a:gd name="connsiteX204" fmla="*/ 854315 w 3289300"/>
              <a:gd name="connsiteY204" fmla="*/ 366424 h 3316535"/>
              <a:gd name="connsiteX205" fmla="*/ 1787663 w 3289300"/>
              <a:gd name="connsiteY205" fmla="*/ 193330 h 3316535"/>
              <a:gd name="connsiteX206" fmla="*/ 2577998 w 3289300"/>
              <a:gd name="connsiteY206" fmla="*/ 588435 h 3316535"/>
              <a:gd name="connsiteX207" fmla="*/ 2171540 w 3289300"/>
              <a:gd name="connsiteY207" fmla="*/ 298692 h 3316535"/>
              <a:gd name="connsiteX208" fmla="*/ 2472620 w 3289300"/>
              <a:gd name="connsiteY208" fmla="*/ 468022 h 3316535"/>
              <a:gd name="connsiteX209" fmla="*/ 2724775 w 3289300"/>
              <a:gd name="connsiteY209" fmla="*/ 701321 h 3316535"/>
              <a:gd name="connsiteX210" fmla="*/ 3029618 w 3289300"/>
              <a:gd name="connsiteY210" fmla="*/ 1310911 h 3316535"/>
              <a:gd name="connsiteX211" fmla="*/ 2999510 w 3289300"/>
              <a:gd name="connsiteY211" fmla="*/ 1250704 h 3316535"/>
              <a:gd name="connsiteX212" fmla="*/ 2969402 w 3289300"/>
              <a:gd name="connsiteY212" fmla="*/ 1186735 h 3316535"/>
              <a:gd name="connsiteX213" fmla="*/ 2935531 w 3289300"/>
              <a:gd name="connsiteY213" fmla="*/ 1134055 h 3316535"/>
              <a:gd name="connsiteX214" fmla="*/ 2934800 w 3289300"/>
              <a:gd name="connsiteY214" fmla="*/ 1133242 h 3316535"/>
              <a:gd name="connsiteX215" fmla="*/ 2961350 w 3289300"/>
              <a:gd name="connsiteY215" fmla="*/ 1195784 h 3316535"/>
              <a:gd name="connsiteX216" fmla="*/ 2965979 w 3289300"/>
              <a:gd name="connsiteY216" fmla="*/ 1209920 h 3316535"/>
              <a:gd name="connsiteX217" fmla="*/ 2934416 w 3289300"/>
              <a:gd name="connsiteY217" fmla="*/ 1132816 h 3316535"/>
              <a:gd name="connsiteX218" fmla="*/ 2901660 w 3289300"/>
              <a:gd name="connsiteY218" fmla="*/ 1096426 h 3316535"/>
              <a:gd name="connsiteX219" fmla="*/ 2905423 w 3289300"/>
              <a:gd name="connsiteY219" fmla="*/ 1119003 h 3316535"/>
              <a:gd name="connsiteX220" fmla="*/ 2916714 w 3289300"/>
              <a:gd name="connsiteY220" fmla="*/ 1160395 h 3316535"/>
              <a:gd name="connsiteX221" fmla="*/ 2909186 w 3289300"/>
              <a:gd name="connsiteY221" fmla="*/ 1160395 h 3316535"/>
              <a:gd name="connsiteX222" fmla="*/ 2856497 w 3289300"/>
              <a:gd name="connsiteY222" fmla="*/ 1066322 h 3316535"/>
              <a:gd name="connsiteX223" fmla="*/ 2807572 w 3289300"/>
              <a:gd name="connsiteY223" fmla="*/ 983539 h 3316535"/>
              <a:gd name="connsiteX224" fmla="*/ 2705957 w 3289300"/>
              <a:gd name="connsiteY224" fmla="*/ 840549 h 3316535"/>
              <a:gd name="connsiteX225" fmla="*/ 2514019 w 3289300"/>
              <a:gd name="connsiteY225" fmla="*/ 690033 h 3316535"/>
              <a:gd name="connsiteX226" fmla="*/ 2529073 w 3289300"/>
              <a:gd name="connsiteY226" fmla="*/ 727662 h 3316535"/>
              <a:gd name="connsiteX227" fmla="*/ 2570471 w 3289300"/>
              <a:gd name="connsiteY227" fmla="*/ 810445 h 3316535"/>
              <a:gd name="connsiteX228" fmla="*/ 2589289 w 3289300"/>
              <a:gd name="connsiteY228" fmla="*/ 851837 h 3316535"/>
              <a:gd name="connsiteX229" fmla="*/ 2596816 w 3289300"/>
              <a:gd name="connsiteY229" fmla="*/ 881940 h 3316535"/>
              <a:gd name="connsiteX230" fmla="*/ 2577998 w 3289300"/>
              <a:gd name="connsiteY230" fmla="*/ 885703 h 3316535"/>
              <a:gd name="connsiteX231" fmla="*/ 2295736 w 3289300"/>
              <a:gd name="connsiteY231" fmla="*/ 637352 h 3316535"/>
              <a:gd name="connsiteX232" fmla="*/ 2239283 w 3289300"/>
              <a:gd name="connsiteY232" fmla="*/ 599723 h 3316535"/>
              <a:gd name="connsiteX233" fmla="*/ 2179067 w 3289300"/>
              <a:gd name="connsiteY233" fmla="*/ 562094 h 3316535"/>
              <a:gd name="connsiteX234" fmla="*/ 2148959 w 3289300"/>
              <a:gd name="connsiteY234" fmla="*/ 554568 h 3316535"/>
              <a:gd name="connsiteX235" fmla="*/ 1930676 w 3289300"/>
              <a:gd name="connsiteY235" fmla="*/ 468022 h 3316535"/>
              <a:gd name="connsiteX236" fmla="*/ 1897025 w 3289300"/>
              <a:gd name="connsiteY236" fmla="*/ 459694 h 3316535"/>
              <a:gd name="connsiteX237" fmla="*/ 1930401 w 3289300"/>
              <a:gd name="connsiteY237" fmla="*/ 482848 h 3316535"/>
              <a:gd name="connsiteX238" fmla="*/ 1433513 w 3289300"/>
              <a:gd name="connsiteY238" fmla="*/ 430619 h 3316535"/>
              <a:gd name="connsiteX239" fmla="*/ 1505035 w 3289300"/>
              <a:gd name="connsiteY239" fmla="*/ 423157 h 3316535"/>
              <a:gd name="connsiteX240" fmla="*/ 1576557 w 3289300"/>
              <a:gd name="connsiteY240" fmla="*/ 423157 h 3316535"/>
              <a:gd name="connsiteX241" fmla="*/ 1636785 w 3289300"/>
              <a:gd name="connsiteY241" fmla="*/ 408235 h 3316535"/>
              <a:gd name="connsiteX242" fmla="*/ 1655472 w 3289300"/>
              <a:gd name="connsiteY242" fmla="*/ 412144 h 3316535"/>
              <a:gd name="connsiteX243" fmla="*/ 1639946 w 3289300"/>
              <a:gd name="connsiteY243" fmla="*/ 405934 h 3316535"/>
              <a:gd name="connsiteX244" fmla="*/ 1622069 w 3289300"/>
              <a:gd name="connsiteY244" fmla="*/ 396527 h 3316535"/>
              <a:gd name="connsiteX245" fmla="*/ 1558090 w 3289300"/>
              <a:gd name="connsiteY245" fmla="*/ 407816 h 3316535"/>
              <a:gd name="connsiteX246" fmla="*/ 1302171 w 3289300"/>
              <a:gd name="connsiteY246" fmla="*/ 426630 h 3316535"/>
              <a:gd name="connsiteX247" fmla="*/ 1159158 w 3289300"/>
              <a:gd name="connsiteY247" fmla="*/ 449207 h 3316535"/>
              <a:gd name="connsiteX248" fmla="*/ 1162922 w 3289300"/>
              <a:gd name="connsiteY248" fmla="*/ 464259 h 3316535"/>
              <a:gd name="connsiteX249" fmla="*/ 1012382 w 3289300"/>
              <a:gd name="connsiteY249" fmla="*/ 520702 h 3316535"/>
              <a:gd name="connsiteX250" fmla="*/ 873132 w 3289300"/>
              <a:gd name="connsiteY250" fmla="*/ 599723 h 3316535"/>
              <a:gd name="connsiteX251" fmla="*/ 816680 w 3289300"/>
              <a:gd name="connsiteY251" fmla="*/ 626064 h 3316535"/>
              <a:gd name="connsiteX252" fmla="*/ 786572 w 3289300"/>
              <a:gd name="connsiteY252" fmla="*/ 637352 h 3316535"/>
              <a:gd name="connsiteX253" fmla="*/ 763991 w 3289300"/>
              <a:gd name="connsiteY253" fmla="*/ 648641 h 3316535"/>
              <a:gd name="connsiteX254" fmla="*/ 730002 w 3289300"/>
              <a:gd name="connsiteY254" fmla="*/ 688739 h 3316535"/>
              <a:gd name="connsiteX255" fmla="*/ 708656 w 3289300"/>
              <a:gd name="connsiteY255" fmla="*/ 711710 h 3316535"/>
              <a:gd name="connsiteX256" fmla="*/ 714573 w 3289300"/>
              <a:gd name="connsiteY256" fmla="*/ 705778 h 3316535"/>
              <a:gd name="connsiteX257" fmla="*/ 748506 w 3289300"/>
              <a:gd name="connsiteY257" fmla="*/ 671760 h 3316535"/>
              <a:gd name="connsiteX258" fmla="*/ 763588 w 3289300"/>
              <a:gd name="connsiteY258" fmla="*/ 675540 h 3316535"/>
              <a:gd name="connsiteX259" fmla="*/ 718344 w 3289300"/>
              <a:gd name="connsiteY259" fmla="*/ 713337 h 3316535"/>
              <a:gd name="connsiteX260" fmla="*/ 673100 w 3289300"/>
              <a:gd name="connsiteY260" fmla="*/ 751135 h 3316535"/>
              <a:gd name="connsiteX261" fmla="*/ 675332 w 3289300"/>
              <a:gd name="connsiteY261" fmla="*/ 747777 h 3316535"/>
              <a:gd name="connsiteX262" fmla="*/ 674909 w 3289300"/>
              <a:gd name="connsiteY262" fmla="*/ 748241 h 3316535"/>
              <a:gd name="connsiteX263" fmla="*/ 587106 w 3289300"/>
              <a:gd name="connsiteY263" fmla="*/ 844311 h 3316535"/>
              <a:gd name="connsiteX264" fmla="*/ 413985 w 3289300"/>
              <a:gd name="connsiteY264" fmla="*/ 1103951 h 3316535"/>
              <a:gd name="connsiteX265" fmla="*/ 312370 w 3289300"/>
              <a:gd name="connsiteY265" fmla="*/ 1367354 h 3316535"/>
              <a:gd name="connsiteX266" fmla="*/ 293553 w 3289300"/>
              <a:gd name="connsiteY266" fmla="*/ 1408746 h 3316535"/>
              <a:gd name="connsiteX267" fmla="*/ 289789 w 3289300"/>
              <a:gd name="connsiteY267" fmla="*/ 1472715 h 3316535"/>
              <a:gd name="connsiteX268" fmla="*/ 255918 w 3289300"/>
              <a:gd name="connsiteY268" fmla="*/ 1675912 h 3316535"/>
              <a:gd name="connsiteX269" fmla="*/ 270972 w 3289300"/>
              <a:gd name="connsiteY269" fmla="*/ 1736118 h 3316535"/>
              <a:gd name="connsiteX270" fmla="*/ 274735 w 3289300"/>
              <a:gd name="connsiteY270" fmla="*/ 1811376 h 3316535"/>
              <a:gd name="connsiteX271" fmla="*/ 282262 w 3289300"/>
              <a:gd name="connsiteY271" fmla="*/ 1882871 h 3316535"/>
              <a:gd name="connsiteX272" fmla="*/ 316134 w 3289300"/>
              <a:gd name="connsiteY272" fmla="*/ 2048439 h 3316535"/>
              <a:gd name="connsiteX273" fmla="*/ 572052 w 3289300"/>
              <a:gd name="connsiteY273" fmla="*/ 2560193 h 3316535"/>
              <a:gd name="connsiteX274" fmla="*/ 564525 w 3289300"/>
              <a:gd name="connsiteY274" fmla="*/ 2579007 h 3316535"/>
              <a:gd name="connsiteX275" fmla="*/ 602160 w 3289300"/>
              <a:gd name="connsiteY275" fmla="*/ 2612873 h 3316535"/>
              <a:gd name="connsiteX276" fmla="*/ 639795 w 3289300"/>
              <a:gd name="connsiteY276" fmla="*/ 2646739 h 3316535"/>
              <a:gd name="connsiteX277" fmla="*/ 628504 w 3289300"/>
              <a:gd name="connsiteY277" fmla="*/ 2642977 h 3316535"/>
              <a:gd name="connsiteX278" fmla="*/ 669903 w 3289300"/>
              <a:gd name="connsiteY278" fmla="*/ 2680606 h 3316535"/>
              <a:gd name="connsiteX279" fmla="*/ 700011 w 3289300"/>
              <a:gd name="connsiteY279" fmla="*/ 2706946 h 3316535"/>
              <a:gd name="connsiteX280" fmla="*/ 763991 w 3289300"/>
              <a:gd name="connsiteY280" fmla="*/ 2770915 h 3316535"/>
              <a:gd name="connsiteX281" fmla="*/ 809153 w 3289300"/>
              <a:gd name="connsiteY281" fmla="*/ 2797255 h 3316535"/>
              <a:gd name="connsiteX282" fmla="*/ 831734 w 3289300"/>
              <a:gd name="connsiteY282" fmla="*/ 2812307 h 3316535"/>
              <a:gd name="connsiteX283" fmla="*/ 1076361 w 3289300"/>
              <a:gd name="connsiteY283" fmla="*/ 2955297 h 3316535"/>
              <a:gd name="connsiteX284" fmla="*/ 1366151 w 3289300"/>
              <a:gd name="connsiteY284" fmla="*/ 3053132 h 3316535"/>
              <a:gd name="connsiteX285" fmla="*/ 1460238 w 3289300"/>
              <a:gd name="connsiteY285" fmla="*/ 3075710 h 3316535"/>
              <a:gd name="connsiteX286" fmla="*/ 1494110 w 3289300"/>
              <a:gd name="connsiteY286" fmla="*/ 3086998 h 3316535"/>
              <a:gd name="connsiteX287" fmla="*/ 1535508 w 3289300"/>
              <a:gd name="connsiteY287" fmla="*/ 3098287 h 3316535"/>
              <a:gd name="connsiteX288" fmla="*/ 1347333 w 3289300"/>
              <a:gd name="connsiteY288" fmla="*/ 3079473 h 3316535"/>
              <a:gd name="connsiteX289" fmla="*/ 1159158 w 3289300"/>
              <a:gd name="connsiteY289" fmla="*/ 3034318 h 3316535"/>
              <a:gd name="connsiteX290" fmla="*/ 809153 w 3289300"/>
              <a:gd name="connsiteY290" fmla="*/ 2883802 h 3316535"/>
              <a:gd name="connsiteX291" fmla="*/ 1001091 w 3289300"/>
              <a:gd name="connsiteY291" fmla="*/ 3000452 h 3316535"/>
              <a:gd name="connsiteX292" fmla="*/ 1208084 w 3289300"/>
              <a:gd name="connsiteY292" fmla="*/ 3086998 h 3316535"/>
              <a:gd name="connsiteX293" fmla="*/ 1471529 w 3289300"/>
              <a:gd name="connsiteY293" fmla="*/ 3173545 h 3316535"/>
              <a:gd name="connsiteX294" fmla="*/ 1253246 w 3289300"/>
              <a:gd name="connsiteY294" fmla="*/ 3166019 h 3316535"/>
              <a:gd name="connsiteX295" fmla="*/ 1046253 w 3289300"/>
              <a:gd name="connsiteY295" fmla="*/ 3094524 h 3316535"/>
              <a:gd name="connsiteX296" fmla="*/ 861842 w 3289300"/>
              <a:gd name="connsiteY296" fmla="*/ 3007978 h 3316535"/>
              <a:gd name="connsiteX297" fmla="*/ 910767 w 3289300"/>
              <a:gd name="connsiteY297" fmla="*/ 3045607 h 3316535"/>
              <a:gd name="connsiteX298" fmla="*/ 835497 w 3289300"/>
              <a:gd name="connsiteY298" fmla="*/ 3000452 h 3316535"/>
              <a:gd name="connsiteX299" fmla="*/ 880659 w 3289300"/>
              <a:gd name="connsiteY299" fmla="*/ 3030555 h 3316535"/>
              <a:gd name="connsiteX300" fmla="*/ 933348 w 3289300"/>
              <a:gd name="connsiteY300" fmla="*/ 3068184 h 3316535"/>
              <a:gd name="connsiteX301" fmla="*/ 1016145 w 3289300"/>
              <a:gd name="connsiteY301" fmla="*/ 3124627 h 3316535"/>
              <a:gd name="connsiteX302" fmla="*/ 989801 w 3289300"/>
              <a:gd name="connsiteY302" fmla="*/ 3117102 h 3316535"/>
              <a:gd name="connsiteX303" fmla="*/ 970983 w 3289300"/>
              <a:gd name="connsiteY303" fmla="*/ 3113339 h 3316535"/>
              <a:gd name="connsiteX304" fmla="*/ 959693 w 3289300"/>
              <a:gd name="connsiteY304" fmla="*/ 3113339 h 3316535"/>
              <a:gd name="connsiteX305" fmla="*/ 1253246 w 3289300"/>
              <a:gd name="connsiteY305" fmla="*/ 3245040 h 3316535"/>
              <a:gd name="connsiteX306" fmla="*/ 1569380 w 3289300"/>
              <a:gd name="connsiteY306" fmla="*/ 3316535 h 3316535"/>
              <a:gd name="connsiteX307" fmla="*/ 937112 w 3289300"/>
              <a:gd name="connsiteY307" fmla="*/ 3124627 h 3316535"/>
              <a:gd name="connsiteX308" fmla="*/ 639795 w 3289300"/>
              <a:gd name="connsiteY308" fmla="*/ 2936483 h 3316535"/>
              <a:gd name="connsiteX309" fmla="*/ 376350 w 3289300"/>
              <a:gd name="connsiteY309" fmla="*/ 2680606 h 3316535"/>
              <a:gd name="connsiteX310" fmla="*/ 169357 w 3289300"/>
              <a:gd name="connsiteY310" fmla="*/ 2368285 h 3316535"/>
              <a:gd name="connsiteX311" fmla="*/ 41398 w 3289300"/>
              <a:gd name="connsiteY311" fmla="*/ 2014572 h 3316535"/>
              <a:gd name="connsiteX312" fmla="*/ 0 w 3289300"/>
              <a:gd name="connsiteY312" fmla="*/ 1642046 h 3316535"/>
              <a:gd name="connsiteX313" fmla="*/ 48925 w 3289300"/>
              <a:gd name="connsiteY313" fmla="*/ 1277045 h 3316535"/>
              <a:gd name="connsiteX314" fmla="*/ 184411 w 3289300"/>
              <a:gd name="connsiteY314" fmla="*/ 896992 h 3316535"/>
              <a:gd name="connsiteX315" fmla="*/ 282262 w 3289300"/>
              <a:gd name="connsiteY315" fmla="*/ 723899 h 3316535"/>
              <a:gd name="connsiteX316" fmla="*/ 398931 w 3289300"/>
              <a:gd name="connsiteY316" fmla="*/ 565857 h 3316535"/>
              <a:gd name="connsiteX317" fmla="*/ 530653 w 3289300"/>
              <a:gd name="connsiteY317" fmla="*/ 422867 h 3316535"/>
              <a:gd name="connsiteX318" fmla="*/ 677430 w 3289300"/>
              <a:gd name="connsiteY318" fmla="*/ 298692 h 3316535"/>
              <a:gd name="connsiteX319" fmla="*/ 1004855 w 3289300"/>
              <a:gd name="connsiteY319" fmla="*/ 99258 h 3316535"/>
              <a:gd name="connsiteX320" fmla="*/ 1215611 w 3289300"/>
              <a:gd name="connsiteY320" fmla="*/ 35289 h 3316535"/>
              <a:gd name="connsiteX321" fmla="*/ 1482820 w 3289300"/>
              <a:gd name="connsiteY321" fmla="*/ 5186 h 3316535"/>
              <a:gd name="connsiteX322" fmla="*/ 1699691 w 3289300"/>
              <a:gd name="connsiteY322" fmla="*/ 1893 h 3316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Lst>
            <a:rect l="l" t="t" r="r" b="b"/>
            <a:pathLst>
              <a:path w="3289300" h="3316535">
                <a:moveTo>
                  <a:pt x="2365941" y="3098744"/>
                </a:moveTo>
                <a:lnTo>
                  <a:pt x="2331671" y="3119387"/>
                </a:lnTo>
                <a:cubicBezTo>
                  <a:pt x="2296403" y="3138685"/>
                  <a:pt x="2260665" y="3156571"/>
                  <a:pt x="2224926" y="3173515"/>
                </a:cubicBezTo>
                <a:close/>
                <a:moveTo>
                  <a:pt x="2412937" y="3070435"/>
                </a:moveTo>
                <a:lnTo>
                  <a:pt x="2390921" y="3085498"/>
                </a:lnTo>
                <a:lnTo>
                  <a:pt x="2365941" y="3098744"/>
                </a:lnTo>
                <a:close/>
                <a:moveTo>
                  <a:pt x="2424036" y="3063749"/>
                </a:moveTo>
                <a:lnTo>
                  <a:pt x="2412937" y="3070435"/>
                </a:lnTo>
                <a:lnTo>
                  <a:pt x="2417602" y="3067243"/>
                </a:lnTo>
                <a:close/>
                <a:moveTo>
                  <a:pt x="2458572" y="3041172"/>
                </a:moveTo>
                <a:lnTo>
                  <a:pt x="2435124" y="3057728"/>
                </a:lnTo>
                <a:lnTo>
                  <a:pt x="2424036" y="3063749"/>
                </a:lnTo>
                <a:lnTo>
                  <a:pt x="2435594" y="3056787"/>
                </a:lnTo>
                <a:close/>
                <a:moveTo>
                  <a:pt x="2638425" y="2292597"/>
                </a:moveTo>
                <a:cubicBezTo>
                  <a:pt x="2634698" y="2303842"/>
                  <a:pt x="2630971" y="2315087"/>
                  <a:pt x="2627243" y="2318835"/>
                </a:cubicBezTo>
                <a:cubicBezTo>
                  <a:pt x="2616062" y="2337577"/>
                  <a:pt x="2604880" y="2356318"/>
                  <a:pt x="2589972" y="2375059"/>
                </a:cubicBezTo>
                <a:cubicBezTo>
                  <a:pt x="2578790" y="2393801"/>
                  <a:pt x="2563882" y="2408794"/>
                  <a:pt x="2552700" y="2427535"/>
                </a:cubicBezTo>
                <a:cubicBezTo>
                  <a:pt x="2582517" y="2382556"/>
                  <a:pt x="2612335" y="2337577"/>
                  <a:pt x="2638425" y="2292597"/>
                </a:cubicBezTo>
                <a:close/>
                <a:moveTo>
                  <a:pt x="3135313" y="2141785"/>
                </a:moveTo>
                <a:cubicBezTo>
                  <a:pt x="3124027" y="2232156"/>
                  <a:pt x="3093932" y="2299934"/>
                  <a:pt x="3060074" y="2356415"/>
                </a:cubicBezTo>
                <a:cubicBezTo>
                  <a:pt x="3026217" y="2412897"/>
                  <a:pt x="2988598" y="2458082"/>
                  <a:pt x="2958502" y="2514564"/>
                </a:cubicBezTo>
                <a:cubicBezTo>
                  <a:pt x="2871978" y="2661416"/>
                  <a:pt x="2762882" y="2796972"/>
                  <a:pt x="2634976" y="2906169"/>
                </a:cubicBezTo>
                <a:cubicBezTo>
                  <a:pt x="2603000" y="2934410"/>
                  <a:pt x="2571024" y="2961709"/>
                  <a:pt x="2538107" y="2987126"/>
                </a:cubicBezTo>
                <a:lnTo>
                  <a:pt x="2458572" y="3041172"/>
                </a:lnTo>
                <a:lnTo>
                  <a:pt x="2548452" y="2977713"/>
                </a:lnTo>
                <a:lnTo>
                  <a:pt x="2417602" y="3067243"/>
                </a:lnTo>
                <a:lnTo>
                  <a:pt x="2318974" y="3120799"/>
                </a:lnTo>
                <a:cubicBezTo>
                  <a:pt x="2243736" y="3158454"/>
                  <a:pt x="2160973" y="3192343"/>
                  <a:pt x="2066925" y="3214935"/>
                </a:cubicBezTo>
                <a:cubicBezTo>
                  <a:pt x="2081973" y="3207404"/>
                  <a:pt x="2097020" y="3199873"/>
                  <a:pt x="2115830" y="3192343"/>
                </a:cubicBezTo>
                <a:cubicBezTo>
                  <a:pt x="2134640" y="3184812"/>
                  <a:pt x="2153449" y="3177281"/>
                  <a:pt x="2176021" y="3169750"/>
                </a:cubicBezTo>
                <a:cubicBezTo>
                  <a:pt x="2213640" y="3154688"/>
                  <a:pt x="2247498" y="3135861"/>
                  <a:pt x="2255021" y="3124565"/>
                </a:cubicBezTo>
                <a:cubicBezTo>
                  <a:pt x="2458166" y="3026663"/>
                  <a:pt x="2642500" y="2887342"/>
                  <a:pt x="2796739" y="2721663"/>
                </a:cubicBezTo>
                <a:cubicBezTo>
                  <a:pt x="2947216" y="2552218"/>
                  <a:pt x="3063836" y="2352650"/>
                  <a:pt x="3135313" y="2141785"/>
                </a:cubicBezTo>
                <a:close/>
                <a:moveTo>
                  <a:pt x="3003551" y="2141785"/>
                </a:moveTo>
                <a:cubicBezTo>
                  <a:pt x="2947185" y="2330375"/>
                  <a:pt x="2838210" y="2511422"/>
                  <a:pt x="2706688" y="2643435"/>
                </a:cubicBezTo>
                <a:cubicBezTo>
                  <a:pt x="2834452" y="2507650"/>
                  <a:pt x="2939669" y="2334147"/>
                  <a:pt x="3003551" y="2141785"/>
                </a:cubicBezTo>
                <a:close/>
                <a:moveTo>
                  <a:pt x="3008313" y="1957635"/>
                </a:moveTo>
                <a:cubicBezTo>
                  <a:pt x="3008313" y="1972696"/>
                  <a:pt x="3004537" y="1987757"/>
                  <a:pt x="3000762" y="2002819"/>
                </a:cubicBezTo>
                <a:cubicBezTo>
                  <a:pt x="2996986" y="2021645"/>
                  <a:pt x="2993210" y="2036707"/>
                  <a:pt x="2989435" y="2051768"/>
                </a:cubicBezTo>
                <a:cubicBezTo>
                  <a:pt x="2981883" y="2081891"/>
                  <a:pt x="2974332" y="2115778"/>
                  <a:pt x="2963005" y="2145902"/>
                </a:cubicBezTo>
                <a:cubicBezTo>
                  <a:pt x="2944126" y="2209912"/>
                  <a:pt x="2917697" y="2270157"/>
                  <a:pt x="2891267" y="2326637"/>
                </a:cubicBezTo>
                <a:cubicBezTo>
                  <a:pt x="2815754" y="2477250"/>
                  <a:pt x="2710035" y="2609037"/>
                  <a:pt x="2589213" y="2706935"/>
                </a:cubicBezTo>
                <a:cubicBezTo>
                  <a:pt x="2796875" y="2507373"/>
                  <a:pt x="2947902" y="2243800"/>
                  <a:pt x="3008313" y="1957635"/>
                </a:cubicBezTo>
                <a:close/>
                <a:moveTo>
                  <a:pt x="2803843" y="1729035"/>
                </a:moveTo>
                <a:cubicBezTo>
                  <a:pt x="2807653" y="1747657"/>
                  <a:pt x="2807653" y="1766280"/>
                  <a:pt x="2811463" y="1788627"/>
                </a:cubicBezTo>
                <a:cubicBezTo>
                  <a:pt x="2803843" y="1796076"/>
                  <a:pt x="2800033" y="1810975"/>
                  <a:pt x="2792413" y="1825873"/>
                </a:cubicBezTo>
                <a:cubicBezTo>
                  <a:pt x="2796223" y="1810975"/>
                  <a:pt x="2800033" y="1792352"/>
                  <a:pt x="2800033" y="1777454"/>
                </a:cubicBezTo>
                <a:cubicBezTo>
                  <a:pt x="2803843" y="1762556"/>
                  <a:pt x="2803843" y="1743933"/>
                  <a:pt x="2803843" y="1729035"/>
                </a:cubicBezTo>
                <a:close/>
                <a:moveTo>
                  <a:pt x="3173781" y="1370384"/>
                </a:moveTo>
                <a:lnTo>
                  <a:pt x="3176395" y="1382406"/>
                </a:lnTo>
                <a:cubicBezTo>
                  <a:pt x="3180158" y="1397457"/>
                  <a:pt x="3183922" y="1412509"/>
                  <a:pt x="3183922" y="1427561"/>
                </a:cubicBezTo>
                <a:cubicBezTo>
                  <a:pt x="3187686" y="1442612"/>
                  <a:pt x="3191449" y="1457664"/>
                  <a:pt x="3191449" y="1472715"/>
                </a:cubicBezTo>
                <a:close/>
                <a:moveTo>
                  <a:pt x="2781754" y="1336922"/>
                </a:moveTo>
                <a:cubicBezTo>
                  <a:pt x="2781754" y="1348249"/>
                  <a:pt x="2785610" y="1359576"/>
                  <a:pt x="2785610" y="1374679"/>
                </a:cubicBezTo>
                <a:cubicBezTo>
                  <a:pt x="2789465" y="1386006"/>
                  <a:pt x="2789465" y="1397333"/>
                  <a:pt x="2793321" y="1408660"/>
                </a:cubicBezTo>
                <a:cubicBezTo>
                  <a:pt x="2793321" y="1431314"/>
                  <a:pt x="2797176" y="1453968"/>
                  <a:pt x="2797176" y="1476622"/>
                </a:cubicBezTo>
                <a:cubicBezTo>
                  <a:pt x="2793321" y="1453968"/>
                  <a:pt x="2789465" y="1431314"/>
                  <a:pt x="2785610" y="1408660"/>
                </a:cubicBezTo>
                <a:cubicBezTo>
                  <a:pt x="2777899" y="1374679"/>
                  <a:pt x="2777899" y="1374679"/>
                  <a:pt x="2777899" y="1374679"/>
                </a:cubicBezTo>
                <a:cubicBezTo>
                  <a:pt x="2774043" y="1363351"/>
                  <a:pt x="2770188" y="1352024"/>
                  <a:pt x="2770188" y="1340697"/>
                </a:cubicBezTo>
                <a:cubicBezTo>
                  <a:pt x="2774043" y="1348249"/>
                  <a:pt x="2777899" y="1340697"/>
                  <a:pt x="2781754" y="1336922"/>
                </a:cubicBezTo>
                <a:close/>
                <a:moveTo>
                  <a:pt x="3055938" y="1257547"/>
                </a:moveTo>
                <a:cubicBezTo>
                  <a:pt x="3082739" y="1366823"/>
                  <a:pt x="3105711" y="1483635"/>
                  <a:pt x="3113369" y="1600447"/>
                </a:cubicBezTo>
                <a:cubicBezTo>
                  <a:pt x="3121026" y="1713491"/>
                  <a:pt x="3113369" y="1834071"/>
                  <a:pt x="3086568" y="1943347"/>
                </a:cubicBezTo>
                <a:cubicBezTo>
                  <a:pt x="3086568" y="1916970"/>
                  <a:pt x="3090396" y="1890593"/>
                  <a:pt x="3090396" y="1864216"/>
                </a:cubicBezTo>
                <a:cubicBezTo>
                  <a:pt x="3117197" y="1664505"/>
                  <a:pt x="3105711" y="1461026"/>
                  <a:pt x="3055938" y="1257547"/>
                </a:cubicBezTo>
                <a:close/>
                <a:moveTo>
                  <a:pt x="2976543" y="1242177"/>
                </a:moveTo>
                <a:lnTo>
                  <a:pt x="2988205" y="1277788"/>
                </a:lnTo>
                <a:cubicBezTo>
                  <a:pt x="2991909" y="1285329"/>
                  <a:pt x="2995613" y="1292869"/>
                  <a:pt x="2995613" y="1300410"/>
                </a:cubicBezTo>
                <a:close/>
                <a:moveTo>
                  <a:pt x="2965979" y="1209920"/>
                </a:moveTo>
                <a:lnTo>
                  <a:pt x="2965980" y="1209922"/>
                </a:lnTo>
                <a:lnTo>
                  <a:pt x="2976543" y="1242177"/>
                </a:lnTo>
                <a:close/>
                <a:moveTo>
                  <a:pt x="3014564" y="912044"/>
                </a:moveTo>
                <a:lnTo>
                  <a:pt x="3017780" y="918765"/>
                </a:lnTo>
                <a:lnTo>
                  <a:pt x="3014564" y="915807"/>
                </a:lnTo>
                <a:cubicBezTo>
                  <a:pt x="3014564" y="915807"/>
                  <a:pt x="3014564" y="912044"/>
                  <a:pt x="3014564" y="912044"/>
                </a:cubicBezTo>
                <a:close/>
                <a:moveTo>
                  <a:pt x="2993818" y="821439"/>
                </a:moveTo>
                <a:lnTo>
                  <a:pt x="3010801" y="848074"/>
                </a:lnTo>
                <a:lnTo>
                  <a:pt x="3016389" y="859695"/>
                </a:lnTo>
                <a:close/>
                <a:moveTo>
                  <a:pt x="2456569" y="801263"/>
                </a:moveTo>
                <a:lnTo>
                  <a:pt x="2525800" y="868668"/>
                </a:lnTo>
                <a:cubicBezTo>
                  <a:pt x="2556381" y="899614"/>
                  <a:pt x="2583669" y="926810"/>
                  <a:pt x="2608135" y="945565"/>
                </a:cubicBezTo>
                <a:cubicBezTo>
                  <a:pt x="2611899" y="964321"/>
                  <a:pt x="2619427" y="979326"/>
                  <a:pt x="2626955" y="998081"/>
                </a:cubicBezTo>
                <a:cubicBezTo>
                  <a:pt x="2634482" y="1016837"/>
                  <a:pt x="2642010" y="1035592"/>
                  <a:pt x="2649538" y="1054348"/>
                </a:cubicBezTo>
                <a:cubicBezTo>
                  <a:pt x="2622250" y="1006521"/>
                  <a:pt x="2591668" y="960570"/>
                  <a:pt x="2558087" y="916787"/>
                </a:cubicBezTo>
                <a:close/>
                <a:moveTo>
                  <a:pt x="2435627" y="780872"/>
                </a:moveTo>
                <a:lnTo>
                  <a:pt x="2448639" y="792239"/>
                </a:lnTo>
                <a:lnTo>
                  <a:pt x="2456569" y="801263"/>
                </a:lnTo>
                <a:close/>
                <a:moveTo>
                  <a:pt x="2953806" y="758685"/>
                </a:moveTo>
                <a:lnTo>
                  <a:pt x="2965845" y="774930"/>
                </a:lnTo>
                <a:lnTo>
                  <a:pt x="2972084" y="784600"/>
                </a:lnTo>
                <a:lnTo>
                  <a:pt x="2993818" y="821439"/>
                </a:lnTo>
                <a:close/>
                <a:moveTo>
                  <a:pt x="2327528" y="686450"/>
                </a:moveTo>
                <a:lnTo>
                  <a:pt x="2423703" y="769263"/>
                </a:lnTo>
                <a:lnTo>
                  <a:pt x="2435627" y="780872"/>
                </a:lnTo>
                <a:close/>
                <a:moveTo>
                  <a:pt x="2322670" y="682267"/>
                </a:moveTo>
                <a:lnTo>
                  <a:pt x="2322960" y="682460"/>
                </a:lnTo>
                <a:lnTo>
                  <a:pt x="2327528" y="686450"/>
                </a:lnTo>
                <a:close/>
                <a:moveTo>
                  <a:pt x="2852734" y="622301"/>
                </a:moveTo>
                <a:cubicBezTo>
                  <a:pt x="2884724" y="659930"/>
                  <a:pt x="2912950" y="697559"/>
                  <a:pt x="2938824" y="735187"/>
                </a:cubicBezTo>
                <a:lnTo>
                  <a:pt x="2953806" y="758685"/>
                </a:lnTo>
                <a:close/>
                <a:moveTo>
                  <a:pt x="2182813" y="589210"/>
                </a:moveTo>
                <a:cubicBezTo>
                  <a:pt x="2222334" y="609841"/>
                  <a:pt x="2264678" y="637037"/>
                  <a:pt x="2306081" y="667983"/>
                </a:cubicBezTo>
                <a:lnTo>
                  <a:pt x="2322670" y="682267"/>
                </a:lnTo>
                <a:close/>
                <a:moveTo>
                  <a:pt x="1676266" y="416493"/>
                </a:moveTo>
                <a:lnTo>
                  <a:pt x="1730422" y="427821"/>
                </a:lnTo>
                <a:cubicBezTo>
                  <a:pt x="1762889" y="435282"/>
                  <a:pt x="1796768" y="443676"/>
                  <a:pt x="1832529" y="453003"/>
                </a:cubicBezTo>
                <a:cubicBezTo>
                  <a:pt x="1838176" y="453003"/>
                  <a:pt x="1846645" y="453935"/>
                  <a:pt x="1856997" y="454868"/>
                </a:cubicBezTo>
                <a:lnTo>
                  <a:pt x="1883008" y="456225"/>
                </a:lnTo>
                <a:lnTo>
                  <a:pt x="1835648" y="444504"/>
                </a:lnTo>
                <a:cubicBezTo>
                  <a:pt x="1806481" y="437919"/>
                  <a:pt x="1780136" y="432274"/>
                  <a:pt x="1757555" y="426630"/>
                </a:cubicBezTo>
                <a:cubicBezTo>
                  <a:pt x="1742501" y="424749"/>
                  <a:pt x="1726506" y="421926"/>
                  <a:pt x="1710511" y="419575"/>
                </a:cubicBezTo>
                <a:close/>
                <a:moveTo>
                  <a:pt x="1699691" y="1893"/>
                </a:moveTo>
                <a:cubicBezTo>
                  <a:pt x="1772609" y="5186"/>
                  <a:pt x="1845998" y="12711"/>
                  <a:pt x="1919386" y="24000"/>
                </a:cubicBezTo>
                <a:cubicBezTo>
                  <a:pt x="2062399" y="50340"/>
                  <a:pt x="2201648" y="91732"/>
                  <a:pt x="2337134" y="148176"/>
                </a:cubicBezTo>
                <a:cubicBezTo>
                  <a:pt x="2623160" y="279877"/>
                  <a:pt x="2860261" y="494362"/>
                  <a:pt x="3025855" y="761528"/>
                </a:cubicBezTo>
                <a:cubicBezTo>
                  <a:pt x="3191449" y="1028693"/>
                  <a:pt x="3285536" y="1344777"/>
                  <a:pt x="3289300" y="1675912"/>
                </a:cubicBezTo>
                <a:cubicBezTo>
                  <a:pt x="3289300" y="1709778"/>
                  <a:pt x="3285536" y="1747407"/>
                  <a:pt x="3278010" y="1777510"/>
                </a:cubicBezTo>
                <a:cubicBezTo>
                  <a:pt x="3270482" y="1807613"/>
                  <a:pt x="3262956" y="1830191"/>
                  <a:pt x="3255428" y="1841479"/>
                </a:cubicBezTo>
                <a:cubicBezTo>
                  <a:pt x="3247902" y="1849005"/>
                  <a:pt x="3244138" y="1845242"/>
                  <a:pt x="3240374" y="1818902"/>
                </a:cubicBezTo>
                <a:cubicBezTo>
                  <a:pt x="3236611" y="1803850"/>
                  <a:pt x="3236611" y="1785036"/>
                  <a:pt x="3232848" y="1762458"/>
                </a:cubicBezTo>
                <a:cubicBezTo>
                  <a:pt x="3232848" y="1736118"/>
                  <a:pt x="3232848" y="1706015"/>
                  <a:pt x="3229084" y="1664623"/>
                </a:cubicBezTo>
                <a:cubicBezTo>
                  <a:pt x="3217794" y="1532922"/>
                  <a:pt x="3198976" y="1404983"/>
                  <a:pt x="3161341" y="1277045"/>
                </a:cubicBezTo>
                <a:cubicBezTo>
                  <a:pt x="3144406" y="1214957"/>
                  <a:pt x="3122765" y="1152869"/>
                  <a:pt x="3097832" y="1092192"/>
                </a:cubicBezTo>
                <a:lnTo>
                  <a:pt x="3088458" y="1072336"/>
                </a:lnTo>
                <a:lnTo>
                  <a:pt x="3079779" y="1048331"/>
                </a:lnTo>
                <a:lnTo>
                  <a:pt x="3017780" y="918765"/>
                </a:lnTo>
                <a:lnTo>
                  <a:pt x="3026325" y="926625"/>
                </a:lnTo>
                <a:cubicBezTo>
                  <a:pt x="3030559" y="931799"/>
                  <a:pt x="3035264" y="938384"/>
                  <a:pt x="3040909" y="945910"/>
                </a:cubicBezTo>
                <a:cubicBezTo>
                  <a:pt x="3044672" y="953436"/>
                  <a:pt x="3048436" y="960961"/>
                  <a:pt x="3052200" y="968487"/>
                </a:cubicBezTo>
                <a:cubicBezTo>
                  <a:pt x="3055963" y="976013"/>
                  <a:pt x="3063490" y="987302"/>
                  <a:pt x="3067254" y="998590"/>
                </a:cubicBezTo>
                <a:cubicBezTo>
                  <a:pt x="3086071" y="1036219"/>
                  <a:pt x="3104888" y="1077611"/>
                  <a:pt x="3119942" y="1103951"/>
                </a:cubicBezTo>
                <a:cubicBezTo>
                  <a:pt x="3104888" y="1056915"/>
                  <a:pt x="3087952" y="1012701"/>
                  <a:pt x="3069606" y="970368"/>
                </a:cubicBezTo>
                <a:lnTo>
                  <a:pt x="3016389" y="859695"/>
                </a:lnTo>
                <a:lnTo>
                  <a:pt x="3067254" y="945910"/>
                </a:lnTo>
                <a:cubicBezTo>
                  <a:pt x="3048437" y="910162"/>
                  <a:pt x="3028443" y="874415"/>
                  <a:pt x="3007156" y="838961"/>
                </a:cubicBezTo>
                <a:lnTo>
                  <a:pt x="2972084" y="784600"/>
                </a:lnTo>
                <a:lnTo>
                  <a:pt x="2968462" y="778461"/>
                </a:lnTo>
                <a:lnTo>
                  <a:pt x="2965845" y="774930"/>
                </a:lnTo>
                <a:lnTo>
                  <a:pt x="2939295" y="733776"/>
                </a:lnTo>
                <a:cubicBezTo>
                  <a:pt x="2891310" y="664633"/>
                  <a:pt x="2837680" y="597842"/>
                  <a:pt x="2777464" y="535754"/>
                </a:cubicBezTo>
                <a:cubicBezTo>
                  <a:pt x="2657032" y="411578"/>
                  <a:pt x="2514019" y="302454"/>
                  <a:pt x="2359715" y="223434"/>
                </a:cubicBezTo>
                <a:cubicBezTo>
                  <a:pt x="2299499" y="193330"/>
                  <a:pt x="2250574" y="159464"/>
                  <a:pt x="2190358" y="125598"/>
                </a:cubicBezTo>
                <a:cubicBezTo>
                  <a:pt x="2133905" y="95495"/>
                  <a:pt x="2062399" y="69155"/>
                  <a:pt x="1968311" y="61629"/>
                </a:cubicBezTo>
                <a:cubicBezTo>
                  <a:pt x="2077453" y="91732"/>
                  <a:pt x="2186594" y="136887"/>
                  <a:pt x="2288209" y="189568"/>
                </a:cubicBezTo>
                <a:cubicBezTo>
                  <a:pt x="2393587" y="242248"/>
                  <a:pt x="2487674" y="306217"/>
                  <a:pt x="2577998" y="381475"/>
                </a:cubicBezTo>
                <a:cubicBezTo>
                  <a:pt x="2758646" y="528228"/>
                  <a:pt x="2905423" y="708847"/>
                  <a:pt x="3014564" y="915807"/>
                </a:cubicBezTo>
                <a:lnTo>
                  <a:pt x="3088458" y="1072336"/>
                </a:lnTo>
                <a:lnTo>
                  <a:pt x="3129822" y="1186735"/>
                </a:lnTo>
                <a:cubicBezTo>
                  <a:pt x="3144170" y="1233301"/>
                  <a:pt x="3156284" y="1280337"/>
                  <a:pt x="3166457" y="1327961"/>
                </a:cubicBezTo>
                <a:lnTo>
                  <a:pt x="3173781" y="1370384"/>
                </a:lnTo>
                <a:lnTo>
                  <a:pt x="3157578" y="1295859"/>
                </a:lnTo>
                <a:cubicBezTo>
                  <a:pt x="3168868" y="1352303"/>
                  <a:pt x="3168868" y="1352303"/>
                  <a:pt x="3168868" y="1352303"/>
                </a:cubicBezTo>
                <a:cubicBezTo>
                  <a:pt x="3176395" y="1404983"/>
                  <a:pt x="3176395" y="1404983"/>
                  <a:pt x="3176395" y="1404983"/>
                </a:cubicBezTo>
                <a:cubicBezTo>
                  <a:pt x="3180158" y="1438849"/>
                  <a:pt x="3183922" y="1476478"/>
                  <a:pt x="3187686" y="1510344"/>
                </a:cubicBezTo>
                <a:cubicBezTo>
                  <a:pt x="3191449" y="1581839"/>
                  <a:pt x="3195212" y="1653334"/>
                  <a:pt x="3191449" y="1724829"/>
                </a:cubicBezTo>
                <a:cubicBezTo>
                  <a:pt x="3187686" y="1796324"/>
                  <a:pt x="3180158" y="1867819"/>
                  <a:pt x="3168868" y="1935552"/>
                </a:cubicBezTo>
                <a:cubicBezTo>
                  <a:pt x="3161341" y="1969418"/>
                  <a:pt x="3157578" y="2007047"/>
                  <a:pt x="3146287" y="2040913"/>
                </a:cubicBezTo>
                <a:cubicBezTo>
                  <a:pt x="3142524" y="2055964"/>
                  <a:pt x="3138760" y="2074779"/>
                  <a:pt x="3134996" y="2089830"/>
                </a:cubicBezTo>
                <a:cubicBezTo>
                  <a:pt x="3119942" y="2142511"/>
                  <a:pt x="3119942" y="2142511"/>
                  <a:pt x="3119942" y="2142511"/>
                </a:cubicBezTo>
                <a:cubicBezTo>
                  <a:pt x="3165104" y="1946840"/>
                  <a:pt x="3176395" y="1743644"/>
                  <a:pt x="3153814" y="1540447"/>
                </a:cubicBezTo>
                <a:cubicBezTo>
                  <a:pt x="3134996" y="1337251"/>
                  <a:pt x="3074780" y="1134055"/>
                  <a:pt x="2976930" y="949673"/>
                </a:cubicBezTo>
                <a:cubicBezTo>
                  <a:pt x="2882842" y="765291"/>
                  <a:pt x="2751119" y="599723"/>
                  <a:pt x="2593052" y="468022"/>
                </a:cubicBezTo>
                <a:cubicBezTo>
                  <a:pt x="2434985" y="336320"/>
                  <a:pt x="2254337" y="238485"/>
                  <a:pt x="2062399" y="182042"/>
                </a:cubicBezTo>
                <a:cubicBezTo>
                  <a:pt x="2164013" y="227196"/>
                  <a:pt x="2284445" y="276114"/>
                  <a:pt x="2389823" y="340083"/>
                </a:cubicBezTo>
                <a:cubicBezTo>
                  <a:pt x="2498965" y="404053"/>
                  <a:pt x="2596816" y="483073"/>
                  <a:pt x="2653268" y="558331"/>
                </a:cubicBezTo>
                <a:cubicBezTo>
                  <a:pt x="2589289" y="498125"/>
                  <a:pt x="2517782" y="441682"/>
                  <a:pt x="2446276" y="389001"/>
                </a:cubicBezTo>
                <a:cubicBezTo>
                  <a:pt x="2371006" y="340083"/>
                  <a:pt x="2291972" y="294929"/>
                  <a:pt x="2209175" y="257300"/>
                </a:cubicBezTo>
                <a:cubicBezTo>
                  <a:pt x="2047345" y="182042"/>
                  <a:pt x="1866697" y="133124"/>
                  <a:pt x="1686048" y="118072"/>
                </a:cubicBezTo>
                <a:cubicBezTo>
                  <a:pt x="1712393" y="118072"/>
                  <a:pt x="1738738" y="118072"/>
                  <a:pt x="1765082" y="118072"/>
                </a:cubicBezTo>
                <a:cubicBezTo>
                  <a:pt x="1652177" y="95495"/>
                  <a:pt x="1531745" y="91732"/>
                  <a:pt x="1415076" y="106784"/>
                </a:cubicBezTo>
                <a:cubicBezTo>
                  <a:pt x="1294644" y="118072"/>
                  <a:pt x="1177976" y="144413"/>
                  <a:pt x="1068834" y="182042"/>
                </a:cubicBezTo>
                <a:cubicBezTo>
                  <a:pt x="1272063" y="118072"/>
                  <a:pt x="1482820" y="99258"/>
                  <a:pt x="1686048" y="118072"/>
                </a:cubicBezTo>
                <a:cubicBezTo>
                  <a:pt x="1591961" y="114310"/>
                  <a:pt x="1490346" y="114310"/>
                  <a:pt x="1373678" y="129361"/>
                </a:cubicBezTo>
                <a:cubicBezTo>
                  <a:pt x="1407549" y="129361"/>
                  <a:pt x="1445184" y="129361"/>
                  <a:pt x="1486583" y="129361"/>
                </a:cubicBezTo>
                <a:cubicBezTo>
                  <a:pt x="1531745" y="129361"/>
                  <a:pt x="1576907" y="129361"/>
                  <a:pt x="1622069" y="136887"/>
                </a:cubicBezTo>
                <a:cubicBezTo>
                  <a:pt x="1742501" y="140650"/>
                  <a:pt x="1862933" y="155701"/>
                  <a:pt x="1975838" y="189568"/>
                </a:cubicBezTo>
                <a:cubicBezTo>
                  <a:pt x="1798954" y="144413"/>
                  <a:pt x="1614542" y="136887"/>
                  <a:pt x="1452712" y="163227"/>
                </a:cubicBezTo>
                <a:cubicBezTo>
                  <a:pt x="1697339" y="151939"/>
                  <a:pt x="1949494" y="193330"/>
                  <a:pt x="2171540" y="298692"/>
                </a:cubicBezTo>
                <a:cubicBezTo>
                  <a:pt x="2111324" y="272351"/>
                  <a:pt x="2047345" y="249774"/>
                  <a:pt x="1983365" y="234722"/>
                </a:cubicBezTo>
                <a:cubicBezTo>
                  <a:pt x="1919386" y="215908"/>
                  <a:pt x="1851643" y="204619"/>
                  <a:pt x="1787663" y="193330"/>
                </a:cubicBezTo>
                <a:cubicBezTo>
                  <a:pt x="1565616" y="159464"/>
                  <a:pt x="1332279" y="170753"/>
                  <a:pt x="1110233" y="238485"/>
                </a:cubicBezTo>
                <a:cubicBezTo>
                  <a:pt x="1121523" y="234722"/>
                  <a:pt x="1129050" y="230959"/>
                  <a:pt x="1136577" y="227196"/>
                </a:cubicBezTo>
                <a:cubicBezTo>
                  <a:pt x="1121523" y="234722"/>
                  <a:pt x="1102706" y="238485"/>
                  <a:pt x="1087652" y="246011"/>
                </a:cubicBezTo>
                <a:cubicBezTo>
                  <a:pt x="1001091" y="272351"/>
                  <a:pt x="918294" y="309980"/>
                  <a:pt x="839261" y="351372"/>
                </a:cubicBezTo>
                <a:cubicBezTo>
                  <a:pt x="767754" y="392764"/>
                  <a:pt x="703774" y="441682"/>
                  <a:pt x="643558" y="498125"/>
                </a:cubicBezTo>
                <a:cubicBezTo>
                  <a:pt x="636031" y="505651"/>
                  <a:pt x="624741" y="513177"/>
                  <a:pt x="613450" y="520702"/>
                </a:cubicBezTo>
                <a:cubicBezTo>
                  <a:pt x="632268" y="501888"/>
                  <a:pt x="636031" y="490599"/>
                  <a:pt x="598396" y="520702"/>
                </a:cubicBezTo>
                <a:cubicBezTo>
                  <a:pt x="511836" y="580909"/>
                  <a:pt x="436566" y="663692"/>
                  <a:pt x="368823" y="754002"/>
                </a:cubicBezTo>
                <a:cubicBezTo>
                  <a:pt x="334951" y="799157"/>
                  <a:pt x="304843" y="848074"/>
                  <a:pt x="270972" y="896992"/>
                </a:cubicBezTo>
                <a:cubicBezTo>
                  <a:pt x="240864" y="945910"/>
                  <a:pt x="210756" y="998590"/>
                  <a:pt x="180648" y="1051271"/>
                </a:cubicBezTo>
                <a:cubicBezTo>
                  <a:pt x="150540" y="1107714"/>
                  <a:pt x="120432" y="1190498"/>
                  <a:pt x="101614" y="1277045"/>
                </a:cubicBezTo>
                <a:cubicBezTo>
                  <a:pt x="90324" y="1303385"/>
                  <a:pt x="90324" y="1314674"/>
                  <a:pt x="90324" y="1329725"/>
                </a:cubicBezTo>
                <a:cubicBezTo>
                  <a:pt x="86560" y="1348540"/>
                  <a:pt x="82797" y="1367354"/>
                  <a:pt x="79033" y="1386169"/>
                </a:cubicBezTo>
                <a:cubicBezTo>
                  <a:pt x="75270" y="1412509"/>
                  <a:pt x="71506" y="1435086"/>
                  <a:pt x="67743" y="1461427"/>
                </a:cubicBezTo>
                <a:cubicBezTo>
                  <a:pt x="67743" y="1484004"/>
                  <a:pt x="63979" y="1506581"/>
                  <a:pt x="63979" y="1532922"/>
                </a:cubicBezTo>
                <a:cubicBezTo>
                  <a:pt x="63979" y="1510344"/>
                  <a:pt x="67743" y="1484004"/>
                  <a:pt x="71506" y="1461427"/>
                </a:cubicBezTo>
                <a:cubicBezTo>
                  <a:pt x="75270" y="1435086"/>
                  <a:pt x="79033" y="1412509"/>
                  <a:pt x="79033" y="1386169"/>
                </a:cubicBezTo>
                <a:cubicBezTo>
                  <a:pt x="82797" y="1367354"/>
                  <a:pt x="86560" y="1352303"/>
                  <a:pt x="90324" y="1333488"/>
                </a:cubicBezTo>
                <a:cubicBezTo>
                  <a:pt x="94087" y="1344777"/>
                  <a:pt x="94087" y="1359828"/>
                  <a:pt x="90324" y="1386169"/>
                </a:cubicBezTo>
                <a:cubicBezTo>
                  <a:pt x="124195" y="1224364"/>
                  <a:pt x="184411" y="1062560"/>
                  <a:pt x="274735" y="915807"/>
                </a:cubicBezTo>
                <a:cubicBezTo>
                  <a:pt x="365059" y="765291"/>
                  <a:pt x="481728" y="633589"/>
                  <a:pt x="613450" y="520702"/>
                </a:cubicBezTo>
                <a:cubicBezTo>
                  <a:pt x="602160" y="539517"/>
                  <a:pt x="579579" y="562094"/>
                  <a:pt x="572052" y="569620"/>
                </a:cubicBezTo>
                <a:cubicBezTo>
                  <a:pt x="598396" y="543280"/>
                  <a:pt x="620977" y="520702"/>
                  <a:pt x="643558" y="498125"/>
                </a:cubicBezTo>
                <a:cubicBezTo>
                  <a:pt x="733883" y="426630"/>
                  <a:pt x="827970" y="366424"/>
                  <a:pt x="929585" y="313743"/>
                </a:cubicBezTo>
                <a:cubicBezTo>
                  <a:pt x="899477" y="332558"/>
                  <a:pt x="876896" y="351372"/>
                  <a:pt x="854315" y="366424"/>
                </a:cubicBezTo>
                <a:cubicBezTo>
                  <a:pt x="1136577" y="215908"/>
                  <a:pt x="1464002" y="151939"/>
                  <a:pt x="1787663" y="193330"/>
                </a:cubicBezTo>
                <a:cubicBezTo>
                  <a:pt x="2084980" y="242248"/>
                  <a:pt x="2363479" y="385238"/>
                  <a:pt x="2577998" y="588435"/>
                </a:cubicBezTo>
                <a:cubicBezTo>
                  <a:pt x="2468857" y="471785"/>
                  <a:pt x="2329607" y="370187"/>
                  <a:pt x="2171540" y="298692"/>
                </a:cubicBezTo>
                <a:cubicBezTo>
                  <a:pt x="2276918" y="343846"/>
                  <a:pt x="2378533" y="400290"/>
                  <a:pt x="2472620" y="468022"/>
                </a:cubicBezTo>
                <a:cubicBezTo>
                  <a:pt x="2566708" y="535754"/>
                  <a:pt x="2649505" y="614775"/>
                  <a:pt x="2724775" y="701321"/>
                </a:cubicBezTo>
                <a:cubicBezTo>
                  <a:pt x="2875315" y="874415"/>
                  <a:pt x="2980693" y="1088900"/>
                  <a:pt x="3029618" y="1310911"/>
                </a:cubicBezTo>
                <a:cubicBezTo>
                  <a:pt x="3022092" y="1292096"/>
                  <a:pt x="3010801" y="1269519"/>
                  <a:pt x="2999510" y="1250704"/>
                </a:cubicBezTo>
                <a:cubicBezTo>
                  <a:pt x="2991984" y="1228127"/>
                  <a:pt x="2980693" y="1209313"/>
                  <a:pt x="2969402" y="1186735"/>
                </a:cubicBezTo>
                <a:cubicBezTo>
                  <a:pt x="2958112" y="1167921"/>
                  <a:pt x="2946822" y="1149106"/>
                  <a:pt x="2935531" y="1134055"/>
                </a:cubicBezTo>
                <a:lnTo>
                  <a:pt x="2934800" y="1133242"/>
                </a:lnTo>
                <a:lnTo>
                  <a:pt x="2961350" y="1195784"/>
                </a:lnTo>
                <a:lnTo>
                  <a:pt x="2965979" y="1209920"/>
                </a:lnTo>
                <a:lnTo>
                  <a:pt x="2934416" y="1132816"/>
                </a:lnTo>
                <a:lnTo>
                  <a:pt x="2901660" y="1096426"/>
                </a:lnTo>
                <a:cubicBezTo>
                  <a:pt x="2901660" y="1100189"/>
                  <a:pt x="2901660" y="1107714"/>
                  <a:pt x="2905423" y="1119003"/>
                </a:cubicBezTo>
                <a:cubicBezTo>
                  <a:pt x="2909186" y="1134055"/>
                  <a:pt x="2912950" y="1149106"/>
                  <a:pt x="2916714" y="1160395"/>
                </a:cubicBezTo>
                <a:cubicBezTo>
                  <a:pt x="2924240" y="1182972"/>
                  <a:pt x="2924240" y="1198024"/>
                  <a:pt x="2909186" y="1160395"/>
                </a:cubicBezTo>
                <a:cubicBezTo>
                  <a:pt x="2890369" y="1130292"/>
                  <a:pt x="2871551" y="1096426"/>
                  <a:pt x="2856497" y="1066322"/>
                </a:cubicBezTo>
                <a:cubicBezTo>
                  <a:pt x="2837680" y="1036219"/>
                  <a:pt x="2822626" y="1009879"/>
                  <a:pt x="2807572" y="983539"/>
                </a:cubicBezTo>
                <a:cubicBezTo>
                  <a:pt x="2773700" y="927095"/>
                  <a:pt x="2739829" y="881940"/>
                  <a:pt x="2705957" y="840549"/>
                </a:cubicBezTo>
                <a:cubicBezTo>
                  <a:pt x="2641978" y="761528"/>
                  <a:pt x="2577998" y="705084"/>
                  <a:pt x="2514019" y="690033"/>
                </a:cubicBezTo>
                <a:cubicBezTo>
                  <a:pt x="2506492" y="686270"/>
                  <a:pt x="2514019" y="705084"/>
                  <a:pt x="2529073" y="727662"/>
                </a:cubicBezTo>
                <a:cubicBezTo>
                  <a:pt x="2540363" y="750239"/>
                  <a:pt x="2555417" y="780342"/>
                  <a:pt x="2570471" y="810445"/>
                </a:cubicBezTo>
                <a:cubicBezTo>
                  <a:pt x="2577998" y="825497"/>
                  <a:pt x="2581762" y="836786"/>
                  <a:pt x="2589289" y="851837"/>
                </a:cubicBezTo>
                <a:cubicBezTo>
                  <a:pt x="2593052" y="863126"/>
                  <a:pt x="2596816" y="874415"/>
                  <a:pt x="2596816" y="881940"/>
                </a:cubicBezTo>
                <a:cubicBezTo>
                  <a:pt x="2600579" y="896992"/>
                  <a:pt x="2596816" y="900755"/>
                  <a:pt x="2577998" y="885703"/>
                </a:cubicBezTo>
                <a:cubicBezTo>
                  <a:pt x="2525309" y="825497"/>
                  <a:pt x="2423695" y="720136"/>
                  <a:pt x="2295736" y="637352"/>
                </a:cubicBezTo>
                <a:cubicBezTo>
                  <a:pt x="2276918" y="622301"/>
                  <a:pt x="2258101" y="611012"/>
                  <a:pt x="2239283" y="599723"/>
                </a:cubicBezTo>
                <a:cubicBezTo>
                  <a:pt x="2220466" y="584672"/>
                  <a:pt x="2197885" y="573383"/>
                  <a:pt x="2179067" y="562094"/>
                </a:cubicBezTo>
                <a:cubicBezTo>
                  <a:pt x="2171540" y="558331"/>
                  <a:pt x="2164013" y="558331"/>
                  <a:pt x="2148959" y="554568"/>
                </a:cubicBezTo>
                <a:cubicBezTo>
                  <a:pt x="2073689" y="516940"/>
                  <a:pt x="1998419" y="490599"/>
                  <a:pt x="1930676" y="468022"/>
                </a:cubicBezTo>
                <a:lnTo>
                  <a:pt x="1897025" y="459694"/>
                </a:lnTo>
                <a:lnTo>
                  <a:pt x="1930401" y="482848"/>
                </a:lnTo>
                <a:cubicBezTo>
                  <a:pt x="1776065" y="434349"/>
                  <a:pt x="1606671" y="415696"/>
                  <a:pt x="1433513" y="430619"/>
                </a:cubicBezTo>
                <a:cubicBezTo>
                  <a:pt x="1456099" y="426888"/>
                  <a:pt x="1482449" y="423157"/>
                  <a:pt x="1505035" y="423157"/>
                </a:cubicBezTo>
                <a:cubicBezTo>
                  <a:pt x="1527621" y="423157"/>
                  <a:pt x="1553971" y="423157"/>
                  <a:pt x="1576557" y="423157"/>
                </a:cubicBezTo>
                <a:cubicBezTo>
                  <a:pt x="1602907" y="423157"/>
                  <a:pt x="1621728" y="411966"/>
                  <a:pt x="1636785" y="408235"/>
                </a:cubicBezTo>
                <a:lnTo>
                  <a:pt x="1655472" y="412144"/>
                </a:lnTo>
                <a:lnTo>
                  <a:pt x="1639946" y="405934"/>
                </a:lnTo>
                <a:cubicBezTo>
                  <a:pt x="1633360" y="403112"/>
                  <a:pt x="1627715" y="400290"/>
                  <a:pt x="1622069" y="396527"/>
                </a:cubicBezTo>
                <a:cubicBezTo>
                  <a:pt x="1599488" y="404053"/>
                  <a:pt x="1580670" y="404053"/>
                  <a:pt x="1558090" y="407816"/>
                </a:cubicBezTo>
                <a:cubicBezTo>
                  <a:pt x="1471529" y="404053"/>
                  <a:pt x="1384968" y="411578"/>
                  <a:pt x="1302171" y="426630"/>
                </a:cubicBezTo>
                <a:cubicBezTo>
                  <a:pt x="1253246" y="434156"/>
                  <a:pt x="1204320" y="437919"/>
                  <a:pt x="1159158" y="449207"/>
                </a:cubicBezTo>
                <a:cubicBezTo>
                  <a:pt x="1162922" y="452970"/>
                  <a:pt x="1170449" y="456733"/>
                  <a:pt x="1162922" y="464259"/>
                </a:cubicBezTo>
                <a:cubicBezTo>
                  <a:pt x="1110233" y="479311"/>
                  <a:pt x="1061307" y="498125"/>
                  <a:pt x="1012382" y="520702"/>
                </a:cubicBezTo>
                <a:cubicBezTo>
                  <a:pt x="963456" y="543280"/>
                  <a:pt x="918294" y="569620"/>
                  <a:pt x="873132" y="599723"/>
                </a:cubicBezTo>
                <a:cubicBezTo>
                  <a:pt x="854315" y="607249"/>
                  <a:pt x="835497" y="618538"/>
                  <a:pt x="816680" y="626064"/>
                </a:cubicBezTo>
                <a:cubicBezTo>
                  <a:pt x="805389" y="629826"/>
                  <a:pt x="797862" y="633589"/>
                  <a:pt x="786572" y="637352"/>
                </a:cubicBezTo>
                <a:cubicBezTo>
                  <a:pt x="779045" y="641115"/>
                  <a:pt x="771518" y="644878"/>
                  <a:pt x="763991" y="648641"/>
                </a:cubicBezTo>
                <a:cubicBezTo>
                  <a:pt x="754582" y="660870"/>
                  <a:pt x="743056" y="674276"/>
                  <a:pt x="730002" y="688739"/>
                </a:cubicBezTo>
                <a:lnTo>
                  <a:pt x="708656" y="711710"/>
                </a:lnTo>
                <a:lnTo>
                  <a:pt x="714573" y="705778"/>
                </a:lnTo>
                <a:cubicBezTo>
                  <a:pt x="725884" y="694438"/>
                  <a:pt x="740966" y="683099"/>
                  <a:pt x="748506" y="671760"/>
                </a:cubicBezTo>
                <a:cubicBezTo>
                  <a:pt x="752277" y="675540"/>
                  <a:pt x="759817" y="679319"/>
                  <a:pt x="763588" y="675540"/>
                </a:cubicBezTo>
                <a:cubicBezTo>
                  <a:pt x="748506" y="686879"/>
                  <a:pt x="733425" y="701998"/>
                  <a:pt x="718344" y="713337"/>
                </a:cubicBezTo>
                <a:cubicBezTo>
                  <a:pt x="703262" y="724676"/>
                  <a:pt x="688181" y="736016"/>
                  <a:pt x="673100" y="751135"/>
                </a:cubicBezTo>
                <a:lnTo>
                  <a:pt x="675332" y="747777"/>
                </a:lnTo>
                <a:lnTo>
                  <a:pt x="674909" y="748241"/>
                </a:lnTo>
                <a:lnTo>
                  <a:pt x="587106" y="844311"/>
                </a:lnTo>
                <a:cubicBezTo>
                  <a:pt x="519363" y="923332"/>
                  <a:pt x="451620" y="1017405"/>
                  <a:pt x="413985" y="1103951"/>
                </a:cubicBezTo>
                <a:cubicBezTo>
                  <a:pt x="372586" y="1186735"/>
                  <a:pt x="338715" y="1277045"/>
                  <a:pt x="312370" y="1367354"/>
                </a:cubicBezTo>
                <a:cubicBezTo>
                  <a:pt x="308607" y="1382406"/>
                  <a:pt x="301080" y="1397457"/>
                  <a:pt x="293553" y="1408746"/>
                </a:cubicBezTo>
                <a:cubicBezTo>
                  <a:pt x="293553" y="1435086"/>
                  <a:pt x="289789" y="1457664"/>
                  <a:pt x="289789" y="1472715"/>
                </a:cubicBezTo>
                <a:cubicBezTo>
                  <a:pt x="274735" y="1544210"/>
                  <a:pt x="263445" y="1611942"/>
                  <a:pt x="255918" y="1675912"/>
                </a:cubicBezTo>
                <a:cubicBezTo>
                  <a:pt x="255918" y="1687200"/>
                  <a:pt x="267208" y="1709778"/>
                  <a:pt x="270972" y="1736118"/>
                </a:cubicBezTo>
                <a:cubicBezTo>
                  <a:pt x="270972" y="1762458"/>
                  <a:pt x="270972" y="1785036"/>
                  <a:pt x="274735" y="1811376"/>
                </a:cubicBezTo>
                <a:cubicBezTo>
                  <a:pt x="274735" y="1833953"/>
                  <a:pt x="278499" y="1860294"/>
                  <a:pt x="282262" y="1882871"/>
                </a:cubicBezTo>
                <a:cubicBezTo>
                  <a:pt x="289789" y="1935552"/>
                  <a:pt x="301080" y="1991995"/>
                  <a:pt x="316134" y="2048439"/>
                </a:cubicBezTo>
                <a:cubicBezTo>
                  <a:pt x="365059" y="2236584"/>
                  <a:pt x="451620" y="2409677"/>
                  <a:pt x="572052" y="2560193"/>
                </a:cubicBezTo>
                <a:cubicBezTo>
                  <a:pt x="572052" y="2567719"/>
                  <a:pt x="568288" y="2571482"/>
                  <a:pt x="564525" y="2579007"/>
                </a:cubicBezTo>
                <a:cubicBezTo>
                  <a:pt x="579579" y="2586533"/>
                  <a:pt x="590869" y="2597822"/>
                  <a:pt x="602160" y="2612873"/>
                </a:cubicBezTo>
                <a:cubicBezTo>
                  <a:pt x="613450" y="2624162"/>
                  <a:pt x="628504" y="2635451"/>
                  <a:pt x="639795" y="2646739"/>
                </a:cubicBezTo>
                <a:cubicBezTo>
                  <a:pt x="632268" y="2642977"/>
                  <a:pt x="628504" y="2642977"/>
                  <a:pt x="628504" y="2642977"/>
                </a:cubicBezTo>
                <a:cubicBezTo>
                  <a:pt x="647322" y="2658028"/>
                  <a:pt x="658612" y="2669317"/>
                  <a:pt x="669903" y="2680606"/>
                </a:cubicBezTo>
                <a:cubicBezTo>
                  <a:pt x="681193" y="2691894"/>
                  <a:pt x="692484" y="2699420"/>
                  <a:pt x="700011" y="2706946"/>
                </a:cubicBezTo>
                <a:cubicBezTo>
                  <a:pt x="715065" y="2729523"/>
                  <a:pt x="733883" y="2744575"/>
                  <a:pt x="763991" y="2770915"/>
                </a:cubicBezTo>
                <a:cubicBezTo>
                  <a:pt x="779045" y="2782204"/>
                  <a:pt x="794099" y="2785967"/>
                  <a:pt x="809153" y="2797255"/>
                </a:cubicBezTo>
                <a:cubicBezTo>
                  <a:pt x="816680" y="2801018"/>
                  <a:pt x="824207" y="2808544"/>
                  <a:pt x="831734" y="2812307"/>
                </a:cubicBezTo>
                <a:cubicBezTo>
                  <a:pt x="895713" y="2883802"/>
                  <a:pt x="982274" y="2917668"/>
                  <a:pt x="1076361" y="2955297"/>
                </a:cubicBezTo>
                <a:cubicBezTo>
                  <a:pt x="1166685" y="3000452"/>
                  <a:pt x="1264536" y="3030555"/>
                  <a:pt x="1366151" y="3053132"/>
                </a:cubicBezTo>
                <a:cubicBezTo>
                  <a:pt x="1407549" y="3060658"/>
                  <a:pt x="1433894" y="3068184"/>
                  <a:pt x="1460238" y="3075710"/>
                </a:cubicBezTo>
                <a:cubicBezTo>
                  <a:pt x="1471529" y="3079473"/>
                  <a:pt x="1482820" y="3083236"/>
                  <a:pt x="1494110" y="3086998"/>
                </a:cubicBezTo>
                <a:cubicBezTo>
                  <a:pt x="1509164" y="3090761"/>
                  <a:pt x="1520454" y="3094524"/>
                  <a:pt x="1535508" y="3098287"/>
                </a:cubicBezTo>
                <a:cubicBezTo>
                  <a:pt x="1475292" y="3098287"/>
                  <a:pt x="1411313" y="3090761"/>
                  <a:pt x="1347333" y="3079473"/>
                </a:cubicBezTo>
                <a:cubicBezTo>
                  <a:pt x="1283354" y="3068184"/>
                  <a:pt x="1219374" y="3053132"/>
                  <a:pt x="1159158" y="3034318"/>
                </a:cubicBezTo>
                <a:cubicBezTo>
                  <a:pt x="1034963" y="2992926"/>
                  <a:pt x="914531" y="2936483"/>
                  <a:pt x="809153" y="2883802"/>
                </a:cubicBezTo>
                <a:cubicBezTo>
                  <a:pt x="865605" y="2925194"/>
                  <a:pt x="929585" y="2966586"/>
                  <a:pt x="1001091" y="3000452"/>
                </a:cubicBezTo>
                <a:cubicBezTo>
                  <a:pt x="1068834" y="3034318"/>
                  <a:pt x="1140341" y="3064421"/>
                  <a:pt x="1208084" y="3086998"/>
                </a:cubicBezTo>
                <a:cubicBezTo>
                  <a:pt x="1339806" y="3128390"/>
                  <a:pt x="1448948" y="3150968"/>
                  <a:pt x="1471529" y="3173545"/>
                </a:cubicBezTo>
                <a:cubicBezTo>
                  <a:pt x="1490346" y="3199885"/>
                  <a:pt x="1388732" y="3199885"/>
                  <a:pt x="1253246" y="3166019"/>
                </a:cubicBezTo>
                <a:cubicBezTo>
                  <a:pt x="1189266" y="3147205"/>
                  <a:pt x="1113996" y="3124627"/>
                  <a:pt x="1046253" y="3094524"/>
                </a:cubicBezTo>
                <a:cubicBezTo>
                  <a:pt x="978510" y="3068184"/>
                  <a:pt x="914531" y="3034318"/>
                  <a:pt x="861842" y="3007978"/>
                </a:cubicBezTo>
                <a:cubicBezTo>
                  <a:pt x="888186" y="3026792"/>
                  <a:pt x="888186" y="3026792"/>
                  <a:pt x="910767" y="3045607"/>
                </a:cubicBezTo>
                <a:cubicBezTo>
                  <a:pt x="888186" y="3026792"/>
                  <a:pt x="861842" y="3007978"/>
                  <a:pt x="835497" y="3000452"/>
                </a:cubicBezTo>
                <a:cubicBezTo>
                  <a:pt x="846788" y="3007978"/>
                  <a:pt x="861842" y="3019266"/>
                  <a:pt x="880659" y="3030555"/>
                </a:cubicBezTo>
                <a:cubicBezTo>
                  <a:pt x="895713" y="3041844"/>
                  <a:pt x="914531" y="3056895"/>
                  <a:pt x="933348" y="3068184"/>
                </a:cubicBezTo>
                <a:cubicBezTo>
                  <a:pt x="970983" y="3090761"/>
                  <a:pt x="1004855" y="3109576"/>
                  <a:pt x="1016145" y="3124627"/>
                </a:cubicBezTo>
                <a:cubicBezTo>
                  <a:pt x="1016145" y="3124627"/>
                  <a:pt x="1004855" y="3120864"/>
                  <a:pt x="989801" y="3117102"/>
                </a:cubicBezTo>
                <a:cubicBezTo>
                  <a:pt x="982274" y="3117102"/>
                  <a:pt x="974747" y="3117102"/>
                  <a:pt x="970983" y="3113339"/>
                </a:cubicBezTo>
                <a:cubicBezTo>
                  <a:pt x="963456" y="3113339"/>
                  <a:pt x="959693" y="3113339"/>
                  <a:pt x="959693" y="3113339"/>
                </a:cubicBezTo>
                <a:cubicBezTo>
                  <a:pt x="1027436" y="3162256"/>
                  <a:pt x="1136577" y="3211174"/>
                  <a:pt x="1253246" y="3245040"/>
                </a:cubicBezTo>
                <a:cubicBezTo>
                  <a:pt x="1366151" y="3278906"/>
                  <a:pt x="1486583" y="3297721"/>
                  <a:pt x="1569380" y="3316535"/>
                </a:cubicBezTo>
                <a:cubicBezTo>
                  <a:pt x="1366151" y="3286432"/>
                  <a:pt x="1147868" y="3229988"/>
                  <a:pt x="937112" y="3124627"/>
                </a:cubicBezTo>
                <a:cubicBezTo>
                  <a:pt x="835497" y="3071947"/>
                  <a:pt x="733883" y="3007978"/>
                  <a:pt x="639795" y="2936483"/>
                </a:cubicBezTo>
                <a:cubicBezTo>
                  <a:pt x="541944" y="2861225"/>
                  <a:pt x="455383" y="2774678"/>
                  <a:pt x="376350" y="2680606"/>
                </a:cubicBezTo>
                <a:cubicBezTo>
                  <a:pt x="297316" y="2586533"/>
                  <a:pt x="225810" y="2481172"/>
                  <a:pt x="169357" y="2368285"/>
                </a:cubicBezTo>
                <a:cubicBezTo>
                  <a:pt x="112905" y="2259161"/>
                  <a:pt x="71506" y="2138748"/>
                  <a:pt x="41398" y="2014572"/>
                </a:cubicBezTo>
                <a:cubicBezTo>
                  <a:pt x="11290" y="1894160"/>
                  <a:pt x="0" y="1766221"/>
                  <a:pt x="0" y="1642046"/>
                </a:cubicBezTo>
                <a:cubicBezTo>
                  <a:pt x="3763" y="1517870"/>
                  <a:pt x="18817" y="1393694"/>
                  <a:pt x="48925" y="1277045"/>
                </a:cubicBezTo>
                <a:cubicBezTo>
                  <a:pt x="79033" y="1141580"/>
                  <a:pt x="124195" y="1017405"/>
                  <a:pt x="184411" y="896992"/>
                </a:cubicBezTo>
                <a:cubicBezTo>
                  <a:pt x="214519" y="836786"/>
                  <a:pt x="248391" y="780342"/>
                  <a:pt x="282262" y="723899"/>
                </a:cubicBezTo>
                <a:cubicBezTo>
                  <a:pt x="319897" y="671218"/>
                  <a:pt x="357532" y="618538"/>
                  <a:pt x="398931" y="565857"/>
                </a:cubicBezTo>
                <a:cubicBezTo>
                  <a:pt x="440329" y="516940"/>
                  <a:pt x="485491" y="471785"/>
                  <a:pt x="530653" y="422867"/>
                </a:cubicBezTo>
                <a:cubicBezTo>
                  <a:pt x="579579" y="381475"/>
                  <a:pt x="628504" y="336320"/>
                  <a:pt x="677430" y="298692"/>
                </a:cubicBezTo>
                <a:cubicBezTo>
                  <a:pt x="779045" y="219671"/>
                  <a:pt x="888186" y="151939"/>
                  <a:pt x="1004855" y="99258"/>
                </a:cubicBezTo>
                <a:cubicBezTo>
                  <a:pt x="1050017" y="80444"/>
                  <a:pt x="1125287" y="54103"/>
                  <a:pt x="1215611" y="35289"/>
                </a:cubicBezTo>
                <a:cubicBezTo>
                  <a:pt x="1302171" y="16474"/>
                  <a:pt x="1400022" y="8948"/>
                  <a:pt x="1482820" y="5186"/>
                </a:cubicBezTo>
                <a:cubicBezTo>
                  <a:pt x="1554326" y="-459"/>
                  <a:pt x="1626773" y="-1399"/>
                  <a:pt x="1699691" y="1893"/>
                </a:cubicBezTo>
                <a:close/>
              </a:path>
            </a:pathLst>
          </a:custGeom>
          <a:solidFill>
            <a:schemeClr val="accent6"/>
          </a:solidFill>
          <a:ln>
            <a:noFill/>
          </a:ln>
        </p:spPr>
        <p:txBody>
          <a:bodyPr vert="horz" wrap="square" lIns="60960" tIns="30480" rIns="60960" bIns="30480" numCol="1" anchor="t" anchorCtr="0" compatLnSpc="1">
            <a:prstTxWarp prst="textNoShape">
              <a:avLst/>
            </a:prstTxWarp>
            <a:noAutofit/>
          </a:bodyPr>
          <a:lstStyle/>
          <a:p>
            <a:endParaRPr lang="fr-FR" sz="1200"/>
          </a:p>
        </p:txBody>
      </p:sp>
    </p:spTree>
    <p:extLst>
      <p:ext uri="{BB962C8B-B14F-4D97-AF65-F5344CB8AC3E}">
        <p14:creationId xmlns:p14="http://schemas.microsoft.com/office/powerpoint/2010/main" val="1457642675"/>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eam Photos 19">
    <p:spTree>
      <p:nvGrpSpPr>
        <p:cNvPr id="1" name=""/>
        <p:cNvGrpSpPr/>
        <p:nvPr/>
      </p:nvGrpSpPr>
      <p:grpSpPr>
        <a:xfrm>
          <a:off x="0" y="0"/>
          <a:ext cx="0" cy="0"/>
          <a:chOff x="0" y="0"/>
          <a:chExt cx="0" cy="0"/>
        </a:xfrm>
      </p:grpSpPr>
      <p:sp>
        <p:nvSpPr>
          <p:cNvPr id="11" name="Espace réservé pour une image  10"/>
          <p:cNvSpPr>
            <a:spLocks noGrp="1"/>
          </p:cNvSpPr>
          <p:nvPr>
            <p:ph type="pic" sz="quarter" idx="12"/>
          </p:nvPr>
        </p:nvSpPr>
        <p:spPr>
          <a:xfrm>
            <a:off x="-12515" y="0"/>
            <a:ext cx="12204515" cy="6501341"/>
          </a:xfrm>
          <a:custGeom>
            <a:avLst/>
            <a:gdLst>
              <a:gd name="connsiteX0" fmla="*/ 0 w 5130325"/>
              <a:gd name="connsiteY0" fmla="*/ 0 h 9680004"/>
              <a:gd name="connsiteX1" fmla="*/ 5130325 w 5130325"/>
              <a:gd name="connsiteY1" fmla="*/ 0 h 9680004"/>
              <a:gd name="connsiteX2" fmla="*/ 5130325 w 5130325"/>
              <a:gd name="connsiteY2" fmla="*/ 9680004 h 9680004"/>
              <a:gd name="connsiteX3" fmla="*/ 0 w 5130325"/>
              <a:gd name="connsiteY3" fmla="*/ 9680004 h 9680004"/>
            </a:gdLst>
            <a:ahLst/>
            <a:cxnLst>
              <a:cxn ang="0">
                <a:pos x="connsiteX0" y="connsiteY0"/>
              </a:cxn>
              <a:cxn ang="0">
                <a:pos x="connsiteX1" y="connsiteY1"/>
              </a:cxn>
              <a:cxn ang="0">
                <a:pos x="connsiteX2" y="connsiteY2"/>
              </a:cxn>
              <a:cxn ang="0">
                <a:pos x="connsiteX3" y="connsiteY3"/>
              </a:cxn>
            </a:cxnLst>
            <a:rect l="l" t="t" r="r" b="b"/>
            <a:pathLst>
              <a:path w="5130325" h="9680004">
                <a:moveTo>
                  <a:pt x="0" y="0"/>
                </a:moveTo>
                <a:lnTo>
                  <a:pt x="5130325" y="0"/>
                </a:lnTo>
                <a:lnTo>
                  <a:pt x="5130325" y="9680004"/>
                </a:lnTo>
                <a:lnTo>
                  <a:pt x="0" y="9680004"/>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Tree>
    <p:extLst>
      <p:ext uri="{BB962C8B-B14F-4D97-AF65-F5344CB8AC3E}">
        <p14:creationId xmlns:p14="http://schemas.microsoft.com/office/powerpoint/2010/main" val="353624636"/>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eam Photos 20">
    <p:spTree>
      <p:nvGrpSpPr>
        <p:cNvPr id="1" name=""/>
        <p:cNvGrpSpPr/>
        <p:nvPr/>
      </p:nvGrpSpPr>
      <p:grpSpPr>
        <a:xfrm>
          <a:off x="0" y="0"/>
          <a:ext cx="0" cy="0"/>
          <a:chOff x="0" y="0"/>
          <a:chExt cx="0" cy="0"/>
        </a:xfrm>
      </p:grpSpPr>
      <p:sp>
        <p:nvSpPr>
          <p:cNvPr id="16" name="Espace réservé pour une image  15"/>
          <p:cNvSpPr>
            <a:spLocks noGrp="1"/>
          </p:cNvSpPr>
          <p:nvPr>
            <p:ph type="pic" sz="quarter" idx="15"/>
          </p:nvPr>
        </p:nvSpPr>
        <p:spPr>
          <a:xfrm>
            <a:off x="5615947" y="4005099"/>
            <a:ext cx="2784309" cy="1776230"/>
          </a:xfrm>
          <a:custGeom>
            <a:avLst/>
            <a:gdLst>
              <a:gd name="connsiteX0" fmla="*/ 0 w 2664345"/>
              <a:gd name="connsiteY0" fmla="*/ 0 h 2664345"/>
              <a:gd name="connsiteX1" fmla="*/ 2664345 w 2664345"/>
              <a:gd name="connsiteY1" fmla="*/ 0 h 2664345"/>
              <a:gd name="connsiteX2" fmla="*/ 2664345 w 2664345"/>
              <a:gd name="connsiteY2" fmla="*/ 2664345 h 2664345"/>
              <a:gd name="connsiteX3" fmla="*/ 0 w 2664345"/>
              <a:gd name="connsiteY3" fmla="*/ 2664345 h 2664345"/>
            </a:gdLst>
            <a:ahLst/>
            <a:cxnLst>
              <a:cxn ang="0">
                <a:pos x="connsiteX0" y="connsiteY0"/>
              </a:cxn>
              <a:cxn ang="0">
                <a:pos x="connsiteX1" y="connsiteY1"/>
              </a:cxn>
              <a:cxn ang="0">
                <a:pos x="connsiteX2" y="connsiteY2"/>
              </a:cxn>
              <a:cxn ang="0">
                <a:pos x="connsiteX3" y="connsiteY3"/>
              </a:cxn>
            </a:cxnLst>
            <a:rect l="l" t="t" r="r" b="b"/>
            <a:pathLst>
              <a:path w="2664345" h="2664345">
                <a:moveTo>
                  <a:pt x="0" y="0"/>
                </a:moveTo>
                <a:lnTo>
                  <a:pt x="2664345" y="0"/>
                </a:lnTo>
                <a:lnTo>
                  <a:pt x="2664345" y="2664345"/>
                </a:lnTo>
                <a:lnTo>
                  <a:pt x="0" y="2664345"/>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
        <p:nvSpPr>
          <p:cNvPr id="13" name="Espace réservé pour une image  12"/>
          <p:cNvSpPr>
            <a:spLocks noGrp="1"/>
          </p:cNvSpPr>
          <p:nvPr>
            <p:ph type="pic" sz="quarter" idx="12"/>
          </p:nvPr>
        </p:nvSpPr>
        <p:spPr>
          <a:xfrm>
            <a:off x="623360" y="1653118"/>
            <a:ext cx="4364019" cy="2783994"/>
          </a:xfrm>
          <a:custGeom>
            <a:avLst/>
            <a:gdLst>
              <a:gd name="connsiteX0" fmla="*/ 0 w 2664345"/>
              <a:gd name="connsiteY0" fmla="*/ 0 h 2664345"/>
              <a:gd name="connsiteX1" fmla="*/ 2664345 w 2664345"/>
              <a:gd name="connsiteY1" fmla="*/ 0 h 2664345"/>
              <a:gd name="connsiteX2" fmla="*/ 2664345 w 2664345"/>
              <a:gd name="connsiteY2" fmla="*/ 2664345 h 2664345"/>
              <a:gd name="connsiteX3" fmla="*/ 0 w 2664345"/>
              <a:gd name="connsiteY3" fmla="*/ 2664345 h 2664345"/>
            </a:gdLst>
            <a:ahLst/>
            <a:cxnLst>
              <a:cxn ang="0">
                <a:pos x="connsiteX0" y="connsiteY0"/>
              </a:cxn>
              <a:cxn ang="0">
                <a:pos x="connsiteX1" y="connsiteY1"/>
              </a:cxn>
              <a:cxn ang="0">
                <a:pos x="connsiteX2" y="connsiteY2"/>
              </a:cxn>
              <a:cxn ang="0">
                <a:pos x="connsiteX3" y="connsiteY3"/>
              </a:cxn>
            </a:cxnLst>
            <a:rect l="l" t="t" r="r" b="b"/>
            <a:pathLst>
              <a:path w="2664345" h="2664345">
                <a:moveTo>
                  <a:pt x="0" y="0"/>
                </a:moveTo>
                <a:lnTo>
                  <a:pt x="2664345" y="0"/>
                </a:lnTo>
                <a:lnTo>
                  <a:pt x="2664345" y="2664345"/>
                </a:lnTo>
                <a:lnTo>
                  <a:pt x="0" y="2664345"/>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
        <p:nvSpPr>
          <p:cNvPr id="11" name="Espace réservé pour une image  10"/>
          <p:cNvSpPr>
            <a:spLocks noGrp="1"/>
          </p:cNvSpPr>
          <p:nvPr>
            <p:ph type="pic" sz="quarter" idx="13"/>
          </p:nvPr>
        </p:nvSpPr>
        <p:spPr>
          <a:xfrm>
            <a:off x="5609531" y="1652771"/>
            <a:ext cx="2784309" cy="1776230"/>
          </a:xfrm>
          <a:custGeom>
            <a:avLst/>
            <a:gdLst>
              <a:gd name="connsiteX0" fmla="*/ 0 w 2664345"/>
              <a:gd name="connsiteY0" fmla="*/ 0 h 2664345"/>
              <a:gd name="connsiteX1" fmla="*/ 2664345 w 2664345"/>
              <a:gd name="connsiteY1" fmla="*/ 0 h 2664345"/>
              <a:gd name="connsiteX2" fmla="*/ 2664345 w 2664345"/>
              <a:gd name="connsiteY2" fmla="*/ 2664345 h 2664345"/>
              <a:gd name="connsiteX3" fmla="*/ 0 w 2664345"/>
              <a:gd name="connsiteY3" fmla="*/ 2664345 h 2664345"/>
            </a:gdLst>
            <a:ahLst/>
            <a:cxnLst>
              <a:cxn ang="0">
                <a:pos x="connsiteX0" y="connsiteY0"/>
              </a:cxn>
              <a:cxn ang="0">
                <a:pos x="connsiteX1" y="connsiteY1"/>
              </a:cxn>
              <a:cxn ang="0">
                <a:pos x="connsiteX2" y="connsiteY2"/>
              </a:cxn>
              <a:cxn ang="0">
                <a:pos x="connsiteX3" y="connsiteY3"/>
              </a:cxn>
            </a:cxnLst>
            <a:rect l="l" t="t" r="r" b="b"/>
            <a:pathLst>
              <a:path w="2664345" h="2664345">
                <a:moveTo>
                  <a:pt x="0" y="0"/>
                </a:moveTo>
                <a:lnTo>
                  <a:pt x="2664345" y="0"/>
                </a:lnTo>
                <a:lnTo>
                  <a:pt x="2664345" y="2664345"/>
                </a:lnTo>
                <a:lnTo>
                  <a:pt x="0" y="2664345"/>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
        <p:nvSpPr>
          <p:cNvPr id="12" name="Espace réservé du texte 11"/>
          <p:cNvSpPr>
            <a:spLocks noGrp="1"/>
          </p:cNvSpPr>
          <p:nvPr>
            <p:ph type="body" sz="quarter" idx="10" hasCustomPrompt="1"/>
          </p:nvPr>
        </p:nvSpPr>
        <p:spPr>
          <a:xfrm>
            <a:off x="609561" y="346032"/>
            <a:ext cx="10972879"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609164" y="836712"/>
            <a:ext cx="10972879"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spTree>
    <p:extLst>
      <p:ext uri="{BB962C8B-B14F-4D97-AF65-F5344CB8AC3E}">
        <p14:creationId xmlns:p14="http://schemas.microsoft.com/office/powerpoint/2010/main" val="104236215"/>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Portfolio 01">
    <p:spTree>
      <p:nvGrpSpPr>
        <p:cNvPr id="1" name=""/>
        <p:cNvGrpSpPr/>
        <p:nvPr/>
      </p:nvGrpSpPr>
      <p:grpSpPr>
        <a:xfrm>
          <a:off x="0" y="0"/>
          <a:ext cx="0" cy="0"/>
          <a:chOff x="0" y="0"/>
          <a:chExt cx="0" cy="0"/>
        </a:xfrm>
      </p:grpSpPr>
      <p:sp>
        <p:nvSpPr>
          <p:cNvPr id="4" name="Espace réservé pour une image  3"/>
          <p:cNvSpPr>
            <a:spLocks noGrp="1"/>
          </p:cNvSpPr>
          <p:nvPr>
            <p:ph type="pic" sz="quarter" idx="12"/>
          </p:nvPr>
        </p:nvSpPr>
        <p:spPr>
          <a:xfrm>
            <a:off x="630059" y="1653117"/>
            <a:ext cx="10951984" cy="3216043"/>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
        <p:nvSpPr>
          <p:cNvPr id="3" name="Espace réservé du contenu 2"/>
          <p:cNvSpPr>
            <a:spLocks noGrp="1"/>
          </p:cNvSpPr>
          <p:nvPr>
            <p:ph idx="1" hasCustomPrompt="1"/>
          </p:nvPr>
        </p:nvSpPr>
        <p:spPr>
          <a:xfrm>
            <a:off x="609601" y="5222030"/>
            <a:ext cx="10972800" cy="904134"/>
          </a:xfrm>
          <a:noFill/>
        </p:spPr>
        <p:txBody>
          <a:bodyPr>
            <a:normAutofit/>
          </a:bodyPr>
          <a:lstStyle>
            <a:lvl1pPr marL="0" indent="0" algn="just">
              <a:lnSpc>
                <a:spcPct val="100000"/>
              </a:lnSpc>
              <a:buFont typeface="Arial" pitchFamily="34" charset="0"/>
              <a:buNone/>
              <a:defRPr sz="1333" b="0">
                <a:solidFill>
                  <a:schemeClr val="tx1"/>
                </a:solidFill>
                <a:latin typeface="Roboto Light" pitchFamily="2" charset="0"/>
                <a:ea typeface="Roboto Light" pitchFamily="2" charset="0"/>
              </a:defRPr>
            </a:lvl1pPr>
            <a:lvl2pPr marL="0" indent="0" algn="l">
              <a:buNone/>
              <a:defRPr sz="1500">
                <a:solidFill>
                  <a:srgbClr val="3B3B3B"/>
                </a:solidFill>
              </a:defRPr>
            </a:lvl2pPr>
            <a:lvl3pPr marL="0" indent="0" algn="l">
              <a:buNone/>
              <a:defRPr>
                <a:solidFill>
                  <a:srgbClr val="3B3B3B"/>
                </a:solidFill>
              </a:defRPr>
            </a:lvl3pPr>
            <a:lvl4pPr marL="0" indent="0" algn="l">
              <a:buNone/>
              <a:defRPr>
                <a:solidFill>
                  <a:srgbClr val="3B3B3B"/>
                </a:solidFill>
              </a:defRPr>
            </a:lvl4pPr>
            <a:lvl5pPr marL="0" indent="0" algn="l">
              <a:buNone/>
              <a:defRPr>
                <a:solidFill>
                  <a:srgbClr val="3B3B3B"/>
                </a:solidFill>
              </a:defRPr>
            </a:lvl5pPr>
          </a:lstStyle>
          <a:p>
            <a:pPr lvl="0"/>
            <a:r>
              <a:rPr lang="fr-FR"/>
              <a:t>Cliquez pour modifier les styles du texte du masque</a:t>
            </a:r>
          </a:p>
        </p:txBody>
      </p:sp>
      <p:sp>
        <p:nvSpPr>
          <p:cNvPr id="12" name="Espace réservé du texte 11"/>
          <p:cNvSpPr>
            <a:spLocks noGrp="1"/>
          </p:cNvSpPr>
          <p:nvPr>
            <p:ph type="body" sz="quarter" idx="10" hasCustomPrompt="1"/>
          </p:nvPr>
        </p:nvSpPr>
        <p:spPr>
          <a:xfrm>
            <a:off x="609561" y="346032"/>
            <a:ext cx="10972879"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609164" y="836712"/>
            <a:ext cx="10972879"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spTree>
    <p:extLst>
      <p:ext uri="{BB962C8B-B14F-4D97-AF65-F5344CB8AC3E}">
        <p14:creationId xmlns:p14="http://schemas.microsoft.com/office/powerpoint/2010/main" val="796963981"/>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Portfolio 02">
    <p:spTree>
      <p:nvGrpSpPr>
        <p:cNvPr id="1" name=""/>
        <p:cNvGrpSpPr/>
        <p:nvPr/>
      </p:nvGrpSpPr>
      <p:grpSpPr>
        <a:xfrm>
          <a:off x="0" y="0"/>
          <a:ext cx="0" cy="0"/>
          <a:chOff x="0" y="0"/>
          <a:chExt cx="0" cy="0"/>
        </a:xfrm>
      </p:grpSpPr>
      <p:sp>
        <p:nvSpPr>
          <p:cNvPr id="4" name="Espace réservé pour une image  3"/>
          <p:cNvSpPr>
            <a:spLocks noGrp="1"/>
          </p:cNvSpPr>
          <p:nvPr>
            <p:ph type="pic" sz="quarter" idx="12"/>
          </p:nvPr>
        </p:nvSpPr>
        <p:spPr>
          <a:xfrm>
            <a:off x="0" y="0"/>
            <a:ext cx="12192000" cy="6858000"/>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dirty="0">
                <a:latin typeface="+mj-lt"/>
              </a:defRPr>
            </a:lvl1pPr>
          </a:lstStyle>
          <a:p>
            <a:pPr marL="0" lvl="0" indent="0" algn="ctr" defTabSz="609630">
              <a:lnSpc>
                <a:spcPct val="100000"/>
              </a:lnSpc>
              <a:spcBef>
                <a:spcPts val="667"/>
              </a:spcBef>
              <a:buFontTx/>
            </a:pPr>
            <a:endParaRPr lang="fr-FR"/>
          </a:p>
        </p:txBody>
      </p:sp>
      <p:sp>
        <p:nvSpPr>
          <p:cNvPr id="3" name="Espace réservé du contenu 2"/>
          <p:cNvSpPr>
            <a:spLocks noGrp="1"/>
          </p:cNvSpPr>
          <p:nvPr>
            <p:ph idx="1" hasCustomPrompt="1"/>
          </p:nvPr>
        </p:nvSpPr>
        <p:spPr>
          <a:xfrm>
            <a:off x="609601" y="2133006"/>
            <a:ext cx="10972800" cy="3993158"/>
          </a:xfrm>
          <a:noFill/>
        </p:spPr>
        <p:txBody>
          <a:bodyPr>
            <a:normAutofit/>
          </a:bodyPr>
          <a:lstStyle>
            <a:lvl1pPr marL="0" indent="0" algn="just">
              <a:lnSpc>
                <a:spcPct val="100000"/>
              </a:lnSpc>
              <a:buFont typeface="Arial" pitchFamily="34" charset="0"/>
              <a:buNone/>
              <a:defRPr sz="1333" b="0">
                <a:solidFill>
                  <a:schemeClr val="tx1"/>
                </a:solidFill>
                <a:latin typeface="Roboto Light" pitchFamily="2" charset="0"/>
                <a:ea typeface="Roboto Light" pitchFamily="2" charset="0"/>
              </a:defRPr>
            </a:lvl1pPr>
            <a:lvl2pPr marL="0" indent="0" algn="l">
              <a:buNone/>
              <a:defRPr sz="1500">
                <a:solidFill>
                  <a:srgbClr val="3B3B3B"/>
                </a:solidFill>
              </a:defRPr>
            </a:lvl2pPr>
            <a:lvl3pPr marL="0" indent="0" algn="l">
              <a:buNone/>
              <a:defRPr>
                <a:solidFill>
                  <a:srgbClr val="3B3B3B"/>
                </a:solidFill>
              </a:defRPr>
            </a:lvl3pPr>
            <a:lvl4pPr marL="0" indent="0" algn="l">
              <a:buNone/>
              <a:defRPr>
                <a:solidFill>
                  <a:srgbClr val="3B3B3B"/>
                </a:solidFill>
              </a:defRPr>
            </a:lvl4pPr>
            <a:lvl5pPr marL="0" indent="0" algn="l">
              <a:buNone/>
              <a:defRPr>
                <a:solidFill>
                  <a:srgbClr val="3B3B3B"/>
                </a:solidFill>
              </a:defRPr>
            </a:lvl5pPr>
          </a:lstStyle>
          <a:p>
            <a:pPr lvl="0"/>
            <a:r>
              <a:rPr lang="fr-FR"/>
              <a:t>Cliquez pour modifier les styles du texte du masque</a:t>
            </a:r>
          </a:p>
        </p:txBody>
      </p:sp>
    </p:spTree>
    <p:extLst>
      <p:ext uri="{BB962C8B-B14F-4D97-AF65-F5344CB8AC3E}">
        <p14:creationId xmlns:p14="http://schemas.microsoft.com/office/powerpoint/2010/main" val="287730486"/>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Portfolio 03">
    <p:spTree>
      <p:nvGrpSpPr>
        <p:cNvPr id="1" name=""/>
        <p:cNvGrpSpPr/>
        <p:nvPr/>
      </p:nvGrpSpPr>
      <p:grpSpPr>
        <a:xfrm>
          <a:off x="0" y="0"/>
          <a:ext cx="0" cy="0"/>
          <a:chOff x="0" y="0"/>
          <a:chExt cx="0" cy="0"/>
        </a:xfrm>
      </p:grpSpPr>
      <p:sp>
        <p:nvSpPr>
          <p:cNvPr id="4" name="Espace réservé pour une image  3"/>
          <p:cNvSpPr>
            <a:spLocks noGrp="1"/>
          </p:cNvSpPr>
          <p:nvPr>
            <p:ph type="pic" sz="quarter" idx="12"/>
          </p:nvPr>
        </p:nvSpPr>
        <p:spPr>
          <a:xfrm>
            <a:off x="623359" y="1653117"/>
            <a:ext cx="5136604" cy="3216043"/>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
        <p:nvSpPr>
          <p:cNvPr id="8" name="Espace réservé pour une image  3"/>
          <p:cNvSpPr>
            <a:spLocks noGrp="1"/>
          </p:cNvSpPr>
          <p:nvPr>
            <p:ph type="pic" sz="quarter" idx="13"/>
          </p:nvPr>
        </p:nvSpPr>
        <p:spPr>
          <a:xfrm>
            <a:off x="6445439" y="1653117"/>
            <a:ext cx="5136604" cy="3216043"/>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
        <p:nvSpPr>
          <p:cNvPr id="12" name="Espace réservé du texte 11"/>
          <p:cNvSpPr>
            <a:spLocks noGrp="1"/>
          </p:cNvSpPr>
          <p:nvPr>
            <p:ph type="body" sz="quarter" idx="10" hasCustomPrompt="1"/>
          </p:nvPr>
        </p:nvSpPr>
        <p:spPr>
          <a:xfrm>
            <a:off x="609561" y="346032"/>
            <a:ext cx="10972879"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609164" y="836712"/>
            <a:ext cx="10972879"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spTree>
    <p:extLst>
      <p:ext uri="{BB962C8B-B14F-4D97-AF65-F5344CB8AC3E}">
        <p14:creationId xmlns:p14="http://schemas.microsoft.com/office/powerpoint/2010/main" val="971890419"/>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Portfolio 04">
    <p:spTree>
      <p:nvGrpSpPr>
        <p:cNvPr id="1" name=""/>
        <p:cNvGrpSpPr/>
        <p:nvPr/>
      </p:nvGrpSpPr>
      <p:grpSpPr>
        <a:xfrm>
          <a:off x="0" y="0"/>
          <a:ext cx="0" cy="0"/>
          <a:chOff x="0" y="0"/>
          <a:chExt cx="0" cy="0"/>
        </a:xfrm>
      </p:grpSpPr>
      <p:sp>
        <p:nvSpPr>
          <p:cNvPr id="3" name="Espace réservé pour une image  3"/>
          <p:cNvSpPr>
            <a:spLocks noGrp="1"/>
          </p:cNvSpPr>
          <p:nvPr>
            <p:ph type="pic" sz="quarter" idx="12"/>
          </p:nvPr>
        </p:nvSpPr>
        <p:spPr>
          <a:xfrm>
            <a:off x="0" y="0"/>
            <a:ext cx="12192000" cy="3429000"/>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Tree>
    <p:extLst>
      <p:ext uri="{BB962C8B-B14F-4D97-AF65-F5344CB8AC3E}">
        <p14:creationId xmlns:p14="http://schemas.microsoft.com/office/powerpoint/2010/main" val="2302844703"/>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Slide 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2846AB60-2944-A64D-8D31-103E5D709655}"/>
              </a:ext>
            </a:extLst>
          </p:cNvPr>
          <p:cNvSpPr>
            <a:spLocks noGrp="1"/>
          </p:cNvSpPr>
          <p:nvPr>
            <p:ph type="body" sz="quarter" idx="10"/>
          </p:nvPr>
        </p:nvSpPr>
        <p:spPr>
          <a:xfrm>
            <a:off x="1371600" y="381000"/>
            <a:ext cx="6248400" cy="3657600"/>
          </a:xfrm>
        </p:spPr>
        <p:txBody>
          <a:bodyPr anchor="t">
            <a:normAutofit/>
          </a:bodyPr>
          <a:lstStyle>
            <a:lvl1pPr algn="ctr">
              <a:defRPr sz="2400">
                <a:solidFill>
                  <a:schemeClr val="tx1"/>
                </a:solidFill>
              </a:defRPr>
            </a:lvl1pPr>
            <a:lvl2pPr algn="ctr">
              <a:defRPr sz="2000">
                <a:solidFill>
                  <a:schemeClr val="tx1"/>
                </a:solidFill>
              </a:defRPr>
            </a:lvl2pPr>
            <a:lvl3pPr algn="ctr">
              <a:defRPr sz="1800">
                <a:solidFill>
                  <a:schemeClr val="tx1"/>
                </a:solidFill>
              </a:defRPr>
            </a:lvl3pPr>
            <a:lvl4pPr algn="ctr">
              <a:defRPr sz="1600">
                <a:solidFill>
                  <a:schemeClr val="tx1"/>
                </a:solidFill>
              </a:defRPr>
            </a:lvl4pPr>
            <a:lvl5pPr algn="ctr">
              <a:defRPr sz="1600">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267408233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Portfolio 05">
    <p:spTree>
      <p:nvGrpSpPr>
        <p:cNvPr id="1" name=""/>
        <p:cNvGrpSpPr/>
        <p:nvPr/>
      </p:nvGrpSpPr>
      <p:grpSpPr>
        <a:xfrm>
          <a:off x="0" y="0"/>
          <a:ext cx="0" cy="0"/>
          <a:chOff x="0" y="0"/>
          <a:chExt cx="0" cy="0"/>
        </a:xfrm>
      </p:grpSpPr>
      <p:sp>
        <p:nvSpPr>
          <p:cNvPr id="5" name="Espace réservé pour une image  3"/>
          <p:cNvSpPr>
            <a:spLocks noGrp="1"/>
          </p:cNvSpPr>
          <p:nvPr>
            <p:ph type="pic" sz="quarter" idx="12"/>
          </p:nvPr>
        </p:nvSpPr>
        <p:spPr>
          <a:xfrm>
            <a:off x="0" y="0"/>
            <a:ext cx="6096000" cy="6845864"/>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
        <p:nvSpPr>
          <p:cNvPr id="6" name="Espace réservé du texte 11"/>
          <p:cNvSpPr>
            <a:spLocks noGrp="1"/>
          </p:cNvSpPr>
          <p:nvPr>
            <p:ph type="body" sz="quarter" idx="10" hasCustomPrompt="1"/>
          </p:nvPr>
        </p:nvSpPr>
        <p:spPr>
          <a:xfrm>
            <a:off x="6768075" y="346032"/>
            <a:ext cx="4814365"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7" name="Espace réservé du texte 11"/>
          <p:cNvSpPr>
            <a:spLocks noGrp="1"/>
          </p:cNvSpPr>
          <p:nvPr>
            <p:ph type="body" sz="quarter" idx="11"/>
          </p:nvPr>
        </p:nvSpPr>
        <p:spPr>
          <a:xfrm>
            <a:off x="6767678" y="836712"/>
            <a:ext cx="4814365"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spTree>
    <p:extLst>
      <p:ext uri="{BB962C8B-B14F-4D97-AF65-F5344CB8AC3E}">
        <p14:creationId xmlns:p14="http://schemas.microsoft.com/office/powerpoint/2010/main" val="2186798876"/>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Portfolio 06">
    <p:spTree>
      <p:nvGrpSpPr>
        <p:cNvPr id="1" name=""/>
        <p:cNvGrpSpPr/>
        <p:nvPr/>
      </p:nvGrpSpPr>
      <p:grpSpPr>
        <a:xfrm>
          <a:off x="0" y="0"/>
          <a:ext cx="0" cy="0"/>
          <a:chOff x="0" y="0"/>
          <a:chExt cx="0" cy="0"/>
        </a:xfrm>
      </p:grpSpPr>
      <p:sp>
        <p:nvSpPr>
          <p:cNvPr id="4" name="Espace réservé pour une image  3"/>
          <p:cNvSpPr>
            <a:spLocks noGrp="1"/>
          </p:cNvSpPr>
          <p:nvPr>
            <p:ph type="pic" sz="quarter" idx="12"/>
          </p:nvPr>
        </p:nvSpPr>
        <p:spPr>
          <a:xfrm>
            <a:off x="4559829" y="0"/>
            <a:ext cx="7632171" cy="6858000"/>
          </a:xfrm>
          <a:pattFill prst="lgCheck">
            <a:fgClr>
              <a:schemeClr val="tx1">
                <a:lumMod val="20000"/>
                <a:lumOff val="80000"/>
              </a:schemeClr>
            </a:fgClr>
            <a:bgClr>
              <a:schemeClr val="bg1"/>
            </a:bgClr>
          </a:pattFill>
          <a:ln>
            <a:noFill/>
          </a:ln>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
        <p:nvSpPr>
          <p:cNvPr id="6" name="Espace réservé du texte 11"/>
          <p:cNvSpPr>
            <a:spLocks noGrp="1"/>
          </p:cNvSpPr>
          <p:nvPr>
            <p:ph type="body" sz="quarter" idx="10" hasCustomPrompt="1"/>
          </p:nvPr>
        </p:nvSpPr>
        <p:spPr>
          <a:xfrm>
            <a:off x="5183899" y="346032"/>
            <a:ext cx="6398541" cy="463534"/>
          </a:xfrm>
        </p:spPr>
        <p:txBody>
          <a:bodyPr>
            <a:noAutofit/>
          </a:bodyPr>
          <a:lstStyle>
            <a:lvl1pPr marL="0" algn="ctr" defTabSz="1088548" rtl="0" eaLnBrk="1" latinLnBrk="0" hangingPunct="1">
              <a:defRPr lang="fr-FR" sz="2933" b="0" kern="1200" dirty="0">
                <a:solidFill>
                  <a:schemeClr val="bg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7" name="Espace réservé du texte 11"/>
          <p:cNvSpPr>
            <a:spLocks noGrp="1"/>
          </p:cNvSpPr>
          <p:nvPr>
            <p:ph type="body" sz="quarter" idx="11"/>
          </p:nvPr>
        </p:nvSpPr>
        <p:spPr>
          <a:xfrm>
            <a:off x="5183502" y="836712"/>
            <a:ext cx="6398541" cy="463534"/>
          </a:xfrm>
        </p:spPr>
        <p:txBody>
          <a:bodyPr>
            <a:noAutofit/>
          </a:bodyPr>
          <a:lstStyle>
            <a:lvl1pPr marL="0" algn="ctr" defTabSz="1088548" rtl="0" eaLnBrk="1" latinLnBrk="0" hangingPunct="1">
              <a:defRPr lang="fr-FR" sz="1600" b="0" kern="1200" dirty="0">
                <a:solidFill>
                  <a:schemeClr val="bg1"/>
                </a:solidFill>
                <a:latin typeface="Roboto" pitchFamily="2" charset="0"/>
                <a:ea typeface="Roboto" pitchFamily="2" charset="0"/>
                <a:cs typeface="Roboto" pitchFamily="2" charset="0"/>
              </a:defRPr>
            </a:lvl1pPr>
          </a:lstStyle>
          <a:p>
            <a:pPr lvl="0"/>
            <a:r>
              <a:rPr lang="fr-FR"/>
              <a:t>Modifiez les styles du texte du masque</a:t>
            </a:r>
          </a:p>
        </p:txBody>
      </p:sp>
    </p:spTree>
    <p:extLst>
      <p:ext uri="{BB962C8B-B14F-4D97-AF65-F5344CB8AC3E}">
        <p14:creationId xmlns:p14="http://schemas.microsoft.com/office/powerpoint/2010/main" val="3560668231"/>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Portfolio 07">
    <p:spTree>
      <p:nvGrpSpPr>
        <p:cNvPr id="1" name=""/>
        <p:cNvGrpSpPr/>
        <p:nvPr/>
      </p:nvGrpSpPr>
      <p:grpSpPr>
        <a:xfrm>
          <a:off x="0" y="0"/>
          <a:ext cx="0" cy="0"/>
          <a:chOff x="0" y="0"/>
          <a:chExt cx="0" cy="0"/>
        </a:xfrm>
      </p:grpSpPr>
      <p:sp>
        <p:nvSpPr>
          <p:cNvPr id="10" name="Espace réservé pour une image  3"/>
          <p:cNvSpPr>
            <a:spLocks noGrp="1"/>
          </p:cNvSpPr>
          <p:nvPr>
            <p:ph type="pic" sz="quarter" idx="12"/>
          </p:nvPr>
        </p:nvSpPr>
        <p:spPr>
          <a:xfrm>
            <a:off x="628753" y="1653117"/>
            <a:ext cx="3215680" cy="1775884"/>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
        <p:nvSpPr>
          <p:cNvPr id="11" name="Espace réservé pour une image  3"/>
          <p:cNvSpPr>
            <a:spLocks noGrp="1"/>
          </p:cNvSpPr>
          <p:nvPr>
            <p:ph type="pic" sz="quarter" idx="13"/>
          </p:nvPr>
        </p:nvSpPr>
        <p:spPr>
          <a:xfrm>
            <a:off x="4487763" y="1653116"/>
            <a:ext cx="3215680" cy="1775884"/>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
        <p:nvSpPr>
          <p:cNvPr id="13" name="Espace réservé pour une image  3"/>
          <p:cNvSpPr>
            <a:spLocks noGrp="1"/>
          </p:cNvSpPr>
          <p:nvPr>
            <p:ph type="pic" sz="quarter" idx="14"/>
          </p:nvPr>
        </p:nvSpPr>
        <p:spPr>
          <a:xfrm>
            <a:off x="8343747" y="1653116"/>
            <a:ext cx="3215680" cy="1775884"/>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
        <p:nvSpPr>
          <p:cNvPr id="12" name="Espace réservé du texte 11"/>
          <p:cNvSpPr>
            <a:spLocks noGrp="1"/>
          </p:cNvSpPr>
          <p:nvPr>
            <p:ph type="body" sz="quarter" idx="10" hasCustomPrompt="1"/>
          </p:nvPr>
        </p:nvSpPr>
        <p:spPr>
          <a:xfrm>
            <a:off x="609561" y="346032"/>
            <a:ext cx="10972879"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609164" y="836712"/>
            <a:ext cx="10972879"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spTree>
    <p:extLst>
      <p:ext uri="{BB962C8B-B14F-4D97-AF65-F5344CB8AC3E}">
        <p14:creationId xmlns:p14="http://schemas.microsoft.com/office/powerpoint/2010/main" val="3065543141"/>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Portfolio 08">
    <p:spTree>
      <p:nvGrpSpPr>
        <p:cNvPr id="1" name=""/>
        <p:cNvGrpSpPr/>
        <p:nvPr/>
      </p:nvGrpSpPr>
      <p:grpSpPr>
        <a:xfrm>
          <a:off x="0" y="0"/>
          <a:ext cx="0" cy="0"/>
          <a:chOff x="0" y="0"/>
          <a:chExt cx="0" cy="0"/>
        </a:xfrm>
      </p:grpSpPr>
      <p:sp>
        <p:nvSpPr>
          <p:cNvPr id="10" name="Espace réservé pour une image  3"/>
          <p:cNvSpPr>
            <a:spLocks noGrp="1"/>
          </p:cNvSpPr>
          <p:nvPr userDrawn="1">
            <p:ph type="pic" sz="quarter" idx="12"/>
          </p:nvPr>
        </p:nvSpPr>
        <p:spPr>
          <a:xfrm>
            <a:off x="1634196" y="1653117"/>
            <a:ext cx="2229779" cy="2232025"/>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
        <p:nvSpPr>
          <p:cNvPr id="20" name="Espace réservé pour une image  3"/>
          <p:cNvSpPr>
            <a:spLocks noGrp="1"/>
          </p:cNvSpPr>
          <p:nvPr userDrawn="1">
            <p:ph type="pic" sz="quarter" idx="13"/>
          </p:nvPr>
        </p:nvSpPr>
        <p:spPr>
          <a:xfrm>
            <a:off x="6093755" y="1653117"/>
            <a:ext cx="2229779" cy="2232025"/>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
        <p:nvSpPr>
          <p:cNvPr id="21" name="Espace réservé pour une image  3"/>
          <p:cNvSpPr>
            <a:spLocks noGrp="1"/>
          </p:cNvSpPr>
          <p:nvPr userDrawn="1">
            <p:ph type="pic" sz="quarter" idx="14"/>
          </p:nvPr>
        </p:nvSpPr>
        <p:spPr>
          <a:xfrm>
            <a:off x="3863976" y="3885142"/>
            <a:ext cx="2229779" cy="2232025"/>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
        <p:nvSpPr>
          <p:cNvPr id="22" name="Espace réservé pour une image  3"/>
          <p:cNvSpPr>
            <a:spLocks noGrp="1"/>
          </p:cNvSpPr>
          <p:nvPr userDrawn="1">
            <p:ph type="pic" sz="quarter" idx="15"/>
          </p:nvPr>
        </p:nvSpPr>
        <p:spPr>
          <a:xfrm>
            <a:off x="8325780" y="3885142"/>
            <a:ext cx="2229779" cy="2232025"/>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
        <p:nvSpPr>
          <p:cNvPr id="12" name="Espace réservé du texte 11"/>
          <p:cNvSpPr>
            <a:spLocks noGrp="1"/>
          </p:cNvSpPr>
          <p:nvPr userDrawn="1">
            <p:ph type="body" sz="quarter" idx="10" hasCustomPrompt="1"/>
          </p:nvPr>
        </p:nvSpPr>
        <p:spPr>
          <a:xfrm>
            <a:off x="609561" y="346032"/>
            <a:ext cx="10972879"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userDrawn="1">
            <p:ph type="body" sz="quarter" idx="11"/>
          </p:nvPr>
        </p:nvSpPr>
        <p:spPr>
          <a:xfrm>
            <a:off x="609164" y="836712"/>
            <a:ext cx="10972879"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spTree>
    <p:extLst>
      <p:ext uri="{BB962C8B-B14F-4D97-AF65-F5344CB8AC3E}">
        <p14:creationId xmlns:p14="http://schemas.microsoft.com/office/powerpoint/2010/main" val="2048440863"/>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Portfolio 09">
    <p:spTree>
      <p:nvGrpSpPr>
        <p:cNvPr id="1" name=""/>
        <p:cNvGrpSpPr/>
        <p:nvPr/>
      </p:nvGrpSpPr>
      <p:grpSpPr>
        <a:xfrm>
          <a:off x="0" y="0"/>
          <a:ext cx="0" cy="0"/>
          <a:chOff x="0" y="0"/>
          <a:chExt cx="0" cy="0"/>
        </a:xfrm>
      </p:grpSpPr>
      <p:sp>
        <p:nvSpPr>
          <p:cNvPr id="3" name="Espace réservé pour une image  3"/>
          <p:cNvSpPr>
            <a:spLocks noGrp="1"/>
          </p:cNvSpPr>
          <p:nvPr userDrawn="1">
            <p:ph type="pic" sz="quarter" idx="12"/>
          </p:nvPr>
        </p:nvSpPr>
        <p:spPr>
          <a:xfrm>
            <a:off x="3049680" y="0"/>
            <a:ext cx="3046321" cy="3423168"/>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
        <p:nvSpPr>
          <p:cNvPr id="13" name="Espace réservé pour une image  3"/>
          <p:cNvSpPr>
            <a:spLocks noGrp="1"/>
          </p:cNvSpPr>
          <p:nvPr userDrawn="1">
            <p:ph type="pic" sz="quarter" idx="13"/>
          </p:nvPr>
        </p:nvSpPr>
        <p:spPr>
          <a:xfrm>
            <a:off x="9152110" y="0"/>
            <a:ext cx="3046321" cy="3423168"/>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
        <p:nvSpPr>
          <p:cNvPr id="14" name="Espace réservé pour une image  3"/>
          <p:cNvSpPr>
            <a:spLocks noGrp="1"/>
          </p:cNvSpPr>
          <p:nvPr>
            <p:ph type="pic" sz="quarter" idx="14"/>
          </p:nvPr>
        </p:nvSpPr>
        <p:spPr>
          <a:xfrm>
            <a:off x="0" y="3423419"/>
            <a:ext cx="3046321" cy="3434581"/>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
        <p:nvSpPr>
          <p:cNvPr id="15" name="Espace réservé pour une image  3"/>
          <p:cNvSpPr>
            <a:spLocks noGrp="1"/>
          </p:cNvSpPr>
          <p:nvPr userDrawn="1">
            <p:ph type="pic" sz="quarter" idx="15"/>
          </p:nvPr>
        </p:nvSpPr>
        <p:spPr>
          <a:xfrm>
            <a:off x="6087204" y="3423419"/>
            <a:ext cx="3046321" cy="3423168"/>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Tree>
    <p:extLst>
      <p:ext uri="{BB962C8B-B14F-4D97-AF65-F5344CB8AC3E}">
        <p14:creationId xmlns:p14="http://schemas.microsoft.com/office/powerpoint/2010/main" val="1857757794"/>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Portfolio 10">
    <p:spTree>
      <p:nvGrpSpPr>
        <p:cNvPr id="1" name=""/>
        <p:cNvGrpSpPr/>
        <p:nvPr/>
      </p:nvGrpSpPr>
      <p:grpSpPr>
        <a:xfrm>
          <a:off x="0" y="0"/>
          <a:ext cx="0" cy="0"/>
          <a:chOff x="0" y="0"/>
          <a:chExt cx="0" cy="0"/>
        </a:xfrm>
      </p:grpSpPr>
      <p:sp>
        <p:nvSpPr>
          <p:cNvPr id="10" name="Espace réservé pour une image  3"/>
          <p:cNvSpPr>
            <a:spLocks noGrp="1"/>
          </p:cNvSpPr>
          <p:nvPr>
            <p:ph type="pic" sz="quarter" idx="12"/>
          </p:nvPr>
        </p:nvSpPr>
        <p:spPr>
          <a:xfrm>
            <a:off x="1769767" y="1"/>
            <a:ext cx="2560116" cy="2871203"/>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
        <p:nvSpPr>
          <p:cNvPr id="14" name="Espace réservé pour une image  3"/>
          <p:cNvSpPr>
            <a:spLocks noGrp="1"/>
          </p:cNvSpPr>
          <p:nvPr>
            <p:ph type="pic" sz="quarter" idx="13"/>
          </p:nvPr>
        </p:nvSpPr>
        <p:spPr>
          <a:xfrm>
            <a:off x="4822916" y="1653117"/>
            <a:ext cx="2560116" cy="2871203"/>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
        <p:nvSpPr>
          <p:cNvPr id="15" name="Espace réservé pour une image  3"/>
          <p:cNvSpPr>
            <a:spLocks noGrp="1"/>
          </p:cNvSpPr>
          <p:nvPr>
            <p:ph type="pic" sz="quarter" idx="14"/>
          </p:nvPr>
        </p:nvSpPr>
        <p:spPr>
          <a:xfrm>
            <a:off x="7872595" y="3043"/>
            <a:ext cx="2560116" cy="2871203"/>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
        <p:nvSpPr>
          <p:cNvPr id="12" name="Espace réservé du texte 11"/>
          <p:cNvSpPr>
            <a:spLocks noGrp="1"/>
          </p:cNvSpPr>
          <p:nvPr>
            <p:ph type="body" sz="quarter" idx="10" hasCustomPrompt="1"/>
          </p:nvPr>
        </p:nvSpPr>
        <p:spPr>
          <a:xfrm>
            <a:off x="4330281" y="346032"/>
            <a:ext cx="3541917"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4329884" y="836712"/>
            <a:ext cx="3541917"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spTree>
    <p:extLst>
      <p:ext uri="{BB962C8B-B14F-4D97-AF65-F5344CB8AC3E}">
        <p14:creationId xmlns:p14="http://schemas.microsoft.com/office/powerpoint/2010/main" val="539263036"/>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Portfolio 11">
    <p:spTree>
      <p:nvGrpSpPr>
        <p:cNvPr id="1" name=""/>
        <p:cNvGrpSpPr/>
        <p:nvPr/>
      </p:nvGrpSpPr>
      <p:grpSpPr>
        <a:xfrm>
          <a:off x="0" y="0"/>
          <a:ext cx="0" cy="0"/>
          <a:chOff x="0" y="0"/>
          <a:chExt cx="0" cy="0"/>
        </a:xfrm>
      </p:grpSpPr>
      <p:sp>
        <p:nvSpPr>
          <p:cNvPr id="15" name="Espace réservé pour une image  3"/>
          <p:cNvSpPr>
            <a:spLocks noGrp="1"/>
          </p:cNvSpPr>
          <p:nvPr>
            <p:ph type="pic" sz="quarter" idx="14"/>
          </p:nvPr>
        </p:nvSpPr>
        <p:spPr>
          <a:xfrm>
            <a:off x="7872595" y="3573017"/>
            <a:ext cx="2560116" cy="2871203"/>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
        <p:nvSpPr>
          <p:cNvPr id="10" name="Espace réservé pour une image  3"/>
          <p:cNvSpPr>
            <a:spLocks noGrp="1"/>
          </p:cNvSpPr>
          <p:nvPr>
            <p:ph type="pic" sz="quarter" idx="12"/>
          </p:nvPr>
        </p:nvSpPr>
        <p:spPr>
          <a:xfrm>
            <a:off x="1769767" y="3569974"/>
            <a:ext cx="2560116" cy="2871203"/>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
        <p:nvSpPr>
          <p:cNvPr id="14" name="Espace réservé pour une image  3"/>
          <p:cNvSpPr>
            <a:spLocks noGrp="1"/>
          </p:cNvSpPr>
          <p:nvPr>
            <p:ph type="pic" sz="quarter" idx="13"/>
          </p:nvPr>
        </p:nvSpPr>
        <p:spPr>
          <a:xfrm>
            <a:off x="4822916" y="1653117"/>
            <a:ext cx="2560116" cy="2871203"/>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
        <p:nvSpPr>
          <p:cNvPr id="12" name="Espace réservé du texte 11"/>
          <p:cNvSpPr>
            <a:spLocks noGrp="1"/>
          </p:cNvSpPr>
          <p:nvPr>
            <p:ph type="body" sz="quarter" idx="10" hasCustomPrompt="1"/>
          </p:nvPr>
        </p:nvSpPr>
        <p:spPr>
          <a:xfrm>
            <a:off x="4330281" y="346032"/>
            <a:ext cx="3541917"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4329884" y="836712"/>
            <a:ext cx="3541917"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spTree>
    <p:extLst>
      <p:ext uri="{BB962C8B-B14F-4D97-AF65-F5344CB8AC3E}">
        <p14:creationId xmlns:p14="http://schemas.microsoft.com/office/powerpoint/2010/main" val="2500671129"/>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Portfolio 12">
    <p:spTree>
      <p:nvGrpSpPr>
        <p:cNvPr id="1" name=""/>
        <p:cNvGrpSpPr/>
        <p:nvPr/>
      </p:nvGrpSpPr>
      <p:grpSpPr>
        <a:xfrm>
          <a:off x="0" y="0"/>
          <a:ext cx="0" cy="0"/>
          <a:chOff x="0" y="0"/>
          <a:chExt cx="0" cy="0"/>
        </a:xfrm>
      </p:grpSpPr>
      <p:sp>
        <p:nvSpPr>
          <p:cNvPr id="3" name="Espace réservé pour une image  3"/>
          <p:cNvSpPr>
            <a:spLocks noGrp="1"/>
          </p:cNvSpPr>
          <p:nvPr userDrawn="1">
            <p:ph type="pic" sz="quarter" idx="12"/>
          </p:nvPr>
        </p:nvSpPr>
        <p:spPr>
          <a:xfrm>
            <a:off x="-23631" y="-1"/>
            <a:ext cx="2040346" cy="2036941"/>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
        <p:nvSpPr>
          <p:cNvPr id="17" name="Espace réservé pour une image  3"/>
          <p:cNvSpPr>
            <a:spLocks noGrp="1"/>
          </p:cNvSpPr>
          <p:nvPr userDrawn="1">
            <p:ph type="pic" sz="quarter" idx="13"/>
          </p:nvPr>
        </p:nvSpPr>
        <p:spPr>
          <a:xfrm>
            <a:off x="4049798" y="-1"/>
            <a:ext cx="2040346" cy="2036941"/>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
        <p:nvSpPr>
          <p:cNvPr id="18" name="Espace réservé pour une image  3"/>
          <p:cNvSpPr>
            <a:spLocks noGrp="1"/>
          </p:cNvSpPr>
          <p:nvPr userDrawn="1">
            <p:ph type="pic" sz="quarter" idx="14"/>
          </p:nvPr>
        </p:nvSpPr>
        <p:spPr>
          <a:xfrm>
            <a:off x="8113914" y="-1"/>
            <a:ext cx="2040346" cy="2036941"/>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
        <p:nvSpPr>
          <p:cNvPr id="19" name="Espace réservé pour une image  3"/>
          <p:cNvSpPr>
            <a:spLocks noGrp="1"/>
          </p:cNvSpPr>
          <p:nvPr userDrawn="1">
            <p:ph type="pic" sz="quarter" idx="15"/>
          </p:nvPr>
        </p:nvSpPr>
        <p:spPr>
          <a:xfrm>
            <a:off x="2004796" y="2037740"/>
            <a:ext cx="2040346" cy="2036941"/>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
        <p:nvSpPr>
          <p:cNvPr id="20" name="Espace réservé pour une image  3"/>
          <p:cNvSpPr>
            <a:spLocks noGrp="1"/>
          </p:cNvSpPr>
          <p:nvPr userDrawn="1">
            <p:ph type="pic" sz="quarter" idx="16"/>
          </p:nvPr>
        </p:nvSpPr>
        <p:spPr>
          <a:xfrm>
            <a:off x="6078226" y="2037740"/>
            <a:ext cx="2040346" cy="2036941"/>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
        <p:nvSpPr>
          <p:cNvPr id="21" name="Espace réservé pour une image  3"/>
          <p:cNvSpPr>
            <a:spLocks noGrp="1"/>
          </p:cNvSpPr>
          <p:nvPr userDrawn="1">
            <p:ph type="pic" sz="quarter" idx="17"/>
          </p:nvPr>
        </p:nvSpPr>
        <p:spPr>
          <a:xfrm>
            <a:off x="10151654" y="2037740"/>
            <a:ext cx="2040346" cy="2036941"/>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Tree>
    <p:extLst>
      <p:ext uri="{BB962C8B-B14F-4D97-AF65-F5344CB8AC3E}">
        <p14:creationId xmlns:p14="http://schemas.microsoft.com/office/powerpoint/2010/main" val="1242025858"/>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Portfolio 13">
    <p:spTree>
      <p:nvGrpSpPr>
        <p:cNvPr id="1" name=""/>
        <p:cNvGrpSpPr/>
        <p:nvPr/>
      </p:nvGrpSpPr>
      <p:grpSpPr>
        <a:xfrm>
          <a:off x="0" y="0"/>
          <a:ext cx="0" cy="0"/>
          <a:chOff x="0" y="0"/>
          <a:chExt cx="0" cy="0"/>
        </a:xfrm>
      </p:grpSpPr>
      <p:sp>
        <p:nvSpPr>
          <p:cNvPr id="10" name="Espace réservé pour une image  3"/>
          <p:cNvSpPr>
            <a:spLocks noGrp="1"/>
          </p:cNvSpPr>
          <p:nvPr userDrawn="1">
            <p:ph type="pic" sz="quarter" idx="12"/>
          </p:nvPr>
        </p:nvSpPr>
        <p:spPr>
          <a:xfrm>
            <a:off x="609163" y="1638069"/>
            <a:ext cx="2696108" cy="2238439"/>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
        <p:nvSpPr>
          <p:cNvPr id="17" name="Espace réservé pour une image  3"/>
          <p:cNvSpPr>
            <a:spLocks noGrp="1"/>
          </p:cNvSpPr>
          <p:nvPr userDrawn="1">
            <p:ph type="pic" sz="quarter" idx="13"/>
          </p:nvPr>
        </p:nvSpPr>
        <p:spPr>
          <a:xfrm>
            <a:off x="3305271" y="3876506"/>
            <a:ext cx="2696108" cy="2238439"/>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
        <p:nvSpPr>
          <p:cNvPr id="18" name="Espace réservé pour une image  3"/>
          <p:cNvSpPr>
            <a:spLocks noGrp="1"/>
          </p:cNvSpPr>
          <p:nvPr>
            <p:ph type="pic" sz="quarter" idx="14"/>
          </p:nvPr>
        </p:nvSpPr>
        <p:spPr>
          <a:xfrm>
            <a:off x="6098712" y="1638068"/>
            <a:ext cx="5483330" cy="4476877"/>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
        <p:nvSpPr>
          <p:cNvPr id="12" name="Espace réservé du texte 11"/>
          <p:cNvSpPr>
            <a:spLocks noGrp="1"/>
          </p:cNvSpPr>
          <p:nvPr userDrawn="1">
            <p:ph type="body" sz="quarter" idx="10" hasCustomPrompt="1"/>
          </p:nvPr>
        </p:nvSpPr>
        <p:spPr>
          <a:xfrm>
            <a:off x="609561" y="346032"/>
            <a:ext cx="10972879"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userDrawn="1">
            <p:ph type="body" sz="quarter" idx="11"/>
          </p:nvPr>
        </p:nvSpPr>
        <p:spPr>
          <a:xfrm>
            <a:off x="609164" y="836712"/>
            <a:ext cx="10972879"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spTree>
    <p:extLst>
      <p:ext uri="{BB962C8B-B14F-4D97-AF65-F5344CB8AC3E}">
        <p14:creationId xmlns:p14="http://schemas.microsoft.com/office/powerpoint/2010/main" val="763427456"/>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Portfolio 14">
    <p:spTree>
      <p:nvGrpSpPr>
        <p:cNvPr id="1" name=""/>
        <p:cNvGrpSpPr/>
        <p:nvPr/>
      </p:nvGrpSpPr>
      <p:grpSpPr>
        <a:xfrm>
          <a:off x="0" y="0"/>
          <a:ext cx="0" cy="0"/>
          <a:chOff x="0" y="0"/>
          <a:chExt cx="0" cy="0"/>
        </a:xfrm>
      </p:grpSpPr>
      <p:sp>
        <p:nvSpPr>
          <p:cNvPr id="10" name="Espace réservé pour une image  3"/>
          <p:cNvSpPr>
            <a:spLocks noGrp="1"/>
          </p:cNvSpPr>
          <p:nvPr userDrawn="1">
            <p:ph type="pic" sz="quarter" idx="12"/>
          </p:nvPr>
        </p:nvSpPr>
        <p:spPr>
          <a:xfrm>
            <a:off x="609163" y="1653117"/>
            <a:ext cx="3542014" cy="2164957"/>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
        <p:nvSpPr>
          <p:cNvPr id="18" name="Espace réservé pour une image  3"/>
          <p:cNvSpPr>
            <a:spLocks noGrp="1"/>
          </p:cNvSpPr>
          <p:nvPr>
            <p:ph type="pic" sz="quarter" idx="14"/>
          </p:nvPr>
        </p:nvSpPr>
        <p:spPr>
          <a:xfrm>
            <a:off x="4290646" y="1653117"/>
            <a:ext cx="7291397" cy="4461828"/>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
        <p:nvSpPr>
          <p:cNvPr id="12" name="Espace réservé du texte 11"/>
          <p:cNvSpPr>
            <a:spLocks noGrp="1"/>
          </p:cNvSpPr>
          <p:nvPr userDrawn="1">
            <p:ph type="body" sz="quarter" idx="10" hasCustomPrompt="1"/>
          </p:nvPr>
        </p:nvSpPr>
        <p:spPr>
          <a:xfrm>
            <a:off x="609561" y="346032"/>
            <a:ext cx="10972879"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userDrawn="1">
            <p:ph type="body" sz="quarter" idx="11"/>
          </p:nvPr>
        </p:nvSpPr>
        <p:spPr>
          <a:xfrm>
            <a:off x="609164" y="836712"/>
            <a:ext cx="10972879"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spTree>
    <p:extLst>
      <p:ext uri="{BB962C8B-B14F-4D97-AF65-F5344CB8AC3E}">
        <p14:creationId xmlns:p14="http://schemas.microsoft.com/office/powerpoint/2010/main" val="1627456343"/>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Slide 1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2846AB60-2944-A64D-8D31-103E5D709655}"/>
              </a:ext>
            </a:extLst>
          </p:cNvPr>
          <p:cNvSpPr>
            <a:spLocks noGrp="1"/>
          </p:cNvSpPr>
          <p:nvPr>
            <p:ph type="body" sz="quarter" idx="10"/>
          </p:nvPr>
        </p:nvSpPr>
        <p:spPr>
          <a:xfrm>
            <a:off x="762000" y="3276600"/>
            <a:ext cx="6248400" cy="2971800"/>
          </a:xfrm>
        </p:spPr>
        <p:txBody>
          <a:bodyPr anchor="t">
            <a:normAutofit/>
          </a:bodyPr>
          <a:lstStyle>
            <a:lvl1pPr algn="ctr">
              <a:defRPr sz="2400">
                <a:solidFill>
                  <a:schemeClr val="bg1"/>
                </a:solidFill>
              </a:defRPr>
            </a:lvl1pPr>
            <a:lvl2pPr algn="ctr">
              <a:defRPr sz="2000">
                <a:solidFill>
                  <a:schemeClr val="tx1"/>
                </a:solidFill>
              </a:defRPr>
            </a:lvl2pPr>
            <a:lvl3pPr algn="ctr">
              <a:defRPr sz="1800">
                <a:solidFill>
                  <a:schemeClr val="tx1"/>
                </a:solidFill>
              </a:defRPr>
            </a:lvl3pPr>
            <a:lvl4pPr algn="ctr">
              <a:defRPr sz="1600">
                <a:solidFill>
                  <a:schemeClr val="tx1"/>
                </a:solidFill>
              </a:defRPr>
            </a:lvl4pPr>
            <a:lvl5pPr algn="ctr">
              <a:defRPr sz="1600">
                <a:solidFill>
                  <a:schemeClr val="tx1"/>
                </a:solidFill>
              </a:defRPr>
            </a:lvl5pPr>
          </a:lstStyle>
          <a:p>
            <a:pPr lvl="0"/>
            <a:r>
              <a:rPr lang="en-US"/>
              <a:t>Click to edit Master text styles</a:t>
            </a:r>
          </a:p>
        </p:txBody>
      </p:sp>
      <p:sp>
        <p:nvSpPr>
          <p:cNvPr id="3" name="Text Placeholder 2">
            <a:extLst>
              <a:ext uri="{FF2B5EF4-FFF2-40B4-BE49-F238E27FC236}">
                <a16:creationId xmlns:a16="http://schemas.microsoft.com/office/drawing/2014/main" id="{BB2B9637-8C7A-5247-BF1E-0EEEE7503C79}"/>
              </a:ext>
            </a:extLst>
          </p:cNvPr>
          <p:cNvSpPr>
            <a:spLocks noGrp="1"/>
          </p:cNvSpPr>
          <p:nvPr>
            <p:ph type="body" sz="quarter" idx="11"/>
          </p:nvPr>
        </p:nvSpPr>
        <p:spPr>
          <a:xfrm>
            <a:off x="7217664" y="762000"/>
            <a:ext cx="4648200" cy="2971800"/>
          </a:xfrm>
        </p:spPr>
        <p:txBody>
          <a:bodyPr anchor="t">
            <a:normAutofit/>
          </a:bodyPr>
          <a:lstStyle>
            <a:lvl1pPr algn="ctr">
              <a:defRPr sz="2400">
                <a:solidFill>
                  <a:schemeClr val="bg1"/>
                </a:solidFill>
              </a:defRPr>
            </a:lvl1pPr>
            <a:lvl2pPr algn="ctr">
              <a:defRPr sz="2000">
                <a:solidFill>
                  <a:schemeClr val="tx1"/>
                </a:solidFill>
              </a:defRPr>
            </a:lvl2pPr>
            <a:lvl3pPr algn="ctr">
              <a:defRPr sz="1800">
                <a:solidFill>
                  <a:schemeClr val="tx1"/>
                </a:solidFill>
              </a:defRPr>
            </a:lvl3pPr>
            <a:lvl4pPr algn="ctr">
              <a:defRPr sz="1600">
                <a:solidFill>
                  <a:schemeClr val="tx1"/>
                </a:solidFill>
              </a:defRPr>
            </a:lvl4pPr>
            <a:lvl5pPr algn="ctr">
              <a:defRPr sz="1600">
                <a:solidFill>
                  <a:schemeClr val="tx1"/>
                </a:solidFill>
              </a:defRPr>
            </a:lvl5pPr>
          </a:lstStyle>
          <a:p>
            <a:pPr lvl="0"/>
            <a:r>
              <a:rPr lang="en-US"/>
              <a:t>Click to edit Master text styles</a:t>
            </a:r>
          </a:p>
        </p:txBody>
      </p:sp>
      <p:sp>
        <p:nvSpPr>
          <p:cNvPr id="4" name="Triangle 3">
            <a:extLst>
              <a:ext uri="{FF2B5EF4-FFF2-40B4-BE49-F238E27FC236}">
                <a16:creationId xmlns:a16="http://schemas.microsoft.com/office/drawing/2014/main" id="{C8C51991-6AA2-B445-8F6A-7C05D7D2414E}"/>
              </a:ext>
            </a:extLst>
          </p:cNvPr>
          <p:cNvSpPr>
            <a:spLocks noChangeAspect="1"/>
          </p:cNvSpPr>
          <p:nvPr userDrawn="1"/>
        </p:nvSpPr>
        <p:spPr>
          <a:xfrm rot="8100000" flipV="1">
            <a:off x="2181825" y="-1704374"/>
            <a:ext cx="3408750" cy="3408750"/>
          </a:xfrm>
          <a:prstGeom prst="triangle">
            <a:avLst>
              <a:gd name="adj" fmla="val 100000"/>
            </a:avLst>
          </a:prstGeom>
          <a:blipFill dpi="0" rotWithShape="0">
            <a:blip r:embed="rId3" cstate="screen">
              <a:extLst>
                <a:ext uri="{28A0092B-C50C-407E-A947-70E740481C1C}">
                  <a14:useLocalDpi xmlns:a14="http://schemas.microsoft.com/office/drawing/2010/main"/>
                </a:ext>
              </a:extLst>
            </a:blip>
            <a:srcRect/>
            <a:stretch>
              <a:fillRect l="-5324" t="-38601" b="-182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riangle 4">
            <a:extLst>
              <a:ext uri="{FF2B5EF4-FFF2-40B4-BE49-F238E27FC236}">
                <a16:creationId xmlns:a16="http://schemas.microsoft.com/office/drawing/2014/main" id="{B4169C05-A80E-A44D-AA4E-B23C40656643}"/>
              </a:ext>
            </a:extLst>
          </p:cNvPr>
          <p:cNvSpPr>
            <a:spLocks noChangeAspect="1"/>
          </p:cNvSpPr>
          <p:nvPr userDrawn="1"/>
        </p:nvSpPr>
        <p:spPr>
          <a:xfrm rot="18900000" flipV="1">
            <a:off x="7845552" y="5161788"/>
            <a:ext cx="3392424" cy="3392424"/>
          </a:xfrm>
          <a:prstGeom prst="triangle">
            <a:avLst>
              <a:gd name="adj" fmla="val 100000"/>
            </a:avLst>
          </a:prstGeom>
          <a:blipFill dpi="0" rotWithShape="0">
            <a:blip r:embed="rId4" cstate="screen">
              <a:extLst>
                <a:ext uri="{28A0092B-C50C-407E-A947-70E740481C1C}">
                  <a14:useLocalDpi xmlns:a14="http://schemas.microsoft.com/office/drawing/2010/main"/>
                </a:ext>
              </a:extLst>
            </a:blip>
            <a:srcRect/>
            <a:stretch>
              <a:fillRect l="-3" t="-14357" r="-5238" b="-2596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155054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Portfolio 15">
    <p:spTree>
      <p:nvGrpSpPr>
        <p:cNvPr id="1" name=""/>
        <p:cNvGrpSpPr/>
        <p:nvPr/>
      </p:nvGrpSpPr>
      <p:grpSpPr>
        <a:xfrm>
          <a:off x="0" y="0"/>
          <a:ext cx="0" cy="0"/>
          <a:chOff x="0" y="0"/>
          <a:chExt cx="0" cy="0"/>
        </a:xfrm>
      </p:grpSpPr>
      <p:sp>
        <p:nvSpPr>
          <p:cNvPr id="7" name="Espace réservé pour une image  3"/>
          <p:cNvSpPr>
            <a:spLocks noGrp="1"/>
          </p:cNvSpPr>
          <p:nvPr>
            <p:ph type="pic" sz="quarter" idx="15"/>
          </p:nvPr>
        </p:nvSpPr>
        <p:spPr>
          <a:xfrm>
            <a:off x="609163" y="3949988"/>
            <a:ext cx="3542014" cy="2164957"/>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
        <p:nvSpPr>
          <p:cNvPr id="10" name="Espace réservé pour une image  3"/>
          <p:cNvSpPr>
            <a:spLocks noGrp="1"/>
          </p:cNvSpPr>
          <p:nvPr userDrawn="1">
            <p:ph type="pic" sz="quarter" idx="12"/>
          </p:nvPr>
        </p:nvSpPr>
        <p:spPr>
          <a:xfrm>
            <a:off x="609163" y="1653117"/>
            <a:ext cx="3542014" cy="2164957"/>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
        <p:nvSpPr>
          <p:cNvPr id="18" name="Espace réservé pour une image  3"/>
          <p:cNvSpPr>
            <a:spLocks noGrp="1"/>
          </p:cNvSpPr>
          <p:nvPr>
            <p:ph type="pic" sz="quarter" idx="14"/>
          </p:nvPr>
        </p:nvSpPr>
        <p:spPr>
          <a:xfrm>
            <a:off x="4290646" y="1653117"/>
            <a:ext cx="7291397" cy="4461828"/>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
        <p:nvSpPr>
          <p:cNvPr id="12" name="Espace réservé du texte 11"/>
          <p:cNvSpPr>
            <a:spLocks noGrp="1"/>
          </p:cNvSpPr>
          <p:nvPr userDrawn="1">
            <p:ph type="body" sz="quarter" idx="10" hasCustomPrompt="1"/>
          </p:nvPr>
        </p:nvSpPr>
        <p:spPr>
          <a:xfrm>
            <a:off x="609561" y="346032"/>
            <a:ext cx="10972879"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userDrawn="1">
            <p:ph type="body" sz="quarter" idx="11"/>
          </p:nvPr>
        </p:nvSpPr>
        <p:spPr>
          <a:xfrm>
            <a:off x="609164" y="836712"/>
            <a:ext cx="10972879"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spTree>
    <p:extLst>
      <p:ext uri="{BB962C8B-B14F-4D97-AF65-F5344CB8AC3E}">
        <p14:creationId xmlns:p14="http://schemas.microsoft.com/office/powerpoint/2010/main" val="288072635"/>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Portfolio 16">
    <p:spTree>
      <p:nvGrpSpPr>
        <p:cNvPr id="1" name=""/>
        <p:cNvGrpSpPr/>
        <p:nvPr/>
      </p:nvGrpSpPr>
      <p:grpSpPr>
        <a:xfrm>
          <a:off x="0" y="0"/>
          <a:ext cx="0" cy="0"/>
          <a:chOff x="0" y="0"/>
          <a:chExt cx="0" cy="0"/>
        </a:xfrm>
      </p:grpSpPr>
      <p:sp>
        <p:nvSpPr>
          <p:cNvPr id="7" name="Espace réservé pour une image  3"/>
          <p:cNvSpPr>
            <a:spLocks noGrp="1"/>
          </p:cNvSpPr>
          <p:nvPr>
            <p:ph type="pic" sz="quarter" idx="15"/>
          </p:nvPr>
        </p:nvSpPr>
        <p:spPr>
          <a:xfrm>
            <a:off x="609163" y="3949988"/>
            <a:ext cx="3542014" cy="2164957"/>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
        <p:nvSpPr>
          <p:cNvPr id="10" name="Espace réservé pour une image  3"/>
          <p:cNvSpPr>
            <a:spLocks noGrp="1"/>
          </p:cNvSpPr>
          <p:nvPr userDrawn="1">
            <p:ph type="pic" sz="quarter" idx="12"/>
          </p:nvPr>
        </p:nvSpPr>
        <p:spPr>
          <a:xfrm>
            <a:off x="609163" y="1653117"/>
            <a:ext cx="3542014" cy="2164957"/>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
        <p:nvSpPr>
          <p:cNvPr id="18" name="Espace réservé pour une image  3"/>
          <p:cNvSpPr>
            <a:spLocks noGrp="1"/>
          </p:cNvSpPr>
          <p:nvPr>
            <p:ph type="pic" sz="quarter" idx="14"/>
          </p:nvPr>
        </p:nvSpPr>
        <p:spPr>
          <a:xfrm>
            <a:off x="4290645" y="1653117"/>
            <a:ext cx="3629558" cy="4461828"/>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
        <p:nvSpPr>
          <p:cNvPr id="20" name="Espace réservé pour une image  3"/>
          <p:cNvSpPr>
            <a:spLocks noGrp="1"/>
          </p:cNvSpPr>
          <p:nvPr>
            <p:ph type="pic" sz="quarter" idx="16"/>
          </p:nvPr>
        </p:nvSpPr>
        <p:spPr>
          <a:xfrm>
            <a:off x="8061809" y="3949988"/>
            <a:ext cx="3542014" cy="2164957"/>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
        <p:nvSpPr>
          <p:cNvPr id="21" name="Espace réservé pour une image  3"/>
          <p:cNvSpPr>
            <a:spLocks noGrp="1"/>
          </p:cNvSpPr>
          <p:nvPr>
            <p:ph type="pic" sz="quarter" idx="17"/>
          </p:nvPr>
        </p:nvSpPr>
        <p:spPr>
          <a:xfrm>
            <a:off x="8061809" y="1653117"/>
            <a:ext cx="3542014" cy="2164957"/>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
        <p:nvSpPr>
          <p:cNvPr id="12" name="Espace réservé du texte 11"/>
          <p:cNvSpPr>
            <a:spLocks noGrp="1"/>
          </p:cNvSpPr>
          <p:nvPr userDrawn="1">
            <p:ph type="body" sz="quarter" idx="10" hasCustomPrompt="1"/>
          </p:nvPr>
        </p:nvSpPr>
        <p:spPr>
          <a:xfrm>
            <a:off x="609561" y="346032"/>
            <a:ext cx="10972879"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userDrawn="1">
            <p:ph type="body" sz="quarter" idx="11"/>
          </p:nvPr>
        </p:nvSpPr>
        <p:spPr>
          <a:xfrm>
            <a:off x="609164" y="836712"/>
            <a:ext cx="10972879"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spTree>
    <p:extLst>
      <p:ext uri="{BB962C8B-B14F-4D97-AF65-F5344CB8AC3E}">
        <p14:creationId xmlns:p14="http://schemas.microsoft.com/office/powerpoint/2010/main" val="3213797930"/>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Portfolio 17">
    <p:spTree>
      <p:nvGrpSpPr>
        <p:cNvPr id="1" name=""/>
        <p:cNvGrpSpPr/>
        <p:nvPr/>
      </p:nvGrpSpPr>
      <p:grpSpPr>
        <a:xfrm>
          <a:off x="0" y="0"/>
          <a:ext cx="0" cy="0"/>
          <a:chOff x="0" y="0"/>
          <a:chExt cx="0" cy="0"/>
        </a:xfrm>
      </p:grpSpPr>
      <p:sp>
        <p:nvSpPr>
          <p:cNvPr id="9" name="Espace réservé pour une image  3"/>
          <p:cNvSpPr>
            <a:spLocks noGrp="1"/>
          </p:cNvSpPr>
          <p:nvPr>
            <p:ph type="pic" sz="quarter" idx="12"/>
          </p:nvPr>
        </p:nvSpPr>
        <p:spPr>
          <a:xfrm>
            <a:off x="623359" y="1651043"/>
            <a:ext cx="2628441" cy="2685273"/>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
        <p:nvSpPr>
          <p:cNvPr id="11" name="Espace réservé pour une image  3"/>
          <p:cNvSpPr>
            <a:spLocks noGrp="1"/>
          </p:cNvSpPr>
          <p:nvPr>
            <p:ph type="pic" sz="quarter" idx="13"/>
          </p:nvPr>
        </p:nvSpPr>
        <p:spPr>
          <a:xfrm>
            <a:off x="3395640" y="1651043"/>
            <a:ext cx="2628441" cy="2685273"/>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
        <p:nvSpPr>
          <p:cNvPr id="13" name="Espace réservé pour une image  3"/>
          <p:cNvSpPr>
            <a:spLocks noGrp="1"/>
          </p:cNvSpPr>
          <p:nvPr>
            <p:ph type="pic" sz="quarter" idx="14"/>
          </p:nvPr>
        </p:nvSpPr>
        <p:spPr>
          <a:xfrm>
            <a:off x="6167920" y="1651043"/>
            <a:ext cx="2628441" cy="2685273"/>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
        <p:nvSpPr>
          <p:cNvPr id="14" name="Espace réservé pour une image  3"/>
          <p:cNvSpPr>
            <a:spLocks noGrp="1"/>
          </p:cNvSpPr>
          <p:nvPr>
            <p:ph type="pic" sz="quarter" idx="15"/>
          </p:nvPr>
        </p:nvSpPr>
        <p:spPr>
          <a:xfrm>
            <a:off x="8942161" y="1651043"/>
            <a:ext cx="2628441" cy="2685273"/>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
        <p:nvSpPr>
          <p:cNvPr id="12" name="Espace réservé du texte 11"/>
          <p:cNvSpPr>
            <a:spLocks noGrp="1"/>
          </p:cNvSpPr>
          <p:nvPr userDrawn="1">
            <p:ph type="body" sz="quarter" idx="10" hasCustomPrompt="1"/>
          </p:nvPr>
        </p:nvSpPr>
        <p:spPr>
          <a:xfrm>
            <a:off x="609561" y="346032"/>
            <a:ext cx="10972879"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userDrawn="1">
            <p:ph type="body" sz="quarter" idx="11"/>
          </p:nvPr>
        </p:nvSpPr>
        <p:spPr>
          <a:xfrm>
            <a:off x="609164" y="836712"/>
            <a:ext cx="10972879"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spTree>
    <p:extLst>
      <p:ext uri="{BB962C8B-B14F-4D97-AF65-F5344CB8AC3E}">
        <p14:creationId xmlns:p14="http://schemas.microsoft.com/office/powerpoint/2010/main" val="2502067924"/>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Portfolio 18">
    <p:spTree>
      <p:nvGrpSpPr>
        <p:cNvPr id="1" name=""/>
        <p:cNvGrpSpPr/>
        <p:nvPr/>
      </p:nvGrpSpPr>
      <p:grpSpPr>
        <a:xfrm>
          <a:off x="0" y="0"/>
          <a:ext cx="0" cy="0"/>
          <a:chOff x="0" y="0"/>
          <a:chExt cx="0" cy="0"/>
        </a:xfrm>
      </p:grpSpPr>
      <p:sp>
        <p:nvSpPr>
          <p:cNvPr id="7" name="Espace réservé pour une image  3"/>
          <p:cNvSpPr>
            <a:spLocks noGrp="1"/>
          </p:cNvSpPr>
          <p:nvPr>
            <p:ph type="pic" sz="quarter" idx="15"/>
          </p:nvPr>
        </p:nvSpPr>
        <p:spPr>
          <a:xfrm>
            <a:off x="609163" y="3949988"/>
            <a:ext cx="3542014" cy="2164957"/>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
        <p:nvSpPr>
          <p:cNvPr id="10" name="Espace réservé pour une image  3"/>
          <p:cNvSpPr>
            <a:spLocks noGrp="1"/>
          </p:cNvSpPr>
          <p:nvPr userDrawn="1">
            <p:ph type="pic" sz="quarter" idx="12"/>
          </p:nvPr>
        </p:nvSpPr>
        <p:spPr>
          <a:xfrm>
            <a:off x="609163" y="1653117"/>
            <a:ext cx="3542014" cy="2164957"/>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
        <p:nvSpPr>
          <p:cNvPr id="20" name="Espace réservé pour une image  3"/>
          <p:cNvSpPr>
            <a:spLocks noGrp="1"/>
          </p:cNvSpPr>
          <p:nvPr>
            <p:ph type="pic" sz="quarter" idx="16"/>
          </p:nvPr>
        </p:nvSpPr>
        <p:spPr>
          <a:xfrm>
            <a:off x="8061809" y="3949988"/>
            <a:ext cx="3542014" cy="2164957"/>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
        <p:nvSpPr>
          <p:cNvPr id="21" name="Espace réservé pour une image  3"/>
          <p:cNvSpPr>
            <a:spLocks noGrp="1"/>
          </p:cNvSpPr>
          <p:nvPr>
            <p:ph type="pic" sz="quarter" idx="17"/>
          </p:nvPr>
        </p:nvSpPr>
        <p:spPr>
          <a:xfrm>
            <a:off x="8061809" y="1653117"/>
            <a:ext cx="3542014" cy="2164957"/>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
        <p:nvSpPr>
          <p:cNvPr id="23" name="Espace réservé pour une image  3"/>
          <p:cNvSpPr>
            <a:spLocks noGrp="1"/>
          </p:cNvSpPr>
          <p:nvPr>
            <p:ph type="pic" sz="quarter" idx="18"/>
          </p:nvPr>
        </p:nvSpPr>
        <p:spPr>
          <a:xfrm>
            <a:off x="4336168" y="3949988"/>
            <a:ext cx="3542014" cy="2164957"/>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
        <p:nvSpPr>
          <p:cNvPr id="24" name="Espace réservé pour une image  3"/>
          <p:cNvSpPr>
            <a:spLocks noGrp="1"/>
          </p:cNvSpPr>
          <p:nvPr>
            <p:ph type="pic" sz="quarter" idx="19"/>
          </p:nvPr>
        </p:nvSpPr>
        <p:spPr>
          <a:xfrm>
            <a:off x="4336168" y="1653117"/>
            <a:ext cx="3542014" cy="2164957"/>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
        <p:nvSpPr>
          <p:cNvPr id="12" name="Espace réservé du texte 11"/>
          <p:cNvSpPr>
            <a:spLocks noGrp="1"/>
          </p:cNvSpPr>
          <p:nvPr userDrawn="1">
            <p:ph type="body" sz="quarter" idx="10" hasCustomPrompt="1"/>
          </p:nvPr>
        </p:nvSpPr>
        <p:spPr>
          <a:xfrm>
            <a:off x="609561" y="346032"/>
            <a:ext cx="10972879"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userDrawn="1">
            <p:ph type="body" sz="quarter" idx="11"/>
          </p:nvPr>
        </p:nvSpPr>
        <p:spPr>
          <a:xfrm>
            <a:off x="609164" y="836712"/>
            <a:ext cx="10972879"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spTree>
    <p:extLst>
      <p:ext uri="{BB962C8B-B14F-4D97-AF65-F5344CB8AC3E}">
        <p14:creationId xmlns:p14="http://schemas.microsoft.com/office/powerpoint/2010/main" val="2570417621"/>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Portfolio 19">
    <p:spTree>
      <p:nvGrpSpPr>
        <p:cNvPr id="1" name=""/>
        <p:cNvGrpSpPr/>
        <p:nvPr/>
      </p:nvGrpSpPr>
      <p:grpSpPr>
        <a:xfrm>
          <a:off x="0" y="0"/>
          <a:ext cx="0" cy="0"/>
          <a:chOff x="0" y="0"/>
          <a:chExt cx="0" cy="0"/>
        </a:xfrm>
      </p:grpSpPr>
      <p:sp>
        <p:nvSpPr>
          <p:cNvPr id="11" name="Espace réservé pour une image  3"/>
          <p:cNvSpPr>
            <a:spLocks noGrp="1"/>
          </p:cNvSpPr>
          <p:nvPr>
            <p:ph type="pic" sz="quarter" idx="13"/>
          </p:nvPr>
        </p:nvSpPr>
        <p:spPr>
          <a:xfrm>
            <a:off x="1999632" y="1653117"/>
            <a:ext cx="2628441" cy="2535047"/>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
        <p:nvSpPr>
          <p:cNvPr id="19" name="Espace réservé pour une image  3"/>
          <p:cNvSpPr>
            <a:spLocks noGrp="1"/>
          </p:cNvSpPr>
          <p:nvPr>
            <p:ph type="pic" sz="quarter" idx="14"/>
          </p:nvPr>
        </p:nvSpPr>
        <p:spPr>
          <a:xfrm>
            <a:off x="-772649" y="1653117"/>
            <a:ext cx="2628441" cy="2535047"/>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
        <p:nvSpPr>
          <p:cNvPr id="20" name="Espace réservé pour une image  3"/>
          <p:cNvSpPr>
            <a:spLocks noGrp="1"/>
          </p:cNvSpPr>
          <p:nvPr>
            <p:ph type="pic" sz="quarter" idx="15"/>
          </p:nvPr>
        </p:nvSpPr>
        <p:spPr>
          <a:xfrm>
            <a:off x="4771913" y="1653117"/>
            <a:ext cx="2628441" cy="2535047"/>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
        <p:nvSpPr>
          <p:cNvPr id="21" name="Espace réservé pour une image  3"/>
          <p:cNvSpPr>
            <a:spLocks noGrp="1"/>
          </p:cNvSpPr>
          <p:nvPr>
            <p:ph type="pic" sz="quarter" idx="16"/>
          </p:nvPr>
        </p:nvSpPr>
        <p:spPr>
          <a:xfrm>
            <a:off x="7544194" y="1653117"/>
            <a:ext cx="2628441" cy="2535047"/>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
        <p:nvSpPr>
          <p:cNvPr id="22" name="Espace réservé pour une image  3"/>
          <p:cNvSpPr>
            <a:spLocks noGrp="1"/>
          </p:cNvSpPr>
          <p:nvPr>
            <p:ph type="pic" sz="quarter" idx="17"/>
          </p:nvPr>
        </p:nvSpPr>
        <p:spPr>
          <a:xfrm>
            <a:off x="10316474" y="1653117"/>
            <a:ext cx="2628441" cy="2535047"/>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
        <p:nvSpPr>
          <p:cNvPr id="12" name="Espace réservé du texte 11"/>
          <p:cNvSpPr>
            <a:spLocks noGrp="1"/>
          </p:cNvSpPr>
          <p:nvPr userDrawn="1">
            <p:ph type="body" sz="quarter" idx="10" hasCustomPrompt="1"/>
          </p:nvPr>
        </p:nvSpPr>
        <p:spPr>
          <a:xfrm>
            <a:off x="609561" y="346032"/>
            <a:ext cx="10972879"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userDrawn="1">
            <p:ph type="body" sz="quarter" idx="11"/>
          </p:nvPr>
        </p:nvSpPr>
        <p:spPr>
          <a:xfrm>
            <a:off x="609164" y="836712"/>
            <a:ext cx="10972879"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spTree>
    <p:extLst>
      <p:ext uri="{BB962C8B-B14F-4D97-AF65-F5344CB8AC3E}">
        <p14:creationId xmlns:p14="http://schemas.microsoft.com/office/powerpoint/2010/main" val="2190276592"/>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Portfolio 20">
    <p:spTree>
      <p:nvGrpSpPr>
        <p:cNvPr id="1" name=""/>
        <p:cNvGrpSpPr/>
        <p:nvPr/>
      </p:nvGrpSpPr>
      <p:grpSpPr>
        <a:xfrm>
          <a:off x="0" y="0"/>
          <a:ext cx="0" cy="0"/>
          <a:chOff x="0" y="0"/>
          <a:chExt cx="0" cy="0"/>
        </a:xfrm>
      </p:grpSpPr>
      <p:sp>
        <p:nvSpPr>
          <p:cNvPr id="20" name="Espace réservé pour une image  3"/>
          <p:cNvSpPr>
            <a:spLocks noGrp="1"/>
          </p:cNvSpPr>
          <p:nvPr>
            <p:ph type="pic" sz="quarter" idx="16"/>
          </p:nvPr>
        </p:nvSpPr>
        <p:spPr>
          <a:xfrm>
            <a:off x="7990202" y="4658551"/>
            <a:ext cx="3580666" cy="2199449"/>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
        <p:nvSpPr>
          <p:cNvPr id="21" name="Espace réservé pour une image  3"/>
          <p:cNvSpPr>
            <a:spLocks noGrp="1"/>
          </p:cNvSpPr>
          <p:nvPr>
            <p:ph type="pic" sz="quarter" idx="17"/>
          </p:nvPr>
        </p:nvSpPr>
        <p:spPr>
          <a:xfrm>
            <a:off x="7990202" y="2325086"/>
            <a:ext cx="3591841" cy="2199449"/>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
        <p:nvSpPr>
          <p:cNvPr id="30" name="Espace réservé pour une image  3"/>
          <p:cNvSpPr>
            <a:spLocks noGrp="1"/>
          </p:cNvSpPr>
          <p:nvPr>
            <p:ph type="pic" sz="quarter" idx="18"/>
          </p:nvPr>
        </p:nvSpPr>
        <p:spPr>
          <a:xfrm>
            <a:off x="7990202" y="-8379"/>
            <a:ext cx="3591841" cy="2199449"/>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
        <p:nvSpPr>
          <p:cNvPr id="12" name="Espace réservé du texte 11"/>
          <p:cNvSpPr>
            <a:spLocks noGrp="1"/>
          </p:cNvSpPr>
          <p:nvPr userDrawn="1">
            <p:ph type="body" sz="quarter" idx="10" hasCustomPrompt="1"/>
          </p:nvPr>
        </p:nvSpPr>
        <p:spPr>
          <a:xfrm>
            <a:off x="609561" y="346032"/>
            <a:ext cx="6782583"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userDrawn="1">
            <p:ph type="body" sz="quarter" idx="11"/>
          </p:nvPr>
        </p:nvSpPr>
        <p:spPr>
          <a:xfrm>
            <a:off x="609164" y="836712"/>
            <a:ext cx="6782583"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spTree>
    <p:extLst>
      <p:ext uri="{BB962C8B-B14F-4D97-AF65-F5344CB8AC3E}">
        <p14:creationId xmlns:p14="http://schemas.microsoft.com/office/powerpoint/2010/main" val="3892014919"/>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Portfolio 21">
    <p:spTree>
      <p:nvGrpSpPr>
        <p:cNvPr id="1" name=""/>
        <p:cNvGrpSpPr/>
        <p:nvPr/>
      </p:nvGrpSpPr>
      <p:grpSpPr>
        <a:xfrm>
          <a:off x="0" y="0"/>
          <a:ext cx="0" cy="0"/>
          <a:chOff x="0" y="0"/>
          <a:chExt cx="0" cy="0"/>
        </a:xfrm>
      </p:grpSpPr>
      <p:sp>
        <p:nvSpPr>
          <p:cNvPr id="31" name="Espace réservé pour une image  3"/>
          <p:cNvSpPr>
            <a:spLocks noGrp="1"/>
          </p:cNvSpPr>
          <p:nvPr>
            <p:ph type="pic" sz="quarter" idx="23"/>
          </p:nvPr>
        </p:nvSpPr>
        <p:spPr>
          <a:xfrm>
            <a:off x="7147264" y="-12537"/>
            <a:ext cx="2142335" cy="1303024"/>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
        <p:nvSpPr>
          <p:cNvPr id="32" name="Espace réservé pour une image  3"/>
          <p:cNvSpPr>
            <a:spLocks noGrp="1"/>
          </p:cNvSpPr>
          <p:nvPr>
            <p:ph type="pic" sz="quarter" idx="24"/>
          </p:nvPr>
        </p:nvSpPr>
        <p:spPr>
          <a:xfrm>
            <a:off x="7147264" y="1378683"/>
            <a:ext cx="2142335" cy="1303024"/>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
        <p:nvSpPr>
          <p:cNvPr id="33" name="Espace réservé pour une image  3"/>
          <p:cNvSpPr>
            <a:spLocks noGrp="1"/>
          </p:cNvSpPr>
          <p:nvPr>
            <p:ph type="pic" sz="quarter" idx="25"/>
          </p:nvPr>
        </p:nvSpPr>
        <p:spPr>
          <a:xfrm>
            <a:off x="7147264" y="2761585"/>
            <a:ext cx="2142335" cy="1303024"/>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
        <p:nvSpPr>
          <p:cNvPr id="34" name="Espace réservé pour une image  3"/>
          <p:cNvSpPr>
            <a:spLocks noGrp="1"/>
          </p:cNvSpPr>
          <p:nvPr>
            <p:ph type="pic" sz="quarter" idx="26"/>
          </p:nvPr>
        </p:nvSpPr>
        <p:spPr>
          <a:xfrm>
            <a:off x="7147263" y="4156201"/>
            <a:ext cx="2142335" cy="1303024"/>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
        <p:nvSpPr>
          <p:cNvPr id="35" name="Espace réservé pour une image  3"/>
          <p:cNvSpPr>
            <a:spLocks noGrp="1"/>
          </p:cNvSpPr>
          <p:nvPr>
            <p:ph type="pic" sz="quarter" idx="27"/>
          </p:nvPr>
        </p:nvSpPr>
        <p:spPr>
          <a:xfrm>
            <a:off x="7147263" y="5538925"/>
            <a:ext cx="2142335" cy="1303024"/>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
        <p:nvSpPr>
          <p:cNvPr id="30" name="Espace réservé pour une image  3"/>
          <p:cNvSpPr>
            <a:spLocks noGrp="1"/>
          </p:cNvSpPr>
          <p:nvPr>
            <p:ph type="pic" sz="quarter" idx="18"/>
          </p:nvPr>
        </p:nvSpPr>
        <p:spPr>
          <a:xfrm>
            <a:off x="9408369" y="-12536"/>
            <a:ext cx="2142335" cy="1303023"/>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
        <p:nvSpPr>
          <p:cNvPr id="26" name="Espace réservé pour une image  3"/>
          <p:cNvSpPr>
            <a:spLocks noGrp="1"/>
          </p:cNvSpPr>
          <p:nvPr>
            <p:ph type="pic" sz="quarter" idx="19"/>
          </p:nvPr>
        </p:nvSpPr>
        <p:spPr>
          <a:xfrm>
            <a:off x="9408369" y="1378683"/>
            <a:ext cx="2142335" cy="1303024"/>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
        <p:nvSpPr>
          <p:cNvPr id="27" name="Espace réservé pour une image  3"/>
          <p:cNvSpPr>
            <a:spLocks noGrp="1"/>
          </p:cNvSpPr>
          <p:nvPr>
            <p:ph type="pic" sz="quarter" idx="20"/>
          </p:nvPr>
        </p:nvSpPr>
        <p:spPr>
          <a:xfrm>
            <a:off x="9408369" y="2761585"/>
            <a:ext cx="2142335" cy="1303024"/>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
        <p:nvSpPr>
          <p:cNvPr id="28" name="Espace réservé pour une image  3"/>
          <p:cNvSpPr>
            <a:spLocks noGrp="1"/>
          </p:cNvSpPr>
          <p:nvPr>
            <p:ph type="pic" sz="quarter" idx="21"/>
          </p:nvPr>
        </p:nvSpPr>
        <p:spPr>
          <a:xfrm>
            <a:off x="9408368" y="4156201"/>
            <a:ext cx="2142335" cy="1303024"/>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
        <p:nvSpPr>
          <p:cNvPr id="29" name="Espace réservé pour une image  3"/>
          <p:cNvSpPr>
            <a:spLocks noGrp="1"/>
          </p:cNvSpPr>
          <p:nvPr>
            <p:ph type="pic" sz="quarter" idx="22"/>
          </p:nvPr>
        </p:nvSpPr>
        <p:spPr>
          <a:xfrm>
            <a:off x="9408367" y="5538925"/>
            <a:ext cx="2142335" cy="1303024"/>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
        <p:nvSpPr>
          <p:cNvPr id="12" name="Espace réservé du texte 11"/>
          <p:cNvSpPr>
            <a:spLocks noGrp="1"/>
          </p:cNvSpPr>
          <p:nvPr userDrawn="1">
            <p:ph type="body" sz="quarter" idx="10" hasCustomPrompt="1"/>
          </p:nvPr>
        </p:nvSpPr>
        <p:spPr>
          <a:xfrm>
            <a:off x="609561" y="346032"/>
            <a:ext cx="5918487"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userDrawn="1">
            <p:ph type="body" sz="quarter" idx="11"/>
          </p:nvPr>
        </p:nvSpPr>
        <p:spPr>
          <a:xfrm>
            <a:off x="609164" y="836712"/>
            <a:ext cx="5918487"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spTree>
    <p:extLst>
      <p:ext uri="{BB962C8B-B14F-4D97-AF65-F5344CB8AC3E}">
        <p14:creationId xmlns:p14="http://schemas.microsoft.com/office/powerpoint/2010/main" val="3598439838"/>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Portfolio 22">
    <p:spTree>
      <p:nvGrpSpPr>
        <p:cNvPr id="1" name=""/>
        <p:cNvGrpSpPr/>
        <p:nvPr/>
      </p:nvGrpSpPr>
      <p:grpSpPr>
        <a:xfrm>
          <a:off x="0" y="0"/>
          <a:ext cx="0" cy="0"/>
          <a:chOff x="0" y="0"/>
          <a:chExt cx="0" cy="0"/>
        </a:xfrm>
      </p:grpSpPr>
      <p:sp>
        <p:nvSpPr>
          <p:cNvPr id="30" name="Espace réservé pour une image  3"/>
          <p:cNvSpPr>
            <a:spLocks noGrp="1"/>
          </p:cNvSpPr>
          <p:nvPr>
            <p:ph type="pic" sz="quarter" idx="18"/>
          </p:nvPr>
        </p:nvSpPr>
        <p:spPr>
          <a:xfrm>
            <a:off x="6966183" y="2019437"/>
            <a:ext cx="4589486" cy="2819126"/>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
        <p:nvSpPr>
          <p:cNvPr id="13" name="Espace réservé pour une image  3"/>
          <p:cNvSpPr>
            <a:spLocks noGrp="1"/>
          </p:cNvSpPr>
          <p:nvPr>
            <p:ph type="pic" sz="quarter" idx="19"/>
          </p:nvPr>
        </p:nvSpPr>
        <p:spPr>
          <a:xfrm>
            <a:off x="6966183" y="-971460"/>
            <a:ext cx="4589486" cy="2819126"/>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
        <p:nvSpPr>
          <p:cNvPr id="14" name="Espace réservé pour une image  3"/>
          <p:cNvSpPr>
            <a:spLocks noGrp="1"/>
          </p:cNvSpPr>
          <p:nvPr>
            <p:ph type="pic" sz="quarter" idx="20"/>
          </p:nvPr>
        </p:nvSpPr>
        <p:spPr>
          <a:xfrm>
            <a:off x="6966183" y="5010334"/>
            <a:ext cx="4589486" cy="2819126"/>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
        <p:nvSpPr>
          <p:cNvPr id="12" name="Espace réservé du texte 11"/>
          <p:cNvSpPr>
            <a:spLocks noGrp="1"/>
          </p:cNvSpPr>
          <p:nvPr userDrawn="1">
            <p:ph type="body" sz="quarter" idx="10" hasCustomPrompt="1"/>
          </p:nvPr>
        </p:nvSpPr>
        <p:spPr>
          <a:xfrm>
            <a:off x="609561" y="346032"/>
            <a:ext cx="5678461"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userDrawn="1">
            <p:ph type="body" sz="quarter" idx="11"/>
          </p:nvPr>
        </p:nvSpPr>
        <p:spPr>
          <a:xfrm>
            <a:off x="609164" y="836712"/>
            <a:ext cx="5678461"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spTree>
    <p:extLst>
      <p:ext uri="{BB962C8B-B14F-4D97-AF65-F5344CB8AC3E}">
        <p14:creationId xmlns:p14="http://schemas.microsoft.com/office/powerpoint/2010/main" val="3930943917"/>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Portfolio 23">
    <p:spTree>
      <p:nvGrpSpPr>
        <p:cNvPr id="1" name=""/>
        <p:cNvGrpSpPr/>
        <p:nvPr/>
      </p:nvGrpSpPr>
      <p:grpSpPr>
        <a:xfrm>
          <a:off x="0" y="0"/>
          <a:ext cx="0" cy="0"/>
          <a:chOff x="0" y="0"/>
          <a:chExt cx="0" cy="0"/>
        </a:xfrm>
      </p:grpSpPr>
      <p:sp>
        <p:nvSpPr>
          <p:cNvPr id="11" name="Espace réservé pour une image  3"/>
          <p:cNvSpPr>
            <a:spLocks noGrp="1"/>
          </p:cNvSpPr>
          <p:nvPr>
            <p:ph type="pic" sz="quarter" idx="13"/>
          </p:nvPr>
        </p:nvSpPr>
        <p:spPr>
          <a:xfrm>
            <a:off x="4718520" y="1658922"/>
            <a:ext cx="2199449" cy="3594281"/>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
        <p:nvSpPr>
          <p:cNvPr id="26" name="Espace réservé pour une image  3"/>
          <p:cNvSpPr>
            <a:spLocks noGrp="1"/>
          </p:cNvSpPr>
          <p:nvPr>
            <p:ph type="pic" sz="quarter" idx="14"/>
          </p:nvPr>
        </p:nvSpPr>
        <p:spPr>
          <a:xfrm>
            <a:off x="7051984" y="1657638"/>
            <a:ext cx="2199449" cy="3594281"/>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
        <p:nvSpPr>
          <p:cNvPr id="27" name="Espace réservé pour une image  3"/>
          <p:cNvSpPr>
            <a:spLocks noGrp="1"/>
          </p:cNvSpPr>
          <p:nvPr>
            <p:ph type="pic" sz="quarter" idx="15"/>
          </p:nvPr>
        </p:nvSpPr>
        <p:spPr>
          <a:xfrm>
            <a:off x="9385449" y="1657638"/>
            <a:ext cx="2199449" cy="3594281"/>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
        <p:nvSpPr>
          <p:cNvPr id="12" name="Espace réservé du texte 11"/>
          <p:cNvSpPr>
            <a:spLocks noGrp="1"/>
          </p:cNvSpPr>
          <p:nvPr userDrawn="1">
            <p:ph type="body" sz="quarter" idx="10" hasCustomPrompt="1"/>
          </p:nvPr>
        </p:nvSpPr>
        <p:spPr>
          <a:xfrm>
            <a:off x="609561" y="346032"/>
            <a:ext cx="10972879"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userDrawn="1">
            <p:ph type="body" sz="quarter" idx="11"/>
          </p:nvPr>
        </p:nvSpPr>
        <p:spPr>
          <a:xfrm>
            <a:off x="609164" y="836712"/>
            <a:ext cx="10972879"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spTree>
    <p:extLst>
      <p:ext uri="{BB962C8B-B14F-4D97-AF65-F5344CB8AC3E}">
        <p14:creationId xmlns:p14="http://schemas.microsoft.com/office/powerpoint/2010/main" val="3043505827"/>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Portfolio 24">
    <p:spTree>
      <p:nvGrpSpPr>
        <p:cNvPr id="1" name=""/>
        <p:cNvGrpSpPr/>
        <p:nvPr/>
      </p:nvGrpSpPr>
      <p:grpSpPr>
        <a:xfrm>
          <a:off x="0" y="0"/>
          <a:ext cx="0" cy="0"/>
          <a:chOff x="0" y="0"/>
          <a:chExt cx="0" cy="0"/>
        </a:xfrm>
      </p:grpSpPr>
      <p:sp>
        <p:nvSpPr>
          <p:cNvPr id="25" name="Espace réservé pour une image  24"/>
          <p:cNvSpPr>
            <a:spLocks noGrp="1"/>
          </p:cNvSpPr>
          <p:nvPr>
            <p:ph type="pic" sz="quarter" idx="17"/>
          </p:nvPr>
        </p:nvSpPr>
        <p:spPr>
          <a:xfrm>
            <a:off x="10218676" y="1656194"/>
            <a:ext cx="1973324" cy="2688299"/>
          </a:xfrm>
          <a:custGeom>
            <a:avLst/>
            <a:gdLst>
              <a:gd name="connsiteX0" fmla="*/ 806490 w 2959986"/>
              <a:gd name="connsiteY0" fmla="*/ 0 h 4032448"/>
              <a:gd name="connsiteX1" fmla="*/ 2959986 w 2959986"/>
              <a:gd name="connsiteY1" fmla="*/ 0 h 4032448"/>
              <a:gd name="connsiteX2" fmla="*/ 2959986 w 2959986"/>
              <a:gd name="connsiteY2" fmla="*/ 4032448 h 4032448"/>
              <a:gd name="connsiteX3" fmla="*/ 0 w 2959986"/>
              <a:gd name="connsiteY3" fmla="*/ 4032448 h 4032448"/>
            </a:gdLst>
            <a:ahLst/>
            <a:cxnLst>
              <a:cxn ang="0">
                <a:pos x="connsiteX0" y="connsiteY0"/>
              </a:cxn>
              <a:cxn ang="0">
                <a:pos x="connsiteX1" y="connsiteY1"/>
              </a:cxn>
              <a:cxn ang="0">
                <a:pos x="connsiteX2" y="connsiteY2"/>
              </a:cxn>
              <a:cxn ang="0">
                <a:pos x="connsiteX3" y="connsiteY3"/>
              </a:cxn>
            </a:cxnLst>
            <a:rect l="l" t="t" r="r" b="b"/>
            <a:pathLst>
              <a:path w="2959986" h="4032448">
                <a:moveTo>
                  <a:pt x="806490" y="0"/>
                </a:moveTo>
                <a:lnTo>
                  <a:pt x="2959986" y="0"/>
                </a:lnTo>
                <a:lnTo>
                  <a:pt x="2959986" y="4032448"/>
                </a:lnTo>
                <a:lnTo>
                  <a:pt x="0" y="4032448"/>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
        <p:nvSpPr>
          <p:cNvPr id="28" name="Espace réservé pour une image  27"/>
          <p:cNvSpPr>
            <a:spLocks noGrp="1"/>
          </p:cNvSpPr>
          <p:nvPr>
            <p:ph type="pic" sz="quarter" idx="12"/>
          </p:nvPr>
        </p:nvSpPr>
        <p:spPr>
          <a:xfrm>
            <a:off x="0" y="1657603"/>
            <a:ext cx="1934005" cy="2688299"/>
          </a:xfrm>
          <a:custGeom>
            <a:avLst/>
            <a:gdLst>
              <a:gd name="connsiteX0" fmla="*/ 0 w 2901008"/>
              <a:gd name="connsiteY0" fmla="*/ 0 h 4032448"/>
              <a:gd name="connsiteX1" fmla="*/ 2901008 w 2901008"/>
              <a:gd name="connsiteY1" fmla="*/ 0 h 4032448"/>
              <a:gd name="connsiteX2" fmla="*/ 2094519 w 2901008"/>
              <a:gd name="connsiteY2" fmla="*/ 4032448 h 4032448"/>
              <a:gd name="connsiteX3" fmla="*/ 0 w 2901008"/>
              <a:gd name="connsiteY3" fmla="*/ 4032448 h 4032448"/>
            </a:gdLst>
            <a:ahLst/>
            <a:cxnLst>
              <a:cxn ang="0">
                <a:pos x="connsiteX0" y="connsiteY0"/>
              </a:cxn>
              <a:cxn ang="0">
                <a:pos x="connsiteX1" y="connsiteY1"/>
              </a:cxn>
              <a:cxn ang="0">
                <a:pos x="connsiteX2" y="connsiteY2"/>
              </a:cxn>
              <a:cxn ang="0">
                <a:pos x="connsiteX3" y="connsiteY3"/>
              </a:cxn>
            </a:cxnLst>
            <a:rect l="l" t="t" r="r" b="b"/>
            <a:pathLst>
              <a:path w="2901008" h="4032448">
                <a:moveTo>
                  <a:pt x="0" y="0"/>
                </a:moveTo>
                <a:lnTo>
                  <a:pt x="2901008" y="0"/>
                </a:lnTo>
                <a:lnTo>
                  <a:pt x="2094519" y="4032448"/>
                </a:lnTo>
                <a:lnTo>
                  <a:pt x="0" y="4032448"/>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
        <p:nvSpPr>
          <p:cNvPr id="18" name="Espace réservé pour une image  17"/>
          <p:cNvSpPr>
            <a:spLocks noGrp="1"/>
          </p:cNvSpPr>
          <p:nvPr>
            <p:ph type="pic" sz="quarter" idx="13"/>
          </p:nvPr>
        </p:nvSpPr>
        <p:spPr>
          <a:xfrm>
            <a:off x="1439483" y="1657603"/>
            <a:ext cx="2688299" cy="2688299"/>
          </a:xfrm>
          <a:custGeom>
            <a:avLst/>
            <a:gdLst>
              <a:gd name="connsiteX0" fmla="*/ 806490 w 4032448"/>
              <a:gd name="connsiteY0" fmla="*/ 0 h 4032448"/>
              <a:gd name="connsiteX1" fmla="*/ 4032448 w 4032448"/>
              <a:gd name="connsiteY1" fmla="*/ 0 h 4032448"/>
              <a:gd name="connsiteX2" fmla="*/ 3225959 w 4032448"/>
              <a:gd name="connsiteY2" fmla="*/ 4032448 h 4032448"/>
              <a:gd name="connsiteX3" fmla="*/ 0 w 4032448"/>
              <a:gd name="connsiteY3" fmla="*/ 4032448 h 4032448"/>
            </a:gdLst>
            <a:ahLst/>
            <a:cxnLst>
              <a:cxn ang="0">
                <a:pos x="connsiteX0" y="connsiteY0"/>
              </a:cxn>
              <a:cxn ang="0">
                <a:pos x="connsiteX1" y="connsiteY1"/>
              </a:cxn>
              <a:cxn ang="0">
                <a:pos x="connsiteX2" y="connsiteY2"/>
              </a:cxn>
              <a:cxn ang="0">
                <a:pos x="connsiteX3" y="connsiteY3"/>
              </a:cxn>
            </a:cxnLst>
            <a:rect l="l" t="t" r="r" b="b"/>
            <a:pathLst>
              <a:path w="4032448" h="4032448">
                <a:moveTo>
                  <a:pt x="806490" y="0"/>
                </a:moveTo>
                <a:lnTo>
                  <a:pt x="4032448" y="0"/>
                </a:lnTo>
                <a:lnTo>
                  <a:pt x="3225959" y="4032448"/>
                </a:lnTo>
                <a:lnTo>
                  <a:pt x="0" y="4032448"/>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
        <p:nvSpPr>
          <p:cNvPr id="19" name="Espace réservé pour une image  18"/>
          <p:cNvSpPr>
            <a:spLocks noGrp="1"/>
          </p:cNvSpPr>
          <p:nvPr>
            <p:ph type="pic" sz="quarter" idx="14"/>
          </p:nvPr>
        </p:nvSpPr>
        <p:spPr>
          <a:xfrm>
            <a:off x="3628661" y="1657603"/>
            <a:ext cx="2688299" cy="2688299"/>
          </a:xfrm>
          <a:custGeom>
            <a:avLst/>
            <a:gdLst>
              <a:gd name="connsiteX0" fmla="*/ 806490 w 4032448"/>
              <a:gd name="connsiteY0" fmla="*/ 0 h 4032448"/>
              <a:gd name="connsiteX1" fmla="*/ 4032448 w 4032448"/>
              <a:gd name="connsiteY1" fmla="*/ 0 h 4032448"/>
              <a:gd name="connsiteX2" fmla="*/ 3225959 w 4032448"/>
              <a:gd name="connsiteY2" fmla="*/ 4032448 h 4032448"/>
              <a:gd name="connsiteX3" fmla="*/ 0 w 4032448"/>
              <a:gd name="connsiteY3" fmla="*/ 4032448 h 4032448"/>
            </a:gdLst>
            <a:ahLst/>
            <a:cxnLst>
              <a:cxn ang="0">
                <a:pos x="connsiteX0" y="connsiteY0"/>
              </a:cxn>
              <a:cxn ang="0">
                <a:pos x="connsiteX1" y="connsiteY1"/>
              </a:cxn>
              <a:cxn ang="0">
                <a:pos x="connsiteX2" y="connsiteY2"/>
              </a:cxn>
              <a:cxn ang="0">
                <a:pos x="connsiteX3" y="connsiteY3"/>
              </a:cxn>
            </a:cxnLst>
            <a:rect l="l" t="t" r="r" b="b"/>
            <a:pathLst>
              <a:path w="4032448" h="4032448">
                <a:moveTo>
                  <a:pt x="806490" y="0"/>
                </a:moveTo>
                <a:lnTo>
                  <a:pt x="4032448" y="0"/>
                </a:lnTo>
                <a:lnTo>
                  <a:pt x="3225959" y="4032448"/>
                </a:lnTo>
                <a:lnTo>
                  <a:pt x="0" y="4032448"/>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
        <p:nvSpPr>
          <p:cNvPr id="20" name="Espace réservé pour une image  19"/>
          <p:cNvSpPr>
            <a:spLocks noGrp="1"/>
          </p:cNvSpPr>
          <p:nvPr>
            <p:ph type="pic" sz="quarter" idx="15"/>
          </p:nvPr>
        </p:nvSpPr>
        <p:spPr>
          <a:xfrm>
            <a:off x="5824736" y="1657603"/>
            <a:ext cx="2688299" cy="2688299"/>
          </a:xfrm>
          <a:custGeom>
            <a:avLst/>
            <a:gdLst>
              <a:gd name="connsiteX0" fmla="*/ 806490 w 4032448"/>
              <a:gd name="connsiteY0" fmla="*/ 0 h 4032448"/>
              <a:gd name="connsiteX1" fmla="*/ 4032448 w 4032448"/>
              <a:gd name="connsiteY1" fmla="*/ 0 h 4032448"/>
              <a:gd name="connsiteX2" fmla="*/ 3225959 w 4032448"/>
              <a:gd name="connsiteY2" fmla="*/ 4032448 h 4032448"/>
              <a:gd name="connsiteX3" fmla="*/ 0 w 4032448"/>
              <a:gd name="connsiteY3" fmla="*/ 4032448 h 4032448"/>
            </a:gdLst>
            <a:ahLst/>
            <a:cxnLst>
              <a:cxn ang="0">
                <a:pos x="connsiteX0" y="connsiteY0"/>
              </a:cxn>
              <a:cxn ang="0">
                <a:pos x="connsiteX1" y="connsiteY1"/>
              </a:cxn>
              <a:cxn ang="0">
                <a:pos x="connsiteX2" y="connsiteY2"/>
              </a:cxn>
              <a:cxn ang="0">
                <a:pos x="connsiteX3" y="connsiteY3"/>
              </a:cxn>
            </a:cxnLst>
            <a:rect l="l" t="t" r="r" b="b"/>
            <a:pathLst>
              <a:path w="4032448" h="4032448">
                <a:moveTo>
                  <a:pt x="806490" y="0"/>
                </a:moveTo>
                <a:lnTo>
                  <a:pt x="4032448" y="0"/>
                </a:lnTo>
                <a:lnTo>
                  <a:pt x="3225959" y="4032448"/>
                </a:lnTo>
                <a:lnTo>
                  <a:pt x="0" y="4032448"/>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
        <p:nvSpPr>
          <p:cNvPr id="21" name="Espace réservé pour une image  20"/>
          <p:cNvSpPr>
            <a:spLocks noGrp="1"/>
          </p:cNvSpPr>
          <p:nvPr>
            <p:ph type="pic" sz="quarter" idx="16"/>
          </p:nvPr>
        </p:nvSpPr>
        <p:spPr>
          <a:xfrm>
            <a:off x="8021706" y="1659013"/>
            <a:ext cx="2688299" cy="2688299"/>
          </a:xfrm>
          <a:custGeom>
            <a:avLst/>
            <a:gdLst>
              <a:gd name="connsiteX0" fmla="*/ 806490 w 4032448"/>
              <a:gd name="connsiteY0" fmla="*/ 0 h 4032448"/>
              <a:gd name="connsiteX1" fmla="*/ 4032448 w 4032448"/>
              <a:gd name="connsiteY1" fmla="*/ 0 h 4032448"/>
              <a:gd name="connsiteX2" fmla="*/ 3225959 w 4032448"/>
              <a:gd name="connsiteY2" fmla="*/ 4032448 h 4032448"/>
              <a:gd name="connsiteX3" fmla="*/ 0 w 4032448"/>
              <a:gd name="connsiteY3" fmla="*/ 4032448 h 4032448"/>
            </a:gdLst>
            <a:ahLst/>
            <a:cxnLst>
              <a:cxn ang="0">
                <a:pos x="connsiteX0" y="connsiteY0"/>
              </a:cxn>
              <a:cxn ang="0">
                <a:pos x="connsiteX1" y="connsiteY1"/>
              </a:cxn>
              <a:cxn ang="0">
                <a:pos x="connsiteX2" y="connsiteY2"/>
              </a:cxn>
              <a:cxn ang="0">
                <a:pos x="connsiteX3" y="connsiteY3"/>
              </a:cxn>
            </a:cxnLst>
            <a:rect l="l" t="t" r="r" b="b"/>
            <a:pathLst>
              <a:path w="4032448" h="4032448">
                <a:moveTo>
                  <a:pt x="806490" y="0"/>
                </a:moveTo>
                <a:lnTo>
                  <a:pt x="4032448" y="0"/>
                </a:lnTo>
                <a:lnTo>
                  <a:pt x="3225959" y="4032448"/>
                </a:lnTo>
                <a:lnTo>
                  <a:pt x="0" y="4032448"/>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
        <p:nvSpPr>
          <p:cNvPr id="12" name="Espace réservé du texte 11"/>
          <p:cNvSpPr>
            <a:spLocks noGrp="1"/>
          </p:cNvSpPr>
          <p:nvPr userDrawn="1">
            <p:ph type="body" sz="quarter" idx="10" hasCustomPrompt="1"/>
          </p:nvPr>
        </p:nvSpPr>
        <p:spPr>
          <a:xfrm>
            <a:off x="609561" y="346032"/>
            <a:ext cx="10972879"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userDrawn="1">
            <p:ph type="body" sz="quarter" idx="11"/>
          </p:nvPr>
        </p:nvSpPr>
        <p:spPr>
          <a:xfrm>
            <a:off x="609164" y="836712"/>
            <a:ext cx="10972879"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spTree>
    <p:extLst>
      <p:ext uri="{BB962C8B-B14F-4D97-AF65-F5344CB8AC3E}">
        <p14:creationId xmlns:p14="http://schemas.microsoft.com/office/powerpoint/2010/main" val="2089142191"/>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ntent Slide 1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664464" y="232014"/>
            <a:ext cx="9089136" cy="734005"/>
          </a:xfrm>
        </p:spPr>
        <p:txBody>
          <a:bodyPr anchor="ctr">
            <a:normAutofit/>
          </a:bodyPr>
          <a:lstStyle>
            <a:lvl1pPr>
              <a:defRPr sz="3000" b="1">
                <a:solidFill>
                  <a:schemeClr val="bg1"/>
                </a:solidFill>
              </a:defRPr>
            </a:lvl1pPr>
          </a:lstStyle>
          <a:p>
            <a:r>
              <a:rPr lang="en-US"/>
              <a:t>Slide’s Main Point</a:t>
            </a:r>
          </a:p>
        </p:txBody>
      </p:sp>
      <p:sp>
        <p:nvSpPr>
          <p:cNvPr id="3" name="Text Placeholder 2"/>
          <p:cNvSpPr>
            <a:spLocks noGrp="1"/>
          </p:cNvSpPr>
          <p:nvPr>
            <p:ph type="body" sz="quarter" idx="10"/>
          </p:nvPr>
        </p:nvSpPr>
        <p:spPr>
          <a:xfrm>
            <a:off x="665163" y="1039762"/>
            <a:ext cx="7412037" cy="5361038"/>
          </a:xfrm>
        </p:spPr>
        <p:txBody>
          <a:bodyPr anchor="t">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riangle 5">
            <a:extLst>
              <a:ext uri="{FF2B5EF4-FFF2-40B4-BE49-F238E27FC236}">
                <a16:creationId xmlns:a16="http://schemas.microsoft.com/office/drawing/2014/main" id="{8543610B-8197-F640-A914-2F3E7D94A545}"/>
              </a:ext>
            </a:extLst>
          </p:cNvPr>
          <p:cNvSpPr>
            <a:spLocks noChangeAspect="1"/>
          </p:cNvSpPr>
          <p:nvPr userDrawn="1"/>
        </p:nvSpPr>
        <p:spPr>
          <a:xfrm rot="13500000" flipV="1">
            <a:off x="9704760" y="954050"/>
            <a:ext cx="4974481" cy="4974481"/>
          </a:xfrm>
          <a:prstGeom prst="triangle">
            <a:avLst>
              <a:gd name="adj" fmla="val 100000"/>
            </a:avLst>
          </a:prstGeom>
          <a:blipFill dpi="0" rotWithShape="0">
            <a:blip r:embed="rId3" cstate="screen">
              <a:extLst>
                <a:ext uri="{28A0092B-C50C-407E-A947-70E740481C1C}">
                  <a14:useLocalDpi xmlns:a14="http://schemas.microsoft.com/office/drawing/2010/main"/>
                </a:ext>
              </a:extLst>
            </a:blip>
            <a:srcRect/>
            <a:stretch>
              <a:fillRect l="-6150" r="-2718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028864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Portfolio 25">
    <p:spTree>
      <p:nvGrpSpPr>
        <p:cNvPr id="1" name=""/>
        <p:cNvGrpSpPr/>
        <p:nvPr/>
      </p:nvGrpSpPr>
      <p:grpSpPr>
        <a:xfrm>
          <a:off x="0" y="0"/>
          <a:ext cx="0" cy="0"/>
          <a:chOff x="0" y="0"/>
          <a:chExt cx="0" cy="0"/>
        </a:xfrm>
      </p:grpSpPr>
      <p:sp>
        <p:nvSpPr>
          <p:cNvPr id="18" name="Espace réservé pour une image  17"/>
          <p:cNvSpPr>
            <a:spLocks noGrp="1"/>
          </p:cNvSpPr>
          <p:nvPr>
            <p:ph type="pic" sz="quarter" idx="13"/>
          </p:nvPr>
        </p:nvSpPr>
        <p:spPr>
          <a:xfrm>
            <a:off x="335360" y="2852936"/>
            <a:ext cx="2688299" cy="2688299"/>
          </a:xfrm>
          <a:custGeom>
            <a:avLst/>
            <a:gdLst>
              <a:gd name="connsiteX0" fmla="*/ 806490 w 4032448"/>
              <a:gd name="connsiteY0" fmla="*/ 0 h 4032448"/>
              <a:gd name="connsiteX1" fmla="*/ 4032448 w 4032448"/>
              <a:gd name="connsiteY1" fmla="*/ 0 h 4032448"/>
              <a:gd name="connsiteX2" fmla="*/ 3225959 w 4032448"/>
              <a:gd name="connsiteY2" fmla="*/ 4032448 h 4032448"/>
              <a:gd name="connsiteX3" fmla="*/ 0 w 4032448"/>
              <a:gd name="connsiteY3" fmla="*/ 4032448 h 4032448"/>
            </a:gdLst>
            <a:ahLst/>
            <a:cxnLst>
              <a:cxn ang="0">
                <a:pos x="connsiteX0" y="connsiteY0"/>
              </a:cxn>
              <a:cxn ang="0">
                <a:pos x="connsiteX1" y="connsiteY1"/>
              </a:cxn>
              <a:cxn ang="0">
                <a:pos x="connsiteX2" y="connsiteY2"/>
              </a:cxn>
              <a:cxn ang="0">
                <a:pos x="connsiteX3" y="connsiteY3"/>
              </a:cxn>
            </a:cxnLst>
            <a:rect l="l" t="t" r="r" b="b"/>
            <a:pathLst>
              <a:path w="4032448" h="4032448">
                <a:moveTo>
                  <a:pt x="806490" y="0"/>
                </a:moveTo>
                <a:lnTo>
                  <a:pt x="4032448" y="0"/>
                </a:lnTo>
                <a:lnTo>
                  <a:pt x="3225959" y="4032448"/>
                </a:lnTo>
                <a:lnTo>
                  <a:pt x="0" y="4032448"/>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
        <p:nvSpPr>
          <p:cNvPr id="19" name="Espace réservé pour une image  18"/>
          <p:cNvSpPr>
            <a:spLocks noGrp="1"/>
          </p:cNvSpPr>
          <p:nvPr>
            <p:ph type="pic" sz="quarter" idx="14"/>
          </p:nvPr>
        </p:nvSpPr>
        <p:spPr>
          <a:xfrm>
            <a:off x="2946495" y="745502"/>
            <a:ext cx="2688299" cy="2688299"/>
          </a:xfrm>
          <a:custGeom>
            <a:avLst/>
            <a:gdLst>
              <a:gd name="connsiteX0" fmla="*/ 806490 w 4032448"/>
              <a:gd name="connsiteY0" fmla="*/ 0 h 4032448"/>
              <a:gd name="connsiteX1" fmla="*/ 4032448 w 4032448"/>
              <a:gd name="connsiteY1" fmla="*/ 0 h 4032448"/>
              <a:gd name="connsiteX2" fmla="*/ 3225959 w 4032448"/>
              <a:gd name="connsiteY2" fmla="*/ 4032448 h 4032448"/>
              <a:gd name="connsiteX3" fmla="*/ 0 w 4032448"/>
              <a:gd name="connsiteY3" fmla="*/ 4032448 h 4032448"/>
            </a:gdLst>
            <a:ahLst/>
            <a:cxnLst>
              <a:cxn ang="0">
                <a:pos x="connsiteX0" y="connsiteY0"/>
              </a:cxn>
              <a:cxn ang="0">
                <a:pos x="connsiteX1" y="connsiteY1"/>
              </a:cxn>
              <a:cxn ang="0">
                <a:pos x="connsiteX2" y="connsiteY2"/>
              </a:cxn>
              <a:cxn ang="0">
                <a:pos x="connsiteX3" y="connsiteY3"/>
              </a:cxn>
            </a:cxnLst>
            <a:rect l="l" t="t" r="r" b="b"/>
            <a:pathLst>
              <a:path w="4032448" h="4032448">
                <a:moveTo>
                  <a:pt x="806490" y="0"/>
                </a:moveTo>
                <a:lnTo>
                  <a:pt x="4032448" y="0"/>
                </a:lnTo>
                <a:lnTo>
                  <a:pt x="3225959" y="4032448"/>
                </a:lnTo>
                <a:lnTo>
                  <a:pt x="0" y="4032448"/>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
        <p:nvSpPr>
          <p:cNvPr id="20" name="Espace réservé pour une image  19"/>
          <p:cNvSpPr>
            <a:spLocks noGrp="1"/>
          </p:cNvSpPr>
          <p:nvPr>
            <p:ph type="pic" sz="quarter" idx="15"/>
          </p:nvPr>
        </p:nvSpPr>
        <p:spPr>
          <a:xfrm>
            <a:off x="4718314" y="2852936"/>
            <a:ext cx="2688299" cy="2688299"/>
          </a:xfrm>
          <a:custGeom>
            <a:avLst/>
            <a:gdLst>
              <a:gd name="connsiteX0" fmla="*/ 806490 w 4032448"/>
              <a:gd name="connsiteY0" fmla="*/ 0 h 4032448"/>
              <a:gd name="connsiteX1" fmla="*/ 4032448 w 4032448"/>
              <a:gd name="connsiteY1" fmla="*/ 0 h 4032448"/>
              <a:gd name="connsiteX2" fmla="*/ 3225959 w 4032448"/>
              <a:gd name="connsiteY2" fmla="*/ 4032448 h 4032448"/>
              <a:gd name="connsiteX3" fmla="*/ 0 w 4032448"/>
              <a:gd name="connsiteY3" fmla="*/ 4032448 h 4032448"/>
            </a:gdLst>
            <a:ahLst/>
            <a:cxnLst>
              <a:cxn ang="0">
                <a:pos x="connsiteX0" y="connsiteY0"/>
              </a:cxn>
              <a:cxn ang="0">
                <a:pos x="connsiteX1" y="connsiteY1"/>
              </a:cxn>
              <a:cxn ang="0">
                <a:pos x="connsiteX2" y="connsiteY2"/>
              </a:cxn>
              <a:cxn ang="0">
                <a:pos x="connsiteX3" y="connsiteY3"/>
              </a:cxn>
            </a:cxnLst>
            <a:rect l="l" t="t" r="r" b="b"/>
            <a:pathLst>
              <a:path w="4032448" h="4032448">
                <a:moveTo>
                  <a:pt x="806490" y="0"/>
                </a:moveTo>
                <a:lnTo>
                  <a:pt x="4032448" y="0"/>
                </a:lnTo>
                <a:lnTo>
                  <a:pt x="3225959" y="4032448"/>
                </a:lnTo>
                <a:lnTo>
                  <a:pt x="0" y="4032448"/>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
        <p:nvSpPr>
          <p:cNvPr id="21" name="Espace réservé pour une image  20"/>
          <p:cNvSpPr>
            <a:spLocks noGrp="1"/>
          </p:cNvSpPr>
          <p:nvPr>
            <p:ph type="pic" sz="quarter" idx="16"/>
          </p:nvPr>
        </p:nvSpPr>
        <p:spPr>
          <a:xfrm>
            <a:off x="7339540" y="746911"/>
            <a:ext cx="2688299" cy="2688299"/>
          </a:xfrm>
          <a:custGeom>
            <a:avLst/>
            <a:gdLst>
              <a:gd name="connsiteX0" fmla="*/ 806490 w 4032448"/>
              <a:gd name="connsiteY0" fmla="*/ 0 h 4032448"/>
              <a:gd name="connsiteX1" fmla="*/ 4032448 w 4032448"/>
              <a:gd name="connsiteY1" fmla="*/ 0 h 4032448"/>
              <a:gd name="connsiteX2" fmla="*/ 3225959 w 4032448"/>
              <a:gd name="connsiteY2" fmla="*/ 4032448 h 4032448"/>
              <a:gd name="connsiteX3" fmla="*/ 0 w 4032448"/>
              <a:gd name="connsiteY3" fmla="*/ 4032448 h 4032448"/>
            </a:gdLst>
            <a:ahLst/>
            <a:cxnLst>
              <a:cxn ang="0">
                <a:pos x="connsiteX0" y="connsiteY0"/>
              </a:cxn>
              <a:cxn ang="0">
                <a:pos x="connsiteX1" y="connsiteY1"/>
              </a:cxn>
              <a:cxn ang="0">
                <a:pos x="connsiteX2" y="connsiteY2"/>
              </a:cxn>
              <a:cxn ang="0">
                <a:pos x="connsiteX3" y="connsiteY3"/>
              </a:cxn>
            </a:cxnLst>
            <a:rect l="l" t="t" r="r" b="b"/>
            <a:pathLst>
              <a:path w="4032448" h="4032448">
                <a:moveTo>
                  <a:pt x="806490" y="0"/>
                </a:moveTo>
                <a:lnTo>
                  <a:pt x="4032448" y="0"/>
                </a:lnTo>
                <a:lnTo>
                  <a:pt x="3225959" y="4032448"/>
                </a:lnTo>
                <a:lnTo>
                  <a:pt x="0" y="4032448"/>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
        <p:nvSpPr>
          <p:cNvPr id="10" name="Espace réservé pour une image  9"/>
          <p:cNvSpPr>
            <a:spLocks noGrp="1"/>
          </p:cNvSpPr>
          <p:nvPr>
            <p:ph type="pic" sz="quarter" idx="17"/>
          </p:nvPr>
        </p:nvSpPr>
        <p:spPr>
          <a:xfrm>
            <a:off x="9109273" y="2852936"/>
            <a:ext cx="2688299" cy="2688299"/>
          </a:xfrm>
          <a:custGeom>
            <a:avLst/>
            <a:gdLst>
              <a:gd name="connsiteX0" fmla="*/ 806490 w 4032448"/>
              <a:gd name="connsiteY0" fmla="*/ 0 h 4032448"/>
              <a:gd name="connsiteX1" fmla="*/ 4032448 w 4032448"/>
              <a:gd name="connsiteY1" fmla="*/ 0 h 4032448"/>
              <a:gd name="connsiteX2" fmla="*/ 3225959 w 4032448"/>
              <a:gd name="connsiteY2" fmla="*/ 4032448 h 4032448"/>
              <a:gd name="connsiteX3" fmla="*/ 0 w 4032448"/>
              <a:gd name="connsiteY3" fmla="*/ 4032448 h 4032448"/>
            </a:gdLst>
            <a:ahLst/>
            <a:cxnLst>
              <a:cxn ang="0">
                <a:pos x="connsiteX0" y="connsiteY0"/>
              </a:cxn>
              <a:cxn ang="0">
                <a:pos x="connsiteX1" y="connsiteY1"/>
              </a:cxn>
              <a:cxn ang="0">
                <a:pos x="connsiteX2" y="connsiteY2"/>
              </a:cxn>
              <a:cxn ang="0">
                <a:pos x="connsiteX3" y="connsiteY3"/>
              </a:cxn>
            </a:cxnLst>
            <a:rect l="l" t="t" r="r" b="b"/>
            <a:pathLst>
              <a:path w="4032448" h="4032448">
                <a:moveTo>
                  <a:pt x="806490" y="0"/>
                </a:moveTo>
                <a:lnTo>
                  <a:pt x="4032448" y="0"/>
                </a:lnTo>
                <a:lnTo>
                  <a:pt x="3225959" y="4032448"/>
                </a:lnTo>
                <a:lnTo>
                  <a:pt x="0" y="4032448"/>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Tree>
    <p:extLst>
      <p:ext uri="{BB962C8B-B14F-4D97-AF65-F5344CB8AC3E}">
        <p14:creationId xmlns:p14="http://schemas.microsoft.com/office/powerpoint/2010/main" val="3256701768"/>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Portfolio 26">
    <p:spTree>
      <p:nvGrpSpPr>
        <p:cNvPr id="1" name=""/>
        <p:cNvGrpSpPr/>
        <p:nvPr/>
      </p:nvGrpSpPr>
      <p:grpSpPr>
        <a:xfrm>
          <a:off x="0" y="0"/>
          <a:ext cx="0" cy="0"/>
          <a:chOff x="0" y="0"/>
          <a:chExt cx="0" cy="0"/>
        </a:xfrm>
      </p:grpSpPr>
      <p:sp>
        <p:nvSpPr>
          <p:cNvPr id="13" name="Espace réservé pour une image  12"/>
          <p:cNvSpPr>
            <a:spLocks noGrp="1"/>
          </p:cNvSpPr>
          <p:nvPr>
            <p:ph type="pic" sz="quarter" idx="14"/>
          </p:nvPr>
        </p:nvSpPr>
        <p:spPr>
          <a:xfrm>
            <a:off x="2114552" y="1981427"/>
            <a:ext cx="3734053" cy="4116636"/>
          </a:xfrm>
          <a:custGeom>
            <a:avLst/>
            <a:gdLst>
              <a:gd name="connsiteX0" fmla="*/ 2800540 w 5601080"/>
              <a:gd name="connsiteY0" fmla="*/ 0 h 6174954"/>
              <a:gd name="connsiteX1" fmla="*/ 3233902 w 5601080"/>
              <a:gd name="connsiteY1" fmla="*/ 104858 h 6174954"/>
              <a:gd name="connsiteX2" fmla="*/ 3844335 w 5601080"/>
              <a:gd name="connsiteY2" fmla="*/ 454383 h 6174954"/>
              <a:gd name="connsiteX3" fmla="*/ 5167719 w 5601080"/>
              <a:gd name="connsiteY3" fmla="*/ 1218680 h 6174954"/>
              <a:gd name="connsiteX4" fmla="*/ 5433327 w 5601080"/>
              <a:gd name="connsiteY4" fmla="*/ 1479659 h 6174954"/>
              <a:gd name="connsiteX5" fmla="*/ 5601080 w 5601080"/>
              <a:gd name="connsiteY5" fmla="*/ 1973655 h 6174954"/>
              <a:gd name="connsiteX6" fmla="*/ 5601080 w 5601080"/>
              <a:gd name="connsiteY6" fmla="*/ 4038187 h 6174954"/>
              <a:gd name="connsiteX7" fmla="*/ 5601080 w 5601080"/>
              <a:gd name="connsiteY7" fmla="*/ 4201299 h 6174954"/>
              <a:gd name="connsiteX8" fmla="*/ 5177038 w 5601080"/>
              <a:gd name="connsiteY8" fmla="*/ 4946954 h 6174954"/>
              <a:gd name="connsiteX9" fmla="*/ 5167719 w 5601080"/>
              <a:gd name="connsiteY9" fmla="*/ 4956275 h 6174954"/>
              <a:gd name="connsiteX10" fmla="*/ 4319635 w 5601080"/>
              <a:gd name="connsiteY10" fmla="*/ 5440950 h 6174954"/>
              <a:gd name="connsiteX11" fmla="*/ 3233902 w 5601080"/>
              <a:gd name="connsiteY11" fmla="*/ 6070096 h 6174954"/>
              <a:gd name="connsiteX12" fmla="*/ 2367179 w 5601080"/>
              <a:gd name="connsiteY12" fmla="*/ 6070096 h 6174954"/>
              <a:gd name="connsiteX13" fmla="*/ 1290765 w 5601080"/>
              <a:gd name="connsiteY13" fmla="*/ 5450271 h 6174954"/>
              <a:gd name="connsiteX14" fmla="*/ 433362 w 5601080"/>
              <a:gd name="connsiteY14" fmla="*/ 4956275 h 6174954"/>
              <a:gd name="connsiteX15" fmla="*/ 0 w 5601080"/>
              <a:gd name="connsiteY15" fmla="*/ 4201299 h 6174954"/>
              <a:gd name="connsiteX16" fmla="*/ 0 w 5601080"/>
              <a:gd name="connsiteY16" fmla="*/ 4052168 h 6174954"/>
              <a:gd name="connsiteX17" fmla="*/ 0 w 5601080"/>
              <a:gd name="connsiteY17" fmla="*/ 1973655 h 6174954"/>
              <a:gd name="connsiteX18" fmla="*/ 177073 w 5601080"/>
              <a:gd name="connsiteY18" fmla="*/ 1470338 h 6174954"/>
              <a:gd name="connsiteX19" fmla="*/ 433362 w 5601080"/>
              <a:gd name="connsiteY19" fmla="*/ 1218680 h 6174954"/>
              <a:gd name="connsiteX20" fmla="*/ 1775384 w 5601080"/>
              <a:gd name="connsiteY20" fmla="*/ 445062 h 6174954"/>
              <a:gd name="connsiteX21" fmla="*/ 2367179 w 5601080"/>
              <a:gd name="connsiteY21" fmla="*/ 104858 h 6174954"/>
              <a:gd name="connsiteX22" fmla="*/ 2800540 w 5601080"/>
              <a:gd name="connsiteY22" fmla="*/ 0 h 6174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01080" h="6174954">
                <a:moveTo>
                  <a:pt x="2800540" y="0"/>
                </a:moveTo>
                <a:cubicBezTo>
                  <a:pt x="2957809" y="0"/>
                  <a:pt x="3115077" y="34952"/>
                  <a:pt x="3233902" y="104858"/>
                </a:cubicBezTo>
                <a:cubicBezTo>
                  <a:pt x="3233902" y="104858"/>
                  <a:pt x="3233902" y="104858"/>
                  <a:pt x="3844335" y="454383"/>
                </a:cubicBezTo>
                <a:cubicBezTo>
                  <a:pt x="3844335" y="454383"/>
                  <a:pt x="3844335" y="454383"/>
                  <a:pt x="5167719" y="1218680"/>
                </a:cubicBezTo>
                <a:cubicBezTo>
                  <a:pt x="5265575" y="1274604"/>
                  <a:pt x="5358771" y="1367811"/>
                  <a:pt x="5433327" y="1479659"/>
                </a:cubicBezTo>
                <a:cubicBezTo>
                  <a:pt x="5535843" y="1628790"/>
                  <a:pt x="5601080" y="1810543"/>
                  <a:pt x="5601080" y="1973655"/>
                </a:cubicBezTo>
                <a:cubicBezTo>
                  <a:pt x="5601080" y="1973655"/>
                  <a:pt x="5601080" y="1973655"/>
                  <a:pt x="5601080" y="4038187"/>
                </a:cubicBezTo>
                <a:cubicBezTo>
                  <a:pt x="5601080" y="4038187"/>
                  <a:pt x="5601080" y="4038187"/>
                  <a:pt x="5601080" y="4201299"/>
                </a:cubicBezTo>
                <a:cubicBezTo>
                  <a:pt x="5601080" y="4476260"/>
                  <a:pt x="5410028" y="4807144"/>
                  <a:pt x="5177038" y="4946954"/>
                </a:cubicBezTo>
                <a:cubicBezTo>
                  <a:pt x="5172379" y="4951615"/>
                  <a:pt x="5167719" y="4951615"/>
                  <a:pt x="5167719" y="4956275"/>
                </a:cubicBezTo>
                <a:cubicBezTo>
                  <a:pt x="5167719" y="4956275"/>
                  <a:pt x="5167719" y="4956275"/>
                  <a:pt x="4319635" y="5440950"/>
                </a:cubicBezTo>
                <a:cubicBezTo>
                  <a:pt x="4319635" y="5440950"/>
                  <a:pt x="4319635" y="5440950"/>
                  <a:pt x="3233902" y="6070096"/>
                </a:cubicBezTo>
                <a:cubicBezTo>
                  <a:pt x="2996252" y="6209907"/>
                  <a:pt x="2604829" y="6209907"/>
                  <a:pt x="2367179" y="6070096"/>
                </a:cubicBezTo>
                <a:cubicBezTo>
                  <a:pt x="2367179" y="6070096"/>
                  <a:pt x="2367179" y="6070096"/>
                  <a:pt x="1290765" y="5450271"/>
                </a:cubicBezTo>
                <a:cubicBezTo>
                  <a:pt x="1290765" y="5450271"/>
                  <a:pt x="1290765" y="5450271"/>
                  <a:pt x="433362" y="4956275"/>
                </a:cubicBezTo>
                <a:cubicBezTo>
                  <a:pt x="195712" y="4816465"/>
                  <a:pt x="0" y="4476260"/>
                  <a:pt x="0" y="4201299"/>
                </a:cubicBezTo>
                <a:cubicBezTo>
                  <a:pt x="0" y="4201299"/>
                  <a:pt x="0" y="4201299"/>
                  <a:pt x="0" y="4052168"/>
                </a:cubicBezTo>
                <a:cubicBezTo>
                  <a:pt x="0" y="4052168"/>
                  <a:pt x="0" y="4052168"/>
                  <a:pt x="0" y="1973655"/>
                </a:cubicBezTo>
                <a:cubicBezTo>
                  <a:pt x="0" y="1810543"/>
                  <a:pt x="69897" y="1624129"/>
                  <a:pt x="177073" y="1470338"/>
                </a:cubicBezTo>
                <a:cubicBezTo>
                  <a:pt x="246970" y="1363150"/>
                  <a:pt x="335506" y="1274604"/>
                  <a:pt x="433362" y="1218680"/>
                </a:cubicBezTo>
                <a:cubicBezTo>
                  <a:pt x="433362" y="1218680"/>
                  <a:pt x="433362" y="1218680"/>
                  <a:pt x="1775384" y="445062"/>
                </a:cubicBezTo>
                <a:cubicBezTo>
                  <a:pt x="1775384" y="445062"/>
                  <a:pt x="1775384" y="445062"/>
                  <a:pt x="2367179" y="104858"/>
                </a:cubicBezTo>
                <a:cubicBezTo>
                  <a:pt x="2486004" y="34952"/>
                  <a:pt x="2643272" y="0"/>
                  <a:pt x="2800540" y="0"/>
                </a:cubicBez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
        <p:nvSpPr>
          <p:cNvPr id="10" name="Espace réservé pour une image  9"/>
          <p:cNvSpPr>
            <a:spLocks noGrp="1"/>
          </p:cNvSpPr>
          <p:nvPr>
            <p:ph type="pic" sz="quarter" idx="13"/>
          </p:nvPr>
        </p:nvSpPr>
        <p:spPr>
          <a:xfrm>
            <a:off x="6343395" y="1981427"/>
            <a:ext cx="3734053" cy="4116636"/>
          </a:xfrm>
          <a:custGeom>
            <a:avLst/>
            <a:gdLst>
              <a:gd name="connsiteX0" fmla="*/ 2800540 w 5601080"/>
              <a:gd name="connsiteY0" fmla="*/ 0 h 6174954"/>
              <a:gd name="connsiteX1" fmla="*/ 3233901 w 5601080"/>
              <a:gd name="connsiteY1" fmla="*/ 104858 h 6174954"/>
              <a:gd name="connsiteX2" fmla="*/ 3844335 w 5601080"/>
              <a:gd name="connsiteY2" fmla="*/ 454383 h 6174954"/>
              <a:gd name="connsiteX3" fmla="*/ 5167719 w 5601080"/>
              <a:gd name="connsiteY3" fmla="*/ 1218680 h 6174954"/>
              <a:gd name="connsiteX4" fmla="*/ 5433327 w 5601080"/>
              <a:gd name="connsiteY4" fmla="*/ 1479659 h 6174954"/>
              <a:gd name="connsiteX5" fmla="*/ 5601080 w 5601080"/>
              <a:gd name="connsiteY5" fmla="*/ 1973655 h 6174954"/>
              <a:gd name="connsiteX6" fmla="*/ 5601080 w 5601080"/>
              <a:gd name="connsiteY6" fmla="*/ 4038187 h 6174954"/>
              <a:gd name="connsiteX7" fmla="*/ 5601080 w 5601080"/>
              <a:gd name="connsiteY7" fmla="*/ 4201299 h 6174954"/>
              <a:gd name="connsiteX8" fmla="*/ 5177038 w 5601080"/>
              <a:gd name="connsiteY8" fmla="*/ 4946954 h 6174954"/>
              <a:gd name="connsiteX9" fmla="*/ 5167719 w 5601080"/>
              <a:gd name="connsiteY9" fmla="*/ 4956275 h 6174954"/>
              <a:gd name="connsiteX10" fmla="*/ 4319635 w 5601080"/>
              <a:gd name="connsiteY10" fmla="*/ 5440950 h 6174954"/>
              <a:gd name="connsiteX11" fmla="*/ 3233901 w 5601080"/>
              <a:gd name="connsiteY11" fmla="*/ 6070096 h 6174954"/>
              <a:gd name="connsiteX12" fmla="*/ 2367179 w 5601080"/>
              <a:gd name="connsiteY12" fmla="*/ 6070096 h 6174954"/>
              <a:gd name="connsiteX13" fmla="*/ 1290765 w 5601080"/>
              <a:gd name="connsiteY13" fmla="*/ 5450271 h 6174954"/>
              <a:gd name="connsiteX14" fmla="*/ 433361 w 5601080"/>
              <a:gd name="connsiteY14" fmla="*/ 4956275 h 6174954"/>
              <a:gd name="connsiteX15" fmla="*/ 0 w 5601080"/>
              <a:gd name="connsiteY15" fmla="*/ 4201299 h 6174954"/>
              <a:gd name="connsiteX16" fmla="*/ 0 w 5601080"/>
              <a:gd name="connsiteY16" fmla="*/ 4052168 h 6174954"/>
              <a:gd name="connsiteX17" fmla="*/ 0 w 5601080"/>
              <a:gd name="connsiteY17" fmla="*/ 1973655 h 6174954"/>
              <a:gd name="connsiteX18" fmla="*/ 177072 w 5601080"/>
              <a:gd name="connsiteY18" fmla="*/ 1470338 h 6174954"/>
              <a:gd name="connsiteX19" fmla="*/ 433361 w 5601080"/>
              <a:gd name="connsiteY19" fmla="*/ 1218680 h 6174954"/>
              <a:gd name="connsiteX20" fmla="*/ 1775384 w 5601080"/>
              <a:gd name="connsiteY20" fmla="*/ 445062 h 6174954"/>
              <a:gd name="connsiteX21" fmla="*/ 2367179 w 5601080"/>
              <a:gd name="connsiteY21" fmla="*/ 104858 h 6174954"/>
              <a:gd name="connsiteX22" fmla="*/ 2800540 w 5601080"/>
              <a:gd name="connsiteY22" fmla="*/ 0 h 6174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601080" h="6174954">
                <a:moveTo>
                  <a:pt x="2800540" y="0"/>
                </a:moveTo>
                <a:cubicBezTo>
                  <a:pt x="2957808" y="0"/>
                  <a:pt x="3115076" y="34952"/>
                  <a:pt x="3233901" y="104858"/>
                </a:cubicBezTo>
                <a:cubicBezTo>
                  <a:pt x="3233901" y="104858"/>
                  <a:pt x="3233901" y="104858"/>
                  <a:pt x="3844335" y="454383"/>
                </a:cubicBezTo>
                <a:cubicBezTo>
                  <a:pt x="3844335" y="454383"/>
                  <a:pt x="3844335" y="454383"/>
                  <a:pt x="5167719" y="1218680"/>
                </a:cubicBezTo>
                <a:cubicBezTo>
                  <a:pt x="5265575" y="1274604"/>
                  <a:pt x="5358771" y="1367811"/>
                  <a:pt x="5433327" y="1479659"/>
                </a:cubicBezTo>
                <a:cubicBezTo>
                  <a:pt x="5535843" y="1628790"/>
                  <a:pt x="5601080" y="1810543"/>
                  <a:pt x="5601080" y="1973655"/>
                </a:cubicBezTo>
                <a:cubicBezTo>
                  <a:pt x="5601080" y="1973655"/>
                  <a:pt x="5601080" y="1973655"/>
                  <a:pt x="5601080" y="4038187"/>
                </a:cubicBezTo>
                <a:cubicBezTo>
                  <a:pt x="5601080" y="4038187"/>
                  <a:pt x="5601080" y="4038187"/>
                  <a:pt x="5601080" y="4201299"/>
                </a:cubicBezTo>
                <a:cubicBezTo>
                  <a:pt x="5601080" y="4476260"/>
                  <a:pt x="5410028" y="4807144"/>
                  <a:pt x="5177038" y="4946954"/>
                </a:cubicBezTo>
                <a:cubicBezTo>
                  <a:pt x="5172379" y="4951615"/>
                  <a:pt x="5167719" y="4951615"/>
                  <a:pt x="5167719" y="4956275"/>
                </a:cubicBezTo>
                <a:cubicBezTo>
                  <a:pt x="5167719" y="4956275"/>
                  <a:pt x="5167719" y="4956275"/>
                  <a:pt x="4319635" y="5440950"/>
                </a:cubicBezTo>
                <a:cubicBezTo>
                  <a:pt x="4319635" y="5440950"/>
                  <a:pt x="4319635" y="5440950"/>
                  <a:pt x="3233901" y="6070096"/>
                </a:cubicBezTo>
                <a:cubicBezTo>
                  <a:pt x="2996251" y="6209907"/>
                  <a:pt x="2604829" y="6209907"/>
                  <a:pt x="2367179" y="6070096"/>
                </a:cubicBezTo>
                <a:cubicBezTo>
                  <a:pt x="2367179" y="6070096"/>
                  <a:pt x="2367179" y="6070096"/>
                  <a:pt x="1290765" y="5450271"/>
                </a:cubicBezTo>
                <a:cubicBezTo>
                  <a:pt x="1290765" y="5450271"/>
                  <a:pt x="1290765" y="5450271"/>
                  <a:pt x="433361" y="4956275"/>
                </a:cubicBezTo>
                <a:cubicBezTo>
                  <a:pt x="195712" y="4816465"/>
                  <a:pt x="0" y="4476260"/>
                  <a:pt x="0" y="4201299"/>
                </a:cubicBezTo>
                <a:cubicBezTo>
                  <a:pt x="0" y="4201299"/>
                  <a:pt x="0" y="4201299"/>
                  <a:pt x="0" y="4052168"/>
                </a:cubicBezTo>
                <a:cubicBezTo>
                  <a:pt x="0" y="4052168"/>
                  <a:pt x="0" y="4052168"/>
                  <a:pt x="0" y="1973655"/>
                </a:cubicBezTo>
                <a:cubicBezTo>
                  <a:pt x="0" y="1810543"/>
                  <a:pt x="69897" y="1624129"/>
                  <a:pt x="177072" y="1470338"/>
                </a:cubicBezTo>
                <a:cubicBezTo>
                  <a:pt x="246969" y="1363150"/>
                  <a:pt x="335506" y="1274604"/>
                  <a:pt x="433361" y="1218680"/>
                </a:cubicBezTo>
                <a:cubicBezTo>
                  <a:pt x="433361" y="1218680"/>
                  <a:pt x="433361" y="1218680"/>
                  <a:pt x="1775384" y="445062"/>
                </a:cubicBezTo>
                <a:cubicBezTo>
                  <a:pt x="1775384" y="445062"/>
                  <a:pt x="1775384" y="445062"/>
                  <a:pt x="2367179" y="104858"/>
                </a:cubicBezTo>
                <a:cubicBezTo>
                  <a:pt x="2486004" y="34952"/>
                  <a:pt x="2643272" y="0"/>
                  <a:pt x="2800540" y="0"/>
                </a:cubicBez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Tree>
    <p:extLst>
      <p:ext uri="{BB962C8B-B14F-4D97-AF65-F5344CB8AC3E}">
        <p14:creationId xmlns:p14="http://schemas.microsoft.com/office/powerpoint/2010/main" val="1637679503"/>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Portfolio 27">
    <p:spTree>
      <p:nvGrpSpPr>
        <p:cNvPr id="1" name=""/>
        <p:cNvGrpSpPr/>
        <p:nvPr/>
      </p:nvGrpSpPr>
      <p:grpSpPr>
        <a:xfrm>
          <a:off x="0" y="0"/>
          <a:ext cx="0" cy="0"/>
          <a:chOff x="0" y="0"/>
          <a:chExt cx="0" cy="0"/>
        </a:xfrm>
      </p:grpSpPr>
      <p:sp>
        <p:nvSpPr>
          <p:cNvPr id="12" name="Espace réservé pour une image  11"/>
          <p:cNvSpPr>
            <a:spLocks noGrp="1"/>
          </p:cNvSpPr>
          <p:nvPr>
            <p:ph type="pic" sz="quarter" idx="18"/>
          </p:nvPr>
        </p:nvSpPr>
        <p:spPr>
          <a:xfrm>
            <a:off x="4478530" y="2224681"/>
            <a:ext cx="2655422" cy="2408638"/>
          </a:xfrm>
          <a:custGeom>
            <a:avLst/>
            <a:gdLst>
              <a:gd name="connsiteX0" fmla="*/ 1273100 w 3983133"/>
              <a:gd name="connsiteY0" fmla="*/ 0 h 3612957"/>
              <a:gd name="connsiteX1" fmla="*/ 2604819 w 3983133"/>
              <a:gd name="connsiteY1" fmla="*/ 0 h 3612957"/>
              <a:gd name="connsiteX2" fmla="*/ 2710034 w 3983133"/>
              <a:gd name="connsiteY2" fmla="*/ 0 h 3612957"/>
              <a:gd name="connsiteX3" fmla="*/ 3191016 w 3983133"/>
              <a:gd name="connsiteY3" fmla="*/ 273527 h 3612957"/>
              <a:gd name="connsiteX4" fmla="*/ 3197028 w 3983133"/>
              <a:gd name="connsiteY4" fmla="*/ 279538 h 3612957"/>
              <a:gd name="connsiteX5" fmla="*/ 3509666 w 3983133"/>
              <a:gd name="connsiteY5" fmla="*/ 826592 h 3612957"/>
              <a:gd name="connsiteX6" fmla="*/ 3915495 w 3983133"/>
              <a:gd name="connsiteY6" fmla="*/ 1526940 h 3612957"/>
              <a:gd name="connsiteX7" fmla="*/ 3915495 w 3983133"/>
              <a:gd name="connsiteY7" fmla="*/ 2086017 h 3612957"/>
              <a:gd name="connsiteX8" fmla="*/ 3515679 w 3983133"/>
              <a:gd name="connsiteY8" fmla="*/ 2780354 h 3612957"/>
              <a:gd name="connsiteX9" fmla="*/ 3197028 w 3983133"/>
              <a:gd name="connsiteY9" fmla="*/ 3333419 h 3612957"/>
              <a:gd name="connsiteX10" fmla="*/ 2710034 w 3983133"/>
              <a:gd name="connsiteY10" fmla="*/ 3612957 h 3612957"/>
              <a:gd name="connsiteX11" fmla="*/ 2613837 w 3983133"/>
              <a:gd name="connsiteY11" fmla="*/ 3612957 h 3612957"/>
              <a:gd name="connsiteX12" fmla="*/ 1273100 w 3983133"/>
              <a:gd name="connsiteY12" fmla="*/ 3612957 h 3612957"/>
              <a:gd name="connsiteX13" fmla="*/ 948437 w 3983133"/>
              <a:gd name="connsiteY13" fmla="*/ 3498737 h 3612957"/>
              <a:gd name="connsiteX14" fmla="*/ 786105 w 3983133"/>
              <a:gd name="connsiteY14" fmla="*/ 3333419 h 3612957"/>
              <a:gd name="connsiteX15" fmla="*/ 287086 w 3983133"/>
              <a:gd name="connsiteY15" fmla="*/ 2467752 h 3612957"/>
              <a:gd name="connsiteX16" fmla="*/ 67638 w 3983133"/>
              <a:gd name="connsiteY16" fmla="*/ 2086017 h 3612957"/>
              <a:gd name="connsiteX17" fmla="*/ 67638 w 3983133"/>
              <a:gd name="connsiteY17" fmla="*/ 1526940 h 3612957"/>
              <a:gd name="connsiteX18" fmla="*/ 293099 w 3983133"/>
              <a:gd name="connsiteY18" fmla="*/ 1133182 h 3612957"/>
              <a:gd name="connsiteX19" fmla="*/ 786105 w 3983133"/>
              <a:gd name="connsiteY19" fmla="*/ 279538 h 3612957"/>
              <a:gd name="connsiteX20" fmla="*/ 954449 w 3983133"/>
              <a:gd name="connsiteY20" fmla="*/ 108208 h 3612957"/>
              <a:gd name="connsiteX21" fmla="*/ 1273100 w 3983133"/>
              <a:gd name="connsiteY21" fmla="*/ 0 h 361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83133" h="3612957">
                <a:moveTo>
                  <a:pt x="1273100" y="0"/>
                </a:moveTo>
                <a:cubicBezTo>
                  <a:pt x="1273100" y="0"/>
                  <a:pt x="1273100" y="0"/>
                  <a:pt x="2604819" y="0"/>
                </a:cubicBezTo>
                <a:cubicBezTo>
                  <a:pt x="2604819" y="0"/>
                  <a:pt x="2604819" y="0"/>
                  <a:pt x="2710034" y="0"/>
                </a:cubicBezTo>
                <a:cubicBezTo>
                  <a:pt x="2887396" y="0"/>
                  <a:pt x="3100832" y="123237"/>
                  <a:pt x="3191016" y="273527"/>
                </a:cubicBezTo>
                <a:cubicBezTo>
                  <a:pt x="3194022" y="276533"/>
                  <a:pt x="3194022" y="279538"/>
                  <a:pt x="3197028" y="279538"/>
                </a:cubicBezTo>
                <a:cubicBezTo>
                  <a:pt x="3197028" y="279538"/>
                  <a:pt x="3197028" y="279538"/>
                  <a:pt x="3509666" y="826592"/>
                </a:cubicBezTo>
                <a:cubicBezTo>
                  <a:pt x="3509666" y="826592"/>
                  <a:pt x="3509666" y="826592"/>
                  <a:pt x="3915495" y="1526940"/>
                </a:cubicBezTo>
                <a:cubicBezTo>
                  <a:pt x="4005679" y="1680236"/>
                  <a:pt x="4005679" y="1932722"/>
                  <a:pt x="3915495" y="2086017"/>
                </a:cubicBezTo>
                <a:cubicBezTo>
                  <a:pt x="3915495" y="2086017"/>
                  <a:pt x="3915495" y="2086017"/>
                  <a:pt x="3515679" y="2780354"/>
                </a:cubicBezTo>
                <a:cubicBezTo>
                  <a:pt x="3515679" y="2780354"/>
                  <a:pt x="3515679" y="2780354"/>
                  <a:pt x="3197028" y="3333419"/>
                </a:cubicBezTo>
                <a:cubicBezTo>
                  <a:pt x="3106844" y="3486714"/>
                  <a:pt x="2887396" y="3612957"/>
                  <a:pt x="2710034" y="3612957"/>
                </a:cubicBezTo>
                <a:cubicBezTo>
                  <a:pt x="2710034" y="3612957"/>
                  <a:pt x="2710034" y="3612957"/>
                  <a:pt x="2613837" y="3612957"/>
                </a:cubicBezTo>
                <a:cubicBezTo>
                  <a:pt x="2613837" y="3612957"/>
                  <a:pt x="2613837" y="3612957"/>
                  <a:pt x="1273100" y="3612957"/>
                </a:cubicBezTo>
                <a:cubicBezTo>
                  <a:pt x="1167885" y="3612957"/>
                  <a:pt x="1047639" y="3567870"/>
                  <a:pt x="948437" y="3498737"/>
                </a:cubicBezTo>
                <a:cubicBezTo>
                  <a:pt x="879296" y="3453650"/>
                  <a:pt x="822179" y="3396541"/>
                  <a:pt x="786105" y="3333419"/>
                </a:cubicBezTo>
                <a:cubicBezTo>
                  <a:pt x="786105" y="3333419"/>
                  <a:pt x="786105" y="3333419"/>
                  <a:pt x="287086" y="2467752"/>
                </a:cubicBezTo>
                <a:cubicBezTo>
                  <a:pt x="287086" y="2467752"/>
                  <a:pt x="287086" y="2467752"/>
                  <a:pt x="67638" y="2086017"/>
                </a:cubicBezTo>
                <a:cubicBezTo>
                  <a:pt x="-22546" y="1932722"/>
                  <a:pt x="-22546" y="1680236"/>
                  <a:pt x="67638" y="1526940"/>
                </a:cubicBezTo>
                <a:cubicBezTo>
                  <a:pt x="67638" y="1526940"/>
                  <a:pt x="67638" y="1526940"/>
                  <a:pt x="293099" y="1133182"/>
                </a:cubicBezTo>
                <a:cubicBezTo>
                  <a:pt x="293099" y="1133182"/>
                  <a:pt x="293099" y="1133182"/>
                  <a:pt x="786105" y="279538"/>
                </a:cubicBezTo>
                <a:cubicBezTo>
                  <a:pt x="822179" y="216417"/>
                  <a:pt x="882302" y="156301"/>
                  <a:pt x="954449" y="108208"/>
                </a:cubicBezTo>
                <a:cubicBezTo>
                  <a:pt x="1050646" y="42081"/>
                  <a:pt x="1167885" y="0"/>
                  <a:pt x="1273100" y="0"/>
                </a:cubicBez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
        <p:nvSpPr>
          <p:cNvPr id="14" name="Espace réservé pour une image  13"/>
          <p:cNvSpPr>
            <a:spLocks noGrp="1"/>
          </p:cNvSpPr>
          <p:nvPr>
            <p:ph type="pic" sz="quarter" idx="19"/>
          </p:nvPr>
        </p:nvSpPr>
        <p:spPr>
          <a:xfrm>
            <a:off x="6720039" y="860781"/>
            <a:ext cx="2655422" cy="2408638"/>
          </a:xfrm>
          <a:custGeom>
            <a:avLst/>
            <a:gdLst>
              <a:gd name="connsiteX0" fmla="*/ 1273100 w 3983133"/>
              <a:gd name="connsiteY0" fmla="*/ 0 h 3612957"/>
              <a:gd name="connsiteX1" fmla="*/ 2604819 w 3983133"/>
              <a:gd name="connsiteY1" fmla="*/ 0 h 3612957"/>
              <a:gd name="connsiteX2" fmla="*/ 2710034 w 3983133"/>
              <a:gd name="connsiteY2" fmla="*/ 0 h 3612957"/>
              <a:gd name="connsiteX3" fmla="*/ 3191016 w 3983133"/>
              <a:gd name="connsiteY3" fmla="*/ 273527 h 3612957"/>
              <a:gd name="connsiteX4" fmla="*/ 3197028 w 3983133"/>
              <a:gd name="connsiteY4" fmla="*/ 279538 h 3612957"/>
              <a:gd name="connsiteX5" fmla="*/ 3509666 w 3983133"/>
              <a:gd name="connsiteY5" fmla="*/ 826592 h 3612957"/>
              <a:gd name="connsiteX6" fmla="*/ 3915495 w 3983133"/>
              <a:gd name="connsiteY6" fmla="*/ 1526940 h 3612957"/>
              <a:gd name="connsiteX7" fmla="*/ 3915495 w 3983133"/>
              <a:gd name="connsiteY7" fmla="*/ 2086017 h 3612957"/>
              <a:gd name="connsiteX8" fmla="*/ 3515679 w 3983133"/>
              <a:gd name="connsiteY8" fmla="*/ 2780354 h 3612957"/>
              <a:gd name="connsiteX9" fmla="*/ 3197028 w 3983133"/>
              <a:gd name="connsiteY9" fmla="*/ 3333419 h 3612957"/>
              <a:gd name="connsiteX10" fmla="*/ 2710034 w 3983133"/>
              <a:gd name="connsiteY10" fmla="*/ 3612957 h 3612957"/>
              <a:gd name="connsiteX11" fmla="*/ 2613837 w 3983133"/>
              <a:gd name="connsiteY11" fmla="*/ 3612957 h 3612957"/>
              <a:gd name="connsiteX12" fmla="*/ 1273100 w 3983133"/>
              <a:gd name="connsiteY12" fmla="*/ 3612957 h 3612957"/>
              <a:gd name="connsiteX13" fmla="*/ 948437 w 3983133"/>
              <a:gd name="connsiteY13" fmla="*/ 3498737 h 3612957"/>
              <a:gd name="connsiteX14" fmla="*/ 786105 w 3983133"/>
              <a:gd name="connsiteY14" fmla="*/ 3333419 h 3612957"/>
              <a:gd name="connsiteX15" fmla="*/ 287086 w 3983133"/>
              <a:gd name="connsiteY15" fmla="*/ 2467752 h 3612957"/>
              <a:gd name="connsiteX16" fmla="*/ 67638 w 3983133"/>
              <a:gd name="connsiteY16" fmla="*/ 2086017 h 3612957"/>
              <a:gd name="connsiteX17" fmla="*/ 67638 w 3983133"/>
              <a:gd name="connsiteY17" fmla="*/ 1526940 h 3612957"/>
              <a:gd name="connsiteX18" fmla="*/ 293099 w 3983133"/>
              <a:gd name="connsiteY18" fmla="*/ 1133182 h 3612957"/>
              <a:gd name="connsiteX19" fmla="*/ 786105 w 3983133"/>
              <a:gd name="connsiteY19" fmla="*/ 279538 h 3612957"/>
              <a:gd name="connsiteX20" fmla="*/ 954449 w 3983133"/>
              <a:gd name="connsiteY20" fmla="*/ 108208 h 3612957"/>
              <a:gd name="connsiteX21" fmla="*/ 1273100 w 3983133"/>
              <a:gd name="connsiteY21" fmla="*/ 0 h 361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83133" h="3612957">
                <a:moveTo>
                  <a:pt x="1273100" y="0"/>
                </a:moveTo>
                <a:cubicBezTo>
                  <a:pt x="1273100" y="0"/>
                  <a:pt x="1273100" y="0"/>
                  <a:pt x="2604819" y="0"/>
                </a:cubicBezTo>
                <a:cubicBezTo>
                  <a:pt x="2604819" y="0"/>
                  <a:pt x="2604819" y="0"/>
                  <a:pt x="2710034" y="0"/>
                </a:cubicBezTo>
                <a:cubicBezTo>
                  <a:pt x="2887396" y="0"/>
                  <a:pt x="3100832" y="123237"/>
                  <a:pt x="3191016" y="273527"/>
                </a:cubicBezTo>
                <a:cubicBezTo>
                  <a:pt x="3194022" y="276533"/>
                  <a:pt x="3194022" y="279538"/>
                  <a:pt x="3197028" y="279538"/>
                </a:cubicBezTo>
                <a:cubicBezTo>
                  <a:pt x="3197028" y="279538"/>
                  <a:pt x="3197028" y="279538"/>
                  <a:pt x="3509666" y="826592"/>
                </a:cubicBezTo>
                <a:cubicBezTo>
                  <a:pt x="3509666" y="826592"/>
                  <a:pt x="3509666" y="826592"/>
                  <a:pt x="3915495" y="1526940"/>
                </a:cubicBezTo>
                <a:cubicBezTo>
                  <a:pt x="4005679" y="1680236"/>
                  <a:pt x="4005679" y="1932722"/>
                  <a:pt x="3915495" y="2086017"/>
                </a:cubicBezTo>
                <a:cubicBezTo>
                  <a:pt x="3915495" y="2086017"/>
                  <a:pt x="3915495" y="2086017"/>
                  <a:pt x="3515679" y="2780354"/>
                </a:cubicBezTo>
                <a:cubicBezTo>
                  <a:pt x="3515679" y="2780354"/>
                  <a:pt x="3515679" y="2780354"/>
                  <a:pt x="3197028" y="3333419"/>
                </a:cubicBezTo>
                <a:cubicBezTo>
                  <a:pt x="3106844" y="3486714"/>
                  <a:pt x="2887396" y="3612957"/>
                  <a:pt x="2710034" y="3612957"/>
                </a:cubicBezTo>
                <a:cubicBezTo>
                  <a:pt x="2710034" y="3612957"/>
                  <a:pt x="2710034" y="3612957"/>
                  <a:pt x="2613837" y="3612957"/>
                </a:cubicBezTo>
                <a:cubicBezTo>
                  <a:pt x="2613837" y="3612957"/>
                  <a:pt x="2613837" y="3612957"/>
                  <a:pt x="1273100" y="3612957"/>
                </a:cubicBezTo>
                <a:cubicBezTo>
                  <a:pt x="1167885" y="3612957"/>
                  <a:pt x="1047639" y="3567870"/>
                  <a:pt x="948437" y="3498737"/>
                </a:cubicBezTo>
                <a:cubicBezTo>
                  <a:pt x="879296" y="3453650"/>
                  <a:pt x="822179" y="3396541"/>
                  <a:pt x="786105" y="3333419"/>
                </a:cubicBezTo>
                <a:cubicBezTo>
                  <a:pt x="786105" y="3333419"/>
                  <a:pt x="786105" y="3333419"/>
                  <a:pt x="287086" y="2467752"/>
                </a:cubicBezTo>
                <a:cubicBezTo>
                  <a:pt x="287086" y="2467752"/>
                  <a:pt x="287086" y="2467752"/>
                  <a:pt x="67638" y="2086017"/>
                </a:cubicBezTo>
                <a:cubicBezTo>
                  <a:pt x="-22546" y="1932722"/>
                  <a:pt x="-22546" y="1680236"/>
                  <a:pt x="67638" y="1526940"/>
                </a:cubicBezTo>
                <a:cubicBezTo>
                  <a:pt x="67638" y="1526940"/>
                  <a:pt x="67638" y="1526940"/>
                  <a:pt x="293099" y="1133182"/>
                </a:cubicBezTo>
                <a:cubicBezTo>
                  <a:pt x="293099" y="1133182"/>
                  <a:pt x="293099" y="1133182"/>
                  <a:pt x="786105" y="279538"/>
                </a:cubicBezTo>
                <a:cubicBezTo>
                  <a:pt x="822179" y="216417"/>
                  <a:pt x="882302" y="156301"/>
                  <a:pt x="954449" y="108208"/>
                </a:cubicBezTo>
                <a:cubicBezTo>
                  <a:pt x="1050646" y="42081"/>
                  <a:pt x="1167885" y="0"/>
                  <a:pt x="1273100" y="0"/>
                </a:cubicBez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
        <p:nvSpPr>
          <p:cNvPr id="15" name="Espace réservé pour une image  14"/>
          <p:cNvSpPr>
            <a:spLocks noGrp="1"/>
          </p:cNvSpPr>
          <p:nvPr>
            <p:ph type="pic" sz="quarter" idx="20"/>
          </p:nvPr>
        </p:nvSpPr>
        <p:spPr>
          <a:xfrm>
            <a:off x="6729355" y="3588581"/>
            <a:ext cx="2655422" cy="2408638"/>
          </a:xfrm>
          <a:custGeom>
            <a:avLst/>
            <a:gdLst>
              <a:gd name="connsiteX0" fmla="*/ 1273100 w 3983133"/>
              <a:gd name="connsiteY0" fmla="*/ 0 h 3612957"/>
              <a:gd name="connsiteX1" fmla="*/ 2604819 w 3983133"/>
              <a:gd name="connsiteY1" fmla="*/ 0 h 3612957"/>
              <a:gd name="connsiteX2" fmla="*/ 2710034 w 3983133"/>
              <a:gd name="connsiteY2" fmla="*/ 0 h 3612957"/>
              <a:gd name="connsiteX3" fmla="*/ 3191016 w 3983133"/>
              <a:gd name="connsiteY3" fmla="*/ 273527 h 3612957"/>
              <a:gd name="connsiteX4" fmla="*/ 3197028 w 3983133"/>
              <a:gd name="connsiteY4" fmla="*/ 279538 h 3612957"/>
              <a:gd name="connsiteX5" fmla="*/ 3509666 w 3983133"/>
              <a:gd name="connsiteY5" fmla="*/ 826592 h 3612957"/>
              <a:gd name="connsiteX6" fmla="*/ 3915495 w 3983133"/>
              <a:gd name="connsiteY6" fmla="*/ 1526940 h 3612957"/>
              <a:gd name="connsiteX7" fmla="*/ 3915495 w 3983133"/>
              <a:gd name="connsiteY7" fmla="*/ 2086017 h 3612957"/>
              <a:gd name="connsiteX8" fmla="*/ 3515679 w 3983133"/>
              <a:gd name="connsiteY8" fmla="*/ 2780354 h 3612957"/>
              <a:gd name="connsiteX9" fmla="*/ 3197028 w 3983133"/>
              <a:gd name="connsiteY9" fmla="*/ 3333419 h 3612957"/>
              <a:gd name="connsiteX10" fmla="*/ 2710034 w 3983133"/>
              <a:gd name="connsiteY10" fmla="*/ 3612957 h 3612957"/>
              <a:gd name="connsiteX11" fmla="*/ 2613837 w 3983133"/>
              <a:gd name="connsiteY11" fmla="*/ 3612957 h 3612957"/>
              <a:gd name="connsiteX12" fmla="*/ 1273100 w 3983133"/>
              <a:gd name="connsiteY12" fmla="*/ 3612957 h 3612957"/>
              <a:gd name="connsiteX13" fmla="*/ 948437 w 3983133"/>
              <a:gd name="connsiteY13" fmla="*/ 3498737 h 3612957"/>
              <a:gd name="connsiteX14" fmla="*/ 786105 w 3983133"/>
              <a:gd name="connsiteY14" fmla="*/ 3333419 h 3612957"/>
              <a:gd name="connsiteX15" fmla="*/ 287086 w 3983133"/>
              <a:gd name="connsiteY15" fmla="*/ 2467752 h 3612957"/>
              <a:gd name="connsiteX16" fmla="*/ 67638 w 3983133"/>
              <a:gd name="connsiteY16" fmla="*/ 2086017 h 3612957"/>
              <a:gd name="connsiteX17" fmla="*/ 67638 w 3983133"/>
              <a:gd name="connsiteY17" fmla="*/ 1526940 h 3612957"/>
              <a:gd name="connsiteX18" fmla="*/ 293099 w 3983133"/>
              <a:gd name="connsiteY18" fmla="*/ 1133182 h 3612957"/>
              <a:gd name="connsiteX19" fmla="*/ 786105 w 3983133"/>
              <a:gd name="connsiteY19" fmla="*/ 279538 h 3612957"/>
              <a:gd name="connsiteX20" fmla="*/ 954449 w 3983133"/>
              <a:gd name="connsiteY20" fmla="*/ 108208 h 3612957"/>
              <a:gd name="connsiteX21" fmla="*/ 1273100 w 3983133"/>
              <a:gd name="connsiteY21" fmla="*/ 0 h 361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83133" h="3612957">
                <a:moveTo>
                  <a:pt x="1273100" y="0"/>
                </a:moveTo>
                <a:cubicBezTo>
                  <a:pt x="1273100" y="0"/>
                  <a:pt x="1273100" y="0"/>
                  <a:pt x="2604819" y="0"/>
                </a:cubicBezTo>
                <a:cubicBezTo>
                  <a:pt x="2604819" y="0"/>
                  <a:pt x="2604819" y="0"/>
                  <a:pt x="2710034" y="0"/>
                </a:cubicBezTo>
                <a:cubicBezTo>
                  <a:pt x="2887396" y="0"/>
                  <a:pt x="3100832" y="123237"/>
                  <a:pt x="3191016" y="273527"/>
                </a:cubicBezTo>
                <a:cubicBezTo>
                  <a:pt x="3194022" y="276533"/>
                  <a:pt x="3194022" y="279538"/>
                  <a:pt x="3197028" y="279538"/>
                </a:cubicBezTo>
                <a:cubicBezTo>
                  <a:pt x="3197028" y="279538"/>
                  <a:pt x="3197028" y="279538"/>
                  <a:pt x="3509666" y="826592"/>
                </a:cubicBezTo>
                <a:cubicBezTo>
                  <a:pt x="3509666" y="826592"/>
                  <a:pt x="3509666" y="826592"/>
                  <a:pt x="3915495" y="1526940"/>
                </a:cubicBezTo>
                <a:cubicBezTo>
                  <a:pt x="4005679" y="1680236"/>
                  <a:pt x="4005679" y="1932722"/>
                  <a:pt x="3915495" y="2086017"/>
                </a:cubicBezTo>
                <a:cubicBezTo>
                  <a:pt x="3915495" y="2086017"/>
                  <a:pt x="3915495" y="2086017"/>
                  <a:pt x="3515679" y="2780354"/>
                </a:cubicBezTo>
                <a:cubicBezTo>
                  <a:pt x="3515679" y="2780354"/>
                  <a:pt x="3515679" y="2780354"/>
                  <a:pt x="3197028" y="3333419"/>
                </a:cubicBezTo>
                <a:cubicBezTo>
                  <a:pt x="3106844" y="3486714"/>
                  <a:pt x="2887396" y="3612957"/>
                  <a:pt x="2710034" y="3612957"/>
                </a:cubicBezTo>
                <a:cubicBezTo>
                  <a:pt x="2710034" y="3612957"/>
                  <a:pt x="2710034" y="3612957"/>
                  <a:pt x="2613837" y="3612957"/>
                </a:cubicBezTo>
                <a:cubicBezTo>
                  <a:pt x="2613837" y="3612957"/>
                  <a:pt x="2613837" y="3612957"/>
                  <a:pt x="1273100" y="3612957"/>
                </a:cubicBezTo>
                <a:cubicBezTo>
                  <a:pt x="1167885" y="3612957"/>
                  <a:pt x="1047639" y="3567870"/>
                  <a:pt x="948437" y="3498737"/>
                </a:cubicBezTo>
                <a:cubicBezTo>
                  <a:pt x="879296" y="3453650"/>
                  <a:pt x="822179" y="3396541"/>
                  <a:pt x="786105" y="3333419"/>
                </a:cubicBezTo>
                <a:cubicBezTo>
                  <a:pt x="786105" y="3333419"/>
                  <a:pt x="786105" y="3333419"/>
                  <a:pt x="287086" y="2467752"/>
                </a:cubicBezTo>
                <a:cubicBezTo>
                  <a:pt x="287086" y="2467752"/>
                  <a:pt x="287086" y="2467752"/>
                  <a:pt x="67638" y="2086017"/>
                </a:cubicBezTo>
                <a:cubicBezTo>
                  <a:pt x="-22546" y="1932722"/>
                  <a:pt x="-22546" y="1680236"/>
                  <a:pt x="67638" y="1526940"/>
                </a:cubicBezTo>
                <a:cubicBezTo>
                  <a:pt x="67638" y="1526940"/>
                  <a:pt x="67638" y="1526940"/>
                  <a:pt x="293099" y="1133182"/>
                </a:cubicBezTo>
                <a:cubicBezTo>
                  <a:pt x="293099" y="1133182"/>
                  <a:pt x="293099" y="1133182"/>
                  <a:pt x="786105" y="279538"/>
                </a:cubicBezTo>
                <a:cubicBezTo>
                  <a:pt x="822179" y="216417"/>
                  <a:pt x="882302" y="156301"/>
                  <a:pt x="954449" y="108208"/>
                </a:cubicBezTo>
                <a:cubicBezTo>
                  <a:pt x="1050646" y="42081"/>
                  <a:pt x="1167885" y="0"/>
                  <a:pt x="1273100" y="0"/>
                </a:cubicBez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
        <p:nvSpPr>
          <p:cNvPr id="16" name="Espace réservé pour une image  15"/>
          <p:cNvSpPr>
            <a:spLocks noGrp="1"/>
          </p:cNvSpPr>
          <p:nvPr>
            <p:ph type="pic" sz="quarter" idx="21"/>
          </p:nvPr>
        </p:nvSpPr>
        <p:spPr>
          <a:xfrm>
            <a:off x="8961192" y="2224681"/>
            <a:ext cx="2655422" cy="2408638"/>
          </a:xfrm>
          <a:custGeom>
            <a:avLst/>
            <a:gdLst>
              <a:gd name="connsiteX0" fmla="*/ 1273100 w 3983133"/>
              <a:gd name="connsiteY0" fmla="*/ 0 h 3612957"/>
              <a:gd name="connsiteX1" fmla="*/ 2604819 w 3983133"/>
              <a:gd name="connsiteY1" fmla="*/ 0 h 3612957"/>
              <a:gd name="connsiteX2" fmla="*/ 2710034 w 3983133"/>
              <a:gd name="connsiteY2" fmla="*/ 0 h 3612957"/>
              <a:gd name="connsiteX3" fmla="*/ 3191016 w 3983133"/>
              <a:gd name="connsiteY3" fmla="*/ 273527 h 3612957"/>
              <a:gd name="connsiteX4" fmla="*/ 3197028 w 3983133"/>
              <a:gd name="connsiteY4" fmla="*/ 279538 h 3612957"/>
              <a:gd name="connsiteX5" fmla="*/ 3509666 w 3983133"/>
              <a:gd name="connsiteY5" fmla="*/ 826592 h 3612957"/>
              <a:gd name="connsiteX6" fmla="*/ 3915495 w 3983133"/>
              <a:gd name="connsiteY6" fmla="*/ 1526940 h 3612957"/>
              <a:gd name="connsiteX7" fmla="*/ 3915495 w 3983133"/>
              <a:gd name="connsiteY7" fmla="*/ 2086017 h 3612957"/>
              <a:gd name="connsiteX8" fmla="*/ 3515679 w 3983133"/>
              <a:gd name="connsiteY8" fmla="*/ 2780354 h 3612957"/>
              <a:gd name="connsiteX9" fmla="*/ 3197028 w 3983133"/>
              <a:gd name="connsiteY9" fmla="*/ 3333419 h 3612957"/>
              <a:gd name="connsiteX10" fmla="*/ 2710034 w 3983133"/>
              <a:gd name="connsiteY10" fmla="*/ 3612957 h 3612957"/>
              <a:gd name="connsiteX11" fmla="*/ 2613837 w 3983133"/>
              <a:gd name="connsiteY11" fmla="*/ 3612957 h 3612957"/>
              <a:gd name="connsiteX12" fmla="*/ 1273100 w 3983133"/>
              <a:gd name="connsiteY12" fmla="*/ 3612957 h 3612957"/>
              <a:gd name="connsiteX13" fmla="*/ 948437 w 3983133"/>
              <a:gd name="connsiteY13" fmla="*/ 3498737 h 3612957"/>
              <a:gd name="connsiteX14" fmla="*/ 786105 w 3983133"/>
              <a:gd name="connsiteY14" fmla="*/ 3333419 h 3612957"/>
              <a:gd name="connsiteX15" fmla="*/ 287086 w 3983133"/>
              <a:gd name="connsiteY15" fmla="*/ 2467752 h 3612957"/>
              <a:gd name="connsiteX16" fmla="*/ 67638 w 3983133"/>
              <a:gd name="connsiteY16" fmla="*/ 2086017 h 3612957"/>
              <a:gd name="connsiteX17" fmla="*/ 67638 w 3983133"/>
              <a:gd name="connsiteY17" fmla="*/ 1526940 h 3612957"/>
              <a:gd name="connsiteX18" fmla="*/ 293099 w 3983133"/>
              <a:gd name="connsiteY18" fmla="*/ 1133182 h 3612957"/>
              <a:gd name="connsiteX19" fmla="*/ 786105 w 3983133"/>
              <a:gd name="connsiteY19" fmla="*/ 279538 h 3612957"/>
              <a:gd name="connsiteX20" fmla="*/ 954449 w 3983133"/>
              <a:gd name="connsiteY20" fmla="*/ 108208 h 3612957"/>
              <a:gd name="connsiteX21" fmla="*/ 1273100 w 3983133"/>
              <a:gd name="connsiteY21" fmla="*/ 0 h 361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83133" h="3612957">
                <a:moveTo>
                  <a:pt x="1273100" y="0"/>
                </a:moveTo>
                <a:cubicBezTo>
                  <a:pt x="1273100" y="0"/>
                  <a:pt x="1273100" y="0"/>
                  <a:pt x="2604819" y="0"/>
                </a:cubicBezTo>
                <a:cubicBezTo>
                  <a:pt x="2604819" y="0"/>
                  <a:pt x="2604819" y="0"/>
                  <a:pt x="2710034" y="0"/>
                </a:cubicBezTo>
                <a:cubicBezTo>
                  <a:pt x="2887396" y="0"/>
                  <a:pt x="3100832" y="123237"/>
                  <a:pt x="3191016" y="273527"/>
                </a:cubicBezTo>
                <a:cubicBezTo>
                  <a:pt x="3194022" y="276533"/>
                  <a:pt x="3194022" y="279538"/>
                  <a:pt x="3197028" y="279538"/>
                </a:cubicBezTo>
                <a:cubicBezTo>
                  <a:pt x="3197028" y="279538"/>
                  <a:pt x="3197028" y="279538"/>
                  <a:pt x="3509666" y="826592"/>
                </a:cubicBezTo>
                <a:cubicBezTo>
                  <a:pt x="3509666" y="826592"/>
                  <a:pt x="3509666" y="826592"/>
                  <a:pt x="3915495" y="1526940"/>
                </a:cubicBezTo>
                <a:cubicBezTo>
                  <a:pt x="4005679" y="1680236"/>
                  <a:pt x="4005679" y="1932722"/>
                  <a:pt x="3915495" y="2086017"/>
                </a:cubicBezTo>
                <a:cubicBezTo>
                  <a:pt x="3915495" y="2086017"/>
                  <a:pt x="3915495" y="2086017"/>
                  <a:pt x="3515679" y="2780354"/>
                </a:cubicBezTo>
                <a:cubicBezTo>
                  <a:pt x="3515679" y="2780354"/>
                  <a:pt x="3515679" y="2780354"/>
                  <a:pt x="3197028" y="3333419"/>
                </a:cubicBezTo>
                <a:cubicBezTo>
                  <a:pt x="3106844" y="3486714"/>
                  <a:pt x="2887396" y="3612957"/>
                  <a:pt x="2710034" y="3612957"/>
                </a:cubicBezTo>
                <a:cubicBezTo>
                  <a:pt x="2710034" y="3612957"/>
                  <a:pt x="2710034" y="3612957"/>
                  <a:pt x="2613837" y="3612957"/>
                </a:cubicBezTo>
                <a:cubicBezTo>
                  <a:pt x="2613837" y="3612957"/>
                  <a:pt x="2613837" y="3612957"/>
                  <a:pt x="1273100" y="3612957"/>
                </a:cubicBezTo>
                <a:cubicBezTo>
                  <a:pt x="1167885" y="3612957"/>
                  <a:pt x="1047639" y="3567870"/>
                  <a:pt x="948437" y="3498737"/>
                </a:cubicBezTo>
                <a:cubicBezTo>
                  <a:pt x="879296" y="3453650"/>
                  <a:pt x="822179" y="3396541"/>
                  <a:pt x="786105" y="3333419"/>
                </a:cubicBezTo>
                <a:cubicBezTo>
                  <a:pt x="786105" y="3333419"/>
                  <a:pt x="786105" y="3333419"/>
                  <a:pt x="287086" y="2467752"/>
                </a:cubicBezTo>
                <a:cubicBezTo>
                  <a:pt x="287086" y="2467752"/>
                  <a:pt x="287086" y="2467752"/>
                  <a:pt x="67638" y="2086017"/>
                </a:cubicBezTo>
                <a:cubicBezTo>
                  <a:pt x="-22546" y="1932722"/>
                  <a:pt x="-22546" y="1680236"/>
                  <a:pt x="67638" y="1526940"/>
                </a:cubicBezTo>
                <a:cubicBezTo>
                  <a:pt x="67638" y="1526940"/>
                  <a:pt x="67638" y="1526940"/>
                  <a:pt x="293099" y="1133182"/>
                </a:cubicBezTo>
                <a:cubicBezTo>
                  <a:pt x="293099" y="1133182"/>
                  <a:pt x="293099" y="1133182"/>
                  <a:pt x="786105" y="279538"/>
                </a:cubicBezTo>
                <a:cubicBezTo>
                  <a:pt x="822179" y="216417"/>
                  <a:pt x="882302" y="156301"/>
                  <a:pt x="954449" y="108208"/>
                </a:cubicBezTo>
                <a:cubicBezTo>
                  <a:pt x="1050646" y="42081"/>
                  <a:pt x="1167885" y="0"/>
                  <a:pt x="1273100" y="0"/>
                </a:cubicBez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Tree>
    <p:extLst>
      <p:ext uri="{BB962C8B-B14F-4D97-AF65-F5344CB8AC3E}">
        <p14:creationId xmlns:p14="http://schemas.microsoft.com/office/powerpoint/2010/main" val="3857631878"/>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Portfolio 28">
    <p:spTree>
      <p:nvGrpSpPr>
        <p:cNvPr id="1" name=""/>
        <p:cNvGrpSpPr/>
        <p:nvPr/>
      </p:nvGrpSpPr>
      <p:grpSpPr>
        <a:xfrm>
          <a:off x="0" y="0"/>
          <a:ext cx="0" cy="0"/>
          <a:chOff x="0" y="0"/>
          <a:chExt cx="0" cy="0"/>
        </a:xfrm>
      </p:grpSpPr>
      <p:sp>
        <p:nvSpPr>
          <p:cNvPr id="15" name="Espace réservé pour une image  14"/>
          <p:cNvSpPr>
            <a:spLocks noGrp="1"/>
          </p:cNvSpPr>
          <p:nvPr>
            <p:ph type="pic" sz="quarter" idx="14"/>
          </p:nvPr>
        </p:nvSpPr>
        <p:spPr>
          <a:xfrm>
            <a:off x="1717995" y="1633683"/>
            <a:ext cx="3024023" cy="3024023"/>
          </a:xfrm>
          <a:custGeom>
            <a:avLst/>
            <a:gdLst>
              <a:gd name="connsiteX0" fmla="*/ 2268017 w 4536034"/>
              <a:gd name="connsiteY0" fmla="*/ 0 h 4536034"/>
              <a:gd name="connsiteX1" fmla="*/ 4536034 w 4536034"/>
              <a:gd name="connsiteY1" fmla="*/ 2268017 h 4536034"/>
              <a:gd name="connsiteX2" fmla="*/ 2268017 w 4536034"/>
              <a:gd name="connsiteY2" fmla="*/ 4536034 h 4536034"/>
              <a:gd name="connsiteX3" fmla="*/ 0 w 4536034"/>
              <a:gd name="connsiteY3" fmla="*/ 2268017 h 4536034"/>
              <a:gd name="connsiteX4" fmla="*/ 2268017 w 4536034"/>
              <a:gd name="connsiteY4" fmla="*/ 0 h 4536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6034" h="4536034">
                <a:moveTo>
                  <a:pt x="2268017" y="0"/>
                </a:moveTo>
                <a:cubicBezTo>
                  <a:pt x="3520608" y="0"/>
                  <a:pt x="4536034" y="1015426"/>
                  <a:pt x="4536034" y="2268017"/>
                </a:cubicBezTo>
                <a:cubicBezTo>
                  <a:pt x="4536034" y="3520608"/>
                  <a:pt x="3520608" y="4536034"/>
                  <a:pt x="2268017" y="4536034"/>
                </a:cubicBezTo>
                <a:cubicBezTo>
                  <a:pt x="1015426" y="4536034"/>
                  <a:pt x="0" y="3520608"/>
                  <a:pt x="0" y="2268017"/>
                </a:cubicBezTo>
                <a:cubicBezTo>
                  <a:pt x="0" y="1015426"/>
                  <a:pt x="1015426" y="0"/>
                  <a:pt x="2268017" y="0"/>
                </a:cubicBez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
        <p:nvSpPr>
          <p:cNvPr id="16" name="Espace réservé pour une image  15"/>
          <p:cNvSpPr>
            <a:spLocks noGrp="1"/>
          </p:cNvSpPr>
          <p:nvPr>
            <p:ph type="pic" sz="quarter" idx="15"/>
          </p:nvPr>
        </p:nvSpPr>
        <p:spPr>
          <a:xfrm>
            <a:off x="4583989" y="3097427"/>
            <a:ext cx="3024023" cy="3024023"/>
          </a:xfrm>
          <a:custGeom>
            <a:avLst/>
            <a:gdLst>
              <a:gd name="connsiteX0" fmla="*/ 2268017 w 4536034"/>
              <a:gd name="connsiteY0" fmla="*/ 0 h 4536034"/>
              <a:gd name="connsiteX1" fmla="*/ 4536034 w 4536034"/>
              <a:gd name="connsiteY1" fmla="*/ 2268017 h 4536034"/>
              <a:gd name="connsiteX2" fmla="*/ 2268017 w 4536034"/>
              <a:gd name="connsiteY2" fmla="*/ 4536034 h 4536034"/>
              <a:gd name="connsiteX3" fmla="*/ 0 w 4536034"/>
              <a:gd name="connsiteY3" fmla="*/ 2268017 h 4536034"/>
              <a:gd name="connsiteX4" fmla="*/ 2268017 w 4536034"/>
              <a:gd name="connsiteY4" fmla="*/ 0 h 4536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6034" h="4536034">
                <a:moveTo>
                  <a:pt x="2268017" y="0"/>
                </a:moveTo>
                <a:cubicBezTo>
                  <a:pt x="3520608" y="0"/>
                  <a:pt x="4536034" y="1015426"/>
                  <a:pt x="4536034" y="2268017"/>
                </a:cubicBezTo>
                <a:cubicBezTo>
                  <a:pt x="4536034" y="3520608"/>
                  <a:pt x="3520608" y="4536034"/>
                  <a:pt x="2268017" y="4536034"/>
                </a:cubicBezTo>
                <a:cubicBezTo>
                  <a:pt x="1015426" y="4536034"/>
                  <a:pt x="0" y="3520608"/>
                  <a:pt x="0" y="2268017"/>
                </a:cubicBezTo>
                <a:cubicBezTo>
                  <a:pt x="0" y="1015426"/>
                  <a:pt x="1015426" y="0"/>
                  <a:pt x="2268017" y="0"/>
                </a:cubicBez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
        <p:nvSpPr>
          <p:cNvPr id="17" name="Espace réservé pour une image  16"/>
          <p:cNvSpPr>
            <a:spLocks noGrp="1"/>
          </p:cNvSpPr>
          <p:nvPr>
            <p:ph type="pic" sz="quarter" idx="16"/>
          </p:nvPr>
        </p:nvSpPr>
        <p:spPr>
          <a:xfrm>
            <a:off x="7466911" y="1638147"/>
            <a:ext cx="3024023" cy="3024023"/>
          </a:xfrm>
          <a:custGeom>
            <a:avLst/>
            <a:gdLst>
              <a:gd name="connsiteX0" fmla="*/ 2268017 w 4536034"/>
              <a:gd name="connsiteY0" fmla="*/ 0 h 4536034"/>
              <a:gd name="connsiteX1" fmla="*/ 4536034 w 4536034"/>
              <a:gd name="connsiteY1" fmla="*/ 2268017 h 4536034"/>
              <a:gd name="connsiteX2" fmla="*/ 2268017 w 4536034"/>
              <a:gd name="connsiteY2" fmla="*/ 4536034 h 4536034"/>
              <a:gd name="connsiteX3" fmla="*/ 0 w 4536034"/>
              <a:gd name="connsiteY3" fmla="*/ 2268017 h 4536034"/>
              <a:gd name="connsiteX4" fmla="*/ 2268017 w 4536034"/>
              <a:gd name="connsiteY4" fmla="*/ 0 h 4536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6034" h="4536034">
                <a:moveTo>
                  <a:pt x="2268017" y="0"/>
                </a:moveTo>
                <a:cubicBezTo>
                  <a:pt x="3520608" y="0"/>
                  <a:pt x="4536034" y="1015426"/>
                  <a:pt x="4536034" y="2268017"/>
                </a:cubicBezTo>
                <a:cubicBezTo>
                  <a:pt x="4536034" y="3520608"/>
                  <a:pt x="3520608" y="4536034"/>
                  <a:pt x="2268017" y="4536034"/>
                </a:cubicBezTo>
                <a:cubicBezTo>
                  <a:pt x="1015426" y="4536034"/>
                  <a:pt x="0" y="3520608"/>
                  <a:pt x="0" y="2268017"/>
                </a:cubicBezTo>
                <a:cubicBezTo>
                  <a:pt x="0" y="1015426"/>
                  <a:pt x="1015426" y="0"/>
                  <a:pt x="2268017" y="0"/>
                </a:cubicBez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
        <p:nvSpPr>
          <p:cNvPr id="12" name="Espace réservé du texte 11"/>
          <p:cNvSpPr>
            <a:spLocks noGrp="1"/>
          </p:cNvSpPr>
          <p:nvPr userDrawn="1">
            <p:ph type="body" sz="quarter" idx="10" hasCustomPrompt="1"/>
          </p:nvPr>
        </p:nvSpPr>
        <p:spPr>
          <a:xfrm>
            <a:off x="609561" y="346032"/>
            <a:ext cx="10972879"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userDrawn="1">
            <p:ph type="body" sz="quarter" idx="11"/>
          </p:nvPr>
        </p:nvSpPr>
        <p:spPr>
          <a:xfrm>
            <a:off x="609164" y="836712"/>
            <a:ext cx="10972879"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spTree>
    <p:extLst>
      <p:ext uri="{BB962C8B-B14F-4D97-AF65-F5344CB8AC3E}">
        <p14:creationId xmlns:p14="http://schemas.microsoft.com/office/powerpoint/2010/main" val="2234713258"/>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Portfolio 29">
    <p:spTree>
      <p:nvGrpSpPr>
        <p:cNvPr id="1" name=""/>
        <p:cNvGrpSpPr/>
        <p:nvPr/>
      </p:nvGrpSpPr>
      <p:grpSpPr>
        <a:xfrm>
          <a:off x="0" y="0"/>
          <a:ext cx="0" cy="0"/>
          <a:chOff x="0" y="0"/>
          <a:chExt cx="0" cy="0"/>
        </a:xfrm>
      </p:grpSpPr>
      <p:sp>
        <p:nvSpPr>
          <p:cNvPr id="10" name="Espace réservé pour une image  9"/>
          <p:cNvSpPr>
            <a:spLocks noGrp="1"/>
          </p:cNvSpPr>
          <p:nvPr>
            <p:ph type="pic" sz="quarter" idx="17"/>
          </p:nvPr>
        </p:nvSpPr>
        <p:spPr>
          <a:xfrm>
            <a:off x="8922623" y="2544971"/>
            <a:ext cx="2637900" cy="2637900"/>
          </a:xfrm>
          <a:custGeom>
            <a:avLst/>
            <a:gdLst>
              <a:gd name="connsiteX0" fmla="*/ 2268017 w 4536034"/>
              <a:gd name="connsiteY0" fmla="*/ 0 h 4536034"/>
              <a:gd name="connsiteX1" fmla="*/ 4536034 w 4536034"/>
              <a:gd name="connsiteY1" fmla="*/ 2268017 h 4536034"/>
              <a:gd name="connsiteX2" fmla="*/ 2268017 w 4536034"/>
              <a:gd name="connsiteY2" fmla="*/ 4536034 h 4536034"/>
              <a:gd name="connsiteX3" fmla="*/ 0 w 4536034"/>
              <a:gd name="connsiteY3" fmla="*/ 2268017 h 4536034"/>
              <a:gd name="connsiteX4" fmla="*/ 2268017 w 4536034"/>
              <a:gd name="connsiteY4" fmla="*/ 0 h 4536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6034" h="4536034">
                <a:moveTo>
                  <a:pt x="2268017" y="0"/>
                </a:moveTo>
                <a:cubicBezTo>
                  <a:pt x="3520608" y="0"/>
                  <a:pt x="4536034" y="1015426"/>
                  <a:pt x="4536034" y="2268017"/>
                </a:cubicBezTo>
                <a:cubicBezTo>
                  <a:pt x="4536034" y="3520608"/>
                  <a:pt x="3520608" y="4536034"/>
                  <a:pt x="2268017" y="4536034"/>
                </a:cubicBezTo>
                <a:cubicBezTo>
                  <a:pt x="1015426" y="4536034"/>
                  <a:pt x="0" y="3520608"/>
                  <a:pt x="0" y="2268017"/>
                </a:cubicBezTo>
                <a:cubicBezTo>
                  <a:pt x="0" y="1015426"/>
                  <a:pt x="1015426" y="0"/>
                  <a:pt x="2268017" y="0"/>
                </a:cubicBez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
        <p:nvSpPr>
          <p:cNvPr id="6" name="Espace réservé pour une image  5"/>
          <p:cNvSpPr>
            <a:spLocks noGrp="1"/>
          </p:cNvSpPr>
          <p:nvPr>
            <p:ph type="pic" sz="quarter" idx="15"/>
          </p:nvPr>
        </p:nvSpPr>
        <p:spPr>
          <a:xfrm>
            <a:off x="2639616" y="0"/>
            <a:ext cx="6912768" cy="4524863"/>
          </a:xfrm>
          <a:custGeom>
            <a:avLst/>
            <a:gdLst>
              <a:gd name="connsiteX0" fmla="*/ 253723 w 10369152"/>
              <a:gd name="connsiteY0" fmla="*/ 0 h 6787294"/>
              <a:gd name="connsiteX1" fmla="*/ 10115429 w 10369152"/>
              <a:gd name="connsiteY1" fmla="*/ 0 h 6787294"/>
              <a:gd name="connsiteX2" fmla="*/ 10136064 w 10369152"/>
              <a:gd name="connsiteY2" fmla="*/ 60984 h 6787294"/>
              <a:gd name="connsiteX3" fmla="*/ 10369152 w 10369152"/>
              <a:gd name="connsiteY3" fmla="*/ 1602718 h 6787294"/>
              <a:gd name="connsiteX4" fmla="*/ 5184576 w 10369152"/>
              <a:gd name="connsiteY4" fmla="*/ 6787294 h 6787294"/>
              <a:gd name="connsiteX5" fmla="*/ 0 w 10369152"/>
              <a:gd name="connsiteY5" fmla="*/ 1602718 h 6787294"/>
              <a:gd name="connsiteX6" fmla="*/ 233089 w 10369152"/>
              <a:gd name="connsiteY6" fmla="*/ 60984 h 678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69152" h="6787294">
                <a:moveTo>
                  <a:pt x="253723" y="0"/>
                </a:moveTo>
                <a:lnTo>
                  <a:pt x="10115429" y="0"/>
                </a:lnTo>
                <a:lnTo>
                  <a:pt x="10136064" y="60984"/>
                </a:lnTo>
                <a:cubicBezTo>
                  <a:pt x="10287547" y="548017"/>
                  <a:pt x="10369152" y="1065838"/>
                  <a:pt x="10369152" y="1602718"/>
                </a:cubicBezTo>
                <a:cubicBezTo>
                  <a:pt x="10369152" y="4466080"/>
                  <a:pt x="8047938" y="6787294"/>
                  <a:pt x="5184576" y="6787294"/>
                </a:cubicBezTo>
                <a:cubicBezTo>
                  <a:pt x="2321214" y="6787294"/>
                  <a:pt x="0" y="4466080"/>
                  <a:pt x="0" y="1602718"/>
                </a:cubicBezTo>
                <a:cubicBezTo>
                  <a:pt x="0" y="1065838"/>
                  <a:pt x="81605" y="548017"/>
                  <a:pt x="233089" y="60984"/>
                </a:cubicBez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
        <p:nvSpPr>
          <p:cNvPr id="13" name="Espace réservé pour une image  12"/>
          <p:cNvSpPr>
            <a:spLocks noGrp="1"/>
          </p:cNvSpPr>
          <p:nvPr>
            <p:ph type="pic" sz="quarter" idx="18"/>
          </p:nvPr>
        </p:nvSpPr>
        <p:spPr>
          <a:xfrm>
            <a:off x="595364" y="2558657"/>
            <a:ext cx="2637900" cy="2637900"/>
          </a:xfrm>
          <a:custGeom>
            <a:avLst/>
            <a:gdLst>
              <a:gd name="connsiteX0" fmla="*/ 2268017 w 4536034"/>
              <a:gd name="connsiteY0" fmla="*/ 0 h 4536034"/>
              <a:gd name="connsiteX1" fmla="*/ 4536034 w 4536034"/>
              <a:gd name="connsiteY1" fmla="*/ 2268017 h 4536034"/>
              <a:gd name="connsiteX2" fmla="*/ 2268017 w 4536034"/>
              <a:gd name="connsiteY2" fmla="*/ 4536034 h 4536034"/>
              <a:gd name="connsiteX3" fmla="*/ 0 w 4536034"/>
              <a:gd name="connsiteY3" fmla="*/ 2268017 h 4536034"/>
              <a:gd name="connsiteX4" fmla="*/ 2268017 w 4536034"/>
              <a:gd name="connsiteY4" fmla="*/ 0 h 4536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6034" h="4536034">
                <a:moveTo>
                  <a:pt x="2268017" y="0"/>
                </a:moveTo>
                <a:cubicBezTo>
                  <a:pt x="3520608" y="0"/>
                  <a:pt x="4536034" y="1015426"/>
                  <a:pt x="4536034" y="2268017"/>
                </a:cubicBezTo>
                <a:cubicBezTo>
                  <a:pt x="4536034" y="3520608"/>
                  <a:pt x="3520608" y="4536034"/>
                  <a:pt x="2268017" y="4536034"/>
                </a:cubicBezTo>
                <a:cubicBezTo>
                  <a:pt x="1015426" y="4536034"/>
                  <a:pt x="0" y="3520608"/>
                  <a:pt x="0" y="2268017"/>
                </a:cubicBezTo>
                <a:cubicBezTo>
                  <a:pt x="0" y="1015426"/>
                  <a:pt x="1015426" y="0"/>
                  <a:pt x="2268017" y="0"/>
                </a:cubicBez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1600">
                <a:latin typeface="+mj-lt"/>
              </a:defRPr>
            </a:lvl1pPr>
          </a:lstStyle>
          <a:p>
            <a:pPr marL="0" lvl="0" indent="0" algn="ctr" defTabSz="609630">
              <a:lnSpc>
                <a:spcPct val="100000"/>
              </a:lnSpc>
              <a:spcBef>
                <a:spcPts val="667"/>
              </a:spcBef>
              <a:buFontTx/>
            </a:pPr>
            <a:endParaRPr lang="fr-FR"/>
          </a:p>
        </p:txBody>
      </p:sp>
    </p:spTree>
    <p:extLst>
      <p:ext uri="{BB962C8B-B14F-4D97-AF65-F5344CB8AC3E}">
        <p14:creationId xmlns:p14="http://schemas.microsoft.com/office/powerpoint/2010/main" val="1792739927"/>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0789D3D-C067-E248-BE6E-A40862D4D4B8}" type="datetime1">
              <a:rPr lang="en-US" smtClean="0"/>
              <a:t>11/29/2022</a:t>
            </a:fld>
            <a:endParaRPr lang="en-US"/>
          </a:p>
        </p:txBody>
      </p:sp>
      <p:sp>
        <p:nvSpPr>
          <p:cNvPr id="5" name="Footer Placeholder 4"/>
          <p:cNvSpPr>
            <a:spLocks noGrp="1"/>
          </p:cNvSpPr>
          <p:nvPr>
            <p:ph type="ftr" sz="quarter" idx="11"/>
          </p:nvPr>
        </p:nvSpPr>
        <p:spPr/>
        <p:txBody>
          <a:bodyPr/>
          <a:lstStyle/>
          <a:p>
            <a:r>
              <a:rPr lang="hr-HR"/>
              <a:t>| PG</a:t>
            </a:r>
            <a:endParaRPr lang="en-US"/>
          </a:p>
        </p:txBody>
      </p:sp>
      <p:sp>
        <p:nvSpPr>
          <p:cNvPr id="6" name="Slide Number Placeholder 5"/>
          <p:cNvSpPr>
            <a:spLocks noGrp="1"/>
          </p:cNvSpPr>
          <p:nvPr>
            <p:ph type="sldNum" sz="quarter" idx="12"/>
          </p:nvPr>
        </p:nvSpPr>
        <p:spPr/>
        <p:txBody>
          <a:bodyPr/>
          <a:lstStyle/>
          <a:p>
            <a:fld id="{87733B05-2409-824A-A851-C430283129C8}" type="slidenum">
              <a:rPr lang="en-US" smtClean="0"/>
              <a:t>‹#›</a:t>
            </a:fld>
            <a:endParaRPr lang="en-US"/>
          </a:p>
        </p:txBody>
      </p:sp>
    </p:spTree>
    <p:extLst>
      <p:ext uri="{BB962C8B-B14F-4D97-AF65-F5344CB8AC3E}">
        <p14:creationId xmlns:p14="http://schemas.microsoft.com/office/powerpoint/2010/main" val="389665863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F037FC8B-884B-1A43-AA57-72B093F2B412}"/>
              </a:ext>
            </a:extLst>
          </p:cNvPr>
          <p:cNvSpPr>
            <a:spLocks noGrp="1"/>
          </p:cNvSpPr>
          <p:nvPr>
            <p:ph type="ctrTitle"/>
          </p:nvPr>
        </p:nvSpPr>
        <p:spPr>
          <a:xfrm>
            <a:off x="1066800" y="1122364"/>
            <a:ext cx="3226067" cy="517595"/>
          </a:xfrm>
          <a:prstGeom prst="rect">
            <a:avLst/>
          </a:prstGeom>
          <a:noFill/>
          <a:ln cmpd="sng">
            <a:noFill/>
          </a:ln>
        </p:spPr>
        <p:txBody>
          <a:bodyPr anchor="t" anchorCtr="0"/>
          <a:lstStyle>
            <a:lvl1pPr algn="l">
              <a:defRPr sz="3200" b="1" i="0" u="none">
                <a:ln>
                  <a:noFill/>
                </a:ln>
                <a:solidFill>
                  <a:schemeClr val="tx1"/>
                </a:solidFill>
                <a:latin typeface="Arial" panose="020B0604020202020204" pitchFamily="34" charset="0"/>
                <a:cs typeface="Arial" panose="020B0604020202020204" pitchFamily="34" charset="0"/>
              </a:defRPr>
            </a:lvl1pPr>
          </a:lstStyle>
          <a:p>
            <a:r>
              <a:rPr lang="en-US"/>
              <a:t>Click to edit</a:t>
            </a:r>
          </a:p>
        </p:txBody>
      </p:sp>
      <p:sp>
        <p:nvSpPr>
          <p:cNvPr id="23" name="Text Placeholder 22">
            <a:extLst>
              <a:ext uri="{FF2B5EF4-FFF2-40B4-BE49-F238E27FC236}">
                <a16:creationId xmlns:a16="http://schemas.microsoft.com/office/drawing/2014/main" id="{BD56DD08-B15B-EA4C-A08D-04F5CC448184}"/>
              </a:ext>
            </a:extLst>
          </p:cNvPr>
          <p:cNvSpPr>
            <a:spLocks noGrp="1"/>
          </p:cNvSpPr>
          <p:nvPr>
            <p:ph type="body" sz="quarter" idx="24" hasCustomPrompt="1"/>
          </p:nvPr>
        </p:nvSpPr>
        <p:spPr>
          <a:xfrm>
            <a:off x="1066800" y="842910"/>
            <a:ext cx="3225800" cy="219005"/>
          </a:xfrm>
          <a:prstGeom prst="rect">
            <a:avLst/>
          </a:prstGeom>
        </p:spPr>
        <p:txBody>
          <a:bodyPr/>
          <a:lstStyle>
            <a:lvl1pPr marL="0" indent="0">
              <a:buNone/>
              <a:defRPr sz="1000" b="1" i="0" spc="20" baseline="0">
                <a:solidFill>
                  <a:srgbClr val="99A6AF"/>
                </a:solidFill>
                <a:latin typeface="Arial" panose="020B0604020202020204" pitchFamily="34" charset="0"/>
                <a:cs typeface="Arial" panose="020B0604020202020204" pitchFamily="34" charset="0"/>
              </a:defRPr>
            </a:lvl1pPr>
          </a:lstStyle>
          <a:p>
            <a:pPr lvl="0"/>
            <a:r>
              <a:rPr lang="en-US"/>
              <a:t>EDIT MASTER</a:t>
            </a:r>
          </a:p>
        </p:txBody>
      </p:sp>
      <p:sp>
        <p:nvSpPr>
          <p:cNvPr id="16" name="Text Placeholder 9">
            <a:extLst>
              <a:ext uri="{FF2B5EF4-FFF2-40B4-BE49-F238E27FC236}">
                <a16:creationId xmlns:a16="http://schemas.microsoft.com/office/drawing/2014/main" id="{E79E3193-AC49-9D4C-8BCE-AABA0F9D92A9}"/>
              </a:ext>
            </a:extLst>
          </p:cNvPr>
          <p:cNvSpPr>
            <a:spLocks noGrp="1"/>
          </p:cNvSpPr>
          <p:nvPr>
            <p:ph type="body" sz="quarter" idx="21"/>
          </p:nvPr>
        </p:nvSpPr>
        <p:spPr>
          <a:xfrm>
            <a:off x="1066800" y="5958038"/>
            <a:ext cx="3226067" cy="218925"/>
          </a:xfrm>
          <a:prstGeom prst="rect">
            <a:avLst/>
          </a:prstGeom>
        </p:spPr>
        <p:txBody>
          <a:bodyPr/>
          <a:lstStyle>
            <a:lvl1pPr marL="0" indent="0">
              <a:lnSpc>
                <a:spcPct val="100000"/>
              </a:lnSpc>
              <a:buNone/>
              <a:defRPr sz="1000" b="0" i="0">
                <a:latin typeface="Arial" panose="020B0604020202020204" pitchFamily="34" charset="0"/>
                <a:cs typeface="Arial" panose="020B0604020202020204" pitchFamily="34" charset="0"/>
              </a:defRPr>
            </a:lvl1pPr>
          </a:lstStyle>
          <a:p>
            <a:pPr lvl="0"/>
            <a:r>
              <a:rPr lang="en-US"/>
              <a:t>Edit Master text styles</a:t>
            </a:r>
          </a:p>
        </p:txBody>
      </p:sp>
      <p:sp>
        <p:nvSpPr>
          <p:cNvPr id="2" name="Rectangle 1">
            <a:extLst>
              <a:ext uri="{FF2B5EF4-FFF2-40B4-BE49-F238E27FC236}">
                <a16:creationId xmlns:a16="http://schemas.microsoft.com/office/drawing/2014/main" id="{A5A6BEEE-F1A2-EA48-B843-A16EA7A7D695}"/>
              </a:ext>
            </a:extLst>
          </p:cNvPr>
          <p:cNvSpPr/>
          <p:nvPr userDrawn="1"/>
        </p:nvSpPr>
        <p:spPr>
          <a:xfrm>
            <a:off x="4800600" y="0"/>
            <a:ext cx="7391400" cy="6858000"/>
          </a:xfrm>
          <a:prstGeom prst="rect">
            <a:avLst/>
          </a:prstGeom>
          <a:solidFill>
            <a:srgbClr val="0021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Oval 13">
            <a:extLst>
              <a:ext uri="{FF2B5EF4-FFF2-40B4-BE49-F238E27FC236}">
                <a16:creationId xmlns:a16="http://schemas.microsoft.com/office/drawing/2014/main" id="{AFB48F21-26A9-0D44-B84E-AB19EA626C76}"/>
              </a:ext>
            </a:extLst>
          </p:cNvPr>
          <p:cNvSpPr/>
          <p:nvPr userDrawn="1"/>
        </p:nvSpPr>
        <p:spPr>
          <a:xfrm>
            <a:off x="6176372" y="1061915"/>
            <a:ext cx="4658541" cy="4658541"/>
          </a:xfrm>
          <a:prstGeom prst="ellipse">
            <a:avLst/>
          </a:prstGeom>
          <a:solidFill>
            <a:schemeClr val="bg1"/>
          </a:solidFill>
          <a:ln>
            <a:noFill/>
          </a:ln>
          <a:effectLst>
            <a:outerShdw blurRad="406400" dist="190500" dir="5400000" algn="ctr" rotWithShape="0">
              <a:srgbClr val="0070B9">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Text Placeholder 2">
            <a:extLst>
              <a:ext uri="{FF2B5EF4-FFF2-40B4-BE49-F238E27FC236}">
                <a16:creationId xmlns:a16="http://schemas.microsoft.com/office/drawing/2014/main" id="{62E18AEF-6119-3A48-BFBA-3D46CDCD56CF}"/>
              </a:ext>
            </a:extLst>
          </p:cNvPr>
          <p:cNvSpPr>
            <a:spLocks noGrp="1"/>
          </p:cNvSpPr>
          <p:nvPr>
            <p:ph type="body" sz="quarter" idx="20" hasCustomPrompt="1"/>
          </p:nvPr>
        </p:nvSpPr>
        <p:spPr>
          <a:xfrm>
            <a:off x="6834866" y="2022513"/>
            <a:ext cx="3225801" cy="2115019"/>
          </a:xfrm>
          <a:prstGeom prst="rect">
            <a:avLst/>
          </a:prstGeom>
        </p:spPr>
        <p:txBody>
          <a:bodyPr/>
          <a:lstStyle>
            <a:lvl1pPr marL="0" indent="0" algn="ctr">
              <a:lnSpc>
                <a:spcPct val="100000"/>
              </a:lnSpc>
              <a:buNone/>
              <a:defRPr sz="15501" b="1" i="0" spc="-300">
                <a:solidFill>
                  <a:srgbClr val="6EBE4A"/>
                </a:solidFill>
                <a:latin typeface="Arial Black" panose="020B0604020202020204" pitchFamily="34" charset="0"/>
                <a:cs typeface="Arial Black" panose="020B0604020202020204" pitchFamily="34" charset="0"/>
              </a:defRPr>
            </a:lvl1pPr>
          </a:lstStyle>
          <a:p>
            <a:pPr lvl="0"/>
            <a:r>
              <a:rPr lang="en-US"/>
              <a:t>00</a:t>
            </a:r>
          </a:p>
        </p:txBody>
      </p:sp>
      <p:sp>
        <p:nvSpPr>
          <p:cNvPr id="17" name="Text Placeholder 2">
            <a:extLst>
              <a:ext uri="{FF2B5EF4-FFF2-40B4-BE49-F238E27FC236}">
                <a16:creationId xmlns:a16="http://schemas.microsoft.com/office/drawing/2014/main" id="{2E143A74-D1DE-8D41-B9F3-4C89AAC43D95}"/>
              </a:ext>
            </a:extLst>
          </p:cNvPr>
          <p:cNvSpPr>
            <a:spLocks noGrp="1"/>
          </p:cNvSpPr>
          <p:nvPr>
            <p:ph type="body" sz="quarter" idx="26"/>
          </p:nvPr>
        </p:nvSpPr>
        <p:spPr>
          <a:xfrm>
            <a:off x="6834867" y="4164615"/>
            <a:ext cx="3225800" cy="349203"/>
          </a:xfrm>
          <a:prstGeom prst="rect">
            <a:avLst/>
          </a:prstGeom>
        </p:spPr>
        <p:txBody>
          <a:bodyPr/>
          <a:lstStyle>
            <a:lvl1pPr marL="0" indent="0" algn="ctr">
              <a:buNone/>
              <a:defRPr sz="1400" b="0" i="0">
                <a:solidFill>
                  <a:srgbClr val="6EBE4A"/>
                </a:solidFill>
                <a:latin typeface="Arial" panose="020B0604020202020204" pitchFamily="34" charset="0"/>
                <a:cs typeface="Arial" panose="020B0604020202020204" pitchFamily="34" charset="0"/>
              </a:defRPr>
            </a:lvl1pPr>
            <a:lvl2pPr>
              <a:defRPr sz="1800" b="0" i="0">
                <a:latin typeface="Arial" panose="020B0604020202020204" pitchFamily="34" charset="0"/>
                <a:cs typeface="Arial" panose="020B0604020202020204" pitchFamily="34" charset="0"/>
              </a:defRPr>
            </a:lvl2pPr>
            <a:lvl3pPr>
              <a:defRPr sz="1800" b="0" i="0">
                <a:latin typeface="Arial" panose="020B0604020202020204" pitchFamily="34" charset="0"/>
                <a:cs typeface="Arial" panose="020B0604020202020204" pitchFamily="34" charset="0"/>
              </a:defRPr>
            </a:lvl3pPr>
            <a:lvl4pPr>
              <a:defRPr sz="1800" b="0" i="0">
                <a:latin typeface="Arial" panose="020B0604020202020204" pitchFamily="34" charset="0"/>
                <a:cs typeface="Arial" panose="020B0604020202020204" pitchFamily="34" charset="0"/>
              </a:defRPr>
            </a:lvl4pPr>
            <a:lvl5pPr>
              <a:defRPr sz="1800" b="0" i="0">
                <a:latin typeface="Arial" panose="020B0604020202020204" pitchFamily="34" charset="0"/>
                <a:cs typeface="Arial" panose="020B0604020202020204" pitchFamily="34" charset="0"/>
              </a:defRPr>
            </a:lvl5pPr>
          </a:lstStyle>
          <a:p>
            <a:pPr lvl="0"/>
            <a:r>
              <a:rPr lang="en-US"/>
              <a:t>Edit Master text styles</a:t>
            </a:r>
          </a:p>
        </p:txBody>
      </p:sp>
    </p:spTree>
    <p:extLst>
      <p:ext uri="{BB962C8B-B14F-4D97-AF65-F5344CB8AC3E}">
        <p14:creationId xmlns:p14="http://schemas.microsoft.com/office/powerpoint/2010/main" val="28182498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ntent Slide 1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664464" y="232014"/>
            <a:ext cx="9089136" cy="734005"/>
          </a:xfrm>
        </p:spPr>
        <p:txBody>
          <a:bodyPr anchor="ctr">
            <a:normAutofit/>
          </a:bodyPr>
          <a:lstStyle>
            <a:lvl1pPr>
              <a:defRPr sz="3000" b="1">
                <a:solidFill>
                  <a:srgbClr val="00C0F3"/>
                </a:solidFill>
              </a:defRPr>
            </a:lvl1pPr>
          </a:lstStyle>
          <a:p>
            <a:r>
              <a:rPr lang="en-US"/>
              <a:t>Slide’s Main Point</a:t>
            </a:r>
          </a:p>
        </p:txBody>
      </p:sp>
      <p:sp>
        <p:nvSpPr>
          <p:cNvPr id="3" name="Text Placeholder 2"/>
          <p:cNvSpPr>
            <a:spLocks noGrp="1"/>
          </p:cNvSpPr>
          <p:nvPr>
            <p:ph type="body" sz="quarter" idx="10"/>
          </p:nvPr>
        </p:nvSpPr>
        <p:spPr>
          <a:xfrm>
            <a:off x="665163" y="1039762"/>
            <a:ext cx="7412037" cy="5361038"/>
          </a:xfrm>
        </p:spPr>
        <p:txBody>
          <a:bodyPr anchor="t">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riangle 5">
            <a:extLst>
              <a:ext uri="{FF2B5EF4-FFF2-40B4-BE49-F238E27FC236}">
                <a16:creationId xmlns:a16="http://schemas.microsoft.com/office/drawing/2014/main" id="{8543610B-8197-F640-A914-2F3E7D94A545}"/>
              </a:ext>
            </a:extLst>
          </p:cNvPr>
          <p:cNvSpPr>
            <a:spLocks noChangeAspect="1"/>
          </p:cNvSpPr>
          <p:nvPr userDrawn="1"/>
        </p:nvSpPr>
        <p:spPr>
          <a:xfrm rot="13500000" flipV="1">
            <a:off x="9704760" y="954050"/>
            <a:ext cx="4974481" cy="4974481"/>
          </a:xfrm>
          <a:prstGeom prst="triangle">
            <a:avLst>
              <a:gd name="adj" fmla="val 100000"/>
            </a:avLst>
          </a:prstGeom>
          <a:blipFill dpi="0" rotWithShape="0">
            <a:blip r:embed="rId3" cstate="screen">
              <a:extLst>
                <a:ext uri="{28A0092B-C50C-407E-A947-70E740481C1C}">
                  <a14:useLocalDpi xmlns:a14="http://schemas.microsoft.com/office/drawing/2010/main"/>
                </a:ext>
              </a:extLst>
            </a:blip>
            <a:srcRect/>
            <a:stretch>
              <a:fillRect l="-94969" r="-10503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97412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Slide 1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23BA2E-E90E-2140-AA13-8DD99FB740E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2602" t="12101" r="7585" b="4119"/>
          <a:stretch/>
        </p:blipFill>
        <p:spPr>
          <a:xfrm>
            <a:off x="7848600" y="1"/>
            <a:ext cx="4343400" cy="6858000"/>
          </a:xfrm>
          <a:prstGeom prst="rect">
            <a:avLst/>
          </a:prstGeom>
        </p:spPr>
      </p:pic>
      <p:sp>
        <p:nvSpPr>
          <p:cNvPr id="4" name="Title 1">
            <a:extLst>
              <a:ext uri="{FF2B5EF4-FFF2-40B4-BE49-F238E27FC236}">
                <a16:creationId xmlns:a16="http://schemas.microsoft.com/office/drawing/2014/main" id="{BB130235-1D5D-B043-B275-8E36ACA40A2D}"/>
              </a:ext>
            </a:extLst>
          </p:cNvPr>
          <p:cNvSpPr>
            <a:spLocks noGrp="1"/>
          </p:cNvSpPr>
          <p:nvPr>
            <p:ph type="title" hasCustomPrompt="1"/>
          </p:nvPr>
        </p:nvSpPr>
        <p:spPr>
          <a:xfrm>
            <a:off x="664464" y="232014"/>
            <a:ext cx="6955536" cy="734005"/>
          </a:xfrm>
        </p:spPr>
        <p:txBody>
          <a:bodyPr anchor="ctr">
            <a:normAutofit/>
          </a:bodyPr>
          <a:lstStyle>
            <a:lvl1pPr>
              <a:defRPr sz="3000" b="1">
                <a:solidFill>
                  <a:schemeClr val="bg1"/>
                </a:solidFill>
              </a:defRPr>
            </a:lvl1pPr>
          </a:lstStyle>
          <a:p>
            <a:r>
              <a:rPr lang="en-US"/>
              <a:t>Slide’s Main Point</a:t>
            </a:r>
          </a:p>
        </p:txBody>
      </p:sp>
      <p:sp>
        <p:nvSpPr>
          <p:cNvPr id="5" name="Text Placeholder 2">
            <a:extLst>
              <a:ext uri="{FF2B5EF4-FFF2-40B4-BE49-F238E27FC236}">
                <a16:creationId xmlns:a16="http://schemas.microsoft.com/office/drawing/2014/main" id="{66DC72F3-9AF1-8E48-A342-E5B9140D55DA}"/>
              </a:ext>
            </a:extLst>
          </p:cNvPr>
          <p:cNvSpPr>
            <a:spLocks noGrp="1"/>
          </p:cNvSpPr>
          <p:nvPr>
            <p:ph type="body" sz="quarter" idx="10"/>
          </p:nvPr>
        </p:nvSpPr>
        <p:spPr>
          <a:xfrm>
            <a:off x="665163" y="1039762"/>
            <a:ext cx="6954837" cy="5361038"/>
          </a:xfrm>
        </p:spPr>
        <p:txBody>
          <a:bodyPr anchor="t">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79043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Slide 1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23BA2E-E90E-2140-AA13-8DD99FB740E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9508" t="11475" r="27213"/>
          <a:stretch/>
        </p:blipFill>
        <p:spPr>
          <a:xfrm>
            <a:off x="7162800" y="1"/>
            <a:ext cx="5029200" cy="6858000"/>
          </a:xfrm>
          <a:prstGeom prst="rect">
            <a:avLst/>
          </a:prstGeom>
        </p:spPr>
      </p:pic>
      <p:sp>
        <p:nvSpPr>
          <p:cNvPr id="4" name="Title 1">
            <a:extLst>
              <a:ext uri="{FF2B5EF4-FFF2-40B4-BE49-F238E27FC236}">
                <a16:creationId xmlns:a16="http://schemas.microsoft.com/office/drawing/2014/main" id="{BB130235-1D5D-B043-B275-8E36ACA40A2D}"/>
              </a:ext>
            </a:extLst>
          </p:cNvPr>
          <p:cNvSpPr>
            <a:spLocks noGrp="1"/>
          </p:cNvSpPr>
          <p:nvPr>
            <p:ph type="title" hasCustomPrompt="1"/>
          </p:nvPr>
        </p:nvSpPr>
        <p:spPr>
          <a:xfrm>
            <a:off x="664464" y="232014"/>
            <a:ext cx="5811837" cy="734005"/>
          </a:xfrm>
        </p:spPr>
        <p:txBody>
          <a:bodyPr anchor="ctr">
            <a:normAutofit/>
          </a:bodyPr>
          <a:lstStyle>
            <a:lvl1pPr>
              <a:defRPr sz="3000" b="1">
                <a:solidFill>
                  <a:srgbClr val="00C0F3"/>
                </a:solidFill>
              </a:defRPr>
            </a:lvl1pPr>
          </a:lstStyle>
          <a:p>
            <a:r>
              <a:rPr lang="en-US"/>
              <a:t>Slide’s Main Point</a:t>
            </a:r>
          </a:p>
        </p:txBody>
      </p:sp>
      <p:sp>
        <p:nvSpPr>
          <p:cNvPr id="5" name="Text Placeholder 2">
            <a:extLst>
              <a:ext uri="{FF2B5EF4-FFF2-40B4-BE49-F238E27FC236}">
                <a16:creationId xmlns:a16="http://schemas.microsoft.com/office/drawing/2014/main" id="{66DC72F3-9AF1-8E48-A342-E5B9140D55DA}"/>
              </a:ext>
            </a:extLst>
          </p:cNvPr>
          <p:cNvSpPr>
            <a:spLocks noGrp="1"/>
          </p:cNvSpPr>
          <p:nvPr>
            <p:ph type="body" sz="quarter" idx="10"/>
          </p:nvPr>
        </p:nvSpPr>
        <p:spPr>
          <a:xfrm>
            <a:off x="665163" y="1039762"/>
            <a:ext cx="5811837" cy="5361038"/>
          </a:xfrm>
        </p:spPr>
        <p:txBody>
          <a:bodyPr anchor="t">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246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Slide 1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664464" y="232014"/>
            <a:ext cx="7946136" cy="734005"/>
          </a:xfrm>
        </p:spPr>
        <p:txBody>
          <a:bodyPr anchor="ctr">
            <a:normAutofit/>
          </a:bodyPr>
          <a:lstStyle>
            <a:lvl1pPr>
              <a:defRPr sz="3000" b="1">
                <a:solidFill>
                  <a:schemeClr val="bg1"/>
                </a:solidFill>
              </a:defRPr>
            </a:lvl1pPr>
          </a:lstStyle>
          <a:p>
            <a:r>
              <a:rPr lang="en-US"/>
              <a:t>Slide’s Main Point</a:t>
            </a:r>
          </a:p>
        </p:txBody>
      </p:sp>
      <p:sp>
        <p:nvSpPr>
          <p:cNvPr id="9" name="Text Placeholder 2"/>
          <p:cNvSpPr>
            <a:spLocks noGrp="1"/>
          </p:cNvSpPr>
          <p:nvPr>
            <p:ph type="body" sz="quarter" idx="10"/>
          </p:nvPr>
        </p:nvSpPr>
        <p:spPr>
          <a:xfrm>
            <a:off x="665163" y="1039762"/>
            <a:ext cx="9850437" cy="5361038"/>
          </a:xfrm>
        </p:spPr>
        <p:txBody>
          <a:bodyPr anchor="t">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93957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Slide 1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664463" y="232014"/>
            <a:ext cx="9850437" cy="734005"/>
          </a:xfrm>
        </p:spPr>
        <p:txBody>
          <a:bodyPr anchor="ctr">
            <a:normAutofit/>
          </a:bodyPr>
          <a:lstStyle>
            <a:lvl1pPr>
              <a:defRPr sz="3000" b="1">
                <a:solidFill>
                  <a:schemeClr val="bg1"/>
                </a:solidFill>
              </a:defRPr>
            </a:lvl1pPr>
          </a:lstStyle>
          <a:p>
            <a:r>
              <a:rPr lang="en-US"/>
              <a:t>Slide’s Main Point</a:t>
            </a:r>
          </a:p>
        </p:txBody>
      </p:sp>
      <p:sp>
        <p:nvSpPr>
          <p:cNvPr id="9" name="Text Placeholder 2"/>
          <p:cNvSpPr>
            <a:spLocks noGrp="1"/>
          </p:cNvSpPr>
          <p:nvPr>
            <p:ph type="body" sz="quarter" idx="10"/>
          </p:nvPr>
        </p:nvSpPr>
        <p:spPr>
          <a:xfrm>
            <a:off x="665163" y="1039762"/>
            <a:ext cx="7183437" cy="5361038"/>
          </a:xfrm>
        </p:spPr>
        <p:txBody>
          <a:bodyPr anchor="t">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18756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Presentation Titl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605745"/>
            <a:ext cx="9529011" cy="2717747"/>
          </a:xfrm>
          <a:effectLst/>
        </p:spPr>
        <p:txBody>
          <a:bodyPr anchor="b">
            <a:normAutofit/>
          </a:bodyPr>
          <a:lstStyle>
            <a:lvl1pPr algn="l">
              <a:defRPr sz="8000">
                <a:solidFill>
                  <a:srgbClr val="00C0F3"/>
                </a:solidFill>
                <a:effectLst/>
              </a:defRPr>
            </a:lvl1pPr>
          </a:lstStyle>
          <a:p>
            <a:r>
              <a:rPr lang="en-US"/>
              <a:t>Presentation Title</a:t>
            </a:r>
          </a:p>
        </p:txBody>
      </p:sp>
      <p:sp>
        <p:nvSpPr>
          <p:cNvPr id="3" name="Subtitle 2"/>
          <p:cNvSpPr>
            <a:spLocks noGrp="1"/>
          </p:cNvSpPr>
          <p:nvPr>
            <p:ph type="subTitle" idx="1" hasCustomPrompt="1"/>
          </p:nvPr>
        </p:nvSpPr>
        <p:spPr>
          <a:xfrm>
            <a:off x="685800" y="3462915"/>
            <a:ext cx="6869415" cy="1451667"/>
          </a:xfrm>
          <a:noFill/>
        </p:spPr>
        <p:txBody>
          <a:bodyPr anchor="ctr">
            <a:noAutofit/>
          </a:bodyPr>
          <a:lstStyle>
            <a:lvl1pPr marL="0" indent="0" algn="l">
              <a:buNone/>
              <a:defRPr sz="2800" b="0">
                <a:solidFill>
                  <a:schemeClr val="bg1"/>
                </a:solidFill>
                <a:effectLs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Presentation Subtitle</a:t>
            </a:r>
          </a:p>
        </p:txBody>
      </p:sp>
      <p:sp>
        <p:nvSpPr>
          <p:cNvPr id="7" name="Text Placeholder 6"/>
          <p:cNvSpPr>
            <a:spLocks noGrp="1"/>
          </p:cNvSpPr>
          <p:nvPr>
            <p:ph type="body" sz="quarter" idx="10" hasCustomPrompt="1"/>
          </p:nvPr>
        </p:nvSpPr>
        <p:spPr>
          <a:xfrm>
            <a:off x="7660224" y="3462915"/>
            <a:ext cx="2554587" cy="418057"/>
          </a:xfrm>
        </p:spPr>
        <p:txBody>
          <a:bodyPr anchor="ctr">
            <a:normAutofit/>
          </a:bodyPr>
          <a:lstStyle>
            <a:lvl1pPr marL="0" indent="0" algn="r">
              <a:buNone/>
              <a:defRPr sz="2000" b="1" i="0">
                <a:solidFill>
                  <a:schemeClr val="bg1"/>
                </a:solidFill>
              </a:defRPr>
            </a:lvl1pPr>
          </a:lstStyle>
          <a:p>
            <a:pPr lvl="0"/>
            <a:r>
              <a:rPr lang="en-US"/>
              <a:t>Date</a:t>
            </a:r>
          </a:p>
        </p:txBody>
      </p:sp>
    </p:spTree>
    <p:extLst>
      <p:ext uri="{BB962C8B-B14F-4D97-AF65-F5344CB8AC3E}">
        <p14:creationId xmlns:p14="http://schemas.microsoft.com/office/powerpoint/2010/main" val="41668439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Slide 1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114100" y="232014"/>
            <a:ext cx="7696200" cy="734005"/>
          </a:xfrm>
        </p:spPr>
        <p:txBody>
          <a:bodyPr anchor="ctr">
            <a:normAutofit/>
          </a:bodyPr>
          <a:lstStyle>
            <a:lvl1pPr>
              <a:defRPr sz="3000" b="1">
                <a:solidFill>
                  <a:srgbClr val="00C0F3"/>
                </a:solidFill>
              </a:defRPr>
            </a:lvl1pPr>
          </a:lstStyle>
          <a:p>
            <a:r>
              <a:rPr lang="en-US"/>
              <a:t>Slide’s Main Point</a:t>
            </a:r>
          </a:p>
        </p:txBody>
      </p:sp>
      <p:sp>
        <p:nvSpPr>
          <p:cNvPr id="9" name="Text Placeholder 2"/>
          <p:cNvSpPr>
            <a:spLocks noGrp="1"/>
          </p:cNvSpPr>
          <p:nvPr>
            <p:ph type="body" sz="quarter" idx="10"/>
          </p:nvPr>
        </p:nvSpPr>
        <p:spPr>
          <a:xfrm>
            <a:off x="4114800" y="1039762"/>
            <a:ext cx="7696200" cy="5361038"/>
          </a:xfrm>
        </p:spPr>
        <p:txBody>
          <a:bodyPr anchor="t">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93065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Slide 1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664464" y="232014"/>
            <a:ext cx="7946136" cy="734005"/>
          </a:xfrm>
        </p:spPr>
        <p:txBody>
          <a:bodyPr anchor="ctr">
            <a:normAutofit/>
          </a:bodyPr>
          <a:lstStyle>
            <a:lvl1pPr>
              <a:defRPr sz="3000" b="1">
                <a:solidFill>
                  <a:srgbClr val="00C0F3"/>
                </a:solidFill>
              </a:defRPr>
            </a:lvl1pPr>
          </a:lstStyle>
          <a:p>
            <a:r>
              <a:rPr lang="en-US"/>
              <a:t>Slide’s Main Point</a:t>
            </a:r>
          </a:p>
        </p:txBody>
      </p:sp>
      <p:sp>
        <p:nvSpPr>
          <p:cNvPr id="10" name="Text Placeholder 2">
            <a:extLst>
              <a:ext uri="{FF2B5EF4-FFF2-40B4-BE49-F238E27FC236}">
                <a16:creationId xmlns:a16="http://schemas.microsoft.com/office/drawing/2014/main" id="{8987B512-D738-9948-BAA2-1362EDE2FFAD}"/>
              </a:ext>
            </a:extLst>
          </p:cNvPr>
          <p:cNvSpPr>
            <a:spLocks noGrp="1"/>
          </p:cNvSpPr>
          <p:nvPr>
            <p:ph type="body" sz="quarter" idx="10"/>
          </p:nvPr>
        </p:nvSpPr>
        <p:spPr>
          <a:xfrm>
            <a:off x="665163" y="1039762"/>
            <a:ext cx="9850437" cy="5361038"/>
          </a:xfrm>
        </p:spPr>
        <p:txBody>
          <a:bodyPr anchor="t">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76882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Slide 1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114100" y="232014"/>
            <a:ext cx="7696200" cy="734005"/>
          </a:xfrm>
        </p:spPr>
        <p:txBody>
          <a:bodyPr anchor="ctr">
            <a:normAutofit/>
          </a:bodyPr>
          <a:lstStyle>
            <a:lvl1pPr>
              <a:defRPr sz="3000" b="1">
                <a:solidFill>
                  <a:srgbClr val="00C0F3"/>
                </a:solidFill>
              </a:defRPr>
            </a:lvl1pPr>
          </a:lstStyle>
          <a:p>
            <a:r>
              <a:rPr lang="en-US"/>
              <a:t>Slide’s Main Point</a:t>
            </a:r>
          </a:p>
        </p:txBody>
      </p:sp>
      <p:sp>
        <p:nvSpPr>
          <p:cNvPr id="9" name="Text Placeholder 2"/>
          <p:cNvSpPr>
            <a:spLocks noGrp="1"/>
          </p:cNvSpPr>
          <p:nvPr>
            <p:ph type="body" sz="quarter" idx="10"/>
          </p:nvPr>
        </p:nvSpPr>
        <p:spPr>
          <a:xfrm>
            <a:off x="4114800" y="1039762"/>
            <a:ext cx="7696200" cy="5361038"/>
          </a:xfrm>
        </p:spPr>
        <p:txBody>
          <a:bodyPr anchor="t">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09919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Slide 2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664464" y="232014"/>
            <a:ext cx="7946136" cy="734005"/>
          </a:xfrm>
        </p:spPr>
        <p:txBody>
          <a:bodyPr anchor="ctr">
            <a:normAutofit/>
          </a:bodyPr>
          <a:lstStyle>
            <a:lvl1pPr>
              <a:defRPr sz="3000" b="1">
                <a:solidFill>
                  <a:srgbClr val="00C0F3"/>
                </a:solidFill>
              </a:defRPr>
            </a:lvl1pPr>
          </a:lstStyle>
          <a:p>
            <a:r>
              <a:rPr lang="en-US"/>
              <a:t>Slide’s Main Point</a:t>
            </a:r>
          </a:p>
        </p:txBody>
      </p:sp>
      <p:sp>
        <p:nvSpPr>
          <p:cNvPr id="9" name="Text Placeholder 2"/>
          <p:cNvSpPr>
            <a:spLocks noGrp="1"/>
          </p:cNvSpPr>
          <p:nvPr>
            <p:ph type="body" sz="quarter" idx="10"/>
          </p:nvPr>
        </p:nvSpPr>
        <p:spPr>
          <a:xfrm>
            <a:off x="665163" y="1039762"/>
            <a:ext cx="9850437" cy="5361038"/>
          </a:xfrm>
        </p:spPr>
        <p:txBody>
          <a:bodyPr anchor="t">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76652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Slide 2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itle 1"/>
          <p:cNvSpPr>
            <a:spLocks noGrp="1"/>
          </p:cNvSpPr>
          <p:nvPr>
            <p:ph type="title" hasCustomPrompt="1"/>
          </p:nvPr>
        </p:nvSpPr>
        <p:spPr>
          <a:xfrm>
            <a:off x="5562530" y="232014"/>
            <a:ext cx="5965005" cy="734005"/>
          </a:xfrm>
        </p:spPr>
        <p:txBody>
          <a:bodyPr anchor="ctr">
            <a:normAutofit/>
          </a:bodyPr>
          <a:lstStyle>
            <a:lvl1pPr>
              <a:defRPr sz="3000" b="1">
                <a:solidFill>
                  <a:schemeClr val="bg1"/>
                </a:solidFill>
              </a:defRPr>
            </a:lvl1pPr>
          </a:lstStyle>
          <a:p>
            <a:r>
              <a:rPr lang="en-US"/>
              <a:t>Slide’s Main Point</a:t>
            </a:r>
          </a:p>
        </p:txBody>
      </p:sp>
      <p:sp>
        <p:nvSpPr>
          <p:cNvPr id="16" name="Text Placeholder 2"/>
          <p:cNvSpPr>
            <a:spLocks noGrp="1"/>
          </p:cNvSpPr>
          <p:nvPr>
            <p:ph type="body" sz="quarter" idx="10"/>
          </p:nvPr>
        </p:nvSpPr>
        <p:spPr>
          <a:xfrm>
            <a:off x="5562600" y="1039762"/>
            <a:ext cx="5964238" cy="5361038"/>
          </a:xfrm>
        </p:spPr>
        <p:txBody>
          <a:bodyPr anchor="t">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34280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Slide 2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905000" y="0"/>
            <a:ext cx="10286998" cy="6857999"/>
          </a:xfrm>
          <a:prstGeom prst="rect">
            <a:avLst/>
          </a:prstGeom>
          <a:blipFill>
            <a:blip r:embed="rId3"/>
            <a:stretch>
              <a:fillRect l="-100000" r="-100000"/>
            </a:stretch>
          </a:blipFill>
        </p:spPr>
      </p:pic>
      <p:sp>
        <p:nvSpPr>
          <p:cNvPr id="3" name="Rectangle 2"/>
          <p:cNvSpPr/>
          <p:nvPr userDrawn="1"/>
        </p:nvSpPr>
        <p:spPr>
          <a:xfrm>
            <a:off x="0" y="0"/>
            <a:ext cx="9577917" cy="6858000"/>
          </a:xfrm>
          <a:prstGeom prst="rect">
            <a:avLst/>
          </a:prstGeom>
          <a:gradFill>
            <a:gsLst>
              <a:gs pos="0">
                <a:schemeClr val="bg1"/>
              </a:gs>
              <a:gs pos="36000">
                <a:schemeClr val="bg1"/>
              </a:gs>
              <a:gs pos="100000">
                <a:schemeClr val="bg1">
                  <a:alpha val="0"/>
                  <a:lumMod val="95000"/>
                </a:schemeClr>
              </a:gs>
              <a:gs pos="69000">
                <a:schemeClr val="bg1">
                  <a:alpha val="57000"/>
                  <a:lumMod val="85000"/>
                  <a:lumOff val="15000"/>
                </a:schemeClr>
              </a:gs>
            </a:gsLst>
            <a:lin ang="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888C368E-F3B6-574D-BC39-AC19DD157E82}"/>
              </a:ext>
            </a:extLst>
          </p:cNvPr>
          <p:cNvSpPr>
            <a:spLocks noGrp="1"/>
          </p:cNvSpPr>
          <p:nvPr>
            <p:ph type="title" hasCustomPrompt="1"/>
          </p:nvPr>
        </p:nvSpPr>
        <p:spPr>
          <a:xfrm>
            <a:off x="664464" y="232014"/>
            <a:ext cx="6192837" cy="734005"/>
          </a:xfrm>
        </p:spPr>
        <p:txBody>
          <a:bodyPr anchor="ctr">
            <a:normAutofit/>
          </a:bodyPr>
          <a:lstStyle>
            <a:lvl1pPr>
              <a:defRPr sz="3000" b="1">
                <a:solidFill>
                  <a:schemeClr val="tx1"/>
                </a:solidFill>
              </a:defRPr>
            </a:lvl1pPr>
          </a:lstStyle>
          <a:p>
            <a:r>
              <a:rPr lang="en-US"/>
              <a:t>Slide’s Main Point</a:t>
            </a:r>
          </a:p>
        </p:txBody>
      </p:sp>
      <p:sp>
        <p:nvSpPr>
          <p:cNvPr id="9" name="Text Placeholder 2">
            <a:extLst>
              <a:ext uri="{FF2B5EF4-FFF2-40B4-BE49-F238E27FC236}">
                <a16:creationId xmlns:a16="http://schemas.microsoft.com/office/drawing/2014/main" id="{66D25A91-9411-1145-984B-69B7AEDEEAC2}"/>
              </a:ext>
            </a:extLst>
          </p:cNvPr>
          <p:cNvSpPr>
            <a:spLocks noGrp="1"/>
          </p:cNvSpPr>
          <p:nvPr>
            <p:ph type="body" sz="quarter" idx="10"/>
          </p:nvPr>
        </p:nvSpPr>
        <p:spPr>
          <a:xfrm>
            <a:off x="665163" y="1039762"/>
            <a:ext cx="6192837" cy="5361038"/>
          </a:xfrm>
        </p:spPr>
        <p:txBody>
          <a:bodyPr anchor="t">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19160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Slide 2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itle 1"/>
          <p:cNvSpPr>
            <a:spLocks noGrp="1"/>
          </p:cNvSpPr>
          <p:nvPr>
            <p:ph type="title" hasCustomPrompt="1"/>
          </p:nvPr>
        </p:nvSpPr>
        <p:spPr>
          <a:xfrm>
            <a:off x="664464" y="232014"/>
            <a:ext cx="10863072" cy="734005"/>
          </a:xfrm>
        </p:spPr>
        <p:txBody>
          <a:bodyPr anchor="ctr">
            <a:normAutofit/>
          </a:bodyPr>
          <a:lstStyle>
            <a:lvl1pPr>
              <a:defRPr sz="3000" b="1">
                <a:solidFill>
                  <a:schemeClr val="bg1"/>
                </a:solidFill>
              </a:defRPr>
            </a:lvl1pPr>
          </a:lstStyle>
          <a:p>
            <a:r>
              <a:rPr lang="en-US"/>
              <a:t>Slide’s Main Point</a:t>
            </a:r>
          </a:p>
        </p:txBody>
      </p:sp>
      <p:sp>
        <p:nvSpPr>
          <p:cNvPr id="16" name="Text Placeholder 2"/>
          <p:cNvSpPr>
            <a:spLocks noGrp="1"/>
          </p:cNvSpPr>
          <p:nvPr>
            <p:ph type="body" sz="quarter" idx="10"/>
          </p:nvPr>
        </p:nvSpPr>
        <p:spPr>
          <a:xfrm>
            <a:off x="665163" y="1039762"/>
            <a:ext cx="10861675" cy="5361038"/>
          </a:xfrm>
        </p:spPr>
        <p:txBody>
          <a:bodyPr anchor="t">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25153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Slide 2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itle 1"/>
          <p:cNvSpPr>
            <a:spLocks noGrp="1"/>
          </p:cNvSpPr>
          <p:nvPr>
            <p:ph type="title" hasCustomPrompt="1"/>
          </p:nvPr>
        </p:nvSpPr>
        <p:spPr>
          <a:xfrm>
            <a:off x="664464" y="232014"/>
            <a:ext cx="10863072" cy="734005"/>
          </a:xfrm>
        </p:spPr>
        <p:txBody>
          <a:bodyPr anchor="ctr">
            <a:normAutofit/>
          </a:bodyPr>
          <a:lstStyle>
            <a:lvl1pPr>
              <a:defRPr sz="3000" b="1">
                <a:solidFill>
                  <a:schemeClr val="bg1"/>
                </a:solidFill>
              </a:defRPr>
            </a:lvl1pPr>
          </a:lstStyle>
          <a:p>
            <a:r>
              <a:rPr lang="en-US"/>
              <a:t>Slide’s Main Point</a:t>
            </a:r>
          </a:p>
        </p:txBody>
      </p:sp>
      <p:sp>
        <p:nvSpPr>
          <p:cNvPr id="16" name="Text Placeholder 2"/>
          <p:cNvSpPr>
            <a:spLocks noGrp="1"/>
          </p:cNvSpPr>
          <p:nvPr>
            <p:ph type="body" sz="quarter" idx="10"/>
          </p:nvPr>
        </p:nvSpPr>
        <p:spPr>
          <a:xfrm>
            <a:off x="665163" y="1039762"/>
            <a:ext cx="10861675" cy="5361038"/>
          </a:xfrm>
        </p:spPr>
        <p:txBody>
          <a:bodyPr anchor="t">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40555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Slide 25">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ACF7B4A-D083-4364-96F3-BD86C1666458}"/>
              </a:ext>
            </a:extLst>
          </p:cNvPr>
          <p:cNvSpPr>
            <a:spLocks noGrp="1"/>
          </p:cNvSpPr>
          <p:nvPr>
            <p:ph type="pic" sz="quarter" idx="10"/>
          </p:nvPr>
        </p:nvSpPr>
        <p:spPr>
          <a:xfrm>
            <a:off x="0" y="0"/>
            <a:ext cx="12192000" cy="2438400"/>
          </a:xfrm>
        </p:spPr>
        <p:txBody>
          <a:bodyPr/>
          <a:lstStyle/>
          <a:p>
            <a:endParaRPr lang="en-US"/>
          </a:p>
        </p:txBody>
      </p:sp>
    </p:spTree>
    <p:extLst>
      <p:ext uri="{BB962C8B-B14F-4D97-AF65-F5344CB8AC3E}">
        <p14:creationId xmlns:p14="http://schemas.microsoft.com/office/powerpoint/2010/main" val="28024536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ontent Slide 25">
    <p:bg>
      <p:bgPr>
        <a:solidFill>
          <a:schemeClr val="bg1"/>
        </a:solidFill>
        <a:effectLst/>
      </p:bgPr>
    </p:bg>
    <p:spTree>
      <p:nvGrpSpPr>
        <p:cNvPr id="1" name=""/>
        <p:cNvGrpSpPr/>
        <p:nvPr/>
      </p:nvGrpSpPr>
      <p:grpSpPr>
        <a:xfrm>
          <a:off x="0" y="0"/>
          <a:ext cx="0" cy="0"/>
          <a:chOff x="0" y="0"/>
          <a:chExt cx="0" cy="0"/>
        </a:xfrm>
      </p:grpSpPr>
      <p:sp>
        <p:nvSpPr>
          <p:cNvPr id="15" name="Title 1"/>
          <p:cNvSpPr>
            <a:spLocks noGrp="1"/>
          </p:cNvSpPr>
          <p:nvPr>
            <p:ph type="title" hasCustomPrompt="1"/>
          </p:nvPr>
        </p:nvSpPr>
        <p:spPr>
          <a:xfrm>
            <a:off x="664464" y="232014"/>
            <a:ext cx="10863072" cy="734005"/>
          </a:xfrm>
        </p:spPr>
        <p:txBody>
          <a:bodyPr anchor="ctr">
            <a:normAutofit/>
          </a:bodyPr>
          <a:lstStyle>
            <a:lvl1pPr>
              <a:defRPr sz="3000" b="1">
                <a:solidFill>
                  <a:srgbClr val="00C0F3"/>
                </a:solidFill>
              </a:defRPr>
            </a:lvl1pPr>
          </a:lstStyle>
          <a:p>
            <a:r>
              <a:rPr lang="en-US"/>
              <a:t>Slide’s Main Point</a:t>
            </a:r>
          </a:p>
        </p:txBody>
      </p:sp>
      <p:sp>
        <p:nvSpPr>
          <p:cNvPr id="16" name="Text Placeholder 2"/>
          <p:cNvSpPr>
            <a:spLocks noGrp="1"/>
          </p:cNvSpPr>
          <p:nvPr>
            <p:ph type="body" sz="quarter" idx="10"/>
          </p:nvPr>
        </p:nvSpPr>
        <p:spPr>
          <a:xfrm>
            <a:off x="665163" y="1039762"/>
            <a:ext cx="10861675" cy="5361038"/>
          </a:xfrm>
        </p:spPr>
        <p:txBody>
          <a:bodyPr anchor="t">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3253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Presentation Titl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95300" y="162883"/>
            <a:ext cx="11201400" cy="2717747"/>
          </a:xfrm>
          <a:effectLst/>
        </p:spPr>
        <p:txBody>
          <a:bodyPr anchor="b">
            <a:normAutofit/>
          </a:bodyPr>
          <a:lstStyle>
            <a:lvl1pPr algn="ctr">
              <a:defRPr sz="8000">
                <a:solidFill>
                  <a:srgbClr val="00C0F3"/>
                </a:solidFill>
                <a:effectLst/>
              </a:defRPr>
            </a:lvl1pPr>
          </a:lstStyle>
          <a:p>
            <a:r>
              <a:rPr lang="en-US"/>
              <a:t>Presentation Title</a:t>
            </a:r>
          </a:p>
        </p:txBody>
      </p:sp>
      <p:sp>
        <p:nvSpPr>
          <p:cNvPr id="3" name="Subtitle 2"/>
          <p:cNvSpPr>
            <a:spLocks noGrp="1"/>
          </p:cNvSpPr>
          <p:nvPr>
            <p:ph type="subTitle" idx="1" hasCustomPrompt="1"/>
          </p:nvPr>
        </p:nvSpPr>
        <p:spPr>
          <a:xfrm>
            <a:off x="1673547" y="3020053"/>
            <a:ext cx="8844907" cy="1451667"/>
          </a:xfrm>
          <a:noFill/>
        </p:spPr>
        <p:txBody>
          <a:bodyPr anchor="ctr">
            <a:noAutofit/>
          </a:bodyPr>
          <a:lstStyle>
            <a:lvl1pPr marL="0" indent="0" algn="ctr">
              <a:buNone/>
              <a:defRPr sz="2800" b="0">
                <a:solidFill>
                  <a:schemeClr val="bg1"/>
                </a:solidFill>
                <a:effectLs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Presentation Subtitle</a:t>
            </a:r>
          </a:p>
        </p:txBody>
      </p:sp>
      <p:sp>
        <p:nvSpPr>
          <p:cNvPr id="7" name="Text Placeholder 6"/>
          <p:cNvSpPr>
            <a:spLocks noGrp="1"/>
          </p:cNvSpPr>
          <p:nvPr>
            <p:ph type="body" sz="quarter" idx="10" hasCustomPrompt="1"/>
          </p:nvPr>
        </p:nvSpPr>
        <p:spPr>
          <a:xfrm>
            <a:off x="4314354" y="4611143"/>
            <a:ext cx="3563293" cy="418057"/>
          </a:xfrm>
        </p:spPr>
        <p:txBody>
          <a:bodyPr anchor="ctr">
            <a:normAutofit/>
          </a:bodyPr>
          <a:lstStyle>
            <a:lvl1pPr marL="0" indent="0" algn="ctr">
              <a:buNone/>
              <a:defRPr sz="2000" b="1" i="0">
                <a:solidFill>
                  <a:schemeClr val="bg1"/>
                </a:solidFill>
              </a:defRPr>
            </a:lvl1pPr>
          </a:lstStyle>
          <a:p>
            <a:pPr lvl="0"/>
            <a:r>
              <a:rPr lang="en-US"/>
              <a:t>Date</a:t>
            </a:r>
          </a:p>
        </p:txBody>
      </p:sp>
    </p:spTree>
    <p:extLst>
      <p:ext uri="{BB962C8B-B14F-4D97-AF65-F5344CB8AC3E}">
        <p14:creationId xmlns:p14="http://schemas.microsoft.com/office/powerpoint/2010/main" val="38888215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Question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1032669" y="1470819"/>
            <a:ext cx="10126663" cy="3916363"/>
          </a:xfrm>
          <a:noFill/>
        </p:spPr>
        <p:txBody>
          <a:bodyPr anchor="ctr">
            <a:normAutofit/>
          </a:bodyPr>
          <a:lstStyle>
            <a:lvl1pPr marL="0" indent="0" algn="ctr">
              <a:buNone/>
              <a:defRPr sz="4000" b="1">
                <a:solidFill>
                  <a:schemeClr val="bg1"/>
                </a:solidFill>
              </a:defRPr>
            </a:lvl1pPr>
          </a:lstStyle>
          <a:p>
            <a:pPr lvl="0"/>
            <a:r>
              <a:rPr lang="en-US"/>
              <a:t>Question</a:t>
            </a:r>
          </a:p>
        </p:txBody>
      </p:sp>
    </p:spTree>
    <p:extLst>
      <p:ext uri="{BB962C8B-B14F-4D97-AF65-F5344CB8AC3E}">
        <p14:creationId xmlns:p14="http://schemas.microsoft.com/office/powerpoint/2010/main" val="395018808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Quot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1032669" y="1470819"/>
            <a:ext cx="10126663" cy="3916363"/>
          </a:xfrm>
          <a:noFill/>
        </p:spPr>
        <p:txBody>
          <a:bodyPr anchor="ctr">
            <a:normAutofit/>
          </a:bodyPr>
          <a:lstStyle>
            <a:lvl1pPr marL="0" indent="0" algn="l">
              <a:buNone/>
              <a:defRPr sz="4000" b="1">
                <a:solidFill>
                  <a:schemeClr val="bg1"/>
                </a:solidFill>
              </a:defRPr>
            </a:lvl1pPr>
          </a:lstStyle>
          <a:p>
            <a:pPr lvl="0"/>
            <a:r>
              <a:rPr lang="en-US"/>
              <a:t>Quote</a:t>
            </a:r>
          </a:p>
        </p:txBody>
      </p:sp>
    </p:spTree>
    <p:extLst>
      <p:ext uri="{BB962C8B-B14F-4D97-AF65-F5344CB8AC3E}">
        <p14:creationId xmlns:p14="http://schemas.microsoft.com/office/powerpoint/2010/main" val="17968697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Question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1032669" y="1470819"/>
            <a:ext cx="10126663" cy="3916363"/>
          </a:xfrm>
          <a:noFill/>
        </p:spPr>
        <p:txBody>
          <a:bodyPr anchor="ctr">
            <a:normAutofit/>
          </a:bodyPr>
          <a:lstStyle>
            <a:lvl1pPr marL="0" indent="0" algn="ctr">
              <a:buNone/>
              <a:defRPr sz="4000" b="1">
                <a:solidFill>
                  <a:schemeClr val="bg1"/>
                </a:solidFill>
              </a:defRPr>
            </a:lvl1pPr>
          </a:lstStyle>
          <a:p>
            <a:pPr lvl="0"/>
            <a:r>
              <a:rPr lang="en-US"/>
              <a:t>Question</a:t>
            </a:r>
          </a:p>
        </p:txBody>
      </p:sp>
    </p:spTree>
    <p:extLst>
      <p:ext uri="{BB962C8B-B14F-4D97-AF65-F5344CB8AC3E}">
        <p14:creationId xmlns:p14="http://schemas.microsoft.com/office/powerpoint/2010/main" val="14999031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Quot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1032669" y="1470819"/>
            <a:ext cx="10126663" cy="3916363"/>
          </a:xfrm>
          <a:noFill/>
        </p:spPr>
        <p:txBody>
          <a:bodyPr anchor="ctr">
            <a:normAutofit/>
          </a:bodyPr>
          <a:lstStyle>
            <a:lvl1pPr marL="0" indent="0" algn="l">
              <a:buNone/>
              <a:defRPr sz="4000" b="1">
                <a:solidFill>
                  <a:schemeClr val="bg1"/>
                </a:solidFill>
              </a:defRPr>
            </a:lvl1pPr>
          </a:lstStyle>
          <a:p>
            <a:pPr lvl="0"/>
            <a:r>
              <a:rPr lang="en-US"/>
              <a:t>Quote</a:t>
            </a:r>
          </a:p>
        </p:txBody>
      </p:sp>
    </p:spTree>
    <p:extLst>
      <p:ext uri="{BB962C8B-B14F-4D97-AF65-F5344CB8AC3E}">
        <p14:creationId xmlns:p14="http://schemas.microsoft.com/office/powerpoint/2010/main" val="7828968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Content Slide 2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7">
            <a:extLst>
              <a:ext uri="{FF2B5EF4-FFF2-40B4-BE49-F238E27FC236}">
                <a16:creationId xmlns:a16="http://schemas.microsoft.com/office/drawing/2014/main" id="{E71464BD-0AD1-054F-8CCD-2F5AFA669DE0}"/>
              </a:ext>
            </a:extLst>
          </p:cNvPr>
          <p:cNvSpPr>
            <a:spLocks noGrp="1"/>
          </p:cNvSpPr>
          <p:nvPr>
            <p:ph type="body" sz="quarter" idx="13" hasCustomPrompt="1"/>
          </p:nvPr>
        </p:nvSpPr>
        <p:spPr>
          <a:xfrm>
            <a:off x="5257800" y="828676"/>
            <a:ext cx="6477000" cy="2981324"/>
          </a:xfrm>
          <a:noFill/>
        </p:spPr>
        <p:txBody>
          <a:bodyPr anchor="b">
            <a:normAutofit/>
          </a:bodyPr>
          <a:lstStyle>
            <a:lvl1pPr marL="0" indent="0" algn="ctr">
              <a:buNone/>
              <a:defRPr sz="3200" b="1">
                <a:solidFill>
                  <a:schemeClr val="bg1"/>
                </a:solidFill>
              </a:defRPr>
            </a:lvl1pPr>
          </a:lstStyle>
          <a:p>
            <a:pPr lvl="0"/>
            <a:r>
              <a:rPr lang="en-US"/>
              <a:t>Testimonial</a:t>
            </a:r>
          </a:p>
        </p:txBody>
      </p:sp>
      <p:sp>
        <p:nvSpPr>
          <p:cNvPr id="6" name="Text Placeholder 7">
            <a:extLst>
              <a:ext uri="{FF2B5EF4-FFF2-40B4-BE49-F238E27FC236}">
                <a16:creationId xmlns:a16="http://schemas.microsoft.com/office/drawing/2014/main" id="{840D2653-9A07-8343-A87D-6FDE91FF6050}"/>
              </a:ext>
            </a:extLst>
          </p:cNvPr>
          <p:cNvSpPr>
            <a:spLocks noGrp="1"/>
          </p:cNvSpPr>
          <p:nvPr>
            <p:ph type="body" sz="quarter" idx="14" hasCustomPrompt="1"/>
          </p:nvPr>
        </p:nvSpPr>
        <p:spPr>
          <a:xfrm>
            <a:off x="5257800" y="4038600"/>
            <a:ext cx="6477000" cy="1104899"/>
          </a:xfrm>
          <a:noFill/>
        </p:spPr>
        <p:txBody>
          <a:bodyPr anchor="t">
            <a:normAutofit/>
          </a:bodyPr>
          <a:lstStyle>
            <a:lvl1pPr marL="0" indent="0" algn="ctr">
              <a:buNone/>
              <a:defRPr sz="2000" b="0">
                <a:solidFill>
                  <a:schemeClr val="bg1"/>
                </a:solidFill>
              </a:defRPr>
            </a:lvl1pPr>
          </a:lstStyle>
          <a:p>
            <a:pPr lvl="0"/>
            <a:r>
              <a:rPr lang="en-US"/>
              <a:t>Name</a:t>
            </a:r>
          </a:p>
        </p:txBody>
      </p:sp>
      <p:sp>
        <p:nvSpPr>
          <p:cNvPr id="7" name="Picture Placeholder 2">
            <a:extLst>
              <a:ext uri="{FF2B5EF4-FFF2-40B4-BE49-F238E27FC236}">
                <a16:creationId xmlns:a16="http://schemas.microsoft.com/office/drawing/2014/main" id="{602B35DD-8F7B-7346-AA9B-E12B9405476A}"/>
              </a:ext>
            </a:extLst>
          </p:cNvPr>
          <p:cNvSpPr>
            <a:spLocks noGrp="1"/>
          </p:cNvSpPr>
          <p:nvPr>
            <p:ph type="pic" sz="quarter" idx="16" hasCustomPrompt="1"/>
          </p:nvPr>
        </p:nvSpPr>
        <p:spPr>
          <a:xfrm>
            <a:off x="689000" y="828676"/>
            <a:ext cx="4035400" cy="5200647"/>
          </a:xfrm>
          <a:prstGeom prst="rect">
            <a:avLst/>
          </a:prstGeom>
          <a:ln w="82550">
            <a:solidFill>
              <a:srgbClr val="00C0F3"/>
            </a:solidFill>
          </a:ln>
        </p:spPr>
        <p:txBody>
          <a:bodyPr anchor="ctr">
            <a:normAutofit/>
          </a:bodyPr>
          <a:lstStyle>
            <a:lvl1pPr marL="0" indent="0">
              <a:buNone/>
              <a:defRPr sz="2000" baseline="0"/>
            </a:lvl1pPr>
          </a:lstStyle>
          <a:p>
            <a:r>
              <a:rPr lang="en-US"/>
              <a:t>Add picture of presenter(s) if presenting remote</a:t>
            </a:r>
          </a:p>
        </p:txBody>
      </p:sp>
    </p:spTree>
    <p:extLst>
      <p:ext uri="{BB962C8B-B14F-4D97-AF65-F5344CB8AC3E}">
        <p14:creationId xmlns:p14="http://schemas.microsoft.com/office/powerpoint/2010/main" val="27409688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36005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Image Placeholder 30">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4895867" y="1844825"/>
            <a:ext cx="6686533" cy="4281340"/>
          </a:xfrm>
          <a:noFill/>
        </p:spPr>
        <p:txBody>
          <a:bodyPr>
            <a:normAutofit/>
          </a:bodyPr>
          <a:lstStyle>
            <a:lvl1pPr marL="0" indent="0" algn="l">
              <a:lnSpc>
                <a:spcPct val="100000"/>
              </a:lnSpc>
              <a:buFont typeface="Arial" pitchFamily="34" charset="0"/>
              <a:buNone/>
              <a:defRPr sz="1333" b="0">
                <a:solidFill>
                  <a:schemeClr val="tx1"/>
                </a:solidFill>
                <a:latin typeface="Roboto Light" pitchFamily="2" charset="0"/>
                <a:ea typeface="Roboto Light" pitchFamily="2" charset="0"/>
              </a:defRPr>
            </a:lvl1pPr>
            <a:lvl2pPr marL="0" indent="0" algn="l">
              <a:buNone/>
              <a:defRPr sz="1500">
                <a:solidFill>
                  <a:srgbClr val="3B3B3B"/>
                </a:solidFill>
              </a:defRPr>
            </a:lvl2pPr>
            <a:lvl3pPr marL="0" indent="0" algn="l">
              <a:buNone/>
              <a:defRPr>
                <a:solidFill>
                  <a:srgbClr val="3B3B3B"/>
                </a:solidFill>
              </a:defRPr>
            </a:lvl3pPr>
            <a:lvl4pPr marL="0" indent="0" algn="l">
              <a:buNone/>
              <a:defRPr>
                <a:solidFill>
                  <a:srgbClr val="3B3B3B"/>
                </a:solidFill>
              </a:defRPr>
            </a:lvl4pPr>
            <a:lvl5pPr marL="0" indent="0" algn="l">
              <a:buNone/>
              <a:defRPr>
                <a:solidFill>
                  <a:srgbClr val="3B3B3B"/>
                </a:solidFill>
              </a:defRPr>
            </a:lvl5pPr>
          </a:lstStyle>
          <a:p>
            <a:pPr lvl="0"/>
            <a:r>
              <a:rPr lang="fr-FR"/>
              <a:t>Cliquez pour modifier les styles du texte du masque</a:t>
            </a:r>
          </a:p>
        </p:txBody>
      </p:sp>
      <p:sp>
        <p:nvSpPr>
          <p:cNvPr id="12" name="Espace réservé du texte 11"/>
          <p:cNvSpPr>
            <a:spLocks noGrp="1"/>
          </p:cNvSpPr>
          <p:nvPr>
            <p:ph type="body" sz="quarter" idx="10" hasCustomPrompt="1"/>
          </p:nvPr>
        </p:nvSpPr>
        <p:spPr>
          <a:xfrm>
            <a:off x="4895851" y="346032"/>
            <a:ext cx="6686589"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4896005" y="836712"/>
            <a:ext cx="6686037"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sp>
        <p:nvSpPr>
          <p:cNvPr id="4" name="Espace réservé pour une image  3"/>
          <p:cNvSpPr>
            <a:spLocks noGrp="1"/>
          </p:cNvSpPr>
          <p:nvPr>
            <p:ph type="pic" sz="quarter" idx="12"/>
          </p:nvPr>
        </p:nvSpPr>
        <p:spPr>
          <a:xfrm>
            <a:off x="0" y="0"/>
            <a:ext cx="4223792" cy="6453336"/>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Tree>
    <p:extLst>
      <p:ext uri="{BB962C8B-B14F-4D97-AF65-F5344CB8AC3E}">
        <p14:creationId xmlns:p14="http://schemas.microsoft.com/office/powerpoint/2010/main" val="2125246863"/>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Simple">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609601" y="1796820"/>
            <a:ext cx="10972800" cy="4329345"/>
          </a:xfrm>
          <a:noFill/>
        </p:spPr>
        <p:txBody>
          <a:bodyPr>
            <a:normAutofit/>
          </a:bodyPr>
          <a:lstStyle>
            <a:lvl1pPr marL="0" indent="0" algn="just">
              <a:lnSpc>
                <a:spcPct val="100000"/>
              </a:lnSpc>
              <a:buFont typeface="Arial" pitchFamily="34" charset="0"/>
              <a:buNone/>
              <a:defRPr sz="1333" b="0">
                <a:solidFill>
                  <a:schemeClr val="tx1"/>
                </a:solidFill>
                <a:latin typeface="Roboto Light" pitchFamily="2" charset="0"/>
                <a:ea typeface="Roboto Light" pitchFamily="2" charset="0"/>
              </a:defRPr>
            </a:lvl1pPr>
            <a:lvl2pPr marL="0" indent="0" algn="l">
              <a:buNone/>
              <a:defRPr sz="1500">
                <a:solidFill>
                  <a:srgbClr val="3B3B3B"/>
                </a:solidFill>
              </a:defRPr>
            </a:lvl2pPr>
            <a:lvl3pPr marL="0" indent="0" algn="l">
              <a:buNone/>
              <a:defRPr>
                <a:solidFill>
                  <a:srgbClr val="3B3B3B"/>
                </a:solidFill>
              </a:defRPr>
            </a:lvl3pPr>
            <a:lvl4pPr marL="0" indent="0" algn="l">
              <a:buNone/>
              <a:defRPr>
                <a:solidFill>
                  <a:srgbClr val="3B3B3B"/>
                </a:solidFill>
              </a:defRPr>
            </a:lvl4pPr>
            <a:lvl5pPr marL="0" indent="0" algn="l">
              <a:buNone/>
              <a:defRPr>
                <a:solidFill>
                  <a:srgbClr val="3B3B3B"/>
                </a:solidFill>
              </a:defRPr>
            </a:lvl5pPr>
          </a:lstStyle>
          <a:p>
            <a:pPr lvl="0"/>
            <a:r>
              <a:rPr lang="fr-FR"/>
              <a:t>Cliquez pour modifier les styles du texte du masque</a:t>
            </a:r>
          </a:p>
        </p:txBody>
      </p:sp>
      <p:sp>
        <p:nvSpPr>
          <p:cNvPr id="12" name="Espace réservé du texte 11"/>
          <p:cNvSpPr>
            <a:spLocks noGrp="1"/>
          </p:cNvSpPr>
          <p:nvPr>
            <p:ph type="body" sz="quarter" idx="10" hasCustomPrompt="1"/>
          </p:nvPr>
        </p:nvSpPr>
        <p:spPr>
          <a:xfrm>
            <a:off x="609561" y="346032"/>
            <a:ext cx="10972879"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609164" y="836712"/>
            <a:ext cx="10972879"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spTree>
    <p:extLst>
      <p:ext uri="{BB962C8B-B14F-4D97-AF65-F5344CB8AC3E}">
        <p14:creationId xmlns:p14="http://schemas.microsoft.com/office/powerpoint/2010/main" val="4208113773"/>
      </p:ext>
    </p:extLst>
  </p:cSld>
  <p:clrMapOvr>
    <a:masterClrMapping/>
  </p:clrMapOvr>
  <p:extLst>
    <p:ext uri="{DCECCB84-F9BA-43D5-87BE-67443E8EF086}">
      <p15:sldGuideLst xmlns:p15="http://schemas.microsoft.com/office/powerpoint/2012/main">
        <p15:guide id="2" pos="5760">
          <p15:clr>
            <a:srgbClr val="FBAE40"/>
          </p15:clr>
        </p15:guide>
        <p15:guide id="3" orient="horz" pos="32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Picture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Subtitle 2"/>
          <p:cNvSpPr>
            <a:spLocks noGrp="1"/>
          </p:cNvSpPr>
          <p:nvPr>
            <p:ph type="subTitle" idx="1" hasCustomPrompt="1"/>
          </p:nvPr>
        </p:nvSpPr>
        <p:spPr>
          <a:xfrm>
            <a:off x="337052" y="5834794"/>
            <a:ext cx="8330265" cy="763405"/>
          </a:xfrm>
        </p:spPr>
        <p:txBody>
          <a:bodyPr>
            <a:normAutofit/>
          </a:bodyPr>
          <a:lstStyle>
            <a:lvl1pPr marL="0" indent="0" algn="l">
              <a:buNone/>
              <a:defRPr sz="2933" spc="0" baseline="0">
                <a:solidFill>
                  <a:srgbClr val="ED1C2C"/>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PowerPoint Subtitle Goes Here</a:t>
            </a:r>
          </a:p>
        </p:txBody>
      </p:sp>
      <p:sp>
        <p:nvSpPr>
          <p:cNvPr id="3" name="Text Placeholder 2"/>
          <p:cNvSpPr>
            <a:spLocks noGrp="1"/>
          </p:cNvSpPr>
          <p:nvPr>
            <p:ph type="body" sz="quarter" idx="10" hasCustomPrompt="1"/>
          </p:nvPr>
        </p:nvSpPr>
        <p:spPr>
          <a:xfrm>
            <a:off x="337048" y="4682037"/>
            <a:ext cx="7971520" cy="691416"/>
          </a:xfrm>
        </p:spPr>
        <p:txBody>
          <a:bodyPr anchor="ctr">
            <a:noAutofit/>
          </a:bodyPr>
          <a:lstStyle>
            <a:lvl1pPr marL="0" indent="0">
              <a:buFontTx/>
              <a:buNone/>
              <a:defRPr sz="5067" b="1">
                <a:solidFill>
                  <a:schemeClr val="bg1"/>
                </a:solidFill>
              </a:defRPr>
            </a:lvl1pPr>
          </a:lstStyle>
          <a:p>
            <a:r>
              <a:rPr lang="en-US"/>
              <a:t>TITLE</a:t>
            </a:r>
            <a:r>
              <a:rPr lang="en-US" baseline="0"/>
              <a:t> GOES HERE</a:t>
            </a:r>
            <a:endParaRPr lang="en-US"/>
          </a:p>
        </p:txBody>
      </p:sp>
      <p:sp>
        <p:nvSpPr>
          <p:cNvPr id="8" name="Text Placeholder 7"/>
          <p:cNvSpPr>
            <a:spLocks noGrp="1"/>
          </p:cNvSpPr>
          <p:nvPr>
            <p:ph type="body" sz="quarter" idx="11" hasCustomPrompt="1"/>
          </p:nvPr>
        </p:nvSpPr>
        <p:spPr>
          <a:xfrm>
            <a:off x="337049" y="414922"/>
            <a:ext cx="2802497" cy="305993"/>
          </a:xfrm>
        </p:spPr>
        <p:txBody>
          <a:bodyPr>
            <a:normAutofit/>
          </a:bodyPr>
          <a:lstStyle>
            <a:lvl1pPr marL="0" indent="0">
              <a:buFontTx/>
              <a:buNone/>
              <a:defRPr sz="1733" baseline="0"/>
            </a:lvl1pPr>
          </a:lstStyle>
          <a:p>
            <a:pPr lvl="0"/>
            <a:r>
              <a:rPr lang="en-US"/>
              <a:t>PARTNER LOGO HERE</a:t>
            </a:r>
          </a:p>
        </p:txBody>
      </p:sp>
      <p:sp>
        <p:nvSpPr>
          <p:cNvPr id="2" name="Title 1"/>
          <p:cNvSpPr>
            <a:spLocks noGrp="1"/>
          </p:cNvSpPr>
          <p:nvPr>
            <p:ph type="title" hasCustomPrompt="1"/>
          </p:nvPr>
        </p:nvSpPr>
        <p:spPr>
          <a:xfrm>
            <a:off x="337048" y="4025001"/>
            <a:ext cx="7971520" cy="743140"/>
          </a:xfrm>
        </p:spPr>
        <p:txBody>
          <a:bodyPr anchor="b">
            <a:noAutofit/>
          </a:bodyPr>
          <a:lstStyle>
            <a:lvl1pPr algn="l">
              <a:defRPr sz="5067" b="1">
                <a:solidFill>
                  <a:srgbClr val="182F4E"/>
                </a:solidFill>
              </a:defRPr>
            </a:lvl1pPr>
          </a:lstStyle>
          <a:p>
            <a:r>
              <a:rPr lang="en-US"/>
              <a:t>POWERPOINT</a:t>
            </a:r>
          </a:p>
        </p:txBody>
      </p:sp>
    </p:spTree>
    <p:extLst>
      <p:ext uri="{BB962C8B-B14F-4D97-AF65-F5344CB8AC3E}">
        <p14:creationId xmlns:p14="http://schemas.microsoft.com/office/powerpoint/2010/main" val="4919819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337049" y="1971593"/>
            <a:ext cx="8100668" cy="854511"/>
          </a:xfrm>
        </p:spPr>
        <p:txBody>
          <a:bodyPr>
            <a:normAutofit/>
          </a:bodyPr>
          <a:lstStyle>
            <a:lvl1pPr algn="l">
              <a:defRPr sz="3200" b="1" kern="1000" spc="0">
                <a:solidFill>
                  <a:srgbClr val="FFFFFF"/>
                </a:solidFill>
              </a:defRPr>
            </a:lvl1pPr>
          </a:lstStyle>
          <a:p>
            <a:r>
              <a:rPr lang="en-US"/>
              <a:t>SECTION TITLE GOES HERE</a:t>
            </a:r>
          </a:p>
        </p:txBody>
      </p:sp>
      <p:sp>
        <p:nvSpPr>
          <p:cNvPr id="7" name="Subtitle 2"/>
          <p:cNvSpPr>
            <a:spLocks noGrp="1"/>
          </p:cNvSpPr>
          <p:nvPr>
            <p:ph type="subTitle" idx="1" hasCustomPrompt="1"/>
          </p:nvPr>
        </p:nvSpPr>
        <p:spPr>
          <a:xfrm>
            <a:off x="337050" y="3241099"/>
            <a:ext cx="8100669" cy="899487"/>
          </a:xfrm>
        </p:spPr>
        <p:txBody>
          <a:bodyPr>
            <a:normAutofit/>
          </a:bodyPr>
          <a:lstStyle>
            <a:lvl1pPr marL="0" indent="0" algn="l">
              <a:buNone/>
              <a:defRPr sz="2933" spc="0" baseline="0">
                <a:solidFill>
                  <a:srgbClr val="ED1C2C"/>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Section Subtitle Goes Here</a:t>
            </a:r>
          </a:p>
        </p:txBody>
      </p:sp>
    </p:spTree>
    <p:extLst>
      <p:ext uri="{BB962C8B-B14F-4D97-AF65-F5344CB8AC3E}">
        <p14:creationId xmlns:p14="http://schemas.microsoft.com/office/powerpoint/2010/main" val="37516750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esent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49A1E91-B946-EB49-B289-F0921D3FEA58}"/>
              </a:ext>
            </a:extLst>
          </p:cNvPr>
          <p:cNvSpPr>
            <a:spLocks noGrp="1"/>
          </p:cNvSpPr>
          <p:nvPr>
            <p:ph type="title" hasCustomPrompt="1"/>
          </p:nvPr>
        </p:nvSpPr>
        <p:spPr>
          <a:xfrm>
            <a:off x="664463" y="232014"/>
            <a:ext cx="7641405" cy="734005"/>
          </a:xfrm>
        </p:spPr>
        <p:txBody>
          <a:bodyPr anchor="ctr">
            <a:normAutofit/>
          </a:bodyPr>
          <a:lstStyle>
            <a:lvl1pPr>
              <a:defRPr sz="3000" b="1">
                <a:solidFill>
                  <a:schemeClr val="bg1"/>
                </a:solidFill>
              </a:defRPr>
            </a:lvl1pPr>
          </a:lstStyle>
          <a:p>
            <a:r>
              <a:rPr lang="en-US"/>
              <a:t>Slide’s Main Point</a:t>
            </a:r>
          </a:p>
        </p:txBody>
      </p:sp>
      <p:sp>
        <p:nvSpPr>
          <p:cNvPr id="19" name="Text Placeholder 2">
            <a:extLst>
              <a:ext uri="{FF2B5EF4-FFF2-40B4-BE49-F238E27FC236}">
                <a16:creationId xmlns:a16="http://schemas.microsoft.com/office/drawing/2014/main" id="{96347D81-7157-AC41-AD21-FEA8EEC6FEC9}"/>
              </a:ext>
            </a:extLst>
          </p:cNvPr>
          <p:cNvSpPr>
            <a:spLocks noGrp="1"/>
          </p:cNvSpPr>
          <p:nvPr>
            <p:ph type="body" sz="quarter" idx="14"/>
          </p:nvPr>
        </p:nvSpPr>
        <p:spPr>
          <a:xfrm>
            <a:off x="665163" y="1039762"/>
            <a:ext cx="7640637" cy="5361038"/>
          </a:xfrm>
        </p:spPr>
        <p:txBody>
          <a:bodyPr anchor="t">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5">
            <a:extLst>
              <a:ext uri="{FF2B5EF4-FFF2-40B4-BE49-F238E27FC236}">
                <a16:creationId xmlns:a16="http://schemas.microsoft.com/office/drawing/2014/main" id="{D5D82766-A8B3-0A47-827D-21299ECDD5C5}"/>
              </a:ext>
            </a:extLst>
          </p:cNvPr>
          <p:cNvSpPr>
            <a:spLocks noGrp="1"/>
          </p:cNvSpPr>
          <p:nvPr>
            <p:ph type="body" sz="quarter" idx="11" hasCustomPrompt="1"/>
          </p:nvPr>
        </p:nvSpPr>
        <p:spPr>
          <a:xfrm>
            <a:off x="8951112" y="5901522"/>
            <a:ext cx="2439975" cy="877078"/>
          </a:xfrm>
          <a:noFill/>
        </p:spPr>
        <p:txBody>
          <a:bodyPr>
            <a:normAutofit/>
          </a:bodyPr>
          <a:lstStyle>
            <a:lvl1pPr marL="0" indent="0" algn="ctr">
              <a:lnSpc>
                <a:spcPct val="100000"/>
              </a:lnSpc>
              <a:spcBef>
                <a:spcPts val="0"/>
              </a:spcBef>
              <a:buNone/>
              <a:defRPr sz="1800">
                <a:solidFill>
                  <a:schemeClr val="bg1"/>
                </a:solidFill>
              </a:defRPr>
            </a:lvl1pPr>
          </a:lstStyle>
          <a:p>
            <a:pPr lvl="0"/>
            <a:r>
              <a:rPr lang="en-US"/>
              <a:t>Presenter</a:t>
            </a:r>
          </a:p>
          <a:p>
            <a:pPr lvl="0"/>
            <a:r>
              <a:rPr lang="en-US"/>
              <a:t>Presenter Title</a:t>
            </a:r>
          </a:p>
        </p:txBody>
      </p:sp>
      <p:sp>
        <p:nvSpPr>
          <p:cNvPr id="23" name="Picture Placeholder 2">
            <a:extLst>
              <a:ext uri="{FF2B5EF4-FFF2-40B4-BE49-F238E27FC236}">
                <a16:creationId xmlns:a16="http://schemas.microsoft.com/office/drawing/2014/main" id="{563C6559-4438-EA43-B655-414EB91C2CFB}"/>
              </a:ext>
            </a:extLst>
          </p:cNvPr>
          <p:cNvSpPr>
            <a:spLocks noGrp="1"/>
          </p:cNvSpPr>
          <p:nvPr>
            <p:ph type="pic" sz="quarter" idx="13" hasCustomPrompt="1"/>
          </p:nvPr>
        </p:nvSpPr>
        <p:spPr>
          <a:xfrm>
            <a:off x="9144000" y="3581400"/>
            <a:ext cx="2057400" cy="2057400"/>
          </a:xfrm>
          <a:prstGeom prst="rect">
            <a:avLst/>
          </a:prstGeom>
          <a:ln w="82550">
            <a:solidFill>
              <a:srgbClr val="00C0F3"/>
            </a:solidFill>
          </a:ln>
        </p:spPr>
        <p:txBody>
          <a:bodyPr anchor="ctr">
            <a:normAutofit/>
          </a:bodyPr>
          <a:lstStyle>
            <a:lvl1pPr marL="0" indent="0">
              <a:buNone/>
              <a:defRPr sz="2000" baseline="0"/>
            </a:lvl1pPr>
          </a:lstStyle>
          <a:p>
            <a:r>
              <a:rPr lang="en-US"/>
              <a:t>Add pictures of presenter(s) if presenting remote</a:t>
            </a:r>
          </a:p>
        </p:txBody>
      </p:sp>
      <p:sp>
        <p:nvSpPr>
          <p:cNvPr id="28" name="Text Placeholder 5">
            <a:extLst>
              <a:ext uri="{FF2B5EF4-FFF2-40B4-BE49-F238E27FC236}">
                <a16:creationId xmlns:a16="http://schemas.microsoft.com/office/drawing/2014/main" id="{6E13630E-8B50-2244-8C73-A71C9600E5EB}"/>
              </a:ext>
            </a:extLst>
          </p:cNvPr>
          <p:cNvSpPr>
            <a:spLocks noGrp="1"/>
          </p:cNvSpPr>
          <p:nvPr>
            <p:ph type="body" sz="quarter" idx="15" hasCustomPrompt="1"/>
          </p:nvPr>
        </p:nvSpPr>
        <p:spPr>
          <a:xfrm>
            <a:off x="8951112" y="2628122"/>
            <a:ext cx="2439975" cy="877078"/>
          </a:xfrm>
          <a:noFill/>
        </p:spPr>
        <p:txBody>
          <a:bodyPr>
            <a:normAutofit/>
          </a:bodyPr>
          <a:lstStyle>
            <a:lvl1pPr marL="0" indent="0" algn="ctr">
              <a:lnSpc>
                <a:spcPct val="100000"/>
              </a:lnSpc>
              <a:spcBef>
                <a:spcPts val="0"/>
              </a:spcBef>
              <a:buNone/>
              <a:defRPr sz="1800">
                <a:solidFill>
                  <a:schemeClr val="bg1"/>
                </a:solidFill>
              </a:defRPr>
            </a:lvl1pPr>
          </a:lstStyle>
          <a:p>
            <a:pPr lvl="0"/>
            <a:r>
              <a:rPr lang="en-US"/>
              <a:t>Presenter</a:t>
            </a:r>
          </a:p>
          <a:p>
            <a:pPr lvl="0"/>
            <a:r>
              <a:rPr lang="en-US"/>
              <a:t>Presenter Title</a:t>
            </a:r>
          </a:p>
        </p:txBody>
      </p:sp>
      <p:sp>
        <p:nvSpPr>
          <p:cNvPr id="30" name="Picture Placeholder 2">
            <a:extLst>
              <a:ext uri="{FF2B5EF4-FFF2-40B4-BE49-F238E27FC236}">
                <a16:creationId xmlns:a16="http://schemas.microsoft.com/office/drawing/2014/main" id="{3B0A0DB6-43C1-8349-8CD4-CAE4773614B5}"/>
              </a:ext>
            </a:extLst>
          </p:cNvPr>
          <p:cNvSpPr>
            <a:spLocks noGrp="1"/>
          </p:cNvSpPr>
          <p:nvPr>
            <p:ph type="pic" sz="quarter" idx="16" hasCustomPrompt="1"/>
          </p:nvPr>
        </p:nvSpPr>
        <p:spPr>
          <a:xfrm>
            <a:off x="9144000" y="308000"/>
            <a:ext cx="2057400" cy="2057400"/>
          </a:xfrm>
          <a:prstGeom prst="rect">
            <a:avLst/>
          </a:prstGeom>
          <a:ln w="82550">
            <a:solidFill>
              <a:srgbClr val="00C0F3"/>
            </a:solidFill>
          </a:ln>
        </p:spPr>
        <p:txBody>
          <a:bodyPr anchor="ctr">
            <a:normAutofit/>
          </a:bodyPr>
          <a:lstStyle>
            <a:lvl1pPr marL="0" indent="0">
              <a:buNone/>
              <a:defRPr sz="2000" baseline="0"/>
            </a:lvl1pPr>
          </a:lstStyle>
          <a:p>
            <a:r>
              <a:rPr lang="en-US"/>
              <a:t>Add pictures of presenter(s) if presenting remote</a:t>
            </a:r>
          </a:p>
        </p:txBody>
      </p:sp>
    </p:spTree>
    <p:extLst>
      <p:ext uri="{BB962C8B-B14F-4D97-AF65-F5344CB8AC3E}">
        <p14:creationId xmlns:p14="http://schemas.microsoft.com/office/powerpoint/2010/main" val="25439453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05387" y="0"/>
            <a:ext cx="10504099" cy="873197"/>
          </a:xfrm>
        </p:spPr>
        <p:txBody>
          <a:bodyPr>
            <a:normAutofit/>
          </a:bodyPr>
          <a:lstStyle>
            <a:lvl1pPr algn="l">
              <a:defRPr sz="2933" b="1" spc="0">
                <a:solidFill>
                  <a:srgbClr val="27AAE1"/>
                </a:solidFill>
              </a:defRPr>
            </a:lvl1pPr>
          </a:lstStyle>
          <a:p>
            <a:r>
              <a:rPr lang="en-US"/>
              <a:t>CLICK TO EDIT MASTER TITLE STYLE</a:t>
            </a:r>
          </a:p>
        </p:txBody>
      </p:sp>
      <p:sp>
        <p:nvSpPr>
          <p:cNvPr id="3" name="Content Placeholder 2"/>
          <p:cNvSpPr>
            <a:spLocks noGrp="1"/>
          </p:cNvSpPr>
          <p:nvPr>
            <p:ph idx="1"/>
          </p:nvPr>
        </p:nvSpPr>
        <p:spPr>
          <a:xfrm>
            <a:off x="1205387" y="1345490"/>
            <a:ext cx="10504099" cy="5029997"/>
          </a:xfrm>
        </p:spPr>
        <p:txBody>
          <a:bodyPr/>
          <a:lstStyle>
            <a:lvl1pPr>
              <a:defRPr sz="2667">
                <a:solidFill>
                  <a:schemeClr val="tx1">
                    <a:lumMod val="65000"/>
                    <a:lumOff val="35000"/>
                  </a:schemeClr>
                </a:solidFill>
              </a:defRPr>
            </a:lvl1pPr>
            <a:lvl2pPr>
              <a:defRPr sz="2667">
                <a:solidFill>
                  <a:schemeClr val="tx1">
                    <a:lumMod val="65000"/>
                    <a:lumOff val="35000"/>
                  </a:schemeClr>
                </a:solidFill>
              </a:defRPr>
            </a:lvl2pPr>
            <a:lvl3pPr>
              <a:defRPr sz="2133">
                <a:solidFill>
                  <a:schemeClr val="tx1">
                    <a:lumMod val="65000"/>
                    <a:lumOff val="35000"/>
                  </a:schemeClr>
                </a:solidFill>
              </a:defRPr>
            </a:lvl3pPr>
            <a:lvl4pPr>
              <a:defRPr sz="2133">
                <a:solidFill>
                  <a:schemeClr val="tx1">
                    <a:lumMod val="65000"/>
                    <a:lumOff val="35000"/>
                  </a:schemeClr>
                </a:solidFill>
              </a:defRPr>
            </a:lvl4pPr>
            <a:lvl5pPr>
              <a:defRPr sz="2133">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57690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5676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Simple">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609601" y="1796820"/>
            <a:ext cx="10972800" cy="4329345"/>
          </a:xfrm>
          <a:noFill/>
        </p:spPr>
        <p:txBody>
          <a:bodyPr>
            <a:normAutofit/>
          </a:bodyPr>
          <a:lstStyle>
            <a:lvl1pPr marL="0" indent="0" algn="just">
              <a:lnSpc>
                <a:spcPct val="100000"/>
              </a:lnSpc>
              <a:buFont typeface="Arial" pitchFamily="34" charset="0"/>
              <a:buNone/>
              <a:defRPr sz="1333" b="0">
                <a:solidFill>
                  <a:schemeClr val="tx1"/>
                </a:solidFill>
                <a:latin typeface="Roboto Light" pitchFamily="2" charset="0"/>
                <a:ea typeface="Roboto Light" pitchFamily="2" charset="0"/>
              </a:defRPr>
            </a:lvl1pPr>
            <a:lvl2pPr marL="0" indent="0" algn="l">
              <a:buNone/>
              <a:defRPr sz="1500">
                <a:solidFill>
                  <a:srgbClr val="3B3B3B"/>
                </a:solidFill>
              </a:defRPr>
            </a:lvl2pPr>
            <a:lvl3pPr marL="0" indent="0" algn="l">
              <a:buNone/>
              <a:defRPr>
                <a:solidFill>
                  <a:srgbClr val="3B3B3B"/>
                </a:solidFill>
              </a:defRPr>
            </a:lvl3pPr>
            <a:lvl4pPr marL="0" indent="0" algn="l">
              <a:buNone/>
              <a:defRPr>
                <a:solidFill>
                  <a:srgbClr val="3B3B3B"/>
                </a:solidFill>
              </a:defRPr>
            </a:lvl4pPr>
            <a:lvl5pPr marL="0" indent="0" algn="l">
              <a:buNone/>
              <a:defRPr>
                <a:solidFill>
                  <a:srgbClr val="3B3B3B"/>
                </a:solidFill>
              </a:defRPr>
            </a:lvl5pPr>
          </a:lstStyle>
          <a:p>
            <a:pPr lvl="0"/>
            <a:r>
              <a:rPr lang="fr-FR"/>
              <a:t>Cliquez pour modifier les styles du texte du masque</a:t>
            </a:r>
          </a:p>
        </p:txBody>
      </p:sp>
      <p:sp>
        <p:nvSpPr>
          <p:cNvPr id="12" name="Espace réservé du texte 11"/>
          <p:cNvSpPr>
            <a:spLocks noGrp="1"/>
          </p:cNvSpPr>
          <p:nvPr>
            <p:ph type="body" sz="quarter" idx="10" hasCustomPrompt="1"/>
          </p:nvPr>
        </p:nvSpPr>
        <p:spPr>
          <a:xfrm>
            <a:off x="609561" y="346032"/>
            <a:ext cx="10972879"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609164" y="836712"/>
            <a:ext cx="10972879"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spTree>
    <p:extLst>
      <p:ext uri="{BB962C8B-B14F-4D97-AF65-F5344CB8AC3E}">
        <p14:creationId xmlns:p14="http://schemas.microsoft.com/office/powerpoint/2010/main" val="2369586653"/>
      </p:ext>
    </p:extLst>
  </p:cSld>
  <p:clrMapOvr>
    <a:masterClrMapping/>
  </p:clrMapOvr>
  <p:extLst>
    <p:ext uri="{DCECCB84-F9BA-43D5-87BE-67443E8EF086}">
      <p15:sldGuideLst xmlns:p15="http://schemas.microsoft.com/office/powerpoint/2012/main">
        <p15:guide id="2" pos="5760">
          <p15:clr>
            <a:srgbClr val="FBAE40"/>
          </p15:clr>
        </p15:guide>
        <p15:guide id="3" orient="horz" pos="32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ain Cover">
    <p:spTree>
      <p:nvGrpSpPr>
        <p:cNvPr id="1" name=""/>
        <p:cNvGrpSpPr/>
        <p:nvPr/>
      </p:nvGrpSpPr>
      <p:grpSpPr>
        <a:xfrm>
          <a:off x="0" y="0"/>
          <a:ext cx="0" cy="0"/>
          <a:chOff x="0" y="0"/>
          <a:chExt cx="0" cy="0"/>
        </a:xfrm>
      </p:grpSpPr>
      <p:sp>
        <p:nvSpPr>
          <p:cNvPr id="6" name="Espace réservé pour une image  5"/>
          <p:cNvSpPr>
            <a:spLocks noGrp="1"/>
          </p:cNvSpPr>
          <p:nvPr>
            <p:ph type="pic" sz="quarter" idx="10"/>
          </p:nvPr>
        </p:nvSpPr>
        <p:spPr>
          <a:xfrm>
            <a:off x="0" y="0"/>
            <a:ext cx="12192000" cy="6858000"/>
          </a:xfrm>
          <a:custGeom>
            <a:avLst/>
            <a:gdLst>
              <a:gd name="connsiteX0" fmla="*/ 0 w 18288000"/>
              <a:gd name="connsiteY0" fmla="*/ 10284459 h 10287000"/>
              <a:gd name="connsiteX1" fmla="*/ 14686760 w 18288000"/>
              <a:gd name="connsiteY1" fmla="*/ 10284459 h 10287000"/>
              <a:gd name="connsiteX2" fmla="*/ 18288000 w 18288000"/>
              <a:gd name="connsiteY2" fmla="*/ 10287000 h 10287000"/>
              <a:gd name="connsiteX3" fmla="*/ 0 w 18288000"/>
              <a:gd name="connsiteY3" fmla="*/ 10287000 h 10287000"/>
              <a:gd name="connsiteX4" fmla="*/ 0 w 18288000"/>
              <a:gd name="connsiteY4" fmla="*/ 0 h 10287000"/>
              <a:gd name="connsiteX5" fmla="*/ 18288000 w 18288000"/>
              <a:gd name="connsiteY5" fmla="*/ 0 h 10287000"/>
              <a:gd name="connsiteX6" fmla="*/ 18288000 w 18288000"/>
              <a:gd name="connsiteY6" fmla="*/ 10287000 h 10287000"/>
              <a:gd name="connsiteX7" fmla="*/ 18278222 w 18288000"/>
              <a:gd name="connsiteY7" fmla="*/ 6655668 h 10287000"/>
              <a:gd name="connsiteX8" fmla="*/ 14758028 w 18288000"/>
              <a:gd name="connsiteY8" fmla="*/ 7739142 h 10287000"/>
              <a:gd name="connsiteX9" fmla="*/ 0 w 18288000"/>
              <a:gd name="connsiteY9" fmla="*/ 7739142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8000" h="10287000">
                <a:moveTo>
                  <a:pt x="0" y="10284459"/>
                </a:moveTo>
                <a:lnTo>
                  <a:pt x="14686760" y="10284459"/>
                </a:lnTo>
                <a:lnTo>
                  <a:pt x="18288000" y="10287000"/>
                </a:lnTo>
                <a:lnTo>
                  <a:pt x="0" y="10287000"/>
                </a:lnTo>
                <a:close/>
                <a:moveTo>
                  <a:pt x="0" y="0"/>
                </a:moveTo>
                <a:lnTo>
                  <a:pt x="18288000" y="0"/>
                </a:lnTo>
                <a:lnTo>
                  <a:pt x="18288000" y="10287000"/>
                </a:lnTo>
                <a:cubicBezTo>
                  <a:pt x="18284742" y="9076556"/>
                  <a:pt x="18281482" y="7866113"/>
                  <a:pt x="18278222" y="6655668"/>
                </a:cubicBezTo>
                <a:lnTo>
                  <a:pt x="14758028" y="7739142"/>
                </a:lnTo>
                <a:lnTo>
                  <a:pt x="0" y="7739142"/>
                </a:lnTo>
                <a:close/>
              </a:path>
            </a:pathLst>
          </a:custGeom>
          <a:pattFill prst="lgCheck">
            <a:fgClr>
              <a:schemeClr val="tx1">
                <a:lumMod val="20000"/>
                <a:lumOff val="80000"/>
              </a:schemeClr>
            </a:fgClr>
            <a:bgClr>
              <a:schemeClr val="bg1"/>
            </a:bgClr>
          </a:pattFill>
        </p:spPr>
        <p:txBody>
          <a:bodyPr wrap="square" anchor="ctr">
            <a:noAutofit/>
          </a:bodyPr>
          <a:lstStyle>
            <a:lvl1pPr marL="0" indent="0" algn="ctr">
              <a:buFontTx/>
              <a:buNone/>
              <a:defRPr sz="2400">
                <a:latin typeface="+mj-lt"/>
              </a:defRPr>
            </a:lvl1pPr>
          </a:lstStyle>
          <a:p>
            <a:endParaRPr lang="fr-FR"/>
          </a:p>
        </p:txBody>
      </p:sp>
    </p:spTree>
    <p:extLst>
      <p:ext uri="{BB962C8B-B14F-4D97-AF65-F5344CB8AC3E}">
        <p14:creationId xmlns:p14="http://schemas.microsoft.com/office/powerpoint/2010/main" val="4132553330"/>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914400" y="2130426"/>
            <a:ext cx="10363200" cy="1470025"/>
          </a:xfrm>
        </p:spPr>
        <p:txBody>
          <a:bodyPr>
            <a:noAutofit/>
          </a:bodyPr>
          <a:lstStyle>
            <a:lvl1pPr algn="ctr">
              <a:defRPr sz="4400">
                <a:solidFill>
                  <a:schemeClr val="tx1"/>
                </a:solidFill>
              </a:defRPr>
            </a:lvl1pPr>
          </a:lstStyle>
          <a:p>
            <a:r>
              <a:rPr lang="fr-FR"/>
              <a:t>CLIQUEZ POUR MODIFIER LE STYLE DU TITRE</a:t>
            </a:r>
            <a:endParaRPr lang="fr-BE"/>
          </a:p>
        </p:txBody>
      </p:sp>
      <p:sp>
        <p:nvSpPr>
          <p:cNvPr id="3" name="Sous-titre 2"/>
          <p:cNvSpPr>
            <a:spLocks noGrp="1"/>
          </p:cNvSpPr>
          <p:nvPr>
            <p:ph type="subTitle" idx="1" hasCustomPrompt="1"/>
          </p:nvPr>
        </p:nvSpPr>
        <p:spPr>
          <a:xfrm>
            <a:off x="1828800" y="3886200"/>
            <a:ext cx="8534400" cy="1752600"/>
          </a:xfrm>
        </p:spPr>
        <p:txBody>
          <a:bodyPr/>
          <a:lstStyle>
            <a:lvl1pPr marL="0" indent="0" algn="ctr">
              <a:buNone/>
              <a:defRPr>
                <a:solidFill>
                  <a:schemeClr val="tx1"/>
                </a:solidFill>
                <a:latin typeface="Roboto" pitchFamily="2" charset="0"/>
                <a:ea typeface="Roboto" pitchFamily="2" charset="0"/>
              </a:defRPr>
            </a:lvl1pPr>
            <a:lvl2pPr marL="544274" indent="0" algn="ctr">
              <a:buNone/>
              <a:defRPr>
                <a:solidFill>
                  <a:schemeClr val="tx1">
                    <a:tint val="75000"/>
                  </a:schemeClr>
                </a:solidFill>
              </a:defRPr>
            </a:lvl2pPr>
            <a:lvl3pPr marL="1088548" indent="0" algn="ctr">
              <a:buNone/>
              <a:defRPr>
                <a:solidFill>
                  <a:schemeClr val="tx1">
                    <a:tint val="75000"/>
                  </a:schemeClr>
                </a:solidFill>
              </a:defRPr>
            </a:lvl3pPr>
            <a:lvl4pPr marL="1632822" indent="0" algn="ctr">
              <a:buNone/>
              <a:defRPr>
                <a:solidFill>
                  <a:schemeClr val="tx1">
                    <a:tint val="75000"/>
                  </a:schemeClr>
                </a:solidFill>
              </a:defRPr>
            </a:lvl4pPr>
            <a:lvl5pPr marL="2177097" indent="0" algn="ctr">
              <a:buNone/>
              <a:defRPr>
                <a:solidFill>
                  <a:schemeClr val="tx1">
                    <a:tint val="75000"/>
                  </a:schemeClr>
                </a:solidFill>
              </a:defRPr>
            </a:lvl5pPr>
            <a:lvl6pPr marL="2721371" indent="0" algn="ctr">
              <a:buNone/>
              <a:defRPr>
                <a:solidFill>
                  <a:schemeClr val="tx1">
                    <a:tint val="75000"/>
                  </a:schemeClr>
                </a:solidFill>
              </a:defRPr>
            </a:lvl6pPr>
            <a:lvl7pPr marL="3265645" indent="0" algn="ctr">
              <a:buNone/>
              <a:defRPr>
                <a:solidFill>
                  <a:schemeClr val="tx1">
                    <a:tint val="75000"/>
                  </a:schemeClr>
                </a:solidFill>
              </a:defRPr>
            </a:lvl7pPr>
            <a:lvl8pPr marL="3809918" indent="0" algn="ctr">
              <a:buNone/>
              <a:defRPr>
                <a:solidFill>
                  <a:schemeClr val="tx1">
                    <a:tint val="75000"/>
                  </a:schemeClr>
                </a:solidFill>
              </a:defRPr>
            </a:lvl8pPr>
            <a:lvl9pPr marL="4354192" indent="0" algn="ctr">
              <a:buNone/>
              <a:defRPr>
                <a:solidFill>
                  <a:schemeClr val="tx1">
                    <a:tint val="75000"/>
                  </a:schemeClr>
                </a:solidFill>
              </a:defRPr>
            </a:lvl9pPr>
          </a:lstStyle>
          <a:p>
            <a:r>
              <a:rPr lang="fr-FR"/>
              <a:t>Cliquez pour modifier le style des sous-titres du masque</a:t>
            </a:r>
            <a:endParaRPr lang="fr-BE"/>
          </a:p>
        </p:txBody>
      </p:sp>
    </p:spTree>
    <p:extLst>
      <p:ext uri="{BB962C8B-B14F-4D97-AF65-F5344CB8AC3E}">
        <p14:creationId xmlns:p14="http://schemas.microsoft.com/office/powerpoint/2010/main" val="5755524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imple">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609601" y="1796820"/>
            <a:ext cx="10972800" cy="4329345"/>
          </a:xfrm>
          <a:noFill/>
        </p:spPr>
        <p:txBody>
          <a:bodyPr>
            <a:normAutofit/>
          </a:bodyPr>
          <a:lstStyle>
            <a:lvl1pPr marL="0" indent="0" algn="just">
              <a:lnSpc>
                <a:spcPct val="100000"/>
              </a:lnSpc>
              <a:buFont typeface="Arial" pitchFamily="34" charset="0"/>
              <a:buNone/>
              <a:defRPr sz="1333" b="0">
                <a:solidFill>
                  <a:schemeClr val="tx1"/>
                </a:solidFill>
                <a:latin typeface="Roboto Light" pitchFamily="2" charset="0"/>
                <a:ea typeface="Roboto Light" pitchFamily="2" charset="0"/>
              </a:defRPr>
            </a:lvl1pPr>
            <a:lvl2pPr marL="0" indent="0" algn="l">
              <a:buNone/>
              <a:defRPr sz="1500">
                <a:solidFill>
                  <a:srgbClr val="3B3B3B"/>
                </a:solidFill>
              </a:defRPr>
            </a:lvl2pPr>
            <a:lvl3pPr marL="0" indent="0" algn="l">
              <a:buNone/>
              <a:defRPr>
                <a:solidFill>
                  <a:srgbClr val="3B3B3B"/>
                </a:solidFill>
              </a:defRPr>
            </a:lvl3pPr>
            <a:lvl4pPr marL="0" indent="0" algn="l">
              <a:buNone/>
              <a:defRPr>
                <a:solidFill>
                  <a:srgbClr val="3B3B3B"/>
                </a:solidFill>
              </a:defRPr>
            </a:lvl4pPr>
            <a:lvl5pPr marL="0" indent="0" algn="l">
              <a:buNone/>
              <a:defRPr>
                <a:solidFill>
                  <a:srgbClr val="3B3B3B"/>
                </a:solidFill>
              </a:defRPr>
            </a:lvl5pPr>
          </a:lstStyle>
          <a:p>
            <a:pPr lvl="0"/>
            <a:r>
              <a:rPr lang="fr-FR"/>
              <a:t>Cliquez pour modifier les styles du texte du masque</a:t>
            </a:r>
          </a:p>
        </p:txBody>
      </p:sp>
      <p:sp>
        <p:nvSpPr>
          <p:cNvPr id="12" name="Espace réservé du texte 11"/>
          <p:cNvSpPr>
            <a:spLocks noGrp="1"/>
          </p:cNvSpPr>
          <p:nvPr>
            <p:ph type="body" sz="quarter" idx="10" hasCustomPrompt="1"/>
          </p:nvPr>
        </p:nvSpPr>
        <p:spPr>
          <a:xfrm>
            <a:off x="609561" y="346032"/>
            <a:ext cx="10972879"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609164" y="836712"/>
            <a:ext cx="10972879"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spTree>
    <p:extLst>
      <p:ext uri="{BB962C8B-B14F-4D97-AF65-F5344CB8AC3E}">
        <p14:creationId xmlns:p14="http://schemas.microsoft.com/office/powerpoint/2010/main" val="2238760400"/>
      </p:ext>
    </p:extLst>
  </p:cSld>
  <p:clrMapOvr>
    <a:masterClrMapping/>
  </p:clrMapOvr>
  <p:extLst>
    <p:ext uri="{DCECCB84-F9BA-43D5-87BE-67443E8EF086}">
      <p15:sldGuideLst xmlns:p15="http://schemas.microsoft.com/office/powerpoint/2012/main">
        <p15:guide id="2" pos="5760">
          <p15:clr>
            <a:srgbClr val="FBAE40"/>
          </p15:clr>
        </p15:guide>
        <p15:guide id="3" orient="horz" pos="32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Layout 01">
    <p:spTree>
      <p:nvGrpSpPr>
        <p:cNvPr id="1" name=""/>
        <p:cNvGrpSpPr/>
        <p:nvPr/>
      </p:nvGrpSpPr>
      <p:grpSpPr>
        <a:xfrm>
          <a:off x="0" y="0"/>
          <a:ext cx="0" cy="0"/>
          <a:chOff x="0" y="0"/>
          <a:chExt cx="0" cy="0"/>
        </a:xfrm>
      </p:grpSpPr>
      <p:sp>
        <p:nvSpPr>
          <p:cNvPr id="4" name="Espace réservé pour une image  3"/>
          <p:cNvSpPr>
            <a:spLocks noGrp="1"/>
          </p:cNvSpPr>
          <p:nvPr>
            <p:ph type="pic" sz="quarter" idx="12"/>
          </p:nvPr>
        </p:nvSpPr>
        <p:spPr>
          <a:xfrm>
            <a:off x="0" y="1327393"/>
            <a:ext cx="12192000" cy="5125943"/>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
        <p:nvSpPr>
          <p:cNvPr id="3" name="Espace réservé du contenu 2"/>
          <p:cNvSpPr>
            <a:spLocks noGrp="1"/>
          </p:cNvSpPr>
          <p:nvPr>
            <p:ph idx="1" hasCustomPrompt="1"/>
          </p:nvPr>
        </p:nvSpPr>
        <p:spPr>
          <a:xfrm>
            <a:off x="609601" y="1999468"/>
            <a:ext cx="4478287" cy="4021820"/>
          </a:xfrm>
          <a:noFill/>
        </p:spPr>
        <p:txBody>
          <a:bodyPr numCol="1" spcCol="0">
            <a:normAutofit/>
          </a:bodyPr>
          <a:lstStyle>
            <a:lvl1pPr marL="0" indent="0" algn="just">
              <a:lnSpc>
                <a:spcPct val="100000"/>
              </a:lnSpc>
              <a:buFont typeface="Arial" pitchFamily="34" charset="0"/>
              <a:buNone/>
              <a:defRPr sz="1333" b="0">
                <a:solidFill>
                  <a:schemeClr val="bg1"/>
                </a:solidFill>
                <a:latin typeface="Roboto Light" pitchFamily="2" charset="0"/>
                <a:ea typeface="Roboto Light" pitchFamily="2" charset="0"/>
              </a:defRPr>
            </a:lvl1pPr>
            <a:lvl2pPr marL="0" indent="0" algn="l">
              <a:buNone/>
              <a:defRPr sz="1500">
                <a:solidFill>
                  <a:srgbClr val="3B3B3B"/>
                </a:solidFill>
              </a:defRPr>
            </a:lvl2pPr>
            <a:lvl3pPr marL="0" indent="0" algn="l">
              <a:buNone/>
              <a:defRPr>
                <a:solidFill>
                  <a:srgbClr val="3B3B3B"/>
                </a:solidFill>
              </a:defRPr>
            </a:lvl3pPr>
            <a:lvl4pPr marL="0" indent="0" algn="l">
              <a:buNone/>
              <a:defRPr>
                <a:solidFill>
                  <a:srgbClr val="3B3B3B"/>
                </a:solidFill>
              </a:defRPr>
            </a:lvl4pPr>
            <a:lvl5pPr marL="0" indent="0" algn="l">
              <a:buNone/>
              <a:defRPr>
                <a:solidFill>
                  <a:srgbClr val="3B3B3B"/>
                </a:solidFill>
              </a:defRPr>
            </a:lvl5pPr>
          </a:lstStyle>
          <a:p>
            <a:pPr lvl="0"/>
            <a:r>
              <a:rPr lang="fr-FR"/>
              <a:t>Cliquez pour modifier les styles du texte du masque</a:t>
            </a:r>
          </a:p>
        </p:txBody>
      </p:sp>
      <p:sp>
        <p:nvSpPr>
          <p:cNvPr id="12" name="Espace réservé du texte 11"/>
          <p:cNvSpPr>
            <a:spLocks noGrp="1"/>
          </p:cNvSpPr>
          <p:nvPr>
            <p:ph type="body" sz="quarter" idx="10" hasCustomPrompt="1"/>
          </p:nvPr>
        </p:nvSpPr>
        <p:spPr>
          <a:xfrm>
            <a:off x="609561" y="346032"/>
            <a:ext cx="10972879"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609164" y="836712"/>
            <a:ext cx="10972879"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spTree>
    <p:extLst>
      <p:ext uri="{BB962C8B-B14F-4D97-AF65-F5344CB8AC3E}">
        <p14:creationId xmlns:p14="http://schemas.microsoft.com/office/powerpoint/2010/main" val="1252961076"/>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Layout 02">
    <p:spTree>
      <p:nvGrpSpPr>
        <p:cNvPr id="1" name=""/>
        <p:cNvGrpSpPr/>
        <p:nvPr/>
      </p:nvGrpSpPr>
      <p:grpSpPr>
        <a:xfrm>
          <a:off x="0" y="0"/>
          <a:ext cx="0" cy="0"/>
          <a:chOff x="0" y="0"/>
          <a:chExt cx="0" cy="0"/>
        </a:xfrm>
      </p:grpSpPr>
      <p:sp>
        <p:nvSpPr>
          <p:cNvPr id="6" name="Forme libre 5"/>
          <p:cNvSpPr/>
          <p:nvPr userDrawn="1"/>
        </p:nvSpPr>
        <p:spPr bwMode="auto">
          <a:xfrm>
            <a:off x="0" y="0"/>
            <a:ext cx="5509509" cy="6453336"/>
          </a:xfrm>
          <a:custGeom>
            <a:avLst/>
            <a:gdLst>
              <a:gd name="connsiteX0" fmla="*/ 0 w 8264264"/>
              <a:gd name="connsiteY0" fmla="*/ 0 h 9680004"/>
              <a:gd name="connsiteX1" fmla="*/ 8264264 w 8264264"/>
              <a:gd name="connsiteY1" fmla="*/ 0 h 9680004"/>
              <a:gd name="connsiteX2" fmla="*/ 8264264 w 8264264"/>
              <a:gd name="connsiteY2" fmla="*/ 2902174 h 9680004"/>
              <a:gd name="connsiteX3" fmla="*/ 7145982 w 8264264"/>
              <a:gd name="connsiteY3" fmla="*/ 4840003 h 9680004"/>
              <a:gd name="connsiteX4" fmla="*/ 8264264 w 8264264"/>
              <a:gd name="connsiteY4" fmla="*/ 6777832 h 9680004"/>
              <a:gd name="connsiteX5" fmla="*/ 8264264 w 8264264"/>
              <a:gd name="connsiteY5" fmla="*/ 9680004 h 9680004"/>
              <a:gd name="connsiteX6" fmla="*/ 0 w 8264264"/>
              <a:gd name="connsiteY6" fmla="*/ 9680004 h 968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64264" h="9680004">
                <a:moveTo>
                  <a:pt x="0" y="0"/>
                </a:moveTo>
                <a:lnTo>
                  <a:pt x="8264264" y="0"/>
                </a:lnTo>
                <a:lnTo>
                  <a:pt x="8264264" y="2902174"/>
                </a:lnTo>
                <a:lnTo>
                  <a:pt x="7145982" y="4840003"/>
                </a:lnTo>
                <a:lnTo>
                  <a:pt x="8264264" y="6777832"/>
                </a:lnTo>
                <a:lnTo>
                  <a:pt x="8264264" y="9680004"/>
                </a:lnTo>
                <a:lnTo>
                  <a:pt x="0" y="9680004"/>
                </a:lnTo>
                <a:close/>
              </a:path>
            </a:pathLst>
          </a:custGeom>
          <a:solidFill>
            <a:schemeClr val="tx2"/>
          </a:solidFill>
          <a:ln>
            <a:noFill/>
          </a:ln>
        </p:spPr>
        <p:txBody>
          <a:bodyPr vert="horz" wrap="square" lIns="60960" tIns="30480" rIns="60960" bIns="30480" numCol="1" rtlCol="0" anchor="t" anchorCtr="0" compatLnSpc="1">
            <a:prstTxWarp prst="textNoShape">
              <a:avLst/>
            </a:prstTxWarp>
          </a:bodyPr>
          <a:lstStyle/>
          <a:p>
            <a:pPr algn="ctr"/>
            <a:endParaRPr lang="fr-FR" sz="1200"/>
          </a:p>
        </p:txBody>
      </p:sp>
      <p:sp>
        <p:nvSpPr>
          <p:cNvPr id="3" name="Espace réservé du contenu 2"/>
          <p:cNvSpPr>
            <a:spLocks noGrp="1"/>
          </p:cNvSpPr>
          <p:nvPr>
            <p:ph idx="1" hasCustomPrompt="1"/>
          </p:nvPr>
        </p:nvSpPr>
        <p:spPr>
          <a:xfrm>
            <a:off x="609601" y="1844825"/>
            <a:ext cx="3854218" cy="4281340"/>
          </a:xfrm>
          <a:noFill/>
        </p:spPr>
        <p:txBody>
          <a:bodyPr>
            <a:normAutofit/>
          </a:bodyPr>
          <a:lstStyle>
            <a:lvl1pPr marL="0" indent="0" algn="just">
              <a:lnSpc>
                <a:spcPct val="100000"/>
              </a:lnSpc>
              <a:buFont typeface="Arial" pitchFamily="34" charset="0"/>
              <a:buNone/>
              <a:defRPr sz="1333" b="0">
                <a:solidFill>
                  <a:schemeClr val="bg1"/>
                </a:solidFill>
                <a:latin typeface="Roboto Light" pitchFamily="2" charset="0"/>
                <a:ea typeface="Roboto Light" pitchFamily="2" charset="0"/>
              </a:defRPr>
            </a:lvl1pPr>
            <a:lvl2pPr marL="0" indent="0" algn="l">
              <a:buNone/>
              <a:defRPr sz="1500">
                <a:solidFill>
                  <a:srgbClr val="3B3B3B"/>
                </a:solidFill>
              </a:defRPr>
            </a:lvl2pPr>
            <a:lvl3pPr marL="0" indent="0" algn="l">
              <a:buNone/>
              <a:defRPr>
                <a:solidFill>
                  <a:srgbClr val="3B3B3B"/>
                </a:solidFill>
              </a:defRPr>
            </a:lvl3pPr>
            <a:lvl4pPr marL="0" indent="0" algn="l">
              <a:buNone/>
              <a:defRPr>
                <a:solidFill>
                  <a:srgbClr val="3B3B3B"/>
                </a:solidFill>
              </a:defRPr>
            </a:lvl4pPr>
            <a:lvl5pPr marL="0" indent="0" algn="l">
              <a:buNone/>
              <a:defRPr>
                <a:solidFill>
                  <a:srgbClr val="3B3B3B"/>
                </a:solidFill>
              </a:defRPr>
            </a:lvl5pPr>
          </a:lstStyle>
          <a:p>
            <a:pPr lvl="0"/>
            <a:r>
              <a:rPr lang="fr-FR"/>
              <a:t>Cliquez pour modifier les styles du texte du masque</a:t>
            </a:r>
          </a:p>
        </p:txBody>
      </p:sp>
      <p:sp>
        <p:nvSpPr>
          <p:cNvPr id="12" name="Espace réservé du texte 11"/>
          <p:cNvSpPr>
            <a:spLocks noGrp="1"/>
          </p:cNvSpPr>
          <p:nvPr>
            <p:ph type="body" sz="quarter" idx="10" hasCustomPrompt="1"/>
          </p:nvPr>
        </p:nvSpPr>
        <p:spPr>
          <a:xfrm>
            <a:off x="609561" y="346032"/>
            <a:ext cx="4382317" cy="463534"/>
          </a:xfrm>
        </p:spPr>
        <p:txBody>
          <a:bodyPr>
            <a:noAutofit/>
          </a:bodyPr>
          <a:lstStyle>
            <a:lvl1pPr marL="0" algn="ctr" defTabSz="1088548" rtl="0" eaLnBrk="1" latinLnBrk="0" hangingPunct="1">
              <a:defRPr lang="fr-FR" sz="2933" b="0" kern="1200" dirty="0">
                <a:solidFill>
                  <a:schemeClr val="bg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609164" y="836712"/>
            <a:ext cx="4382317" cy="463534"/>
          </a:xfrm>
        </p:spPr>
        <p:txBody>
          <a:bodyPr>
            <a:noAutofit/>
          </a:bodyPr>
          <a:lstStyle>
            <a:lvl1pPr marL="0" algn="ctr" defTabSz="1088548" rtl="0" eaLnBrk="1" latinLnBrk="0" hangingPunct="1">
              <a:defRPr lang="fr-FR" sz="1600" b="0" kern="1200" dirty="0">
                <a:solidFill>
                  <a:schemeClr val="bg1"/>
                </a:solidFill>
                <a:latin typeface="Roboto" pitchFamily="2" charset="0"/>
                <a:ea typeface="Roboto" pitchFamily="2" charset="0"/>
                <a:cs typeface="Roboto" pitchFamily="2" charset="0"/>
              </a:defRPr>
            </a:lvl1pPr>
          </a:lstStyle>
          <a:p>
            <a:pPr lvl="0"/>
            <a:r>
              <a:rPr lang="fr-FR"/>
              <a:t>Modifiez les styles du texte du masque</a:t>
            </a:r>
          </a:p>
        </p:txBody>
      </p:sp>
    </p:spTree>
    <p:extLst>
      <p:ext uri="{BB962C8B-B14F-4D97-AF65-F5344CB8AC3E}">
        <p14:creationId xmlns:p14="http://schemas.microsoft.com/office/powerpoint/2010/main" val="1196972238"/>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Layout 03">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609601" y="1604798"/>
            <a:ext cx="10972800" cy="1632181"/>
          </a:xfrm>
          <a:noFill/>
        </p:spPr>
        <p:txBody>
          <a:bodyPr>
            <a:normAutofit/>
          </a:bodyPr>
          <a:lstStyle>
            <a:lvl1pPr marL="0" indent="0" algn="just">
              <a:lnSpc>
                <a:spcPct val="100000"/>
              </a:lnSpc>
              <a:buFont typeface="Arial" pitchFamily="34" charset="0"/>
              <a:buNone/>
              <a:defRPr sz="1333" b="0">
                <a:solidFill>
                  <a:schemeClr val="tx1"/>
                </a:solidFill>
                <a:latin typeface="Roboto Light" pitchFamily="2" charset="0"/>
                <a:ea typeface="Roboto Light" pitchFamily="2" charset="0"/>
              </a:defRPr>
            </a:lvl1pPr>
            <a:lvl2pPr marL="0" indent="0" algn="l">
              <a:buNone/>
              <a:defRPr sz="1500">
                <a:solidFill>
                  <a:srgbClr val="3B3B3B"/>
                </a:solidFill>
              </a:defRPr>
            </a:lvl2pPr>
            <a:lvl3pPr marL="0" indent="0" algn="l">
              <a:buNone/>
              <a:defRPr>
                <a:solidFill>
                  <a:srgbClr val="3B3B3B"/>
                </a:solidFill>
              </a:defRPr>
            </a:lvl3pPr>
            <a:lvl4pPr marL="0" indent="0" algn="l">
              <a:buNone/>
              <a:defRPr>
                <a:solidFill>
                  <a:srgbClr val="3B3B3B"/>
                </a:solidFill>
              </a:defRPr>
            </a:lvl4pPr>
            <a:lvl5pPr marL="0" indent="0" algn="l">
              <a:buNone/>
              <a:defRPr>
                <a:solidFill>
                  <a:srgbClr val="3B3B3B"/>
                </a:solidFill>
              </a:defRPr>
            </a:lvl5pPr>
          </a:lstStyle>
          <a:p>
            <a:pPr lvl="0"/>
            <a:r>
              <a:rPr lang="fr-FR"/>
              <a:t>Cliquez pour modifier les styles du texte du masque</a:t>
            </a:r>
          </a:p>
        </p:txBody>
      </p:sp>
      <p:sp>
        <p:nvSpPr>
          <p:cNvPr id="12" name="Espace réservé du texte 11"/>
          <p:cNvSpPr>
            <a:spLocks noGrp="1"/>
          </p:cNvSpPr>
          <p:nvPr>
            <p:ph type="body" sz="quarter" idx="10" hasCustomPrompt="1"/>
          </p:nvPr>
        </p:nvSpPr>
        <p:spPr>
          <a:xfrm>
            <a:off x="609561" y="346032"/>
            <a:ext cx="10972879"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609164" y="836712"/>
            <a:ext cx="10972879"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sp>
        <p:nvSpPr>
          <p:cNvPr id="9" name="Espace réservé pour une image  8"/>
          <p:cNvSpPr>
            <a:spLocks noGrp="1"/>
          </p:cNvSpPr>
          <p:nvPr>
            <p:ph type="pic" sz="quarter" idx="12"/>
          </p:nvPr>
        </p:nvSpPr>
        <p:spPr>
          <a:xfrm>
            <a:off x="609163" y="3401563"/>
            <a:ext cx="2462500" cy="1488165"/>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
        <p:nvSpPr>
          <p:cNvPr id="11" name="Espace réservé pour une image  10"/>
          <p:cNvSpPr>
            <a:spLocks noGrp="1"/>
          </p:cNvSpPr>
          <p:nvPr>
            <p:ph type="pic" sz="quarter" idx="13"/>
          </p:nvPr>
        </p:nvSpPr>
        <p:spPr>
          <a:xfrm>
            <a:off x="3437940" y="3380995"/>
            <a:ext cx="2462501" cy="1488165"/>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
        <p:nvSpPr>
          <p:cNvPr id="14" name="Espace réservé pour une image  13"/>
          <p:cNvSpPr>
            <a:spLocks noGrp="1"/>
          </p:cNvSpPr>
          <p:nvPr>
            <p:ph type="pic" sz="quarter" idx="14"/>
          </p:nvPr>
        </p:nvSpPr>
        <p:spPr>
          <a:xfrm>
            <a:off x="6276204" y="3401563"/>
            <a:ext cx="2462499" cy="1488165"/>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
        <p:nvSpPr>
          <p:cNvPr id="16" name="Espace réservé pour une image  15"/>
          <p:cNvSpPr>
            <a:spLocks noGrp="1"/>
          </p:cNvSpPr>
          <p:nvPr>
            <p:ph type="pic" sz="quarter" idx="15"/>
          </p:nvPr>
        </p:nvSpPr>
        <p:spPr>
          <a:xfrm>
            <a:off x="9117204" y="3401563"/>
            <a:ext cx="2462500" cy="1488165"/>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Tree>
    <p:extLst>
      <p:ext uri="{BB962C8B-B14F-4D97-AF65-F5344CB8AC3E}">
        <p14:creationId xmlns:p14="http://schemas.microsoft.com/office/powerpoint/2010/main" val="807319582"/>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Layout 04">
    <p:spTree>
      <p:nvGrpSpPr>
        <p:cNvPr id="1" name=""/>
        <p:cNvGrpSpPr/>
        <p:nvPr/>
      </p:nvGrpSpPr>
      <p:grpSpPr>
        <a:xfrm>
          <a:off x="0" y="0"/>
          <a:ext cx="0" cy="0"/>
          <a:chOff x="0" y="0"/>
          <a:chExt cx="0" cy="0"/>
        </a:xfrm>
      </p:grpSpPr>
      <p:sp>
        <p:nvSpPr>
          <p:cNvPr id="8" name="Espace réservé pour une image  7"/>
          <p:cNvSpPr>
            <a:spLocks noGrp="1"/>
          </p:cNvSpPr>
          <p:nvPr>
            <p:ph type="pic" sz="quarter" idx="13"/>
          </p:nvPr>
        </p:nvSpPr>
        <p:spPr>
          <a:xfrm>
            <a:off x="0" y="1748367"/>
            <a:ext cx="12192000" cy="2508362"/>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
        <p:nvSpPr>
          <p:cNvPr id="3" name="Espace réservé du contenu 2"/>
          <p:cNvSpPr>
            <a:spLocks noGrp="1"/>
          </p:cNvSpPr>
          <p:nvPr>
            <p:ph idx="1" hasCustomPrompt="1"/>
          </p:nvPr>
        </p:nvSpPr>
        <p:spPr>
          <a:xfrm>
            <a:off x="609601" y="4533123"/>
            <a:ext cx="10972800" cy="1632181"/>
          </a:xfrm>
          <a:noFill/>
        </p:spPr>
        <p:txBody>
          <a:bodyPr>
            <a:normAutofit/>
          </a:bodyPr>
          <a:lstStyle>
            <a:lvl1pPr marL="0" indent="0" algn="just">
              <a:lnSpc>
                <a:spcPct val="100000"/>
              </a:lnSpc>
              <a:buFont typeface="Arial" pitchFamily="34" charset="0"/>
              <a:buNone/>
              <a:defRPr sz="1333" b="0">
                <a:solidFill>
                  <a:schemeClr val="tx1"/>
                </a:solidFill>
                <a:latin typeface="Roboto Light" pitchFamily="2" charset="0"/>
                <a:ea typeface="Roboto Light" pitchFamily="2" charset="0"/>
              </a:defRPr>
            </a:lvl1pPr>
            <a:lvl2pPr marL="0" indent="0" algn="l">
              <a:buNone/>
              <a:defRPr sz="1500">
                <a:solidFill>
                  <a:srgbClr val="3B3B3B"/>
                </a:solidFill>
              </a:defRPr>
            </a:lvl2pPr>
            <a:lvl3pPr marL="0" indent="0" algn="l">
              <a:buNone/>
              <a:defRPr>
                <a:solidFill>
                  <a:srgbClr val="3B3B3B"/>
                </a:solidFill>
              </a:defRPr>
            </a:lvl3pPr>
            <a:lvl4pPr marL="0" indent="0" algn="l">
              <a:buNone/>
              <a:defRPr>
                <a:solidFill>
                  <a:srgbClr val="3B3B3B"/>
                </a:solidFill>
              </a:defRPr>
            </a:lvl4pPr>
            <a:lvl5pPr marL="0" indent="0" algn="l">
              <a:buNone/>
              <a:defRPr>
                <a:solidFill>
                  <a:srgbClr val="3B3B3B"/>
                </a:solidFill>
              </a:defRPr>
            </a:lvl5pPr>
          </a:lstStyle>
          <a:p>
            <a:pPr lvl="0"/>
            <a:r>
              <a:rPr lang="fr-FR"/>
              <a:t>Cliquez pour modifier les styles du texte du masque</a:t>
            </a:r>
          </a:p>
        </p:txBody>
      </p:sp>
      <p:sp>
        <p:nvSpPr>
          <p:cNvPr id="12" name="Espace réservé du texte 11"/>
          <p:cNvSpPr>
            <a:spLocks noGrp="1"/>
          </p:cNvSpPr>
          <p:nvPr>
            <p:ph type="body" sz="quarter" idx="10" hasCustomPrompt="1"/>
          </p:nvPr>
        </p:nvSpPr>
        <p:spPr>
          <a:xfrm>
            <a:off x="609561" y="346032"/>
            <a:ext cx="10972879"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609164" y="836712"/>
            <a:ext cx="10972879"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spTree>
    <p:extLst>
      <p:ext uri="{BB962C8B-B14F-4D97-AF65-F5344CB8AC3E}">
        <p14:creationId xmlns:p14="http://schemas.microsoft.com/office/powerpoint/2010/main" val="3642627245"/>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esent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49A1E91-B946-EB49-B289-F0921D3FEA58}"/>
              </a:ext>
            </a:extLst>
          </p:cNvPr>
          <p:cNvSpPr>
            <a:spLocks noGrp="1"/>
          </p:cNvSpPr>
          <p:nvPr>
            <p:ph type="title" hasCustomPrompt="1"/>
          </p:nvPr>
        </p:nvSpPr>
        <p:spPr>
          <a:xfrm>
            <a:off x="664463" y="232014"/>
            <a:ext cx="7641405" cy="734005"/>
          </a:xfrm>
        </p:spPr>
        <p:txBody>
          <a:bodyPr anchor="ctr">
            <a:normAutofit/>
          </a:bodyPr>
          <a:lstStyle>
            <a:lvl1pPr>
              <a:defRPr sz="3000" b="1">
                <a:solidFill>
                  <a:schemeClr val="bg1"/>
                </a:solidFill>
              </a:defRPr>
            </a:lvl1pPr>
          </a:lstStyle>
          <a:p>
            <a:r>
              <a:rPr lang="en-US"/>
              <a:t>Slide’s Main Point</a:t>
            </a:r>
          </a:p>
        </p:txBody>
      </p:sp>
      <p:sp>
        <p:nvSpPr>
          <p:cNvPr id="19" name="Text Placeholder 2">
            <a:extLst>
              <a:ext uri="{FF2B5EF4-FFF2-40B4-BE49-F238E27FC236}">
                <a16:creationId xmlns:a16="http://schemas.microsoft.com/office/drawing/2014/main" id="{96347D81-7157-AC41-AD21-FEA8EEC6FEC9}"/>
              </a:ext>
            </a:extLst>
          </p:cNvPr>
          <p:cNvSpPr>
            <a:spLocks noGrp="1"/>
          </p:cNvSpPr>
          <p:nvPr>
            <p:ph type="body" sz="quarter" idx="14"/>
          </p:nvPr>
        </p:nvSpPr>
        <p:spPr>
          <a:xfrm>
            <a:off x="665163" y="1039762"/>
            <a:ext cx="7640637" cy="5361038"/>
          </a:xfrm>
        </p:spPr>
        <p:txBody>
          <a:bodyPr anchor="t">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5">
            <a:extLst>
              <a:ext uri="{FF2B5EF4-FFF2-40B4-BE49-F238E27FC236}">
                <a16:creationId xmlns:a16="http://schemas.microsoft.com/office/drawing/2014/main" id="{D5D82766-A8B3-0A47-827D-21299ECDD5C5}"/>
              </a:ext>
            </a:extLst>
          </p:cNvPr>
          <p:cNvSpPr>
            <a:spLocks noGrp="1"/>
          </p:cNvSpPr>
          <p:nvPr>
            <p:ph type="body" sz="quarter" idx="11" hasCustomPrompt="1"/>
          </p:nvPr>
        </p:nvSpPr>
        <p:spPr>
          <a:xfrm>
            <a:off x="8951112" y="5901522"/>
            <a:ext cx="2439975" cy="877078"/>
          </a:xfrm>
          <a:noFill/>
        </p:spPr>
        <p:txBody>
          <a:bodyPr>
            <a:normAutofit/>
          </a:bodyPr>
          <a:lstStyle>
            <a:lvl1pPr marL="0" indent="0" algn="ctr">
              <a:lnSpc>
                <a:spcPct val="100000"/>
              </a:lnSpc>
              <a:spcBef>
                <a:spcPts val="0"/>
              </a:spcBef>
              <a:buNone/>
              <a:defRPr sz="1800">
                <a:solidFill>
                  <a:schemeClr val="bg1"/>
                </a:solidFill>
              </a:defRPr>
            </a:lvl1pPr>
          </a:lstStyle>
          <a:p>
            <a:pPr lvl="0"/>
            <a:r>
              <a:rPr lang="en-US"/>
              <a:t>Presenter</a:t>
            </a:r>
          </a:p>
          <a:p>
            <a:pPr lvl="0"/>
            <a:r>
              <a:rPr lang="en-US"/>
              <a:t>Presenter Title</a:t>
            </a:r>
          </a:p>
        </p:txBody>
      </p:sp>
      <p:sp>
        <p:nvSpPr>
          <p:cNvPr id="28" name="Text Placeholder 5">
            <a:extLst>
              <a:ext uri="{FF2B5EF4-FFF2-40B4-BE49-F238E27FC236}">
                <a16:creationId xmlns:a16="http://schemas.microsoft.com/office/drawing/2014/main" id="{6E13630E-8B50-2244-8C73-A71C9600E5EB}"/>
              </a:ext>
            </a:extLst>
          </p:cNvPr>
          <p:cNvSpPr>
            <a:spLocks noGrp="1"/>
          </p:cNvSpPr>
          <p:nvPr>
            <p:ph type="body" sz="quarter" idx="15" hasCustomPrompt="1"/>
          </p:nvPr>
        </p:nvSpPr>
        <p:spPr>
          <a:xfrm>
            <a:off x="8951112" y="2628122"/>
            <a:ext cx="2439975" cy="877078"/>
          </a:xfrm>
          <a:noFill/>
        </p:spPr>
        <p:txBody>
          <a:bodyPr>
            <a:normAutofit/>
          </a:bodyPr>
          <a:lstStyle>
            <a:lvl1pPr marL="0" indent="0" algn="ctr">
              <a:lnSpc>
                <a:spcPct val="100000"/>
              </a:lnSpc>
              <a:spcBef>
                <a:spcPts val="0"/>
              </a:spcBef>
              <a:buNone/>
              <a:defRPr sz="1800">
                <a:solidFill>
                  <a:schemeClr val="bg1"/>
                </a:solidFill>
              </a:defRPr>
            </a:lvl1pPr>
          </a:lstStyle>
          <a:p>
            <a:pPr lvl="0"/>
            <a:r>
              <a:rPr lang="en-US"/>
              <a:t>Presenter</a:t>
            </a:r>
          </a:p>
          <a:p>
            <a:pPr lvl="0"/>
            <a:r>
              <a:rPr lang="en-US"/>
              <a:t>Presenter Title</a:t>
            </a:r>
          </a:p>
        </p:txBody>
      </p:sp>
      <p:sp>
        <p:nvSpPr>
          <p:cNvPr id="8" name="Picture Placeholder 2">
            <a:extLst>
              <a:ext uri="{FF2B5EF4-FFF2-40B4-BE49-F238E27FC236}">
                <a16:creationId xmlns:a16="http://schemas.microsoft.com/office/drawing/2014/main" id="{A05DEE61-5969-9948-83EC-367074E8A678}"/>
              </a:ext>
            </a:extLst>
          </p:cNvPr>
          <p:cNvSpPr>
            <a:spLocks noGrp="1"/>
          </p:cNvSpPr>
          <p:nvPr>
            <p:ph type="pic" sz="quarter" idx="12" hasCustomPrompt="1"/>
          </p:nvPr>
        </p:nvSpPr>
        <p:spPr>
          <a:xfrm>
            <a:off x="9142399" y="308000"/>
            <a:ext cx="2057400" cy="2057400"/>
          </a:xfrm>
          <a:prstGeom prst="ellipse">
            <a:avLst/>
          </a:prstGeom>
          <a:ln w="82550">
            <a:solidFill>
              <a:srgbClr val="182F4E"/>
            </a:solidFill>
          </a:ln>
        </p:spPr>
        <p:txBody>
          <a:bodyPr anchor="ctr">
            <a:normAutofit/>
          </a:bodyPr>
          <a:lstStyle>
            <a:lvl1pPr marL="0" indent="0">
              <a:buNone/>
              <a:defRPr sz="2000" baseline="0"/>
            </a:lvl1pPr>
          </a:lstStyle>
          <a:p>
            <a:r>
              <a:rPr lang="en-US"/>
              <a:t>Add picture of presenter(s) if presenting remote</a:t>
            </a:r>
          </a:p>
        </p:txBody>
      </p:sp>
      <p:sp>
        <p:nvSpPr>
          <p:cNvPr id="9" name="Picture Placeholder 2">
            <a:extLst>
              <a:ext uri="{FF2B5EF4-FFF2-40B4-BE49-F238E27FC236}">
                <a16:creationId xmlns:a16="http://schemas.microsoft.com/office/drawing/2014/main" id="{C3E4E5CA-3CCA-574C-82BB-73735EB189BB}"/>
              </a:ext>
            </a:extLst>
          </p:cNvPr>
          <p:cNvSpPr>
            <a:spLocks noGrp="1"/>
          </p:cNvSpPr>
          <p:nvPr>
            <p:ph type="pic" sz="quarter" idx="16" hasCustomPrompt="1"/>
          </p:nvPr>
        </p:nvSpPr>
        <p:spPr>
          <a:xfrm>
            <a:off x="9146976" y="3657600"/>
            <a:ext cx="2057400" cy="2057400"/>
          </a:xfrm>
          <a:prstGeom prst="ellipse">
            <a:avLst/>
          </a:prstGeom>
          <a:ln w="82550">
            <a:solidFill>
              <a:srgbClr val="182F4E"/>
            </a:solidFill>
          </a:ln>
        </p:spPr>
        <p:txBody>
          <a:bodyPr anchor="ctr">
            <a:normAutofit/>
          </a:bodyPr>
          <a:lstStyle>
            <a:lvl1pPr marL="0" indent="0">
              <a:buNone/>
              <a:defRPr sz="2000" baseline="0"/>
            </a:lvl1pPr>
          </a:lstStyle>
          <a:p>
            <a:r>
              <a:rPr lang="en-US"/>
              <a:t>Add picture of presenter(s) if presenting remote</a:t>
            </a:r>
          </a:p>
        </p:txBody>
      </p:sp>
    </p:spTree>
    <p:extLst>
      <p:ext uri="{BB962C8B-B14F-4D97-AF65-F5344CB8AC3E}">
        <p14:creationId xmlns:p14="http://schemas.microsoft.com/office/powerpoint/2010/main" val="232817454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Layout 05">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609601" y="1796820"/>
            <a:ext cx="6206082" cy="4329345"/>
          </a:xfrm>
          <a:noFill/>
        </p:spPr>
        <p:txBody>
          <a:bodyPr>
            <a:normAutofit/>
          </a:bodyPr>
          <a:lstStyle>
            <a:lvl1pPr marL="0" indent="0" algn="just">
              <a:lnSpc>
                <a:spcPct val="100000"/>
              </a:lnSpc>
              <a:buFont typeface="Arial" pitchFamily="34" charset="0"/>
              <a:buNone/>
              <a:defRPr sz="1333" b="0">
                <a:solidFill>
                  <a:schemeClr val="tx1"/>
                </a:solidFill>
                <a:latin typeface="Roboto Light" pitchFamily="2" charset="0"/>
                <a:ea typeface="Roboto Light" pitchFamily="2" charset="0"/>
              </a:defRPr>
            </a:lvl1pPr>
            <a:lvl2pPr marL="0" indent="0" algn="l">
              <a:buNone/>
              <a:defRPr sz="1500">
                <a:solidFill>
                  <a:srgbClr val="3B3B3B"/>
                </a:solidFill>
              </a:defRPr>
            </a:lvl2pPr>
            <a:lvl3pPr marL="0" indent="0" algn="l">
              <a:buNone/>
              <a:defRPr>
                <a:solidFill>
                  <a:srgbClr val="3B3B3B"/>
                </a:solidFill>
              </a:defRPr>
            </a:lvl3pPr>
            <a:lvl4pPr marL="0" indent="0" algn="l">
              <a:buNone/>
              <a:defRPr>
                <a:solidFill>
                  <a:srgbClr val="3B3B3B"/>
                </a:solidFill>
              </a:defRPr>
            </a:lvl4pPr>
            <a:lvl5pPr marL="0" indent="0" algn="l">
              <a:buNone/>
              <a:defRPr>
                <a:solidFill>
                  <a:srgbClr val="3B3B3B"/>
                </a:solidFill>
              </a:defRPr>
            </a:lvl5pPr>
          </a:lstStyle>
          <a:p>
            <a:pPr lvl="0"/>
            <a:r>
              <a:rPr lang="fr-FR"/>
              <a:t>Cliquez pour modifier les styles du texte du masque</a:t>
            </a:r>
          </a:p>
        </p:txBody>
      </p:sp>
      <p:sp>
        <p:nvSpPr>
          <p:cNvPr id="12" name="Espace réservé du texte 11"/>
          <p:cNvSpPr>
            <a:spLocks noGrp="1"/>
          </p:cNvSpPr>
          <p:nvPr>
            <p:ph type="body" sz="quarter" idx="10" hasCustomPrompt="1"/>
          </p:nvPr>
        </p:nvSpPr>
        <p:spPr>
          <a:xfrm>
            <a:off x="609561" y="346032"/>
            <a:ext cx="6206519"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609164" y="836712"/>
            <a:ext cx="6206519"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sp>
        <p:nvSpPr>
          <p:cNvPr id="8" name="Rectangle 7"/>
          <p:cNvSpPr/>
          <p:nvPr userDrawn="1"/>
        </p:nvSpPr>
        <p:spPr bwMode="auto">
          <a:xfrm>
            <a:off x="7347290" y="0"/>
            <a:ext cx="4844710" cy="6858000"/>
          </a:xfrm>
          <a:prstGeom prst="rect">
            <a:avLst/>
          </a:prstGeom>
          <a:solidFill>
            <a:schemeClr val="tx2"/>
          </a:solidFill>
          <a:ln>
            <a:noFill/>
          </a:ln>
        </p:spPr>
        <p:txBody>
          <a:bodyPr vert="horz" wrap="square" lIns="60960" tIns="30480" rIns="60960" bIns="30480" numCol="1" rtlCol="0" anchor="t" anchorCtr="0" compatLnSpc="1">
            <a:prstTxWarp prst="textNoShape">
              <a:avLst/>
            </a:prstTxWarp>
          </a:bodyPr>
          <a:lstStyle/>
          <a:p>
            <a:pPr algn="ctr"/>
            <a:endParaRPr lang="fr-FR" sz="1200"/>
          </a:p>
        </p:txBody>
      </p:sp>
    </p:spTree>
    <p:extLst>
      <p:ext uri="{BB962C8B-B14F-4D97-AF65-F5344CB8AC3E}">
        <p14:creationId xmlns:p14="http://schemas.microsoft.com/office/powerpoint/2010/main" val="2285474979"/>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Layout 06">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609601" y="1796820"/>
            <a:ext cx="10972800" cy="864095"/>
          </a:xfrm>
          <a:noFill/>
        </p:spPr>
        <p:txBody>
          <a:bodyPr>
            <a:normAutofit/>
          </a:bodyPr>
          <a:lstStyle>
            <a:lvl1pPr marL="0" indent="0" algn="just">
              <a:lnSpc>
                <a:spcPct val="100000"/>
              </a:lnSpc>
              <a:buFont typeface="Arial" pitchFamily="34" charset="0"/>
              <a:buNone/>
              <a:defRPr sz="1333" b="0">
                <a:solidFill>
                  <a:schemeClr val="tx1"/>
                </a:solidFill>
                <a:latin typeface="Roboto Light" pitchFamily="2" charset="0"/>
                <a:ea typeface="Roboto Light" pitchFamily="2" charset="0"/>
              </a:defRPr>
            </a:lvl1pPr>
            <a:lvl2pPr marL="0" indent="0" algn="l">
              <a:buNone/>
              <a:defRPr sz="1500">
                <a:solidFill>
                  <a:srgbClr val="3B3B3B"/>
                </a:solidFill>
              </a:defRPr>
            </a:lvl2pPr>
            <a:lvl3pPr marL="0" indent="0" algn="l">
              <a:buNone/>
              <a:defRPr>
                <a:solidFill>
                  <a:srgbClr val="3B3B3B"/>
                </a:solidFill>
              </a:defRPr>
            </a:lvl3pPr>
            <a:lvl4pPr marL="0" indent="0" algn="l">
              <a:buNone/>
              <a:defRPr>
                <a:solidFill>
                  <a:srgbClr val="3B3B3B"/>
                </a:solidFill>
              </a:defRPr>
            </a:lvl4pPr>
            <a:lvl5pPr marL="0" indent="0" algn="l">
              <a:buNone/>
              <a:defRPr>
                <a:solidFill>
                  <a:srgbClr val="3B3B3B"/>
                </a:solidFill>
              </a:defRPr>
            </a:lvl5pPr>
          </a:lstStyle>
          <a:p>
            <a:pPr lvl="0"/>
            <a:r>
              <a:rPr lang="fr-FR"/>
              <a:t>Cliquez pour modifier les styles du texte du masque</a:t>
            </a:r>
          </a:p>
        </p:txBody>
      </p:sp>
      <p:sp>
        <p:nvSpPr>
          <p:cNvPr id="12" name="Espace réservé du texte 11"/>
          <p:cNvSpPr>
            <a:spLocks noGrp="1"/>
          </p:cNvSpPr>
          <p:nvPr>
            <p:ph type="body" sz="quarter" idx="10" hasCustomPrompt="1"/>
          </p:nvPr>
        </p:nvSpPr>
        <p:spPr>
          <a:xfrm>
            <a:off x="609561" y="346032"/>
            <a:ext cx="10972879"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609164" y="836712"/>
            <a:ext cx="10972879"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sp>
        <p:nvSpPr>
          <p:cNvPr id="6" name="Rectangle 5"/>
          <p:cNvSpPr/>
          <p:nvPr userDrawn="1"/>
        </p:nvSpPr>
        <p:spPr bwMode="auto">
          <a:xfrm>
            <a:off x="0" y="3429000"/>
            <a:ext cx="12192000" cy="3024336"/>
          </a:xfrm>
          <a:prstGeom prst="rect">
            <a:avLst/>
          </a:prstGeom>
          <a:solidFill>
            <a:schemeClr val="tx2"/>
          </a:solidFill>
          <a:ln>
            <a:noFill/>
          </a:ln>
        </p:spPr>
        <p:txBody>
          <a:bodyPr vert="horz" wrap="square" lIns="60960" tIns="30480" rIns="60960" bIns="30480" numCol="1" rtlCol="0" anchor="t" anchorCtr="0" compatLnSpc="1">
            <a:prstTxWarp prst="textNoShape">
              <a:avLst/>
            </a:prstTxWarp>
          </a:bodyPr>
          <a:lstStyle/>
          <a:p>
            <a:pPr algn="ctr"/>
            <a:endParaRPr lang="fr-FR" sz="1200"/>
          </a:p>
        </p:txBody>
      </p:sp>
    </p:spTree>
    <p:extLst>
      <p:ext uri="{BB962C8B-B14F-4D97-AF65-F5344CB8AC3E}">
        <p14:creationId xmlns:p14="http://schemas.microsoft.com/office/powerpoint/2010/main" val="2656654737"/>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Layout 07">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609601" y="1796820"/>
            <a:ext cx="10972800" cy="864095"/>
          </a:xfrm>
          <a:noFill/>
        </p:spPr>
        <p:txBody>
          <a:bodyPr>
            <a:normAutofit/>
          </a:bodyPr>
          <a:lstStyle>
            <a:lvl1pPr marL="0" indent="0" algn="just">
              <a:lnSpc>
                <a:spcPct val="100000"/>
              </a:lnSpc>
              <a:buFont typeface="Arial" pitchFamily="34" charset="0"/>
              <a:buNone/>
              <a:defRPr sz="1333" b="0">
                <a:solidFill>
                  <a:schemeClr val="tx1"/>
                </a:solidFill>
                <a:latin typeface="Roboto Light" pitchFamily="2" charset="0"/>
                <a:ea typeface="Roboto Light" pitchFamily="2" charset="0"/>
              </a:defRPr>
            </a:lvl1pPr>
            <a:lvl2pPr marL="0" indent="0" algn="l">
              <a:buNone/>
              <a:defRPr sz="1500">
                <a:solidFill>
                  <a:srgbClr val="3B3B3B"/>
                </a:solidFill>
              </a:defRPr>
            </a:lvl2pPr>
            <a:lvl3pPr marL="0" indent="0" algn="l">
              <a:buNone/>
              <a:defRPr>
                <a:solidFill>
                  <a:srgbClr val="3B3B3B"/>
                </a:solidFill>
              </a:defRPr>
            </a:lvl3pPr>
            <a:lvl4pPr marL="0" indent="0" algn="l">
              <a:buNone/>
              <a:defRPr>
                <a:solidFill>
                  <a:srgbClr val="3B3B3B"/>
                </a:solidFill>
              </a:defRPr>
            </a:lvl4pPr>
            <a:lvl5pPr marL="0" indent="0" algn="l">
              <a:buNone/>
              <a:defRPr>
                <a:solidFill>
                  <a:srgbClr val="3B3B3B"/>
                </a:solidFill>
              </a:defRPr>
            </a:lvl5pPr>
          </a:lstStyle>
          <a:p>
            <a:pPr lvl="0"/>
            <a:r>
              <a:rPr lang="fr-FR"/>
              <a:t>Cliquez pour modifier les styles du texte du masque</a:t>
            </a:r>
          </a:p>
        </p:txBody>
      </p:sp>
      <p:sp>
        <p:nvSpPr>
          <p:cNvPr id="12" name="Espace réservé du texte 11"/>
          <p:cNvSpPr>
            <a:spLocks noGrp="1"/>
          </p:cNvSpPr>
          <p:nvPr>
            <p:ph type="body" sz="quarter" idx="10" hasCustomPrompt="1"/>
          </p:nvPr>
        </p:nvSpPr>
        <p:spPr>
          <a:xfrm>
            <a:off x="609561" y="346032"/>
            <a:ext cx="10972879"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609164" y="836712"/>
            <a:ext cx="10972879"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sp>
        <p:nvSpPr>
          <p:cNvPr id="13" name="Forme libre 12"/>
          <p:cNvSpPr/>
          <p:nvPr userDrawn="1"/>
        </p:nvSpPr>
        <p:spPr bwMode="auto">
          <a:xfrm>
            <a:off x="0" y="3429000"/>
            <a:ext cx="12192000" cy="3024336"/>
          </a:xfrm>
          <a:custGeom>
            <a:avLst/>
            <a:gdLst>
              <a:gd name="connsiteX0" fmla="*/ 0 w 18288000"/>
              <a:gd name="connsiteY0" fmla="*/ 0 h 4536504"/>
              <a:gd name="connsiteX1" fmla="*/ 1234104 w 18288000"/>
              <a:gd name="connsiteY1" fmla="*/ 0 h 4536504"/>
              <a:gd name="connsiteX2" fmla="*/ 1268737 w 18288000"/>
              <a:gd name="connsiteY2" fmla="*/ 343552 h 4536504"/>
              <a:gd name="connsiteX3" fmla="*/ 2957954 w 18288000"/>
              <a:gd name="connsiteY3" fmla="*/ 1720304 h 4536504"/>
              <a:gd name="connsiteX4" fmla="*/ 4647172 w 18288000"/>
              <a:gd name="connsiteY4" fmla="*/ 343552 h 4536504"/>
              <a:gd name="connsiteX5" fmla="*/ 4681805 w 18288000"/>
              <a:gd name="connsiteY5" fmla="*/ 0 h 4536504"/>
              <a:gd name="connsiteX6" fmla="*/ 5294879 w 18288000"/>
              <a:gd name="connsiteY6" fmla="*/ 0 h 4536504"/>
              <a:gd name="connsiteX7" fmla="*/ 5329512 w 18288000"/>
              <a:gd name="connsiteY7" fmla="*/ 343552 h 4536504"/>
              <a:gd name="connsiteX8" fmla="*/ 7018729 w 18288000"/>
              <a:gd name="connsiteY8" fmla="*/ 1720304 h 4536504"/>
              <a:gd name="connsiteX9" fmla="*/ 8707947 w 18288000"/>
              <a:gd name="connsiteY9" fmla="*/ 343552 h 4536504"/>
              <a:gd name="connsiteX10" fmla="*/ 8742580 w 18288000"/>
              <a:gd name="connsiteY10" fmla="*/ 0 h 4536504"/>
              <a:gd name="connsiteX11" fmla="*/ 9355654 w 18288000"/>
              <a:gd name="connsiteY11" fmla="*/ 0 h 4536504"/>
              <a:gd name="connsiteX12" fmla="*/ 9390287 w 18288000"/>
              <a:gd name="connsiteY12" fmla="*/ 343552 h 4536504"/>
              <a:gd name="connsiteX13" fmla="*/ 11079504 w 18288000"/>
              <a:gd name="connsiteY13" fmla="*/ 1720304 h 4536504"/>
              <a:gd name="connsiteX14" fmla="*/ 12768721 w 18288000"/>
              <a:gd name="connsiteY14" fmla="*/ 343552 h 4536504"/>
              <a:gd name="connsiteX15" fmla="*/ 12803354 w 18288000"/>
              <a:gd name="connsiteY15" fmla="*/ 0 h 4536504"/>
              <a:gd name="connsiteX16" fmla="*/ 13416429 w 18288000"/>
              <a:gd name="connsiteY16" fmla="*/ 0 h 4536504"/>
              <a:gd name="connsiteX17" fmla="*/ 13451062 w 18288000"/>
              <a:gd name="connsiteY17" fmla="*/ 343552 h 4536504"/>
              <a:gd name="connsiteX18" fmla="*/ 15140279 w 18288000"/>
              <a:gd name="connsiteY18" fmla="*/ 1720304 h 4536504"/>
              <a:gd name="connsiteX19" fmla="*/ 16829498 w 18288000"/>
              <a:gd name="connsiteY19" fmla="*/ 343552 h 4536504"/>
              <a:gd name="connsiteX20" fmla="*/ 16864130 w 18288000"/>
              <a:gd name="connsiteY20" fmla="*/ 0 h 4536504"/>
              <a:gd name="connsiteX21" fmla="*/ 18288000 w 18288000"/>
              <a:gd name="connsiteY21" fmla="*/ 0 h 4536504"/>
              <a:gd name="connsiteX22" fmla="*/ 18288000 w 18288000"/>
              <a:gd name="connsiteY22" fmla="*/ 4536504 h 4536504"/>
              <a:gd name="connsiteX23" fmla="*/ 0 w 18288000"/>
              <a:gd name="connsiteY23" fmla="*/ 4536504 h 4536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288000" h="4536504">
                <a:moveTo>
                  <a:pt x="0" y="0"/>
                </a:moveTo>
                <a:lnTo>
                  <a:pt x="1234104" y="0"/>
                </a:lnTo>
                <a:lnTo>
                  <a:pt x="1268737" y="343552"/>
                </a:lnTo>
                <a:cubicBezTo>
                  <a:pt x="1429517" y="1129263"/>
                  <a:pt x="2124713" y="1720304"/>
                  <a:pt x="2957954" y="1720304"/>
                </a:cubicBezTo>
                <a:cubicBezTo>
                  <a:pt x="3791196" y="1720304"/>
                  <a:pt x="4486392" y="1129263"/>
                  <a:pt x="4647172" y="343552"/>
                </a:cubicBezTo>
                <a:lnTo>
                  <a:pt x="4681805" y="0"/>
                </a:lnTo>
                <a:lnTo>
                  <a:pt x="5294879" y="0"/>
                </a:lnTo>
                <a:lnTo>
                  <a:pt x="5329512" y="343552"/>
                </a:lnTo>
                <a:cubicBezTo>
                  <a:pt x="5490292" y="1129263"/>
                  <a:pt x="6185488" y="1720304"/>
                  <a:pt x="7018729" y="1720304"/>
                </a:cubicBezTo>
                <a:cubicBezTo>
                  <a:pt x="7851971" y="1720304"/>
                  <a:pt x="8547167" y="1129263"/>
                  <a:pt x="8707947" y="343552"/>
                </a:cubicBezTo>
                <a:lnTo>
                  <a:pt x="8742580" y="0"/>
                </a:lnTo>
                <a:lnTo>
                  <a:pt x="9355654" y="0"/>
                </a:lnTo>
                <a:lnTo>
                  <a:pt x="9390287" y="343552"/>
                </a:lnTo>
                <a:cubicBezTo>
                  <a:pt x="9551066" y="1129263"/>
                  <a:pt x="10246262" y="1720304"/>
                  <a:pt x="11079504" y="1720304"/>
                </a:cubicBezTo>
                <a:cubicBezTo>
                  <a:pt x="11912745" y="1720304"/>
                  <a:pt x="12607942" y="1129263"/>
                  <a:pt x="12768721" y="343552"/>
                </a:cubicBezTo>
                <a:lnTo>
                  <a:pt x="12803354" y="0"/>
                </a:lnTo>
                <a:lnTo>
                  <a:pt x="13416429" y="0"/>
                </a:lnTo>
                <a:lnTo>
                  <a:pt x="13451062" y="343552"/>
                </a:lnTo>
                <a:cubicBezTo>
                  <a:pt x="13611841" y="1129263"/>
                  <a:pt x="14307037" y="1720304"/>
                  <a:pt x="15140279" y="1720304"/>
                </a:cubicBezTo>
                <a:cubicBezTo>
                  <a:pt x="15973521" y="1720304"/>
                  <a:pt x="16668718" y="1129263"/>
                  <a:pt x="16829498" y="343552"/>
                </a:cubicBezTo>
                <a:lnTo>
                  <a:pt x="16864130" y="0"/>
                </a:lnTo>
                <a:lnTo>
                  <a:pt x="18288000" y="0"/>
                </a:lnTo>
                <a:lnTo>
                  <a:pt x="18288000" y="4536504"/>
                </a:lnTo>
                <a:lnTo>
                  <a:pt x="0" y="4536504"/>
                </a:lnTo>
                <a:close/>
              </a:path>
            </a:pathLst>
          </a:custGeom>
          <a:solidFill>
            <a:schemeClr val="tx2"/>
          </a:solidFill>
          <a:ln>
            <a:noFill/>
          </a:ln>
        </p:spPr>
        <p:txBody>
          <a:bodyPr vert="horz" wrap="square" lIns="60960" tIns="30480" rIns="60960" bIns="30480" numCol="1" rtlCol="0" anchor="t" anchorCtr="0" compatLnSpc="1">
            <a:prstTxWarp prst="textNoShape">
              <a:avLst/>
            </a:prstTxWarp>
            <a:noAutofit/>
          </a:bodyPr>
          <a:lstStyle/>
          <a:p>
            <a:pPr algn="ctr"/>
            <a:endParaRPr lang="fr-FR" sz="1200"/>
          </a:p>
        </p:txBody>
      </p:sp>
    </p:spTree>
    <p:extLst>
      <p:ext uri="{BB962C8B-B14F-4D97-AF65-F5344CB8AC3E}">
        <p14:creationId xmlns:p14="http://schemas.microsoft.com/office/powerpoint/2010/main" val="2169501330"/>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Layout 08">
    <p:spTree>
      <p:nvGrpSpPr>
        <p:cNvPr id="1" name=""/>
        <p:cNvGrpSpPr/>
        <p:nvPr/>
      </p:nvGrpSpPr>
      <p:grpSpPr>
        <a:xfrm>
          <a:off x="0" y="0"/>
          <a:ext cx="0" cy="0"/>
          <a:chOff x="0" y="0"/>
          <a:chExt cx="0" cy="0"/>
        </a:xfrm>
      </p:grpSpPr>
      <p:sp>
        <p:nvSpPr>
          <p:cNvPr id="12" name="Espace réservé du texte 11"/>
          <p:cNvSpPr>
            <a:spLocks noGrp="1"/>
          </p:cNvSpPr>
          <p:nvPr>
            <p:ph type="body" sz="quarter" idx="10" hasCustomPrompt="1"/>
          </p:nvPr>
        </p:nvSpPr>
        <p:spPr>
          <a:xfrm>
            <a:off x="609561" y="346032"/>
            <a:ext cx="10972879"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609164" y="836712"/>
            <a:ext cx="10972879"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sp>
        <p:nvSpPr>
          <p:cNvPr id="6" name="Forme libre 5"/>
          <p:cNvSpPr>
            <a:spLocks/>
          </p:cNvSpPr>
          <p:nvPr userDrawn="1"/>
        </p:nvSpPr>
        <p:spPr bwMode="auto">
          <a:xfrm>
            <a:off x="609163" y="1389052"/>
            <a:ext cx="10959479" cy="5016278"/>
          </a:xfrm>
          <a:custGeom>
            <a:avLst/>
            <a:gdLst>
              <a:gd name="connsiteX0" fmla="*/ 1796655 w 6834334"/>
              <a:gd name="connsiteY0" fmla="*/ 3434782 h 3816424"/>
              <a:gd name="connsiteX1" fmla="*/ 1796655 w 6834334"/>
              <a:gd name="connsiteY1" fmla="*/ 3448482 h 3816424"/>
              <a:gd name="connsiteX2" fmla="*/ 1796655 w 6834334"/>
              <a:gd name="connsiteY2" fmla="*/ 3462182 h 3816424"/>
              <a:gd name="connsiteX3" fmla="*/ 1796655 w 6834334"/>
              <a:gd name="connsiteY3" fmla="*/ 3475882 h 3816424"/>
              <a:gd name="connsiteX4" fmla="*/ 1784912 w 6834334"/>
              <a:gd name="connsiteY4" fmla="*/ 3462182 h 3816424"/>
              <a:gd name="connsiteX5" fmla="*/ 1796655 w 6834334"/>
              <a:gd name="connsiteY5" fmla="*/ 3434782 h 3816424"/>
              <a:gd name="connsiteX6" fmla="*/ 6499129 w 6834334"/>
              <a:gd name="connsiteY6" fmla="*/ 3393682 h 3816424"/>
              <a:gd name="connsiteX7" fmla="*/ 6513007 w 6834334"/>
              <a:gd name="connsiteY7" fmla="*/ 3393682 h 3816424"/>
              <a:gd name="connsiteX8" fmla="*/ 6513007 w 6834334"/>
              <a:gd name="connsiteY8" fmla="*/ 3407560 h 3816424"/>
              <a:gd name="connsiteX9" fmla="*/ 6526885 w 6834334"/>
              <a:gd name="connsiteY9" fmla="*/ 3393682 h 3816424"/>
              <a:gd name="connsiteX10" fmla="*/ 6526885 w 6834334"/>
              <a:gd name="connsiteY10" fmla="*/ 3407560 h 3816424"/>
              <a:gd name="connsiteX11" fmla="*/ 6540763 w 6834334"/>
              <a:gd name="connsiteY11" fmla="*/ 3407560 h 3816424"/>
              <a:gd name="connsiteX12" fmla="*/ 6513007 w 6834334"/>
              <a:gd name="connsiteY12" fmla="*/ 3449194 h 3816424"/>
              <a:gd name="connsiteX13" fmla="*/ 6513007 w 6834334"/>
              <a:gd name="connsiteY13" fmla="*/ 3476950 h 3816424"/>
              <a:gd name="connsiteX14" fmla="*/ 6485251 w 6834334"/>
              <a:gd name="connsiteY14" fmla="*/ 3476950 h 3816424"/>
              <a:gd name="connsiteX15" fmla="*/ 6457496 w 6834334"/>
              <a:gd name="connsiteY15" fmla="*/ 3532461 h 3816424"/>
              <a:gd name="connsiteX16" fmla="*/ 6443618 w 6834334"/>
              <a:gd name="connsiteY16" fmla="*/ 3546339 h 3816424"/>
              <a:gd name="connsiteX17" fmla="*/ 6415862 w 6834334"/>
              <a:gd name="connsiteY17" fmla="*/ 3546339 h 3816424"/>
              <a:gd name="connsiteX18" fmla="*/ 6388106 w 6834334"/>
              <a:gd name="connsiteY18" fmla="*/ 3532461 h 3816424"/>
              <a:gd name="connsiteX19" fmla="*/ 6415862 w 6834334"/>
              <a:gd name="connsiteY19" fmla="*/ 3490828 h 3816424"/>
              <a:gd name="connsiteX20" fmla="*/ 6429740 w 6834334"/>
              <a:gd name="connsiteY20" fmla="*/ 3476950 h 3816424"/>
              <a:gd name="connsiteX21" fmla="*/ 6457496 w 6834334"/>
              <a:gd name="connsiteY21" fmla="*/ 3449194 h 3816424"/>
              <a:gd name="connsiteX22" fmla="*/ 6471373 w 6834334"/>
              <a:gd name="connsiteY22" fmla="*/ 3435316 h 3816424"/>
              <a:gd name="connsiteX23" fmla="*/ 6471373 w 6834334"/>
              <a:gd name="connsiteY23" fmla="*/ 3421438 h 3816424"/>
              <a:gd name="connsiteX24" fmla="*/ 6485251 w 6834334"/>
              <a:gd name="connsiteY24" fmla="*/ 3421438 h 3816424"/>
              <a:gd name="connsiteX25" fmla="*/ 6485251 w 6834334"/>
              <a:gd name="connsiteY25" fmla="*/ 3407560 h 3816424"/>
              <a:gd name="connsiteX26" fmla="*/ 6499129 w 6834334"/>
              <a:gd name="connsiteY26" fmla="*/ 3393682 h 3816424"/>
              <a:gd name="connsiteX27" fmla="*/ 5977840 w 6834334"/>
              <a:gd name="connsiteY27" fmla="*/ 3384553 h 3816424"/>
              <a:gd name="connsiteX28" fmla="*/ 6013509 w 6834334"/>
              <a:gd name="connsiteY28" fmla="*/ 3390746 h 3816424"/>
              <a:gd name="connsiteX29" fmla="*/ 6041692 w 6834334"/>
              <a:gd name="connsiteY29" fmla="*/ 3390746 h 3816424"/>
              <a:gd name="connsiteX30" fmla="*/ 6041692 w 6834334"/>
              <a:gd name="connsiteY30" fmla="*/ 3405424 h 3816424"/>
              <a:gd name="connsiteX31" fmla="*/ 6013509 w 6834334"/>
              <a:gd name="connsiteY31" fmla="*/ 3464138 h 3816424"/>
              <a:gd name="connsiteX32" fmla="*/ 5971235 w 6834334"/>
              <a:gd name="connsiteY32" fmla="*/ 3390746 h 3816424"/>
              <a:gd name="connsiteX33" fmla="*/ 5977840 w 6834334"/>
              <a:gd name="connsiteY33" fmla="*/ 3384553 h 3816424"/>
              <a:gd name="connsiteX34" fmla="*/ 6517277 w 6834334"/>
              <a:gd name="connsiteY34" fmla="*/ 3223410 h 3816424"/>
              <a:gd name="connsiteX35" fmla="*/ 6530697 w 6834334"/>
              <a:gd name="connsiteY35" fmla="*/ 3251412 h 3816424"/>
              <a:gd name="connsiteX36" fmla="*/ 6544118 w 6834334"/>
              <a:gd name="connsiteY36" fmla="*/ 3265413 h 3816424"/>
              <a:gd name="connsiteX37" fmla="*/ 6557538 w 6834334"/>
              <a:gd name="connsiteY37" fmla="*/ 3293416 h 3816424"/>
              <a:gd name="connsiteX38" fmla="*/ 6557538 w 6834334"/>
              <a:gd name="connsiteY38" fmla="*/ 3279415 h 3816424"/>
              <a:gd name="connsiteX39" fmla="*/ 6570959 w 6834334"/>
              <a:gd name="connsiteY39" fmla="*/ 3279415 h 3816424"/>
              <a:gd name="connsiteX40" fmla="*/ 6584379 w 6834334"/>
              <a:gd name="connsiteY40" fmla="*/ 3321418 h 3816424"/>
              <a:gd name="connsiteX41" fmla="*/ 6611220 w 6834334"/>
              <a:gd name="connsiteY41" fmla="*/ 3307417 h 3816424"/>
              <a:gd name="connsiteX42" fmla="*/ 6597800 w 6834334"/>
              <a:gd name="connsiteY42" fmla="*/ 3349420 h 3816424"/>
              <a:gd name="connsiteX43" fmla="*/ 6584379 w 6834334"/>
              <a:gd name="connsiteY43" fmla="*/ 3363421 h 3816424"/>
              <a:gd name="connsiteX44" fmla="*/ 6584379 w 6834334"/>
              <a:gd name="connsiteY44" fmla="*/ 3377422 h 3816424"/>
              <a:gd name="connsiteX45" fmla="*/ 6557538 w 6834334"/>
              <a:gd name="connsiteY45" fmla="*/ 3405424 h 3816424"/>
              <a:gd name="connsiteX46" fmla="*/ 6544118 w 6834334"/>
              <a:gd name="connsiteY46" fmla="*/ 3391423 h 3816424"/>
              <a:gd name="connsiteX47" fmla="*/ 6557538 w 6834334"/>
              <a:gd name="connsiteY47" fmla="*/ 3377422 h 3816424"/>
              <a:gd name="connsiteX48" fmla="*/ 6530697 w 6834334"/>
              <a:gd name="connsiteY48" fmla="*/ 3349420 h 3816424"/>
              <a:gd name="connsiteX49" fmla="*/ 6544118 w 6834334"/>
              <a:gd name="connsiteY49" fmla="*/ 3335419 h 3816424"/>
              <a:gd name="connsiteX50" fmla="*/ 6544118 w 6834334"/>
              <a:gd name="connsiteY50" fmla="*/ 3307417 h 3816424"/>
              <a:gd name="connsiteX51" fmla="*/ 6544118 w 6834334"/>
              <a:gd name="connsiteY51" fmla="*/ 3293416 h 3816424"/>
              <a:gd name="connsiteX52" fmla="*/ 6544118 w 6834334"/>
              <a:gd name="connsiteY52" fmla="*/ 3279415 h 3816424"/>
              <a:gd name="connsiteX53" fmla="*/ 6517277 w 6834334"/>
              <a:gd name="connsiteY53" fmla="*/ 3223410 h 3816424"/>
              <a:gd name="connsiteX54" fmla="*/ 6611220 w 6834334"/>
              <a:gd name="connsiteY54" fmla="*/ 2830025 h 3816424"/>
              <a:gd name="connsiteX55" fmla="*/ 6611220 w 6834334"/>
              <a:gd name="connsiteY55" fmla="*/ 2844704 h 3816424"/>
              <a:gd name="connsiteX56" fmla="*/ 6611220 w 6834334"/>
              <a:gd name="connsiteY56" fmla="*/ 2859382 h 3816424"/>
              <a:gd name="connsiteX57" fmla="*/ 6599477 w 6834334"/>
              <a:gd name="connsiteY57" fmla="*/ 2844704 h 3816424"/>
              <a:gd name="connsiteX58" fmla="*/ 6611220 w 6834334"/>
              <a:gd name="connsiteY58" fmla="*/ 2830025 h 3816424"/>
              <a:gd name="connsiteX59" fmla="*/ 6611220 w 6834334"/>
              <a:gd name="connsiteY59" fmla="*/ 2818282 h 3816424"/>
              <a:gd name="connsiteX60" fmla="*/ 6640577 w 6834334"/>
              <a:gd name="connsiteY60" fmla="*/ 2818282 h 3816424"/>
              <a:gd name="connsiteX61" fmla="*/ 6625898 w 6834334"/>
              <a:gd name="connsiteY61" fmla="*/ 2830025 h 3816424"/>
              <a:gd name="connsiteX62" fmla="*/ 6611220 w 6834334"/>
              <a:gd name="connsiteY62" fmla="*/ 2818282 h 3816424"/>
              <a:gd name="connsiteX63" fmla="*/ 4128783 w 6834334"/>
              <a:gd name="connsiteY63" fmla="*/ 2736082 h 3816424"/>
              <a:gd name="connsiteX64" fmla="*/ 4156966 w 6834334"/>
              <a:gd name="connsiteY64" fmla="*/ 2805980 h 3816424"/>
              <a:gd name="connsiteX65" fmla="*/ 4114692 w 6834334"/>
              <a:gd name="connsiteY65" fmla="*/ 2945776 h 3816424"/>
              <a:gd name="connsiteX66" fmla="*/ 4058326 w 6834334"/>
              <a:gd name="connsiteY66" fmla="*/ 3029653 h 3816424"/>
              <a:gd name="connsiteX67" fmla="*/ 4030143 w 6834334"/>
              <a:gd name="connsiteY67" fmla="*/ 2987714 h 3816424"/>
              <a:gd name="connsiteX68" fmla="*/ 4030143 w 6834334"/>
              <a:gd name="connsiteY68" fmla="*/ 2973735 h 3816424"/>
              <a:gd name="connsiteX69" fmla="*/ 4016052 w 6834334"/>
              <a:gd name="connsiteY69" fmla="*/ 2945776 h 3816424"/>
              <a:gd name="connsiteX70" fmla="*/ 4030143 w 6834334"/>
              <a:gd name="connsiteY70" fmla="*/ 2917817 h 3816424"/>
              <a:gd name="connsiteX71" fmla="*/ 4044235 w 6834334"/>
              <a:gd name="connsiteY71" fmla="*/ 2889857 h 3816424"/>
              <a:gd name="connsiteX72" fmla="*/ 4044235 w 6834334"/>
              <a:gd name="connsiteY72" fmla="*/ 2847919 h 3816424"/>
              <a:gd name="connsiteX73" fmla="*/ 4086509 w 6834334"/>
              <a:gd name="connsiteY73" fmla="*/ 2805980 h 3816424"/>
              <a:gd name="connsiteX74" fmla="*/ 4128783 w 6834334"/>
              <a:gd name="connsiteY74" fmla="*/ 2750062 h 3816424"/>
              <a:gd name="connsiteX75" fmla="*/ 4128783 w 6834334"/>
              <a:gd name="connsiteY75" fmla="*/ 2736082 h 3816424"/>
              <a:gd name="connsiteX76" fmla="*/ 5689407 w 6834334"/>
              <a:gd name="connsiteY76" fmla="*/ 2706725 h 3816424"/>
              <a:gd name="connsiteX77" fmla="*/ 5718764 w 6834334"/>
              <a:gd name="connsiteY77" fmla="*/ 2706725 h 3816424"/>
              <a:gd name="connsiteX78" fmla="*/ 5718764 w 6834334"/>
              <a:gd name="connsiteY78" fmla="*/ 2718468 h 3816424"/>
              <a:gd name="connsiteX79" fmla="*/ 5704086 w 6834334"/>
              <a:gd name="connsiteY79" fmla="*/ 2718468 h 3816424"/>
              <a:gd name="connsiteX80" fmla="*/ 5689407 w 6834334"/>
              <a:gd name="connsiteY80" fmla="*/ 2706725 h 3816424"/>
              <a:gd name="connsiteX81" fmla="*/ 5927466 w 6834334"/>
              <a:gd name="connsiteY81" fmla="*/ 2689111 h 3816424"/>
              <a:gd name="connsiteX82" fmla="*/ 5955222 w 6834334"/>
              <a:gd name="connsiteY82" fmla="*/ 2731460 h 3816424"/>
              <a:gd name="connsiteX83" fmla="*/ 5955222 w 6834334"/>
              <a:gd name="connsiteY83" fmla="*/ 2773810 h 3816424"/>
              <a:gd name="connsiteX84" fmla="*/ 5982978 w 6834334"/>
              <a:gd name="connsiteY84" fmla="*/ 2773810 h 3816424"/>
              <a:gd name="connsiteX85" fmla="*/ 5982978 w 6834334"/>
              <a:gd name="connsiteY85" fmla="*/ 2816159 h 3816424"/>
              <a:gd name="connsiteX86" fmla="*/ 6010734 w 6834334"/>
              <a:gd name="connsiteY86" fmla="*/ 2872624 h 3816424"/>
              <a:gd name="connsiteX87" fmla="*/ 6052368 w 6834334"/>
              <a:gd name="connsiteY87" fmla="*/ 2900857 h 3816424"/>
              <a:gd name="connsiteX88" fmla="*/ 6066245 w 6834334"/>
              <a:gd name="connsiteY88" fmla="*/ 2943206 h 3816424"/>
              <a:gd name="connsiteX89" fmla="*/ 6080123 w 6834334"/>
              <a:gd name="connsiteY89" fmla="*/ 2957323 h 3816424"/>
              <a:gd name="connsiteX90" fmla="*/ 6121757 w 6834334"/>
              <a:gd name="connsiteY90" fmla="*/ 3013789 h 3816424"/>
              <a:gd name="connsiteX91" fmla="*/ 6135635 w 6834334"/>
              <a:gd name="connsiteY91" fmla="*/ 3084371 h 3816424"/>
              <a:gd name="connsiteX92" fmla="*/ 6135635 w 6834334"/>
              <a:gd name="connsiteY92" fmla="*/ 3140836 h 3816424"/>
              <a:gd name="connsiteX93" fmla="*/ 6135635 w 6834334"/>
              <a:gd name="connsiteY93" fmla="*/ 3154953 h 3816424"/>
              <a:gd name="connsiteX94" fmla="*/ 6121757 w 6834334"/>
              <a:gd name="connsiteY94" fmla="*/ 3169069 h 3816424"/>
              <a:gd name="connsiteX95" fmla="*/ 6094001 w 6834334"/>
              <a:gd name="connsiteY95" fmla="*/ 3225535 h 3816424"/>
              <a:gd name="connsiteX96" fmla="*/ 6080123 w 6834334"/>
              <a:gd name="connsiteY96" fmla="*/ 3296117 h 3816424"/>
              <a:gd name="connsiteX97" fmla="*/ 6010734 w 6834334"/>
              <a:gd name="connsiteY97" fmla="*/ 3352582 h 3816424"/>
              <a:gd name="connsiteX98" fmla="*/ 5969100 w 6834334"/>
              <a:gd name="connsiteY98" fmla="*/ 3324349 h 3816424"/>
              <a:gd name="connsiteX99" fmla="*/ 5941344 w 6834334"/>
              <a:gd name="connsiteY99" fmla="*/ 3338466 h 3816424"/>
              <a:gd name="connsiteX100" fmla="*/ 5871955 w 6834334"/>
              <a:gd name="connsiteY100" fmla="*/ 3296117 h 3816424"/>
              <a:gd name="connsiteX101" fmla="*/ 5871955 w 6834334"/>
              <a:gd name="connsiteY101" fmla="*/ 3267884 h 3816424"/>
              <a:gd name="connsiteX102" fmla="*/ 5871955 w 6834334"/>
              <a:gd name="connsiteY102" fmla="*/ 3253767 h 3816424"/>
              <a:gd name="connsiteX103" fmla="*/ 5858077 w 6834334"/>
              <a:gd name="connsiteY103" fmla="*/ 3267884 h 3816424"/>
              <a:gd name="connsiteX104" fmla="*/ 5844199 w 6834334"/>
              <a:gd name="connsiteY104" fmla="*/ 3267884 h 3816424"/>
              <a:gd name="connsiteX105" fmla="*/ 5845679 w 6834334"/>
              <a:gd name="connsiteY105" fmla="*/ 3265248 h 3816424"/>
              <a:gd name="connsiteX106" fmla="*/ 5827752 w 6834334"/>
              <a:gd name="connsiteY106" fmla="*/ 3271115 h 3816424"/>
              <a:gd name="connsiteX107" fmla="*/ 5818578 w 6834334"/>
              <a:gd name="connsiteY107" fmla="*/ 3264510 h 3816424"/>
              <a:gd name="connsiteX108" fmla="*/ 5833256 w 6834334"/>
              <a:gd name="connsiteY108" fmla="*/ 3264510 h 3816424"/>
              <a:gd name="connsiteX109" fmla="*/ 5846094 w 6834334"/>
              <a:gd name="connsiteY109" fmla="*/ 3264510 h 3816424"/>
              <a:gd name="connsiteX110" fmla="*/ 5851138 w 6834334"/>
              <a:gd name="connsiteY110" fmla="*/ 3255532 h 3816424"/>
              <a:gd name="connsiteX111" fmla="*/ 5858077 w 6834334"/>
              <a:gd name="connsiteY111" fmla="*/ 3253767 h 3816424"/>
              <a:gd name="connsiteX112" fmla="*/ 5844199 w 6834334"/>
              <a:gd name="connsiteY112" fmla="*/ 3225535 h 3816424"/>
              <a:gd name="connsiteX113" fmla="*/ 5844199 w 6834334"/>
              <a:gd name="connsiteY113" fmla="*/ 3239651 h 3816424"/>
              <a:gd name="connsiteX114" fmla="*/ 5830321 w 6834334"/>
              <a:gd name="connsiteY114" fmla="*/ 3253767 h 3816424"/>
              <a:gd name="connsiteX115" fmla="*/ 5816443 w 6834334"/>
              <a:gd name="connsiteY115" fmla="*/ 3253767 h 3816424"/>
              <a:gd name="connsiteX116" fmla="*/ 5844199 w 6834334"/>
              <a:gd name="connsiteY116" fmla="*/ 3197302 h 3816424"/>
              <a:gd name="connsiteX117" fmla="*/ 5802565 w 6834334"/>
              <a:gd name="connsiteY117" fmla="*/ 3253767 h 3816424"/>
              <a:gd name="connsiteX118" fmla="*/ 5788687 w 6834334"/>
              <a:gd name="connsiteY118" fmla="*/ 3239651 h 3816424"/>
              <a:gd name="connsiteX119" fmla="*/ 5760931 w 6834334"/>
              <a:gd name="connsiteY119" fmla="*/ 3183185 h 3816424"/>
              <a:gd name="connsiteX120" fmla="*/ 5691542 w 6834334"/>
              <a:gd name="connsiteY120" fmla="*/ 3169069 h 3816424"/>
              <a:gd name="connsiteX121" fmla="*/ 5649908 w 6834334"/>
              <a:gd name="connsiteY121" fmla="*/ 3183185 h 3816424"/>
              <a:gd name="connsiteX122" fmla="*/ 5566641 w 6834334"/>
              <a:gd name="connsiteY122" fmla="*/ 3225535 h 3816424"/>
              <a:gd name="connsiteX123" fmla="*/ 5525007 w 6834334"/>
              <a:gd name="connsiteY123" fmla="*/ 3225535 h 3816424"/>
              <a:gd name="connsiteX124" fmla="*/ 5511129 w 6834334"/>
              <a:gd name="connsiteY124" fmla="*/ 3225535 h 3816424"/>
              <a:gd name="connsiteX125" fmla="*/ 5441740 w 6834334"/>
              <a:gd name="connsiteY125" fmla="*/ 3253767 h 3816424"/>
              <a:gd name="connsiteX126" fmla="*/ 5400106 w 6834334"/>
              <a:gd name="connsiteY126" fmla="*/ 3225535 h 3816424"/>
              <a:gd name="connsiteX127" fmla="*/ 5413984 w 6834334"/>
              <a:gd name="connsiteY127" fmla="*/ 3183185 h 3816424"/>
              <a:gd name="connsiteX128" fmla="*/ 5400106 w 6834334"/>
              <a:gd name="connsiteY128" fmla="*/ 3140836 h 3816424"/>
              <a:gd name="connsiteX129" fmla="*/ 5386228 w 6834334"/>
              <a:gd name="connsiteY129" fmla="*/ 3070254 h 3816424"/>
              <a:gd name="connsiteX130" fmla="*/ 5372350 w 6834334"/>
              <a:gd name="connsiteY130" fmla="*/ 3042021 h 3816424"/>
              <a:gd name="connsiteX131" fmla="*/ 5372350 w 6834334"/>
              <a:gd name="connsiteY131" fmla="*/ 3027905 h 3816424"/>
              <a:gd name="connsiteX132" fmla="*/ 5386228 w 6834334"/>
              <a:gd name="connsiteY132" fmla="*/ 3042021 h 3816424"/>
              <a:gd name="connsiteX133" fmla="*/ 5386228 w 6834334"/>
              <a:gd name="connsiteY133" fmla="*/ 3027905 h 3816424"/>
              <a:gd name="connsiteX134" fmla="*/ 5372350 w 6834334"/>
              <a:gd name="connsiteY134" fmla="*/ 2985556 h 3816424"/>
              <a:gd name="connsiteX135" fmla="*/ 5372350 w 6834334"/>
              <a:gd name="connsiteY135" fmla="*/ 2943206 h 3816424"/>
              <a:gd name="connsiteX136" fmla="*/ 5386228 w 6834334"/>
              <a:gd name="connsiteY136" fmla="*/ 2943206 h 3816424"/>
              <a:gd name="connsiteX137" fmla="*/ 5413984 w 6834334"/>
              <a:gd name="connsiteY137" fmla="*/ 2914974 h 3816424"/>
              <a:gd name="connsiteX138" fmla="*/ 5469495 w 6834334"/>
              <a:gd name="connsiteY138" fmla="*/ 2900857 h 3816424"/>
              <a:gd name="connsiteX139" fmla="*/ 5538885 w 6834334"/>
              <a:gd name="connsiteY139" fmla="*/ 2858508 h 3816424"/>
              <a:gd name="connsiteX140" fmla="*/ 5538885 w 6834334"/>
              <a:gd name="connsiteY140" fmla="*/ 2844392 h 3816424"/>
              <a:gd name="connsiteX141" fmla="*/ 5552763 w 6834334"/>
              <a:gd name="connsiteY141" fmla="*/ 2816159 h 3816424"/>
              <a:gd name="connsiteX142" fmla="*/ 5566641 w 6834334"/>
              <a:gd name="connsiteY142" fmla="*/ 2830275 h 3816424"/>
              <a:gd name="connsiteX143" fmla="*/ 5566641 w 6834334"/>
              <a:gd name="connsiteY143" fmla="*/ 2816159 h 3816424"/>
              <a:gd name="connsiteX144" fmla="*/ 5580519 w 6834334"/>
              <a:gd name="connsiteY144" fmla="*/ 2816159 h 3816424"/>
              <a:gd name="connsiteX145" fmla="*/ 5594397 w 6834334"/>
              <a:gd name="connsiteY145" fmla="*/ 2773810 h 3816424"/>
              <a:gd name="connsiteX146" fmla="*/ 5636030 w 6834334"/>
              <a:gd name="connsiteY146" fmla="*/ 2759693 h 3816424"/>
              <a:gd name="connsiteX147" fmla="*/ 5649908 w 6834334"/>
              <a:gd name="connsiteY147" fmla="*/ 2787926 h 3816424"/>
              <a:gd name="connsiteX148" fmla="*/ 5663786 w 6834334"/>
              <a:gd name="connsiteY148" fmla="*/ 2787926 h 3816424"/>
              <a:gd name="connsiteX149" fmla="*/ 5677664 w 6834334"/>
              <a:gd name="connsiteY149" fmla="*/ 2787926 h 3816424"/>
              <a:gd name="connsiteX150" fmla="*/ 5677664 w 6834334"/>
              <a:gd name="connsiteY150" fmla="*/ 2773810 h 3816424"/>
              <a:gd name="connsiteX151" fmla="*/ 5691542 w 6834334"/>
              <a:gd name="connsiteY151" fmla="*/ 2745577 h 3816424"/>
              <a:gd name="connsiteX152" fmla="*/ 5733176 w 6834334"/>
              <a:gd name="connsiteY152" fmla="*/ 2717344 h 3816424"/>
              <a:gd name="connsiteX153" fmla="*/ 5733176 w 6834334"/>
              <a:gd name="connsiteY153" fmla="*/ 2703227 h 3816424"/>
              <a:gd name="connsiteX154" fmla="*/ 5788687 w 6834334"/>
              <a:gd name="connsiteY154" fmla="*/ 2717344 h 3816424"/>
              <a:gd name="connsiteX155" fmla="*/ 5802565 w 6834334"/>
              <a:gd name="connsiteY155" fmla="*/ 2717344 h 3816424"/>
              <a:gd name="connsiteX156" fmla="*/ 5816443 w 6834334"/>
              <a:gd name="connsiteY156" fmla="*/ 2731460 h 3816424"/>
              <a:gd name="connsiteX157" fmla="*/ 5802565 w 6834334"/>
              <a:gd name="connsiteY157" fmla="*/ 2745577 h 3816424"/>
              <a:gd name="connsiteX158" fmla="*/ 5802565 w 6834334"/>
              <a:gd name="connsiteY158" fmla="*/ 2787926 h 3816424"/>
              <a:gd name="connsiteX159" fmla="*/ 5816443 w 6834334"/>
              <a:gd name="connsiteY159" fmla="*/ 2787926 h 3816424"/>
              <a:gd name="connsiteX160" fmla="*/ 5816443 w 6834334"/>
              <a:gd name="connsiteY160" fmla="*/ 2802042 h 3816424"/>
              <a:gd name="connsiteX161" fmla="*/ 5858077 w 6834334"/>
              <a:gd name="connsiteY161" fmla="*/ 2830275 h 3816424"/>
              <a:gd name="connsiteX162" fmla="*/ 5885833 w 6834334"/>
              <a:gd name="connsiteY162" fmla="*/ 2844392 h 3816424"/>
              <a:gd name="connsiteX163" fmla="*/ 5913588 w 6834334"/>
              <a:gd name="connsiteY163" fmla="*/ 2787926 h 3816424"/>
              <a:gd name="connsiteX164" fmla="*/ 5913588 w 6834334"/>
              <a:gd name="connsiteY164" fmla="*/ 2717344 h 3816424"/>
              <a:gd name="connsiteX165" fmla="*/ 5927466 w 6834334"/>
              <a:gd name="connsiteY165" fmla="*/ 2689111 h 3816424"/>
              <a:gd name="connsiteX166" fmla="*/ 6264806 w 6834334"/>
              <a:gd name="connsiteY166" fmla="*/ 2665625 h 3816424"/>
              <a:gd name="connsiteX167" fmla="*/ 6294163 w 6834334"/>
              <a:gd name="connsiteY167" fmla="*/ 2677368 h 3816424"/>
              <a:gd name="connsiteX168" fmla="*/ 6264806 w 6834334"/>
              <a:gd name="connsiteY168" fmla="*/ 2665625 h 3816424"/>
              <a:gd name="connsiteX169" fmla="*/ 5483907 w 6834334"/>
              <a:gd name="connsiteY169" fmla="*/ 2665625 h 3816424"/>
              <a:gd name="connsiteX170" fmla="*/ 5498586 w 6834334"/>
              <a:gd name="connsiteY170" fmla="*/ 2665625 h 3816424"/>
              <a:gd name="connsiteX171" fmla="*/ 5513264 w 6834334"/>
              <a:gd name="connsiteY171" fmla="*/ 2677368 h 3816424"/>
              <a:gd name="connsiteX172" fmla="*/ 5498586 w 6834334"/>
              <a:gd name="connsiteY172" fmla="*/ 2677368 h 3816424"/>
              <a:gd name="connsiteX173" fmla="*/ 5483907 w 6834334"/>
              <a:gd name="connsiteY173" fmla="*/ 2665625 h 3816424"/>
              <a:gd name="connsiteX174" fmla="*/ 5594290 w 6834334"/>
              <a:gd name="connsiteY174" fmla="*/ 2663668 h 3816424"/>
              <a:gd name="connsiteX175" fmla="*/ 5594290 w 6834334"/>
              <a:gd name="connsiteY175" fmla="*/ 2677368 h 3816424"/>
              <a:gd name="connsiteX176" fmla="*/ 5566107 w 6834334"/>
              <a:gd name="connsiteY176" fmla="*/ 2677368 h 3816424"/>
              <a:gd name="connsiteX177" fmla="*/ 5594290 w 6834334"/>
              <a:gd name="connsiteY177" fmla="*/ 2663668 h 3816424"/>
              <a:gd name="connsiteX178" fmla="*/ 5624014 w 6834334"/>
              <a:gd name="connsiteY178" fmla="*/ 2644188 h 3816424"/>
              <a:gd name="connsiteX179" fmla="*/ 5636564 w 6834334"/>
              <a:gd name="connsiteY179" fmla="*/ 2649968 h 3816424"/>
              <a:gd name="connsiteX180" fmla="*/ 5594290 w 6834334"/>
              <a:gd name="connsiteY180" fmla="*/ 2663668 h 3816424"/>
              <a:gd name="connsiteX181" fmla="*/ 5594290 w 6834334"/>
              <a:gd name="connsiteY181" fmla="*/ 2649968 h 3816424"/>
              <a:gd name="connsiteX182" fmla="*/ 5624014 w 6834334"/>
              <a:gd name="connsiteY182" fmla="*/ 2644188 h 3816424"/>
              <a:gd name="connsiteX183" fmla="*/ 5549027 w 6834334"/>
              <a:gd name="connsiteY183" fmla="*/ 2643741 h 3816424"/>
              <a:gd name="connsiteX184" fmla="*/ 5547025 w 6834334"/>
              <a:gd name="connsiteY184" fmla="*/ 2646543 h 3816424"/>
              <a:gd name="connsiteX185" fmla="*/ 5539686 w 6834334"/>
              <a:gd name="connsiteY185" fmla="*/ 2648011 h 3816424"/>
              <a:gd name="connsiteX186" fmla="*/ 6276549 w 6834334"/>
              <a:gd name="connsiteY186" fmla="*/ 2636268 h 3816424"/>
              <a:gd name="connsiteX187" fmla="*/ 6294163 w 6834334"/>
              <a:gd name="connsiteY187" fmla="*/ 2665625 h 3816424"/>
              <a:gd name="connsiteX188" fmla="*/ 6276549 w 6834334"/>
              <a:gd name="connsiteY188" fmla="*/ 2636268 h 3816424"/>
              <a:gd name="connsiteX189" fmla="*/ 5554364 w 6834334"/>
              <a:gd name="connsiteY189" fmla="*/ 2636268 h 3816424"/>
              <a:gd name="connsiteX190" fmla="*/ 5552529 w 6834334"/>
              <a:gd name="connsiteY190" fmla="*/ 2642139 h 3816424"/>
              <a:gd name="connsiteX191" fmla="*/ 5549027 w 6834334"/>
              <a:gd name="connsiteY191" fmla="*/ 2643741 h 3816424"/>
              <a:gd name="connsiteX192" fmla="*/ 5510328 w 6834334"/>
              <a:gd name="connsiteY192" fmla="*/ 2636268 h 3816424"/>
              <a:gd name="connsiteX193" fmla="*/ 5539686 w 6834334"/>
              <a:gd name="connsiteY193" fmla="*/ 2648011 h 3816424"/>
              <a:gd name="connsiteX194" fmla="*/ 5510328 w 6834334"/>
              <a:gd name="connsiteY194" fmla="*/ 2648011 h 3816424"/>
              <a:gd name="connsiteX195" fmla="*/ 5495650 w 6834334"/>
              <a:gd name="connsiteY195" fmla="*/ 2648011 h 3816424"/>
              <a:gd name="connsiteX196" fmla="*/ 5510328 w 6834334"/>
              <a:gd name="connsiteY196" fmla="*/ 2636268 h 3816424"/>
              <a:gd name="connsiteX197" fmla="*/ 5470207 w 6834334"/>
              <a:gd name="connsiteY197" fmla="*/ 2636268 h 3816424"/>
              <a:gd name="connsiteX198" fmla="*/ 5483907 w 6834334"/>
              <a:gd name="connsiteY198" fmla="*/ 2636268 h 3816424"/>
              <a:gd name="connsiteX199" fmla="*/ 5483907 w 6834334"/>
              <a:gd name="connsiteY199" fmla="*/ 2648011 h 3816424"/>
              <a:gd name="connsiteX200" fmla="*/ 5470207 w 6834334"/>
              <a:gd name="connsiteY200" fmla="*/ 2648011 h 3816424"/>
              <a:gd name="connsiteX201" fmla="*/ 5470207 w 6834334"/>
              <a:gd name="connsiteY201" fmla="*/ 2636268 h 3816424"/>
              <a:gd name="connsiteX202" fmla="*/ 5456507 w 6834334"/>
              <a:gd name="connsiteY202" fmla="*/ 2636268 h 3816424"/>
              <a:gd name="connsiteX203" fmla="*/ 5470207 w 6834334"/>
              <a:gd name="connsiteY203" fmla="*/ 2648011 h 3816424"/>
              <a:gd name="connsiteX204" fmla="*/ 5456507 w 6834334"/>
              <a:gd name="connsiteY204" fmla="*/ 2648011 h 3816424"/>
              <a:gd name="connsiteX205" fmla="*/ 5442807 w 6834334"/>
              <a:gd name="connsiteY205" fmla="*/ 2648011 h 3816424"/>
              <a:gd name="connsiteX206" fmla="*/ 5456507 w 6834334"/>
              <a:gd name="connsiteY206" fmla="*/ 2636268 h 3816424"/>
              <a:gd name="connsiteX207" fmla="*/ 5425193 w 6834334"/>
              <a:gd name="connsiteY207" fmla="*/ 2636268 h 3816424"/>
              <a:gd name="connsiteX208" fmla="*/ 5442807 w 6834334"/>
              <a:gd name="connsiteY208" fmla="*/ 2648011 h 3816424"/>
              <a:gd name="connsiteX209" fmla="*/ 5425193 w 6834334"/>
              <a:gd name="connsiteY209" fmla="*/ 2648011 h 3816424"/>
              <a:gd name="connsiteX210" fmla="*/ 5425193 w 6834334"/>
              <a:gd name="connsiteY210" fmla="*/ 2636268 h 3816424"/>
              <a:gd name="connsiteX211" fmla="*/ 5399610 w 6834334"/>
              <a:gd name="connsiteY211" fmla="*/ 2633919 h 3816424"/>
              <a:gd name="connsiteX212" fmla="*/ 5413450 w 6834334"/>
              <a:gd name="connsiteY212" fmla="*/ 2633919 h 3816424"/>
              <a:gd name="connsiteX213" fmla="*/ 5413450 w 6834334"/>
              <a:gd name="connsiteY213" fmla="*/ 2648011 h 3816424"/>
              <a:gd name="connsiteX214" fmla="*/ 5399610 w 6834334"/>
              <a:gd name="connsiteY214" fmla="*/ 2633919 h 3816424"/>
              <a:gd name="connsiteX215" fmla="*/ 6235449 w 6834334"/>
              <a:gd name="connsiteY215" fmla="*/ 2624525 h 3816424"/>
              <a:gd name="connsiteX216" fmla="*/ 6264806 w 6834334"/>
              <a:gd name="connsiteY216" fmla="*/ 2636268 h 3816424"/>
              <a:gd name="connsiteX217" fmla="*/ 6250128 w 6834334"/>
              <a:gd name="connsiteY217" fmla="*/ 2636268 h 3816424"/>
              <a:gd name="connsiteX218" fmla="*/ 6235449 w 6834334"/>
              <a:gd name="connsiteY218" fmla="*/ 2624525 h 3816424"/>
              <a:gd name="connsiteX219" fmla="*/ 5777478 w 6834334"/>
              <a:gd name="connsiteY219" fmla="*/ 2592232 h 3816424"/>
              <a:gd name="connsiteX220" fmla="*/ 5777478 w 6834334"/>
              <a:gd name="connsiteY220" fmla="*/ 2606911 h 3816424"/>
              <a:gd name="connsiteX221" fmla="*/ 5759864 w 6834334"/>
              <a:gd name="connsiteY221" fmla="*/ 2606911 h 3816424"/>
              <a:gd name="connsiteX222" fmla="*/ 5777478 w 6834334"/>
              <a:gd name="connsiteY222" fmla="*/ 2592232 h 3816424"/>
              <a:gd name="connsiteX223" fmla="*/ 6164992 w 6834334"/>
              <a:gd name="connsiteY223" fmla="*/ 2577554 h 3816424"/>
              <a:gd name="connsiteX224" fmla="*/ 6194349 w 6834334"/>
              <a:gd name="connsiteY224" fmla="*/ 2592232 h 3816424"/>
              <a:gd name="connsiteX225" fmla="*/ 6179670 w 6834334"/>
              <a:gd name="connsiteY225" fmla="*/ 2606911 h 3816424"/>
              <a:gd name="connsiteX226" fmla="*/ 6179670 w 6834334"/>
              <a:gd name="connsiteY226" fmla="*/ 2592232 h 3816424"/>
              <a:gd name="connsiteX227" fmla="*/ 6164992 w 6834334"/>
              <a:gd name="connsiteY227" fmla="*/ 2577554 h 3816424"/>
              <a:gd name="connsiteX228" fmla="*/ 5233533 w 6834334"/>
              <a:gd name="connsiteY228" fmla="*/ 2577554 h 3816424"/>
              <a:gd name="connsiteX229" fmla="*/ 5247373 w 6834334"/>
              <a:gd name="connsiteY229" fmla="*/ 2591645 h 3816424"/>
              <a:gd name="connsiteX230" fmla="*/ 5261212 w 6834334"/>
              <a:gd name="connsiteY230" fmla="*/ 2577554 h 3816424"/>
              <a:gd name="connsiteX231" fmla="*/ 5302732 w 6834334"/>
              <a:gd name="connsiteY231" fmla="*/ 2605737 h 3816424"/>
              <a:gd name="connsiteX232" fmla="*/ 5330411 w 6834334"/>
              <a:gd name="connsiteY232" fmla="*/ 2591645 h 3816424"/>
              <a:gd name="connsiteX233" fmla="*/ 5358091 w 6834334"/>
              <a:gd name="connsiteY233" fmla="*/ 2605737 h 3816424"/>
              <a:gd name="connsiteX234" fmla="*/ 5385770 w 6834334"/>
              <a:gd name="connsiteY234" fmla="*/ 2619828 h 3816424"/>
              <a:gd name="connsiteX235" fmla="*/ 5385770 w 6834334"/>
              <a:gd name="connsiteY235" fmla="*/ 2633919 h 3816424"/>
              <a:gd name="connsiteX236" fmla="*/ 5399610 w 6834334"/>
              <a:gd name="connsiteY236" fmla="*/ 2633919 h 3816424"/>
              <a:gd name="connsiteX237" fmla="*/ 5399610 w 6834334"/>
              <a:gd name="connsiteY237" fmla="*/ 2648011 h 3816424"/>
              <a:gd name="connsiteX238" fmla="*/ 5330411 w 6834334"/>
              <a:gd name="connsiteY238" fmla="*/ 2633919 h 3816424"/>
              <a:gd name="connsiteX239" fmla="*/ 5302732 w 6834334"/>
              <a:gd name="connsiteY239" fmla="*/ 2619828 h 3816424"/>
              <a:gd name="connsiteX240" fmla="*/ 5275052 w 6834334"/>
              <a:gd name="connsiteY240" fmla="*/ 2619828 h 3816424"/>
              <a:gd name="connsiteX241" fmla="*/ 5247373 w 6834334"/>
              <a:gd name="connsiteY241" fmla="*/ 2619828 h 3816424"/>
              <a:gd name="connsiteX242" fmla="*/ 5219693 w 6834334"/>
              <a:gd name="connsiteY242" fmla="*/ 2605737 h 3816424"/>
              <a:gd name="connsiteX243" fmla="*/ 5233533 w 6834334"/>
              <a:gd name="connsiteY243" fmla="*/ 2577554 h 3816424"/>
              <a:gd name="connsiteX244" fmla="*/ 6110192 w 6834334"/>
              <a:gd name="connsiteY244" fmla="*/ 2554068 h 3816424"/>
              <a:gd name="connsiteX245" fmla="*/ 6123892 w 6834334"/>
              <a:gd name="connsiteY245" fmla="*/ 2567768 h 3816424"/>
              <a:gd name="connsiteX246" fmla="*/ 6110192 w 6834334"/>
              <a:gd name="connsiteY246" fmla="*/ 2581468 h 3816424"/>
              <a:gd name="connsiteX247" fmla="*/ 6082792 w 6834334"/>
              <a:gd name="connsiteY247" fmla="*/ 2595168 h 3816424"/>
              <a:gd name="connsiteX248" fmla="*/ 6069092 w 6834334"/>
              <a:gd name="connsiteY248" fmla="*/ 2595168 h 3816424"/>
              <a:gd name="connsiteX249" fmla="*/ 6041692 w 6834334"/>
              <a:gd name="connsiteY249" fmla="*/ 2581468 h 3816424"/>
              <a:gd name="connsiteX250" fmla="*/ 6069092 w 6834334"/>
              <a:gd name="connsiteY250" fmla="*/ 2581468 h 3816424"/>
              <a:gd name="connsiteX251" fmla="*/ 6096492 w 6834334"/>
              <a:gd name="connsiteY251" fmla="*/ 2567768 h 3816424"/>
              <a:gd name="connsiteX252" fmla="*/ 6110192 w 6834334"/>
              <a:gd name="connsiteY252" fmla="*/ 2554068 h 3816424"/>
              <a:gd name="connsiteX253" fmla="*/ 6121935 w 6834334"/>
              <a:gd name="connsiteY253" fmla="*/ 2538411 h 3816424"/>
              <a:gd name="connsiteX254" fmla="*/ 6135635 w 6834334"/>
              <a:gd name="connsiteY254" fmla="*/ 2554068 h 3816424"/>
              <a:gd name="connsiteX255" fmla="*/ 6121935 w 6834334"/>
              <a:gd name="connsiteY255" fmla="*/ 2538411 h 3816424"/>
              <a:gd name="connsiteX256" fmla="*/ 6116227 w 6834334"/>
              <a:gd name="connsiteY256" fmla="*/ 2527973 h 3816424"/>
              <a:gd name="connsiteX257" fmla="*/ 6120223 w 6834334"/>
              <a:gd name="connsiteY257" fmla="*/ 2530582 h 3816424"/>
              <a:gd name="connsiteX258" fmla="*/ 6121935 w 6834334"/>
              <a:gd name="connsiteY258" fmla="*/ 2538411 h 3816424"/>
              <a:gd name="connsiteX259" fmla="*/ 5648307 w 6834334"/>
              <a:gd name="connsiteY259" fmla="*/ 2524711 h 3816424"/>
              <a:gd name="connsiteX260" fmla="*/ 5677664 w 6834334"/>
              <a:gd name="connsiteY260" fmla="*/ 2524711 h 3816424"/>
              <a:gd name="connsiteX261" fmla="*/ 5692342 w 6834334"/>
              <a:gd name="connsiteY261" fmla="*/ 2524711 h 3816424"/>
              <a:gd name="connsiteX262" fmla="*/ 5707021 w 6834334"/>
              <a:gd name="connsiteY262" fmla="*/ 2536454 h 3816424"/>
              <a:gd name="connsiteX263" fmla="*/ 5677664 w 6834334"/>
              <a:gd name="connsiteY263" fmla="*/ 2536454 h 3816424"/>
              <a:gd name="connsiteX264" fmla="*/ 5662986 w 6834334"/>
              <a:gd name="connsiteY264" fmla="*/ 2536454 h 3816424"/>
              <a:gd name="connsiteX265" fmla="*/ 5648307 w 6834334"/>
              <a:gd name="connsiteY265" fmla="*/ 2524711 h 3816424"/>
              <a:gd name="connsiteX266" fmla="*/ 5607207 w 6834334"/>
              <a:gd name="connsiteY266" fmla="*/ 2524711 h 3816424"/>
              <a:gd name="connsiteX267" fmla="*/ 5636564 w 6834334"/>
              <a:gd name="connsiteY267" fmla="*/ 2536454 h 3816424"/>
              <a:gd name="connsiteX268" fmla="*/ 5621886 w 6834334"/>
              <a:gd name="connsiteY268" fmla="*/ 2536454 h 3816424"/>
              <a:gd name="connsiteX269" fmla="*/ 5607207 w 6834334"/>
              <a:gd name="connsiteY269" fmla="*/ 2524711 h 3816424"/>
              <a:gd name="connsiteX270" fmla="*/ 6094535 w 6834334"/>
              <a:gd name="connsiteY270" fmla="*/ 2507097 h 3816424"/>
              <a:gd name="connsiteX271" fmla="*/ 6113372 w 6834334"/>
              <a:gd name="connsiteY271" fmla="*/ 2522754 h 3816424"/>
              <a:gd name="connsiteX272" fmla="*/ 6116227 w 6834334"/>
              <a:gd name="connsiteY272" fmla="*/ 2527973 h 3816424"/>
              <a:gd name="connsiteX273" fmla="*/ 6108235 w 6834334"/>
              <a:gd name="connsiteY273" fmla="*/ 2522754 h 3816424"/>
              <a:gd name="connsiteX274" fmla="*/ 6094535 w 6834334"/>
              <a:gd name="connsiteY274" fmla="*/ 2507097 h 3816424"/>
              <a:gd name="connsiteX275" fmla="*/ 5260793 w 6834334"/>
              <a:gd name="connsiteY275" fmla="*/ 2507097 h 3816424"/>
              <a:gd name="connsiteX276" fmla="*/ 5272536 w 6834334"/>
              <a:gd name="connsiteY276" fmla="*/ 2507097 h 3816424"/>
              <a:gd name="connsiteX277" fmla="*/ 5272536 w 6834334"/>
              <a:gd name="connsiteY277" fmla="*/ 2524711 h 3816424"/>
              <a:gd name="connsiteX278" fmla="*/ 5260793 w 6834334"/>
              <a:gd name="connsiteY278" fmla="*/ 2524711 h 3816424"/>
              <a:gd name="connsiteX279" fmla="*/ 5260793 w 6834334"/>
              <a:gd name="connsiteY279" fmla="*/ 2507097 h 3816424"/>
              <a:gd name="connsiteX280" fmla="*/ 5090522 w 6834334"/>
              <a:gd name="connsiteY280" fmla="*/ 2483611 h 3816424"/>
              <a:gd name="connsiteX281" fmla="*/ 5108136 w 6834334"/>
              <a:gd name="connsiteY281" fmla="*/ 2495354 h 3816424"/>
              <a:gd name="connsiteX282" fmla="*/ 5090522 w 6834334"/>
              <a:gd name="connsiteY282" fmla="*/ 2483611 h 3816424"/>
              <a:gd name="connsiteX283" fmla="*/ 5494998 w 6834334"/>
              <a:gd name="connsiteY283" fmla="*/ 2466531 h 3816424"/>
              <a:gd name="connsiteX284" fmla="*/ 5509350 w 6834334"/>
              <a:gd name="connsiteY284" fmla="*/ 2480409 h 3816424"/>
              <a:gd name="connsiteX285" fmla="*/ 5523702 w 6834334"/>
              <a:gd name="connsiteY285" fmla="*/ 2480409 h 3816424"/>
              <a:gd name="connsiteX286" fmla="*/ 5566759 w 6834334"/>
              <a:gd name="connsiteY286" fmla="*/ 2466531 h 3816424"/>
              <a:gd name="connsiteX287" fmla="*/ 5566759 w 6834334"/>
              <a:gd name="connsiteY287" fmla="*/ 2480409 h 3816424"/>
              <a:gd name="connsiteX288" fmla="*/ 5523702 w 6834334"/>
              <a:gd name="connsiteY288" fmla="*/ 2494286 h 3816424"/>
              <a:gd name="connsiteX289" fmla="*/ 5538055 w 6834334"/>
              <a:gd name="connsiteY289" fmla="*/ 2522042 h 3816424"/>
              <a:gd name="connsiteX290" fmla="*/ 5538055 w 6834334"/>
              <a:gd name="connsiteY290" fmla="*/ 2535920 h 3816424"/>
              <a:gd name="connsiteX291" fmla="*/ 5552407 w 6834334"/>
              <a:gd name="connsiteY291" fmla="*/ 2549798 h 3816424"/>
              <a:gd name="connsiteX292" fmla="*/ 5538055 w 6834334"/>
              <a:gd name="connsiteY292" fmla="*/ 2563676 h 3816424"/>
              <a:gd name="connsiteX293" fmla="*/ 5523702 w 6834334"/>
              <a:gd name="connsiteY293" fmla="*/ 2563676 h 3816424"/>
              <a:gd name="connsiteX294" fmla="*/ 5523702 w 6834334"/>
              <a:gd name="connsiteY294" fmla="*/ 2549798 h 3816424"/>
              <a:gd name="connsiteX295" fmla="*/ 5509350 w 6834334"/>
              <a:gd name="connsiteY295" fmla="*/ 2535920 h 3816424"/>
              <a:gd name="connsiteX296" fmla="*/ 5523702 w 6834334"/>
              <a:gd name="connsiteY296" fmla="*/ 2522042 h 3816424"/>
              <a:gd name="connsiteX297" fmla="*/ 5509350 w 6834334"/>
              <a:gd name="connsiteY297" fmla="*/ 2522042 h 3816424"/>
              <a:gd name="connsiteX298" fmla="*/ 5494998 w 6834334"/>
              <a:gd name="connsiteY298" fmla="*/ 2522042 h 3816424"/>
              <a:gd name="connsiteX299" fmla="*/ 5509350 w 6834334"/>
              <a:gd name="connsiteY299" fmla="*/ 2549798 h 3816424"/>
              <a:gd name="connsiteX300" fmla="*/ 5494998 w 6834334"/>
              <a:gd name="connsiteY300" fmla="*/ 2577554 h 3816424"/>
              <a:gd name="connsiteX301" fmla="*/ 5480645 w 6834334"/>
              <a:gd name="connsiteY301" fmla="*/ 2563676 h 3816424"/>
              <a:gd name="connsiteX302" fmla="*/ 5480645 w 6834334"/>
              <a:gd name="connsiteY302" fmla="*/ 2535920 h 3816424"/>
              <a:gd name="connsiteX303" fmla="*/ 5466293 w 6834334"/>
              <a:gd name="connsiteY303" fmla="*/ 2522042 h 3816424"/>
              <a:gd name="connsiteX304" fmla="*/ 5480645 w 6834334"/>
              <a:gd name="connsiteY304" fmla="*/ 2480409 h 3816424"/>
              <a:gd name="connsiteX305" fmla="*/ 5494998 w 6834334"/>
              <a:gd name="connsiteY305" fmla="*/ 2466531 h 3816424"/>
              <a:gd name="connsiteX306" fmla="*/ 5734701 w 6834334"/>
              <a:gd name="connsiteY306" fmla="*/ 2465997 h 3816424"/>
              <a:gd name="connsiteX307" fmla="*/ 5776220 w 6834334"/>
              <a:gd name="connsiteY307" fmla="*/ 2479941 h 3816424"/>
              <a:gd name="connsiteX308" fmla="*/ 5776220 w 6834334"/>
              <a:gd name="connsiteY308" fmla="*/ 2507831 h 3816424"/>
              <a:gd name="connsiteX309" fmla="*/ 5790060 w 6834334"/>
              <a:gd name="connsiteY309" fmla="*/ 2521775 h 3816424"/>
              <a:gd name="connsiteX310" fmla="*/ 5803900 w 6834334"/>
              <a:gd name="connsiteY310" fmla="*/ 2507831 h 3816424"/>
              <a:gd name="connsiteX311" fmla="*/ 5817739 w 6834334"/>
              <a:gd name="connsiteY311" fmla="*/ 2507831 h 3816424"/>
              <a:gd name="connsiteX312" fmla="*/ 5845419 w 6834334"/>
              <a:gd name="connsiteY312" fmla="*/ 2479941 h 3816424"/>
              <a:gd name="connsiteX313" fmla="*/ 5859259 w 6834334"/>
              <a:gd name="connsiteY313" fmla="*/ 2493886 h 3816424"/>
              <a:gd name="connsiteX314" fmla="*/ 5873098 w 6834334"/>
              <a:gd name="connsiteY314" fmla="*/ 2507831 h 3816424"/>
              <a:gd name="connsiteX315" fmla="*/ 5886938 w 6834334"/>
              <a:gd name="connsiteY315" fmla="*/ 2507831 h 3816424"/>
              <a:gd name="connsiteX316" fmla="*/ 5900778 w 6834334"/>
              <a:gd name="connsiteY316" fmla="*/ 2507831 h 3816424"/>
              <a:gd name="connsiteX317" fmla="*/ 5942297 w 6834334"/>
              <a:gd name="connsiteY317" fmla="*/ 2521775 h 3816424"/>
              <a:gd name="connsiteX318" fmla="*/ 5969977 w 6834334"/>
              <a:gd name="connsiteY318" fmla="*/ 2535720 h 3816424"/>
              <a:gd name="connsiteX319" fmla="*/ 5969977 w 6834334"/>
              <a:gd name="connsiteY319" fmla="*/ 2549665 h 3816424"/>
              <a:gd name="connsiteX320" fmla="*/ 6011496 w 6834334"/>
              <a:gd name="connsiteY320" fmla="*/ 2577554 h 3816424"/>
              <a:gd name="connsiteX321" fmla="*/ 6039176 w 6834334"/>
              <a:gd name="connsiteY321" fmla="*/ 2591498 h 3816424"/>
              <a:gd name="connsiteX322" fmla="*/ 6025336 w 6834334"/>
              <a:gd name="connsiteY322" fmla="*/ 2605443 h 3816424"/>
              <a:gd name="connsiteX323" fmla="*/ 6039176 w 6834334"/>
              <a:gd name="connsiteY323" fmla="*/ 2619388 h 3816424"/>
              <a:gd name="connsiteX324" fmla="*/ 6039176 w 6834334"/>
              <a:gd name="connsiteY324" fmla="*/ 2647277 h 3816424"/>
              <a:gd name="connsiteX325" fmla="*/ 6053016 w 6834334"/>
              <a:gd name="connsiteY325" fmla="*/ 2647277 h 3816424"/>
              <a:gd name="connsiteX326" fmla="*/ 6066855 w 6834334"/>
              <a:gd name="connsiteY326" fmla="*/ 2661222 h 3816424"/>
              <a:gd name="connsiteX327" fmla="*/ 6080695 w 6834334"/>
              <a:gd name="connsiteY327" fmla="*/ 2675166 h 3816424"/>
              <a:gd name="connsiteX328" fmla="*/ 6094535 w 6834334"/>
              <a:gd name="connsiteY328" fmla="*/ 2675166 h 3816424"/>
              <a:gd name="connsiteX329" fmla="*/ 6080695 w 6834334"/>
              <a:gd name="connsiteY329" fmla="*/ 2689111 h 3816424"/>
              <a:gd name="connsiteX330" fmla="*/ 6066855 w 6834334"/>
              <a:gd name="connsiteY330" fmla="*/ 2675166 h 3816424"/>
              <a:gd name="connsiteX331" fmla="*/ 6053016 w 6834334"/>
              <a:gd name="connsiteY331" fmla="*/ 2675166 h 3816424"/>
              <a:gd name="connsiteX332" fmla="*/ 6025336 w 6834334"/>
              <a:gd name="connsiteY332" fmla="*/ 2661222 h 3816424"/>
              <a:gd name="connsiteX333" fmla="*/ 6011496 w 6834334"/>
              <a:gd name="connsiteY333" fmla="*/ 2647277 h 3816424"/>
              <a:gd name="connsiteX334" fmla="*/ 5969977 w 6834334"/>
              <a:gd name="connsiteY334" fmla="*/ 2619388 h 3816424"/>
              <a:gd name="connsiteX335" fmla="*/ 5942297 w 6834334"/>
              <a:gd name="connsiteY335" fmla="*/ 2633332 h 3816424"/>
              <a:gd name="connsiteX336" fmla="*/ 5942297 w 6834334"/>
              <a:gd name="connsiteY336" fmla="*/ 2661222 h 3816424"/>
              <a:gd name="connsiteX337" fmla="*/ 5914618 w 6834334"/>
              <a:gd name="connsiteY337" fmla="*/ 2661222 h 3816424"/>
              <a:gd name="connsiteX338" fmla="*/ 5873098 w 6834334"/>
              <a:gd name="connsiteY338" fmla="*/ 2633332 h 3816424"/>
              <a:gd name="connsiteX339" fmla="*/ 5859259 w 6834334"/>
              <a:gd name="connsiteY339" fmla="*/ 2633332 h 3816424"/>
              <a:gd name="connsiteX340" fmla="*/ 5845419 w 6834334"/>
              <a:gd name="connsiteY340" fmla="*/ 2633332 h 3816424"/>
              <a:gd name="connsiteX341" fmla="*/ 5859259 w 6834334"/>
              <a:gd name="connsiteY341" fmla="*/ 2619388 h 3816424"/>
              <a:gd name="connsiteX342" fmla="*/ 5845419 w 6834334"/>
              <a:gd name="connsiteY342" fmla="*/ 2577554 h 3816424"/>
              <a:gd name="connsiteX343" fmla="*/ 5817739 w 6834334"/>
              <a:gd name="connsiteY343" fmla="*/ 2563609 h 3816424"/>
              <a:gd name="connsiteX344" fmla="*/ 5790060 w 6834334"/>
              <a:gd name="connsiteY344" fmla="*/ 2549665 h 3816424"/>
              <a:gd name="connsiteX345" fmla="*/ 5762380 w 6834334"/>
              <a:gd name="connsiteY345" fmla="*/ 2535720 h 3816424"/>
              <a:gd name="connsiteX346" fmla="*/ 5748540 w 6834334"/>
              <a:gd name="connsiteY346" fmla="*/ 2549665 h 3816424"/>
              <a:gd name="connsiteX347" fmla="*/ 5734701 w 6834334"/>
              <a:gd name="connsiteY347" fmla="*/ 2521775 h 3816424"/>
              <a:gd name="connsiteX348" fmla="*/ 5762380 w 6834334"/>
              <a:gd name="connsiteY348" fmla="*/ 2507831 h 3816424"/>
              <a:gd name="connsiteX349" fmla="*/ 5734701 w 6834334"/>
              <a:gd name="connsiteY349" fmla="*/ 2507831 h 3816424"/>
              <a:gd name="connsiteX350" fmla="*/ 5720861 w 6834334"/>
              <a:gd name="connsiteY350" fmla="*/ 2493886 h 3816424"/>
              <a:gd name="connsiteX351" fmla="*/ 5707021 w 6834334"/>
              <a:gd name="connsiteY351" fmla="*/ 2479941 h 3816424"/>
              <a:gd name="connsiteX352" fmla="*/ 5720861 w 6834334"/>
              <a:gd name="connsiteY352" fmla="*/ 2479941 h 3816424"/>
              <a:gd name="connsiteX353" fmla="*/ 5734701 w 6834334"/>
              <a:gd name="connsiteY353" fmla="*/ 2465997 h 3816424"/>
              <a:gd name="connsiteX354" fmla="*/ 5061165 w 6834334"/>
              <a:gd name="connsiteY354" fmla="*/ 2436640 h 3816424"/>
              <a:gd name="connsiteX355" fmla="*/ 5075844 w 6834334"/>
              <a:gd name="connsiteY355" fmla="*/ 2436640 h 3816424"/>
              <a:gd name="connsiteX356" fmla="*/ 5075844 w 6834334"/>
              <a:gd name="connsiteY356" fmla="*/ 2454254 h 3816424"/>
              <a:gd name="connsiteX357" fmla="*/ 5061165 w 6834334"/>
              <a:gd name="connsiteY357" fmla="*/ 2436640 h 3816424"/>
              <a:gd name="connsiteX358" fmla="*/ 5523702 w 6834334"/>
              <a:gd name="connsiteY358" fmla="*/ 2424897 h 3816424"/>
              <a:gd name="connsiteX359" fmla="*/ 5566759 w 6834334"/>
              <a:gd name="connsiteY359" fmla="*/ 2438775 h 3816424"/>
              <a:gd name="connsiteX360" fmla="*/ 5595464 w 6834334"/>
              <a:gd name="connsiteY360" fmla="*/ 2424897 h 3816424"/>
              <a:gd name="connsiteX361" fmla="*/ 5566759 w 6834334"/>
              <a:gd name="connsiteY361" fmla="*/ 2452653 h 3816424"/>
              <a:gd name="connsiteX362" fmla="*/ 5552407 w 6834334"/>
              <a:gd name="connsiteY362" fmla="*/ 2452653 h 3816424"/>
              <a:gd name="connsiteX363" fmla="*/ 5523702 w 6834334"/>
              <a:gd name="connsiteY363" fmla="*/ 2452653 h 3816424"/>
              <a:gd name="connsiteX364" fmla="*/ 5494998 w 6834334"/>
              <a:gd name="connsiteY364" fmla="*/ 2466531 h 3816424"/>
              <a:gd name="connsiteX365" fmla="*/ 5523702 w 6834334"/>
              <a:gd name="connsiteY365" fmla="*/ 2424897 h 3816424"/>
              <a:gd name="connsiteX366" fmla="*/ 5651242 w 6834334"/>
              <a:gd name="connsiteY366" fmla="*/ 2413154 h 3816424"/>
              <a:gd name="connsiteX367" fmla="*/ 5665921 w 6834334"/>
              <a:gd name="connsiteY367" fmla="*/ 2426365 h 3816424"/>
              <a:gd name="connsiteX368" fmla="*/ 5665921 w 6834334"/>
              <a:gd name="connsiteY368" fmla="*/ 2439575 h 3816424"/>
              <a:gd name="connsiteX369" fmla="*/ 5665921 w 6834334"/>
              <a:gd name="connsiteY369" fmla="*/ 2452786 h 3816424"/>
              <a:gd name="connsiteX370" fmla="*/ 5651242 w 6834334"/>
              <a:gd name="connsiteY370" fmla="*/ 2452786 h 3816424"/>
              <a:gd name="connsiteX371" fmla="*/ 5651242 w 6834334"/>
              <a:gd name="connsiteY371" fmla="*/ 2439575 h 3816424"/>
              <a:gd name="connsiteX372" fmla="*/ 5636564 w 6834334"/>
              <a:gd name="connsiteY372" fmla="*/ 2426365 h 3816424"/>
              <a:gd name="connsiteX373" fmla="*/ 5651242 w 6834334"/>
              <a:gd name="connsiteY373" fmla="*/ 2413154 h 3816424"/>
              <a:gd name="connsiteX374" fmla="*/ 5020065 w 6834334"/>
              <a:gd name="connsiteY374" fmla="*/ 2342697 h 3816424"/>
              <a:gd name="connsiteX375" fmla="*/ 5034156 w 6834334"/>
              <a:gd name="connsiteY375" fmla="*/ 2342697 h 3816424"/>
              <a:gd name="connsiteX376" fmla="*/ 5062339 w 6834334"/>
              <a:gd name="connsiteY376" fmla="*/ 2342697 h 3816424"/>
              <a:gd name="connsiteX377" fmla="*/ 5090522 w 6834334"/>
              <a:gd name="connsiteY377" fmla="*/ 2370327 h 3816424"/>
              <a:gd name="connsiteX378" fmla="*/ 5090522 w 6834334"/>
              <a:gd name="connsiteY378" fmla="*/ 2384142 h 3816424"/>
              <a:gd name="connsiteX379" fmla="*/ 5118705 w 6834334"/>
              <a:gd name="connsiteY379" fmla="*/ 2397957 h 3816424"/>
              <a:gd name="connsiteX380" fmla="*/ 5160979 w 6834334"/>
              <a:gd name="connsiteY380" fmla="*/ 2425588 h 3816424"/>
              <a:gd name="connsiteX381" fmla="*/ 5175070 w 6834334"/>
              <a:gd name="connsiteY381" fmla="*/ 2453218 h 3816424"/>
              <a:gd name="connsiteX382" fmla="*/ 5189162 w 6834334"/>
              <a:gd name="connsiteY382" fmla="*/ 2453218 h 3816424"/>
              <a:gd name="connsiteX383" fmla="*/ 5189162 w 6834334"/>
              <a:gd name="connsiteY383" fmla="*/ 2467033 h 3816424"/>
              <a:gd name="connsiteX384" fmla="*/ 5203253 w 6834334"/>
              <a:gd name="connsiteY384" fmla="*/ 2480848 h 3816424"/>
              <a:gd name="connsiteX385" fmla="*/ 5217345 w 6834334"/>
              <a:gd name="connsiteY385" fmla="*/ 2508478 h 3816424"/>
              <a:gd name="connsiteX386" fmla="*/ 5231436 w 6834334"/>
              <a:gd name="connsiteY386" fmla="*/ 2522293 h 3816424"/>
              <a:gd name="connsiteX387" fmla="*/ 5231436 w 6834334"/>
              <a:gd name="connsiteY387" fmla="*/ 2517372 h 3816424"/>
              <a:gd name="connsiteX388" fmla="*/ 5231436 w 6834334"/>
              <a:gd name="connsiteY388" fmla="*/ 2510032 h 3816424"/>
              <a:gd name="connsiteX389" fmla="*/ 5219693 w 6834334"/>
              <a:gd name="connsiteY389" fmla="*/ 2495354 h 3816424"/>
              <a:gd name="connsiteX390" fmla="*/ 5231436 w 6834334"/>
              <a:gd name="connsiteY390" fmla="*/ 2495354 h 3816424"/>
              <a:gd name="connsiteX391" fmla="*/ 5243179 w 6834334"/>
              <a:gd name="connsiteY391" fmla="*/ 2510032 h 3816424"/>
              <a:gd name="connsiteX392" fmla="*/ 5243179 w 6834334"/>
              <a:gd name="connsiteY392" fmla="*/ 2524711 h 3816424"/>
              <a:gd name="connsiteX393" fmla="*/ 5231436 w 6834334"/>
              <a:gd name="connsiteY393" fmla="*/ 2524711 h 3816424"/>
              <a:gd name="connsiteX394" fmla="*/ 5231436 w 6834334"/>
              <a:gd name="connsiteY394" fmla="*/ 2525747 h 3816424"/>
              <a:gd name="connsiteX395" fmla="*/ 5231436 w 6834334"/>
              <a:gd name="connsiteY395" fmla="*/ 2549924 h 3816424"/>
              <a:gd name="connsiteX396" fmla="*/ 5217345 w 6834334"/>
              <a:gd name="connsiteY396" fmla="*/ 2577554 h 3816424"/>
              <a:gd name="connsiteX397" fmla="*/ 5203253 w 6834334"/>
              <a:gd name="connsiteY397" fmla="*/ 2577554 h 3816424"/>
              <a:gd name="connsiteX398" fmla="*/ 5189162 w 6834334"/>
              <a:gd name="connsiteY398" fmla="*/ 2563739 h 3816424"/>
              <a:gd name="connsiteX399" fmla="*/ 5146888 w 6834334"/>
              <a:gd name="connsiteY399" fmla="*/ 2536109 h 3816424"/>
              <a:gd name="connsiteX400" fmla="*/ 5118705 w 6834334"/>
              <a:gd name="connsiteY400" fmla="*/ 2480848 h 3816424"/>
              <a:gd name="connsiteX401" fmla="*/ 5118705 w 6834334"/>
              <a:gd name="connsiteY401" fmla="*/ 2467033 h 3816424"/>
              <a:gd name="connsiteX402" fmla="*/ 5118705 w 6834334"/>
              <a:gd name="connsiteY402" fmla="*/ 2453218 h 3816424"/>
              <a:gd name="connsiteX403" fmla="*/ 5104613 w 6834334"/>
              <a:gd name="connsiteY403" fmla="*/ 2453218 h 3816424"/>
              <a:gd name="connsiteX404" fmla="*/ 5090522 w 6834334"/>
              <a:gd name="connsiteY404" fmla="*/ 2425588 h 3816424"/>
              <a:gd name="connsiteX405" fmla="*/ 5062339 w 6834334"/>
              <a:gd name="connsiteY405" fmla="*/ 2397957 h 3816424"/>
              <a:gd name="connsiteX406" fmla="*/ 5062339 w 6834334"/>
              <a:gd name="connsiteY406" fmla="*/ 2384142 h 3816424"/>
              <a:gd name="connsiteX407" fmla="*/ 5034156 w 6834334"/>
              <a:gd name="connsiteY407" fmla="*/ 2370327 h 3816424"/>
              <a:gd name="connsiteX408" fmla="*/ 5020065 w 6834334"/>
              <a:gd name="connsiteY408" fmla="*/ 2342697 h 3816424"/>
              <a:gd name="connsiteX409" fmla="*/ 5441130 w 6834334"/>
              <a:gd name="connsiteY409" fmla="*/ 2313340 h 3816424"/>
              <a:gd name="connsiteX410" fmla="*/ 5455389 w 6834334"/>
              <a:gd name="connsiteY410" fmla="*/ 2327500 h 3816424"/>
              <a:gd name="connsiteX411" fmla="*/ 5483907 w 6834334"/>
              <a:gd name="connsiteY411" fmla="*/ 2341661 h 3816424"/>
              <a:gd name="connsiteX412" fmla="*/ 5469648 w 6834334"/>
              <a:gd name="connsiteY412" fmla="*/ 2355821 h 3816424"/>
              <a:gd name="connsiteX413" fmla="*/ 5455389 w 6834334"/>
              <a:gd name="connsiteY413" fmla="*/ 2369982 h 3816424"/>
              <a:gd name="connsiteX414" fmla="*/ 5455389 w 6834334"/>
              <a:gd name="connsiteY414" fmla="*/ 2384142 h 3816424"/>
              <a:gd name="connsiteX415" fmla="*/ 5483907 w 6834334"/>
              <a:gd name="connsiteY415" fmla="*/ 2440784 h 3816424"/>
              <a:gd name="connsiteX416" fmla="*/ 5469648 w 6834334"/>
              <a:gd name="connsiteY416" fmla="*/ 2440784 h 3816424"/>
              <a:gd name="connsiteX417" fmla="*/ 5455389 w 6834334"/>
              <a:gd name="connsiteY417" fmla="*/ 2440784 h 3816424"/>
              <a:gd name="connsiteX418" fmla="*/ 5455389 w 6834334"/>
              <a:gd name="connsiteY418" fmla="*/ 2454945 h 3816424"/>
              <a:gd name="connsiteX419" fmla="*/ 5441130 w 6834334"/>
              <a:gd name="connsiteY419" fmla="*/ 2483266 h 3816424"/>
              <a:gd name="connsiteX420" fmla="*/ 5426870 w 6834334"/>
              <a:gd name="connsiteY420" fmla="*/ 2497426 h 3816424"/>
              <a:gd name="connsiteX421" fmla="*/ 5426870 w 6834334"/>
              <a:gd name="connsiteY421" fmla="*/ 2511586 h 3816424"/>
              <a:gd name="connsiteX422" fmla="*/ 5426870 w 6834334"/>
              <a:gd name="connsiteY422" fmla="*/ 2539907 h 3816424"/>
              <a:gd name="connsiteX423" fmla="*/ 5398352 w 6834334"/>
              <a:gd name="connsiteY423" fmla="*/ 2554068 h 3816424"/>
              <a:gd name="connsiteX424" fmla="*/ 5398352 w 6834334"/>
              <a:gd name="connsiteY424" fmla="*/ 2539907 h 3816424"/>
              <a:gd name="connsiteX425" fmla="*/ 5369834 w 6834334"/>
              <a:gd name="connsiteY425" fmla="*/ 2525747 h 3816424"/>
              <a:gd name="connsiteX426" fmla="*/ 5341316 w 6834334"/>
              <a:gd name="connsiteY426" fmla="*/ 2539907 h 3816424"/>
              <a:gd name="connsiteX427" fmla="*/ 5341316 w 6834334"/>
              <a:gd name="connsiteY427" fmla="*/ 2525747 h 3816424"/>
              <a:gd name="connsiteX428" fmla="*/ 5327056 w 6834334"/>
              <a:gd name="connsiteY428" fmla="*/ 2525747 h 3816424"/>
              <a:gd name="connsiteX429" fmla="*/ 5298538 w 6834334"/>
              <a:gd name="connsiteY429" fmla="*/ 2483266 h 3816424"/>
              <a:gd name="connsiteX430" fmla="*/ 5298538 w 6834334"/>
              <a:gd name="connsiteY430" fmla="*/ 2469105 h 3816424"/>
              <a:gd name="connsiteX431" fmla="*/ 5284279 w 6834334"/>
              <a:gd name="connsiteY431" fmla="*/ 2440784 h 3816424"/>
              <a:gd name="connsiteX432" fmla="*/ 5312797 w 6834334"/>
              <a:gd name="connsiteY432" fmla="*/ 2440784 h 3816424"/>
              <a:gd name="connsiteX433" fmla="*/ 5341316 w 6834334"/>
              <a:gd name="connsiteY433" fmla="*/ 2398303 h 3816424"/>
              <a:gd name="connsiteX434" fmla="*/ 5355575 w 6834334"/>
              <a:gd name="connsiteY434" fmla="*/ 2398303 h 3816424"/>
              <a:gd name="connsiteX435" fmla="*/ 5369834 w 6834334"/>
              <a:gd name="connsiteY435" fmla="*/ 2384142 h 3816424"/>
              <a:gd name="connsiteX436" fmla="*/ 5369834 w 6834334"/>
              <a:gd name="connsiteY436" fmla="*/ 2369982 h 3816424"/>
              <a:gd name="connsiteX437" fmla="*/ 5384093 w 6834334"/>
              <a:gd name="connsiteY437" fmla="*/ 2369982 h 3816424"/>
              <a:gd name="connsiteX438" fmla="*/ 5384093 w 6834334"/>
              <a:gd name="connsiteY438" fmla="*/ 2355821 h 3816424"/>
              <a:gd name="connsiteX439" fmla="*/ 5412611 w 6834334"/>
              <a:gd name="connsiteY439" fmla="*/ 2341661 h 3816424"/>
              <a:gd name="connsiteX440" fmla="*/ 5441130 w 6834334"/>
              <a:gd name="connsiteY440" fmla="*/ 2313340 h 3816424"/>
              <a:gd name="connsiteX441" fmla="*/ 4726494 w 6834334"/>
              <a:gd name="connsiteY441" fmla="*/ 2254626 h 3816424"/>
              <a:gd name="connsiteX442" fmla="*/ 4755851 w 6834334"/>
              <a:gd name="connsiteY442" fmla="*/ 2296900 h 3816424"/>
              <a:gd name="connsiteX443" fmla="*/ 4741172 w 6834334"/>
              <a:gd name="connsiteY443" fmla="*/ 2325083 h 3816424"/>
              <a:gd name="connsiteX444" fmla="*/ 4726494 w 6834334"/>
              <a:gd name="connsiteY444" fmla="*/ 2310991 h 3816424"/>
              <a:gd name="connsiteX445" fmla="*/ 4726494 w 6834334"/>
              <a:gd name="connsiteY445" fmla="*/ 2254626 h 3816424"/>
              <a:gd name="connsiteX446" fmla="*/ 5481950 w 6834334"/>
              <a:gd name="connsiteY446" fmla="*/ 2244840 h 3816424"/>
              <a:gd name="connsiteX447" fmla="*/ 5475100 w 6834334"/>
              <a:gd name="connsiteY447" fmla="*/ 2263677 h 3816424"/>
              <a:gd name="connsiteX448" fmla="*/ 5468250 w 6834334"/>
              <a:gd name="connsiteY448" fmla="*/ 2272240 h 3816424"/>
              <a:gd name="connsiteX449" fmla="*/ 5454550 w 6834334"/>
              <a:gd name="connsiteY449" fmla="*/ 2272240 h 3816424"/>
              <a:gd name="connsiteX450" fmla="*/ 5577850 w 6834334"/>
              <a:gd name="connsiteY450" fmla="*/ 2242883 h 3816424"/>
              <a:gd name="connsiteX451" fmla="*/ 5595464 w 6834334"/>
              <a:gd name="connsiteY451" fmla="*/ 2242883 h 3816424"/>
              <a:gd name="connsiteX452" fmla="*/ 5577850 w 6834334"/>
              <a:gd name="connsiteY452" fmla="*/ 2254626 h 3816424"/>
              <a:gd name="connsiteX453" fmla="*/ 5577850 w 6834334"/>
              <a:gd name="connsiteY453" fmla="*/ 2242883 h 3816424"/>
              <a:gd name="connsiteX454" fmla="*/ 2037383 w 6834334"/>
              <a:gd name="connsiteY454" fmla="*/ 2242883 h 3816424"/>
              <a:gd name="connsiteX455" fmla="*/ 2037383 w 6834334"/>
              <a:gd name="connsiteY455" fmla="*/ 2254626 h 3816424"/>
              <a:gd name="connsiteX456" fmla="*/ 2019769 w 6834334"/>
              <a:gd name="connsiteY456" fmla="*/ 2254626 h 3816424"/>
              <a:gd name="connsiteX457" fmla="*/ 2037383 w 6834334"/>
              <a:gd name="connsiteY457" fmla="*/ 2242883 h 3816424"/>
              <a:gd name="connsiteX458" fmla="*/ 5089964 w 6834334"/>
              <a:gd name="connsiteY458" fmla="*/ 2242212 h 3816424"/>
              <a:gd name="connsiteX459" fmla="*/ 5117874 w 6834334"/>
              <a:gd name="connsiteY459" fmla="*/ 2270283 h 3816424"/>
              <a:gd name="connsiteX460" fmla="*/ 5117874 w 6834334"/>
              <a:gd name="connsiteY460" fmla="*/ 2298354 h 3816424"/>
              <a:gd name="connsiteX461" fmla="*/ 5187648 w 6834334"/>
              <a:gd name="connsiteY461" fmla="*/ 2354496 h 3816424"/>
              <a:gd name="connsiteX462" fmla="*/ 5173694 w 6834334"/>
              <a:gd name="connsiteY462" fmla="*/ 2368532 h 3816424"/>
              <a:gd name="connsiteX463" fmla="*/ 5187648 w 6834334"/>
              <a:gd name="connsiteY463" fmla="*/ 2396603 h 3816424"/>
              <a:gd name="connsiteX464" fmla="*/ 5201604 w 6834334"/>
              <a:gd name="connsiteY464" fmla="*/ 2424674 h 3816424"/>
              <a:gd name="connsiteX465" fmla="*/ 5187648 w 6834334"/>
              <a:gd name="connsiteY465" fmla="*/ 2424674 h 3816424"/>
              <a:gd name="connsiteX466" fmla="*/ 5173694 w 6834334"/>
              <a:gd name="connsiteY466" fmla="*/ 2424674 h 3816424"/>
              <a:gd name="connsiteX467" fmla="*/ 5117874 w 6834334"/>
              <a:gd name="connsiteY467" fmla="*/ 2368532 h 3816424"/>
              <a:gd name="connsiteX468" fmla="*/ 5103919 w 6834334"/>
              <a:gd name="connsiteY468" fmla="*/ 2312390 h 3816424"/>
              <a:gd name="connsiteX469" fmla="*/ 5089964 w 6834334"/>
              <a:gd name="connsiteY469" fmla="*/ 2270283 h 3816424"/>
              <a:gd name="connsiteX470" fmla="*/ 5076009 w 6834334"/>
              <a:gd name="connsiteY470" fmla="*/ 2270283 h 3816424"/>
              <a:gd name="connsiteX471" fmla="*/ 5089964 w 6834334"/>
              <a:gd name="connsiteY471" fmla="*/ 2242212 h 3816424"/>
              <a:gd name="connsiteX472" fmla="*/ 5566107 w 6834334"/>
              <a:gd name="connsiteY472" fmla="*/ 2231140 h 3816424"/>
              <a:gd name="connsiteX473" fmla="*/ 5566107 w 6834334"/>
              <a:gd name="connsiteY473" fmla="*/ 2244840 h 3816424"/>
              <a:gd name="connsiteX474" fmla="*/ 5566107 w 6834334"/>
              <a:gd name="connsiteY474" fmla="*/ 2254626 h 3816424"/>
              <a:gd name="connsiteX475" fmla="*/ 5566107 w 6834334"/>
              <a:gd name="connsiteY475" fmla="*/ 2258540 h 3816424"/>
              <a:gd name="connsiteX476" fmla="*/ 5566107 w 6834334"/>
              <a:gd name="connsiteY476" fmla="*/ 2265390 h 3816424"/>
              <a:gd name="connsiteX477" fmla="*/ 5566107 w 6834334"/>
              <a:gd name="connsiteY477" fmla="*/ 2271401 h 3816424"/>
              <a:gd name="connsiteX478" fmla="*/ 5580786 w 6834334"/>
              <a:gd name="connsiteY478" fmla="*/ 2285660 h 3816424"/>
              <a:gd name="connsiteX479" fmla="*/ 5595464 w 6834334"/>
              <a:gd name="connsiteY479" fmla="*/ 2271401 h 3816424"/>
              <a:gd name="connsiteX480" fmla="*/ 5610142 w 6834334"/>
              <a:gd name="connsiteY480" fmla="*/ 2257142 h 3816424"/>
              <a:gd name="connsiteX481" fmla="*/ 5624821 w 6834334"/>
              <a:gd name="connsiteY481" fmla="*/ 2299919 h 3816424"/>
              <a:gd name="connsiteX482" fmla="*/ 5624821 w 6834334"/>
              <a:gd name="connsiteY482" fmla="*/ 2328438 h 3816424"/>
              <a:gd name="connsiteX483" fmla="*/ 5610142 w 6834334"/>
              <a:gd name="connsiteY483" fmla="*/ 2314179 h 3816424"/>
              <a:gd name="connsiteX484" fmla="*/ 5610142 w 6834334"/>
              <a:gd name="connsiteY484" fmla="*/ 2328438 h 3816424"/>
              <a:gd name="connsiteX485" fmla="*/ 5610142 w 6834334"/>
              <a:gd name="connsiteY485" fmla="*/ 2342697 h 3816424"/>
              <a:gd name="connsiteX486" fmla="*/ 5595464 w 6834334"/>
              <a:gd name="connsiteY486" fmla="*/ 2328438 h 3816424"/>
              <a:gd name="connsiteX487" fmla="*/ 5580786 w 6834334"/>
              <a:gd name="connsiteY487" fmla="*/ 2314179 h 3816424"/>
              <a:gd name="connsiteX488" fmla="*/ 5580786 w 6834334"/>
              <a:gd name="connsiteY488" fmla="*/ 2299919 h 3816424"/>
              <a:gd name="connsiteX489" fmla="*/ 5566107 w 6834334"/>
              <a:gd name="connsiteY489" fmla="*/ 2299919 h 3816424"/>
              <a:gd name="connsiteX490" fmla="*/ 5551428 w 6834334"/>
              <a:gd name="connsiteY490" fmla="*/ 2299919 h 3816424"/>
              <a:gd name="connsiteX491" fmla="*/ 5536750 w 6834334"/>
              <a:gd name="connsiteY491" fmla="*/ 2328438 h 3816424"/>
              <a:gd name="connsiteX492" fmla="*/ 5536750 w 6834334"/>
              <a:gd name="connsiteY492" fmla="*/ 2314179 h 3816424"/>
              <a:gd name="connsiteX493" fmla="*/ 5536750 w 6834334"/>
              <a:gd name="connsiteY493" fmla="*/ 2299919 h 3816424"/>
              <a:gd name="connsiteX494" fmla="*/ 5551428 w 6834334"/>
              <a:gd name="connsiteY494" fmla="*/ 2285660 h 3816424"/>
              <a:gd name="connsiteX495" fmla="*/ 5558768 w 6834334"/>
              <a:gd name="connsiteY495" fmla="*/ 2278531 h 3816424"/>
              <a:gd name="connsiteX496" fmla="*/ 5565762 w 6834334"/>
              <a:gd name="connsiteY496" fmla="*/ 2271736 h 3816424"/>
              <a:gd name="connsiteX497" fmla="*/ 5560235 w 6834334"/>
              <a:gd name="connsiteY497" fmla="*/ 2263677 h 3816424"/>
              <a:gd name="connsiteX498" fmla="*/ 5554364 w 6834334"/>
              <a:gd name="connsiteY498" fmla="*/ 2244840 h 3816424"/>
              <a:gd name="connsiteX499" fmla="*/ 5566107 w 6834334"/>
              <a:gd name="connsiteY499" fmla="*/ 2231140 h 3816424"/>
              <a:gd name="connsiteX500" fmla="*/ 5495650 w 6834334"/>
              <a:gd name="connsiteY500" fmla="*/ 2231140 h 3816424"/>
              <a:gd name="connsiteX501" fmla="*/ 5495650 w 6834334"/>
              <a:gd name="connsiteY501" fmla="*/ 2244840 h 3816424"/>
              <a:gd name="connsiteX502" fmla="*/ 5493938 w 6834334"/>
              <a:gd name="connsiteY502" fmla="*/ 2244840 h 3816424"/>
              <a:gd name="connsiteX503" fmla="*/ 5481950 w 6834334"/>
              <a:gd name="connsiteY503" fmla="*/ 2244840 h 3816424"/>
              <a:gd name="connsiteX504" fmla="*/ 5577850 w 6834334"/>
              <a:gd name="connsiteY504" fmla="*/ 2213526 h 3816424"/>
              <a:gd name="connsiteX505" fmla="*/ 5592528 w 6834334"/>
              <a:gd name="connsiteY505" fmla="*/ 2213526 h 3816424"/>
              <a:gd name="connsiteX506" fmla="*/ 5607207 w 6834334"/>
              <a:gd name="connsiteY506" fmla="*/ 2213526 h 3816424"/>
              <a:gd name="connsiteX507" fmla="*/ 5607207 w 6834334"/>
              <a:gd name="connsiteY507" fmla="*/ 2228204 h 3816424"/>
              <a:gd name="connsiteX508" fmla="*/ 5592528 w 6834334"/>
              <a:gd name="connsiteY508" fmla="*/ 2228204 h 3816424"/>
              <a:gd name="connsiteX509" fmla="*/ 5577850 w 6834334"/>
              <a:gd name="connsiteY509" fmla="*/ 2213526 h 3816424"/>
              <a:gd name="connsiteX510" fmla="*/ 5536750 w 6834334"/>
              <a:gd name="connsiteY510" fmla="*/ 2201783 h 3816424"/>
              <a:gd name="connsiteX511" fmla="*/ 5566107 w 6834334"/>
              <a:gd name="connsiteY511" fmla="*/ 2215483 h 3816424"/>
              <a:gd name="connsiteX512" fmla="*/ 5536750 w 6834334"/>
              <a:gd name="connsiteY512" fmla="*/ 2242883 h 3816424"/>
              <a:gd name="connsiteX513" fmla="*/ 5536750 w 6834334"/>
              <a:gd name="connsiteY513" fmla="*/ 2201783 h 3816424"/>
              <a:gd name="connsiteX514" fmla="*/ 5577850 w 6834334"/>
              <a:gd name="connsiteY514" fmla="*/ 2184169 h 3816424"/>
              <a:gd name="connsiteX515" fmla="*/ 5592528 w 6834334"/>
              <a:gd name="connsiteY515" fmla="*/ 2184169 h 3816424"/>
              <a:gd name="connsiteX516" fmla="*/ 5592528 w 6834334"/>
              <a:gd name="connsiteY516" fmla="*/ 2198847 h 3816424"/>
              <a:gd name="connsiteX517" fmla="*/ 5592528 w 6834334"/>
              <a:gd name="connsiteY517" fmla="*/ 2213526 h 3816424"/>
              <a:gd name="connsiteX518" fmla="*/ 5577850 w 6834334"/>
              <a:gd name="connsiteY518" fmla="*/ 2184169 h 3816424"/>
              <a:gd name="connsiteX519" fmla="*/ 5566107 w 6834334"/>
              <a:gd name="connsiteY519" fmla="*/ 2184169 h 3816424"/>
              <a:gd name="connsiteX520" fmla="*/ 5577850 w 6834334"/>
              <a:gd name="connsiteY520" fmla="*/ 2198847 h 3816424"/>
              <a:gd name="connsiteX521" fmla="*/ 5566107 w 6834334"/>
              <a:gd name="connsiteY521" fmla="*/ 2198847 h 3816424"/>
              <a:gd name="connsiteX522" fmla="*/ 5554364 w 6834334"/>
              <a:gd name="connsiteY522" fmla="*/ 2198847 h 3816424"/>
              <a:gd name="connsiteX523" fmla="*/ 5566107 w 6834334"/>
              <a:gd name="connsiteY523" fmla="*/ 2184169 h 3816424"/>
              <a:gd name="connsiteX524" fmla="*/ 4239166 w 6834334"/>
              <a:gd name="connsiteY524" fmla="*/ 2184169 h 3816424"/>
              <a:gd name="connsiteX525" fmla="*/ 4227423 w 6834334"/>
              <a:gd name="connsiteY525" fmla="*/ 2201783 h 3816424"/>
              <a:gd name="connsiteX526" fmla="*/ 4239166 w 6834334"/>
              <a:gd name="connsiteY526" fmla="*/ 2184169 h 3816424"/>
              <a:gd name="connsiteX527" fmla="*/ 5513264 w 6834334"/>
              <a:gd name="connsiteY527" fmla="*/ 2172426 h 3816424"/>
              <a:gd name="connsiteX528" fmla="*/ 5525007 w 6834334"/>
              <a:gd name="connsiteY528" fmla="*/ 2187104 h 3816424"/>
              <a:gd name="connsiteX529" fmla="*/ 5525007 w 6834334"/>
              <a:gd name="connsiteY529" fmla="*/ 2201783 h 3816424"/>
              <a:gd name="connsiteX530" fmla="*/ 5513264 w 6834334"/>
              <a:gd name="connsiteY530" fmla="*/ 2172426 h 3816424"/>
              <a:gd name="connsiteX531" fmla="*/ 5545615 w 6834334"/>
              <a:gd name="connsiteY531" fmla="*/ 2168051 h 3816424"/>
              <a:gd name="connsiteX532" fmla="*/ 5550450 w 6834334"/>
              <a:gd name="connsiteY532" fmla="*/ 2170469 h 3816424"/>
              <a:gd name="connsiteX533" fmla="*/ 5545313 w 6834334"/>
              <a:gd name="connsiteY533" fmla="*/ 2168756 h 3816424"/>
              <a:gd name="connsiteX534" fmla="*/ 5564150 w 6834334"/>
              <a:gd name="connsiteY534" fmla="*/ 2156769 h 3816424"/>
              <a:gd name="connsiteX535" fmla="*/ 5564150 w 6834334"/>
              <a:gd name="connsiteY535" fmla="*/ 2170469 h 3816424"/>
              <a:gd name="connsiteX536" fmla="*/ 5577850 w 6834334"/>
              <a:gd name="connsiteY536" fmla="*/ 2170469 h 3816424"/>
              <a:gd name="connsiteX537" fmla="*/ 5577850 w 6834334"/>
              <a:gd name="connsiteY537" fmla="*/ 2184169 h 3816424"/>
              <a:gd name="connsiteX538" fmla="*/ 5576138 w 6834334"/>
              <a:gd name="connsiteY538" fmla="*/ 2184169 h 3816424"/>
              <a:gd name="connsiteX539" fmla="*/ 5566107 w 6834334"/>
              <a:gd name="connsiteY539" fmla="*/ 2184169 h 3816424"/>
              <a:gd name="connsiteX540" fmla="*/ 5564150 w 6834334"/>
              <a:gd name="connsiteY540" fmla="*/ 2184169 h 3816424"/>
              <a:gd name="connsiteX541" fmla="*/ 5557300 w 6834334"/>
              <a:gd name="connsiteY541" fmla="*/ 2170469 h 3816424"/>
              <a:gd name="connsiteX542" fmla="*/ 5555778 w 6834334"/>
              <a:gd name="connsiteY542" fmla="*/ 2167424 h 3816424"/>
              <a:gd name="connsiteX543" fmla="*/ 5562438 w 6834334"/>
              <a:gd name="connsiteY543" fmla="*/ 2163619 h 3816424"/>
              <a:gd name="connsiteX544" fmla="*/ 5564150 w 6834334"/>
              <a:gd name="connsiteY544" fmla="*/ 2156769 h 3816424"/>
              <a:gd name="connsiteX545" fmla="*/ 5550450 w 6834334"/>
              <a:gd name="connsiteY545" fmla="*/ 2156769 h 3816424"/>
              <a:gd name="connsiteX546" fmla="*/ 5555778 w 6834334"/>
              <a:gd name="connsiteY546" fmla="*/ 2167424 h 3816424"/>
              <a:gd name="connsiteX547" fmla="*/ 5550450 w 6834334"/>
              <a:gd name="connsiteY547" fmla="*/ 2170469 h 3816424"/>
              <a:gd name="connsiteX548" fmla="*/ 5550236 w 6834334"/>
              <a:gd name="connsiteY548" fmla="*/ 2166188 h 3816424"/>
              <a:gd name="connsiteX549" fmla="*/ 5549201 w 6834334"/>
              <a:gd name="connsiteY549" fmla="*/ 2159683 h 3816424"/>
              <a:gd name="connsiteX550" fmla="*/ 5509350 w 6834334"/>
              <a:gd name="connsiteY550" fmla="*/ 2060869 h 3816424"/>
              <a:gd name="connsiteX551" fmla="*/ 5509350 w 6834334"/>
              <a:gd name="connsiteY551" fmla="*/ 2074569 h 3816424"/>
              <a:gd name="connsiteX552" fmla="*/ 5523050 w 6834334"/>
              <a:gd name="connsiteY552" fmla="*/ 2060869 h 3816424"/>
              <a:gd name="connsiteX553" fmla="*/ 5523050 w 6834334"/>
              <a:gd name="connsiteY553" fmla="*/ 2074569 h 3816424"/>
              <a:gd name="connsiteX554" fmla="*/ 5536750 w 6834334"/>
              <a:gd name="connsiteY554" fmla="*/ 2101969 h 3816424"/>
              <a:gd name="connsiteX555" fmla="*/ 5523050 w 6834334"/>
              <a:gd name="connsiteY555" fmla="*/ 2129369 h 3816424"/>
              <a:gd name="connsiteX556" fmla="*/ 5536750 w 6834334"/>
              <a:gd name="connsiteY556" fmla="*/ 2156769 h 3816424"/>
              <a:gd name="connsiteX557" fmla="*/ 5536750 w 6834334"/>
              <a:gd name="connsiteY557" fmla="*/ 2143069 h 3816424"/>
              <a:gd name="connsiteX558" fmla="*/ 5548738 w 6834334"/>
              <a:gd name="connsiteY558" fmla="*/ 2156769 h 3816424"/>
              <a:gd name="connsiteX559" fmla="*/ 5549201 w 6834334"/>
              <a:gd name="connsiteY559" fmla="*/ 2159683 h 3816424"/>
              <a:gd name="connsiteX560" fmla="*/ 5545615 w 6834334"/>
              <a:gd name="connsiteY560" fmla="*/ 2168051 h 3816424"/>
              <a:gd name="connsiteX561" fmla="*/ 5536750 w 6834334"/>
              <a:gd name="connsiteY561" fmla="*/ 2163619 h 3816424"/>
              <a:gd name="connsiteX562" fmla="*/ 5523050 w 6834334"/>
              <a:gd name="connsiteY562" fmla="*/ 2156769 h 3816424"/>
              <a:gd name="connsiteX563" fmla="*/ 5509350 w 6834334"/>
              <a:gd name="connsiteY563" fmla="*/ 2156769 h 3816424"/>
              <a:gd name="connsiteX564" fmla="*/ 5509350 w 6834334"/>
              <a:gd name="connsiteY564" fmla="*/ 2143069 h 3816424"/>
              <a:gd name="connsiteX565" fmla="*/ 5495650 w 6834334"/>
              <a:gd name="connsiteY565" fmla="*/ 2129369 h 3816424"/>
              <a:gd name="connsiteX566" fmla="*/ 5495650 w 6834334"/>
              <a:gd name="connsiteY566" fmla="*/ 2115669 h 3816424"/>
              <a:gd name="connsiteX567" fmla="*/ 5495650 w 6834334"/>
              <a:gd name="connsiteY567" fmla="*/ 2112244 h 3816424"/>
              <a:gd name="connsiteX568" fmla="*/ 5495650 w 6834334"/>
              <a:gd name="connsiteY568" fmla="*/ 2110103 h 3816424"/>
              <a:gd name="connsiteX569" fmla="*/ 5495650 w 6834334"/>
              <a:gd name="connsiteY569" fmla="*/ 2101969 h 3816424"/>
              <a:gd name="connsiteX570" fmla="*/ 5495650 w 6834334"/>
              <a:gd name="connsiteY570" fmla="*/ 2088269 h 3816424"/>
              <a:gd name="connsiteX571" fmla="*/ 5495650 w 6834334"/>
              <a:gd name="connsiteY571" fmla="*/ 2074569 h 3816424"/>
              <a:gd name="connsiteX572" fmla="*/ 5509350 w 6834334"/>
              <a:gd name="connsiteY572" fmla="*/ 2060869 h 3816424"/>
              <a:gd name="connsiteX573" fmla="*/ 1925826 w 6834334"/>
              <a:gd name="connsiteY573" fmla="*/ 2060869 h 3816424"/>
              <a:gd name="connsiteX574" fmla="*/ 1955183 w 6834334"/>
              <a:gd name="connsiteY574" fmla="*/ 2072612 h 3816424"/>
              <a:gd name="connsiteX575" fmla="*/ 1940504 w 6834334"/>
              <a:gd name="connsiteY575" fmla="*/ 2072612 h 3816424"/>
              <a:gd name="connsiteX576" fmla="*/ 1925826 w 6834334"/>
              <a:gd name="connsiteY576" fmla="*/ 2072612 h 3816424"/>
              <a:gd name="connsiteX577" fmla="*/ 1925826 w 6834334"/>
              <a:gd name="connsiteY577" fmla="*/ 2060869 h 3816424"/>
              <a:gd name="connsiteX578" fmla="*/ 1714455 w 6834334"/>
              <a:gd name="connsiteY578" fmla="*/ 2060869 h 3816424"/>
              <a:gd name="connsiteX579" fmla="*/ 1743812 w 6834334"/>
              <a:gd name="connsiteY579" fmla="*/ 2075547 h 3816424"/>
              <a:gd name="connsiteX580" fmla="*/ 1714455 w 6834334"/>
              <a:gd name="connsiteY580" fmla="*/ 2090226 h 3816424"/>
              <a:gd name="connsiteX581" fmla="*/ 1714455 w 6834334"/>
              <a:gd name="connsiteY581" fmla="*/ 2075547 h 3816424"/>
              <a:gd name="connsiteX582" fmla="*/ 1714455 w 6834334"/>
              <a:gd name="connsiteY582" fmla="*/ 2060869 h 3816424"/>
              <a:gd name="connsiteX583" fmla="*/ 1798857 w 6834334"/>
              <a:gd name="connsiteY583" fmla="*/ 2031512 h 3816424"/>
              <a:gd name="connsiteX584" fmla="*/ 1812801 w 6834334"/>
              <a:gd name="connsiteY584" fmla="*/ 2031512 h 3816424"/>
              <a:gd name="connsiteX585" fmla="*/ 1826746 w 6834334"/>
              <a:gd name="connsiteY585" fmla="*/ 2031512 h 3816424"/>
              <a:gd name="connsiteX586" fmla="*/ 1840690 w 6834334"/>
              <a:gd name="connsiteY586" fmla="*/ 2031512 h 3816424"/>
              <a:gd name="connsiteX587" fmla="*/ 1882524 w 6834334"/>
              <a:gd name="connsiteY587" fmla="*/ 2060869 h 3816424"/>
              <a:gd name="connsiteX588" fmla="*/ 1882524 w 6834334"/>
              <a:gd name="connsiteY588" fmla="*/ 2046190 h 3816424"/>
              <a:gd name="connsiteX589" fmla="*/ 1896469 w 6834334"/>
              <a:gd name="connsiteY589" fmla="*/ 2075547 h 3816424"/>
              <a:gd name="connsiteX590" fmla="*/ 1868580 w 6834334"/>
              <a:gd name="connsiteY590" fmla="*/ 2075547 h 3816424"/>
              <a:gd name="connsiteX591" fmla="*/ 1854635 w 6834334"/>
              <a:gd name="connsiteY591" fmla="*/ 2075547 h 3816424"/>
              <a:gd name="connsiteX592" fmla="*/ 1840690 w 6834334"/>
              <a:gd name="connsiteY592" fmla="*/ 2090226 h 3816424"/>
              <a:gd name="connsiteX593" fmla="*/ 1826746 w 6834334"/>
              <a:gd name="connsiteY593" fmla="*/ 2075547 h 3816424"/>
              <a:gd name="connsiteX594" fmla="*/ 1798857 w 6834334"/>
              <a:gd name="connsiteY594" fmla="*/ 2075547 h 3816424"/>
              <a:gd name="connsiteX595" fmla="*/ 1784912 w 6834334"/>
              <a:gd name="connsiteY595" fmla="*/ 2075547 h 3816424"/>
              <a:gd name="connsiteX596" fmla="*/ 1784912 w 6834334"/>
              <a:gd name="connsiteY596" fmla="*/ 2060869 h 3816424"/>
              <a:gd name="connsiteX597" fmla="*/ 1812801 w 6834334"/>
              <a:gd name="connsiteY597" fmla="*/ 2060869 h 3816424"/>
              <a:gd name="connsiteX598" fmla="*/ 1812801 w 6834334"/>
              <a:gd name="connsiteY598" fmla="*/ 2046190 h 3816424"/>
              <a:gd name="connsiteX599" fmla="*/ 1798857 w 6834334"/>
              <a:gd name="connsiteY599" fmla="*/ 2031512 h 3816424"/>
              <a:gd name="connsiteX600" fmla="*/ 5316572 w 6834334"/>
              <a:gd name="connsiteY600" fmla="*/ 2019769 h 3816424"/>
              <a:gd name="connsiteX601" fmla="*/ 5331250 w 6834334"/>
              <a:gd name="connsiteY601" fmla="*/ 2033469 h 3816424"/>
              <a:gd name="connsiteX602" fmla="*/ 5301893 w 6834334"/>
              <a:gd name="connsiteY602" fmla="*/ 2060869 h 3816424"/>
              <a:gd name="connsiteX603" fmla="*/ 5272536 w 6834334"/>
              <a:gd name="connsiteY603" fmla="*/ 2047169 h 3816424"/>
              <a:gd name="connsiteX604" fmla="*/ 5272536 w 6834334"/>
              <a:gd name="connsiteY604" fmla="*/ 2033469 h 3816424"/>
              <a:gd name="connsiteX605" fmla="*/ 5316572 w 6834334"/>
              <a:gd name="connsiteY605" fmla="*/ 2019769 h 3816424"/>
              <a:gd name="connsiteX606" fmla="*/ 1620512 w 6834334"/>
              <a:gd name="connsiteY606" fmla="*/ 1990412 h 3816424"/>
              <a:gd name="connsiteX607" fmla="*/ 1620512 w 6834334"/>
              <a:gd name="connsiteY607" fmla="*/ 2002155 h 3816424"/>
              <a:gd name="connsiteX608" fmla="*/ 1602898 w 6834334"/>
              <a:gd name="connsiteY608" fmla="*/ 2002155 h 3816424"/>
              <a:gd name="connsiteX609" fmla="*/ 1620512 w 6834334"/>
              <a:gd name="connsiteY609" fmla="*/ 1990412 h 3816424"/>
              <a:gd name="connsiteX610" fmla="*/ 1629907 w 6834334"/>
              <a:gd name="connsiteY610" fmla="*/ 1961055 h 3816424"/>
              <a:gd name="connsiteX611" fmla="*/ 1700364 w 6834334"/>
              <a:gd name="connsiteY611" fmla="*/ 1975146 h 3816424"/>
              <a:gd name="connsiteX612" fmla="*/ 1714455 w 6834334"/>
              <a:gd name="connsiteY612" fmla="*/ 1989238 h 3816424"/>
              <a:gd name="connsiteX613" fmla="*/ 1756729 w 6834334"/>
              <a:gd name="connsiteY613" fmla="*/ 2003329 h 3816424"/>
              <a:gd name="connsiteX614" fmla="*/ 1756729 w 6834334"/>
              <a:gd name="connsiteY614" fmla="*/ 2017420 h 3816424"/>
              <a:gd name="connsiteX615" fmla="*/ 1770821 w 6834334"/>
              <a:gd name="connsiteY615" fmla="*/ 2017420 h 3816424"/>
              <a:gd name="connsiteX616" fmla="*/ 1784912 w 6834334"/>
              <a:gd name="connsiteY616" fmla="*/ 2031512 h 3816424"/>
              <a:gd name="connsiteX617" fmla="*/ 1756729 w 6834334"/>
              <a:gd name="connsiteY617" fmla="*/ 2031512 h 3816424"/>
              <a:gd name="connsiteX618" fmla="*/ 1714455 w 6834334"/>
              <a:gd name="connsiteY618" fmla="*/ 2031512 h 3816424"/>
              <a:gd name="connsiteX619" fmla="*/ 1728546 w 6834334"/>
              <a:gd name="connsiteY619" fmla="*/ 2017420 h 3816424"/>
              <a:gd name="connsiteX620" fmla="*/ 1700364 w 6834334"/>
              <a:gd name="connsiteY620" fmla="*/ 2003329 h 3816424"/>
              <a:gd name="connsiteX621" fmla="*/ 1686272 w 6834334"/>
              <a:gd name="connsiteY621" fmla="*/ 2003329 h 3816424"/>
              <a:gd name="connsiteX622" fmla="*/ 1672181 w 6834334"/>
              <a:gd name="connsiteY622" fmla="*/ 2003329 h 3816424"/>
              <a:gd name="connsiteX623" fmla="*/ 1658089 w 6834334"/>
              <a:gd name="connsiteY623" fmla="*/ 1989238 h 3816424"/>
              <a:gd name="connsiteX624" fmla="*/ 1629907 w 6834334"/>
              <a:gd name="connsiteY624" fmla="*/ 1989238 h 3816424"/>
              <a:gd name="connsiteX625" fmla="*/ 1629907 w 6834334"/>
              <a:gd name="connsiteY625" fmla="*/ 1975146 h 3816424"/>
              <a:gd name="connsiteX626" fmla="*/ 1587632 w 6834334"/>
              <a:gd name="connsiteY626" fmla="*/ 1989238 h 3816424"/>
              <a:gd name="connsiteX627" fmla="*/ 1573541 w 6834334"/>
              <a:gd name="connsiteY627" fmla="*/ 1989238 h 3816424"/>
              <a:gd name="connsiteX628" fmla="*/ 1629907 w 6834334"/>
              <a:gd name="connsiteY628" fmla="*/ 1961055 h 3816424"/>
              <a:gd name="connsiteX629" fmla="*/ 1702712 w 6834334"/>
              <a:gd name="connsiteY629" fmla="*/ 1919955 h 3816424"/>
              <a:gd name="connsiteX630" fmla="*/ 1714455 w 6834334"/>
              <a:gd name="connsiteY630" fmla="*/ 1937569 h 3816424"/>
              <a:gd name="connsiteX631" fmla="*/ 1702712 w 6834334"/>
              <a:gd name="connsiteY631" fmla="*/ 1919955 h 3816424"/>
              <a:gd name="connsiteX632" fmla="*/ 5523050 w 6834334"/>
              <a:gd name="connsiteY632" fmla="*/ 1908212 h 3816424"/>
              <a:gd name="connsiteX633" fmla="*/ 5509350 w 6834334"/>
              <a:gd name="connsiteY633" fmla="*/ 1961055 h 3816424"/>
              <a:gd name="connsiteX634" fmla="*/ 5495650 w 6834334"/>
              <a:gd name="connsiteY634" fmla="*/ 1947844 h 3816424"/>
              <a:gd name="connsiteX635" fmla="*/ 5523050 w 6834334"/>
              <a:gd name="connsiteY635" fmla="*/ 1908212 h 3816424"/>
              <a:gd name="connsiteX636" fmla="*/ 5707021 w 6834334"/>
              <a:gd name="connsiteY636" fmla="*/ 1696841 h 3816424"/>
              <a:gd name="connsiteX637" fmla="*/ 5721700 w 6834334"/>
              <a:gd name="connsiteY637" fmla="*/ 1710932 h 3816424"/>
              <a:gd name="connsiteX638" fmla="*/ 5736378 w 6834334"/>
              <a:gd name="connsiteY638" fmla="*/ 1725024 h 3816424"/>
              <a:gd name="connsiteX639" fmla="*/ 5721700 w 6834334"/>
              <a:gd name="connsiteY639" fmla="*/ 1725024 h 3816424"/>
              <a:gd name="connsiteX640" fmla="*/ 5707021 w 6834334"/>
              <a:gd name="connsiteY640" fmla="*/ 1767298 h 3816424"/>
              <a:gd name="connsiteX641" fmla="*/ 5692342 w 6834334"/>
              <a:gd name="connsiteY641" fmla="*/ 1753206 h 3816424"/>
              <a:gd name="connsiteX642" fmla="*/ 5707021 w 6834334"/>
              <a:gd name="connsiteY642" fmla="*/ 1739115 h 3816424"/>
              <a:gd name="connsiteX643" fmla="*/ 5707021 w 6834334"/>
              <a:gd name="connsiteY643" fmla="*/ 1725024 h 3816424"/>
              <a:gd name="connsiteX644" fmla="*/ 5692342 w 6834334"/>
              <a:gd name="connsiteY644" fmla="*/ 1710932 h 3816424"/>
              <a:gd name="connsiteX645" fmla="*/ 5692342 w 6834334"/>
              <a:gd name="connsiteY645" fmla="*/ 1725024 h 3816424"/>
              <a:gd name="connsiteX646" fmla="*/ 5677664 w 6834334"/>
              <a:gd name="connsiteY646" fmla="*/ 1725024 h 3816424"/>
              <a:gd name="connsiteX647" fmla="*/ 5707021 w 6834334"/>
              <a:gd name="connsiteY647" fmla="*/ 1696841 h 3816424"/>
              <a:gd name="connsiteX648" fmla="*/ 5776010 w 6834334"/>
              <a:gd name="connsiteY648" fmla="*/ 1685098 h 3816424"/>
              <a:gd name="connsiteX649" fmla="*/ 5776010 w 6834334"/>
              <a:gd name="connsiteY649" fmla="*/ 1712498 h 3816424"/>
              <a:gd name="connsiteX650" fmla="*/ 5762800 w 6834334"/>
              <a:gd name="connsiteY650" fmla="*/ 1712498 h 3816424"/>
              <a:gd name="connsiteX651" fmla="*/ 5749589 w 6834334"/>
              <a:gd name="connsiteY651" fmla="*/ 1726198 h 3816424"/>
              <a:gd name="connsiteX652" fmla="*/ 5749589 w 6834334"/>
              <a:gd name="connsiteY652" fmla="*/ 1712498 h 3816424"/>
              <a:gd name="connsiteX653" fmla="*/ 5736378 w 6834334"/>
              <a:gd name="connsiteY653" fmla="*/ 1712498 h 3816424"/>
              <a:gd name="connsiteX654" fmla="*/ 5749589 w 6834334"/>
              <a:gd name="connsiteY654" fmla="*/ 1698798 h 3816424"/>
              <a:gd name="connsiteX655" fmla="*/ 5776010 w 6834334"/>
              <a:gd name="connsiteY655" fmla="*/ 1685098 h 3816424"/>
              <a:gd name="connsiteX656" fmla="*/ 3683338 w 6834334"/>
              <a:gd name="connsiteY656" fmla="*/ 1667484 h 3816424"/>
              <a:gd name="connsiteX657" fmla="*/ 3698995 w 6834334"/>
              <a:gd name="connsiteY657" fmla="*/ 1667484 h 3816424"/>
              <a:gd name="connsiteX658" fmla="*/ 3683338 w 6834334"/>
              <a:gd name="connsiteY658" fmla="*/ 1667484 h 3816424"/>
              <a:gd name="connsiteX659" fmla="*/ 3863395 w 6834334"/>
              <a:gd name="connsiteY659" fmla="*/ 1655741 h 3816424"/>
              <a:gd name="connsiteX660" fmla="*/ 3849695 w 6834334"/>
              <a:gd name="connsiteY660" fmla="*/ 1670419 h 3816424"/>
              <a:gd name="connsiteX661" fmla="*/ 3835995 w 6834334"/>
              <a:gd name="connsiteY661" fmla="*/ 1685098 h 3816424"/>
              <a:gd name="connsiteX662" fmla="*/ 3822295 w 6834334"/>
              <a:gd name="connsiteY662" fmla="*/ 1685098 h 3816424"/>
              <a:gd name="connsiteX663" fmla="*/ 3822295 w 6834334"/>
              <a:gd name="connsiteY663" fmla="*/ 1670419 h 3816424"/>
              <a:gd name="connsiteX664" fmla="*/ 3863395 w 6834334"/>
              <a:gd name="connsiteY664" fmla="*/ 1655741 h 3816424"/>
              <a:gd name="connsiteX665" fmla="*/ 3446524 w 6834334"/>
              <a:gd name="connsiteY665" fmla="*/ 1597027 h 3816424"/>
              <a:gd name="connsiteX666" fmla="*/ 3473924 w 6834334"/>
              <a:gd name="connsiteY666" fmla="*/ 1610727 h 3816424"/>
              <a:gd name="connsiteX667" fmla="*/ 3487624 w 6834334"/>
              <a:gd name="connsiteY667" fmla="*/ 1597027 h 3816424"/>
              <a:gd name="connsiteX668" fmla="*/ 3487624 w 6834334"/>
              <a:gd name="connsiteY668" fmla="*/ 1610727 h 3816424"/>
              <a:gd name="connsiteX669" fmla="*/ 3487624 w 6834334"/>
              <a:gd name="connsiteY669" fmla="*/ 1624427 h 3816424"/>
              <a:gd name="connsiteX670" fmla="*/ 3446524 w 6834334"/>
              <a:gd name="connsiteY670" fmla="*/ 1610727 h 3816424"/>
              <a:gd name="connsiteX671" fmla="*/ 3446524 w 6834334"/>
              <a:gd name="connsiteY671" fmla="*/ 1597027 h 3816424"/>
              <a:gd name="connsiteX672" fmla="*/ 3252767 w 6834334"/>
              <a:gd name="connsiteY672" fmla="*/ 1555927 h 3816424"/>
              <a:gd name="connsiteX673" fmla="*/ 3264510 w 6834334"/>
              <a:gd name="connsiteY673" fmla="*/ 1555927 h 3816424"/>
              <a:gd name="connsiteX674" fmla="*/ 3264510 w 6834334"/>
              <a:gd name="connsiteY674" fmla="*/ 1567670 h 3816424"/>
              <a:gd name="connsiteX675" fmla="*/ 3252767 w 6834334"/>
              <a:gd name="connsiteY675" fmla="*/ 1555927 h 3816424"/>
              <a:gd name="connsiteX676" fmla="*/ 3364324 w 6834334"/>
              <a:gd name="connsiteY676" fmla="*/ 1526570 h 3816424"/>
              <a:gd name="connsiteX677" fmla="*/ 3376067 w 6834334"/>
              <a:gd name="connsiteY677" fmla="*/ 1526570 h 3816424"/>
              <a:gd name="connsiteX678" fmla="*/ 3387810 w 6834334"/>
              <a:gd name="connsiteY678" fmla="*/ 1526570 h 3816424"/>
              <a:gd name="connsiteX679" fmla="*/ 3387810 w 6834334"/>
              <a:gd name="connsiteY679" fmla="*/ 1555927 h 3816424"/>
              <a:gd name="connsiteX680" fmla="*/ 3376067 w 6834334"/>
              <a:gd name="connsiteY680" fmla="*/ 1585284 h 3816424"/>
              <a:gd name="connsiteX681" fmla="*/ 3364324 w 6834334"/>
              <a:gd name="connsiteY681" fmla="*/ 1555927 h 3816424"/>
              <a:gd name="connsiteX682" fmla="*/ 3376067 w 6834334"/>
              <a:gd name="connsiteY682" fmla="*/ 1541248 h 3816424"/>
              <a:gd name="connsiteX683" fmla="*/ 3364324 w 6834334"/>
              <a:gd name="connsiteY683" fmla="*/ 1526570 h 3816424"/>
              <a:gd name="connsiteX684" fmla="*/ 5902246 w 6834334"/>
              <a:gd name="connsiteY684" fmla="*/ 1514827 h 3816424"/>
              <a:gd name="connsiteX685" fmla="*/ 5916190 w 6834334"/>
              <a:gd name="connsiteY685" fmla="*/ 1514827 h 3816424"/>
              <a:gd name="connsiteX686" fmla="*/ 5916190 w 6834334"/>
              <a:gd name="connsiteY686" fmla="*/ 1528667 h 3816424"/>
              <a:gd name="connsiteX687" fmla="*/ 5930135 w 6834334"/>
              <a:gd name="connsiteY687" fmla="*/ 1556346 h 3816424"/>
              <a:gd name="connsiteX688" fmla="*/ 5916190 w 6834334"/>
              <a:gd name="connsiteY688" fmla="*/ 1584026 h 3816424"/>
              <a:gd name="connsiteX689" fmla="*/ 5902246 w 6834334"/>
              <a:gd name="connsiteY689" fmla="*/ 1584026 h 3816424"/>
              <a:gd name="connsiteX690" fmla="*/ 5902246 w 6834334"/>
              <a:gd name="connsiteY690" fmla="*/ 1625545 h 3816424"/>
              <a:gd name="connsiteX691" fmla="*/ 5902246 w 6834334"/>
              <a:gd name="connsiteY691" fmla="*/ 1639385 h 3816424"/>
              <a:gd name="connsiteX692" fmla="*/ 5902246 w 6834334"/>
              <a:gd name="connsiteY692" fmla="*/ 1653225 h 3816424"/>
              <a:gd name="connsiteX693" fmla="*/ 5888301 w 6834334"/>
              <a:gd name="connsiteY693" fmla="*/ 1667065 h 3816424"/>
              <a:gd name="connsiteX694" fmla="*/ 5888301 w 6834334"/>
              <a:gd name="connsiteY694" fmla="*/ 1653225 h 3816424"/>
              <a:gd name="connsiteX695" fmla="*/ 5860412 w 6834334"/>
              <a:gd name="connsiteY695" fmla="*/ 1680904 h 3816424"/>
              <a:gd name="connsiteX696" fmla="*/ 5860412 w 6834334"/>
              <a:gd name="connsiteY696" fmla="*/ 1667065 h 3816424"/>
              <a:gd name="connsiteX697" fmla="*/ 5846467 w 6834334"/>
              <a:gd name="connsiteY697" fmla="*/ 1680904 h 3816424"/>
              <a:gd name="connsiteX698" fmla="*/ 5818578 w 6834334"/>
              <a:gd name="connsiteY698" fmla="*/ 1667065 h 3816424"/>
              <a:gd name="connsiteX699" fmla="*/ 5832523 w 6834334"/>
              <a:gd name="connsiteY699" fmla="*/ 1680904 h 3816424"/>
              <a:gd name="connsiteX700" fmla="*/ 5818578 w 6834334"/>
              <a:gd name="connsiteY700" fmla="*/ 1680904 h 3816424"/>
              <a:gd name="connsiteX701" fmla="*/ 5804633 w 6834334"/>
              <a:gd name="connsiteY701" fmla="*/ 1708584 h 3816424"/>
              <a:gd name="connsiteX702" fmla="*/ 5790689 w 6834334"/>
              <a:gd name="connsiteY702" fmla="*/ 1694744 h 3816424"/>
              <a:gd name="connsiteX703" fmla="*/ 5790689 w 6834334"/>
              <a:gd name="connsiteY703" fmla="*/ 1680904 h 3816424"/>
              <a:gd name="connsiteX704" fmla="*/ 5776744 w 6834334"/>
              <a:gd name="connsiteY704" fmla="*/ 1667065 h 3816424"/>
              <a:gd name="connsiteX705" fmla="*/ 5762800 w 6834334"/>
              <a:gd name="connsiteY705" fmla="*/ 1680904 h 3816424"/>
              <a:gd name="connsiteX706" fmla="*/ 5748855 w 6834334"/>
              <a:gd name="connsiteY706" fmla="*/ 1680904 h 3816424"/>
              <a:gd name="connsiteX707" fmla="*/ 5720966 w 6834334"/>
              <a:gd name="connsiteY707" fmla="*/ 1694744 h 3816424"/>
              <a:gd name="connsiteX708" fmla="*/ 5707021 w 6834334"/>
              <a:gd name="connsiteY708" fmla="*/ 1694744 h 3816424"/>
              <a:gd name="connsiteX709" fmla="*/ 5720966 w 6834334"/>
              <a:gd name="connsiteY709" fmla="*/ 1680904 h 3816424"/>
              <a:gd name="connsiteX710" fmla="*/ 5762800 w 6834334"/>
              <a:gd name="connsiteY710" fmla="*/ 1653225 h 3816424"/>
              <a:gd name="connsiteX711" fmla="*/ 5790689 w 6834334"/>
              <a:gd name="connsiteY711" fmla="*/ 1653225 h 3816424"/>
              <a:gd name="connsiteX712" fmla="*/ 5818578 w 6834334"/>
              <a:gd name="connsiteY712" fmla="*/ 1625545 h 3816424"/>
              <a:gd name="connsiteX713" fmla="*/ 5832523 w 6834334"/>
              <a:gd name="connsiteY713" fmla="*/ 1611705 h 3816424"/>
              <a:gd name="connsiteX714" fmla="*/ 5832523 w 6834334"/>
              <a:gd name="connsiteY714" fmla="*/ 1625545 h 3816424"/>
              <a:gd name="connsiteX715" fmla="*/ 5846467 w 6834334"/>
              <a:gd name="connsiteY715" fmla="*/ 1611705 h 3816424"/>
              <a:gd name="connsiteX716" fmla="*/ 5888301 w 6834334"/>
              <a:gd name="connsiteY716" fmla="*/ 1556346 h 3816424"/>
              <a:gd name="connsiteX717" fmla="*/ 5888301 w 6834334"/>
              <a:gd name="connsiteY717" fmla="*/ 1542506 h 3816424"/>
              <a:gd name="connsiteX718" fmla="*/ 5902246 w 6834334"/>
              <a:gd name="connsiteY718" fmla="*/ 1514827 h 3816424"/>
              <a:gd name="connsiteX719" fmla="*/ 5889035 w 6834334"/>
              <a:gd name="connsiteY719" fmla="*/ 1486938 h 3816424"/>
              <a:gd name="connsiteX720" fmla="*/ 5902455 w 6834334"/>
              <a:gd name="connsiteY720" fmla="*/ 1500882 h 3816424"/>
              <a:gd name="connsiteX721" fmla="*/ 5889035 w 6834334"/>
              <a:gd name="connsiteY721" fmla="*/ 1514827 h 3816424"/>
              <a:gd name="connsiteX722" fmla="*/ 5889035 w 6834334"/>
              <a:gd name="connsiteY722" fmla="*/ 1486938 h 3816424"/>
              <a:gd name="connsiteX723" fmla="*/ 3376067 w 6834334"/>
              <a:gd name="connsiteY723" fmla="*/ 1473727 h 3816424"/>
              <a:gd name="connsiteX724" fmla="*/ 3387810 w 6834334"/>
              <a:gd name="connsiteY724" fmla="*/ 1487427 h 3816424"/>
              <a:gd name="connsiteX725" fmla="*/ 3376067 w 6834334"/>
              <a:gd name="connsiteY725" fmla="*/ 1514827 h 3816424"/>
              <a:gd name="connsiteX726" fmla="*/ 3364324 w 6834334"/>
              <a:gd name="connsiteY726" fmla="*/ 1487427 h 3816424"/>
              <a:gd name="connsiteX727" fmla="*/ 3376067 w 6834334"/>
              <a:gd name="connsiteY727" fmla="*/ 1487427 h 3816424"/>
              <a:gd name="connsiteX728" fmla="*/ 3376067 w 6834334"/>
              <a:gd name="connsiteY728" fmla="*/ 1473727 h 3816424"/>
              <a:gd name="connsiteX729" fmla="*/ 5997656 w 6834334"/>
              <a:gd name="connsiteY729" fmla="*/ 1432627 h 3816424"/>
              <a:gd name="connsiteX730" fmla="*/ 5999491 w 6834334"/>
              <a:gd name="connsiteY730" fmla="*/ 1432627 h 3816424"/>
              <a:gd name="connsiteX731" fmla="*/ 6000592 w 6834334"/>
              <a:gd name="connsiteY731" fmla="*/ 1432627 h 3816424"/>
              <a:gd name="connsiteX732" fmla="*/ 6006464 w 6834334"/>
              <a:gd name="connsiteY732" fmla="*/ 1432627 h 3816424"/>
              <a:gd name="connsiteX733" fmla="*/ 6012335 w 6834334"/>
              <a:gd name="connsiteY733" fmla="*/ 1432627 h 3816424"/>
              <a:gd name="connsiteX734" fmla="*/ 5982978 w 6834334"/>
              <a:gd name="connsiteY734" fmla="*/ 1444370 h 3816424"/>
              <a:gd name="connsiteX735" fmla="*/ 5997656 w 6834334"/>
              <a:gd name="connsiteY735" fmla="*/ 1432627 h 3816424"/>
              <a:gd name="connsiteX736" fmla="*/ 6038756 w 6834334"/>
              <a:gd name="connsiteY736" fmla="*/ 1403270 h 3816424"/>
              <a:gd name="connsiteX737" fmla="*/ 6053435 w 6834334"/>
              <a:gd name="connsiteY737" fmla="*/ 1403270 h 3816424"/>
              <a:gd name="connsiteX738" fmla="*/ 6024078 w 6834334"/>
              <a:gd name="connsiteY738" fmla="*/ 1415013 h 3816424"/>
              <a:gd name="connsiteX739" fmla="*/ 6038756 w 6834334"/>
              <a:gd name="connsiteY739" fmla="*/ 1403270 h 3816424"/>
              <a:gd name="connsiteX740" fmla="*/ 5915876 w 6834334"/>
              <a:gd name="connsiteY740" fmla="*/ 1403270 h 3816424"/>
              <a:gd name="connsiteX741" fmla="*/ 5969558 w 6834334"/>
              <a:gd name="connsiteY741" fmla="*/ 1445104 h 3816424"/>
              <a:gd name="connsiteX742" fmla="*/ 5982978 w 6834334"/>
              <a:gd name="connsiteY742" fmla="*/ 1445104 h 3816424"/>
              <a:gd name="connsiteX743" fmla="*/ 5982978 w 6834334"/>
              <a:gd name="connsiteY743" fmla="*/ 1459048 h 3816424"/>
              <a:gd name="connsiteX744" fmla="*/ 5969558 w 6834334"/>
              <a:gd name="connsiteY744" fmla="*/ 1472993 h 3816424"/>
              <a:gd name="connsiteX745" fmla="*/ 5942717 w 6834334"/>
              <a:gd name="connsiteY745" fmla="*/ 1486938 h 3816424"/>
              <a:gd name="connsiteX746" fmla="*/ 5915876 w 6834334"/>
              <a:gd name="connsiteY746" fmla="*/ 1472993 h 3816424"/>
              <a:gd name="connsiteX747" fmla="*/ 5915876 w 6834334"/>
              <a:gd name="connsiteY747" fmla="*/ 1486938 h 3816424"/>
              <a:gd name="connsiteX748" fmla="*/ 5889035 w 6834334"/>
              <a:gd name="connsiteY748" fmla="*/ 1486938 h 3816424"/>
              <a:gd name="connsiteX749" fmla="*/ 5889035 w 6834334"/>
              <a:gd name="connsiteY749" fmla="*/ 1459048 h 3816424"/>
              <a:gd name="connsiteX750" fmla="*/ 5902455 w 6834334"/>
              <a:gd name="connsiteY750" fmla="*/ 1459048 h 3816424"/>
              <a:gd name="connsiteX751" fmla="*/ 5915876 w 6834334"/>
              <a:gd name="connsiteY751" fmla="*/ 1417214 h 3816424"/>
              <a:gd name="connsiteX752" fmla="*/ 5915876 w 6834334"/>
              <a:gd name="connsiteY752" fmla="*/ 1403270 h 3816424"/>
              <a:gd name="connsiteX753" fmla="*/ 6082792 w 6834334"/>
              <a:gd name="connsiteY753" fmla="*/ 1373913 h 3816424"/>
              <a:gd name="connsiteX754" fmla="*/ 6071049 w 6834334"/>
              <a:gd name="connsiteY754" fmla="*/ 1385656 h 3816424"/>
              <a:gd name="connsiteX755" fmla="*/ 6082792 w 6834334"/>
              <a:gd name="connsiteY755" fmla="*/ 1373913 h 3816424"/>
              <a:gd name="connsiteX756" fmla="*/ 2049126 w 6834334"/>
              <a:gd name="connsiteY756" fmla="*/ 1373913 h 3816424"/>
              <a:gd name="connsiteX757" fmla="*/ 2049126 w 6834334"/>
              <a:gd name="connsiteY757" fmla="*/ 1387613 h 3816424"/>
              <a:gd name="connsiteX758" fmla="*/ 2049126 w 6834334"/>
              <a:gd name="connsiteY758" fmla="*/ 1401313 h 3816424"/>
              <a:gd name="connsiteX759" fmla="*/ 2037383 w 6834334"/>
              <a:gd name="connsiteY759" fmla="*/ 1415013 h 3816424"/>
              <a:gd name="connsiteX760" fmla="*/ 2037383 w 6834334"/>
              <a:gd name="connsiteY760" fmla="*/ 1401313 h 3816424"/>
              <a:gd name="connsiteX761" fmla="*/ 2049126 w 6834334"/>
              <a:gd name="connsiteY761" fmla="*/ 1373913 h 3816424"/>
              <a:gd name="connsiteX762" fmla="*/ 1978669 w 6834334"/>
              <a:gd name="connsiteY762" fmla="*/ 1373913 h 3816424"/>
              <a:gd name="connsiteX763" fmla="*/ 1984785 w 6834334"/>
              <a:gd name="connsiteY763" fmla="*/ 1387368 h 3816424"/>
              <a:gd name="connsiteX764" fmla="*/ 1980504 w 6834334"/>
              <a:gd name="connsiteY764" fmla="*/ 1386757 h 3816424"/>
              <a:gd name="connsiteX765" fmla="*/ 1978669 w 6834334"/>
              <a:gd name="connsiteY765" fmla="*/ 1373913 h 3816424"/>
              <a:gd name="connsiteX766" fmla="*/ 1966926 w 6834334"/>
              <a:gd name="connsiteY766" fmla="*/ 1291713 h 3816424"/>
              <a:gd name="connsiteX767" fmla="*/ 2019769 w 6834334"/>
              <a:gd name="connsiteY767" fmla="*/ 1315199 h 3816424"/>
              <a:gd name="connsiteX768" fmla="*/ 2006558 w 6834334"/>
              <a:gd name="connsiteY768" fmla="*/ 1315199 h 3816424"/>
              <a:gd name="connsiteX769" fmla="*/ 1966926 w 6834334"/>
              <a:gd name="connsiteY769" fmla="*/ 1291713 h 3816424"/>
              <a:gd name="connsiteX770" fmla="*/ 753219 w 6834334"/>
              <a:gd name="connsiteY770" fmla="*/ 1274098 h 3816424"/>
              <a:gd name="connsiteX771" fmla="*/ 766640 w 6834334"/>
              <a:gd name="connsiteY771" fmla="*/ 1274098 h 3816424"/>
              <a:gd name="connsiteX772" fmla="*/ 833742 w 6834334"/>
              <a:gd name="connsiteY772" fmla="*/ 1332812 h 3816424"/>
              <a:gd name="connsiteX773" fmla="*/ 820322 w 6834334"/>
              <a:gd name="connsiteY773" fmla="*/ 1332812 h 3816424"/>
              <a:gd name="connsiteX774" fmla="*/ 780060 w 6834334"/>
              <a:gd name="connsiteY774" fmla="*/ 1303455 h 3816424"/>
              <a:gd name="connsiteX775" fmla="*/ 753219 w 6834334"/>
              <a:gd name="connsiteY775" fmla="*/ 1288776 h 3816424"/>
              <a:gd name="connsiteX776" fmla="*/ 753219 w 6834334"/>
              <a:gd name="connsiteY776" fmla="*/ 1274098 h 3816424"/>
              <a:gd name="connsiteX777" fmla="*/ 2135240 w 6834334"/>
              <a:gd name="connsiteY777" fmla="*/ 1244741 h 3816424"/>
              <a:gd name="connsiteX778" fmla="*/ 2121540 w 6834334"/>
              <a:gd name="connsiteY778" fmla="*/ 1287798 h 3816424"/>
              <a:gd name="connsiteX779" fmla="*/ 2135240 w 6834334"/>
              <a:gd name="connsiteY779" fmla="*/ 1287798 h 3816424"/>
              <a:gd name="connsiteX780" fmla="*/ 2135240 w 6834334"/>
              <a:gd name="connsiteY780" fmla="*/ 1302150 h 3816424"/>
              <a:gd name="connsiteX781" fmla="*/ 2148940 w 6834334"/>
              <a:gd name="connsiteY781" fmla="*/ 1302150 h 3816424"/>
              <a:gd name="connsiteX782" fmla="*/ 2162640 w 6834334"/>
              <a:gd name="connsiteY782" fmla="*/ 1302150 h 3816424"/>
              <a:gd name="connsiteX783" fmla="*/ 2176340 w 6834334"/>
              <a:gd name="connsiteY783" fmla="*/ 1302150 h 3816424"/>
              <a:gd name="connsiteX784" fmla="*/ 2176340 w 6834334"/>
              <a:gd name="connsiteY784" fmla="*/ 1330855 h 3816424"/>
              <a:gd name="connsiteX785" fmla="*/ 2176340 w 6834334"/>
              <a:gd name="connsiteY785" fmla="*/ 1345207 h 3816424"/>
              <a:gd name="connsiteX786" fmla="*/ 2190040 w 6834334"/>
              <a:gd name="connsiteY786" fmla="*/ 1345207 h 3816424"/>
              <a:gd name="connsiteX787" fmla="*/ 2190040 w 6834334"/>
              <a:gd name="connsiteY787" fmla="*/ 1359560 h 3816424"/>
              <a:gd name="connsiteX788" fmla="*/ 2190040 w 6834334"/>
              <a:gd name="connsiteY788" fmla="*/ 1373912 h 3816424"/>
              <a:gd name="connsiteX789" fmla="*/ 2176340 w 6834334"/>
              <a:gd name="connsiteY789" fmla="*/ 1373912 h 3816424"/>
              <a:gd name="connsiteX790" fmla="*/ 2162640 w 6834334"/>
              <a:gd name="connsiteY790" fmla="*/ 1345207 h 3816424"/>
              <a:gd name="connsiteX791" fmla="*/ 2148940 w 6834334"/>
              <a:gd name="connsiteY791" fmla="*/ 1373912 h 3816424"/>
              <a:gd name="connsiteX792" fmla="*/ 2148940 w 6834334"/>
              <a:gd name="connsiteY792" fmla="*/ 1359560 h 3816424"/>
              <a:gd name="connsiteX793" fmla="*/ 2135240 w 6834334"/>
              <a:gd name="connsiteY793" fmla="*/ 1359560 h 3816424"/>
              <a:gd name="connsiteX794" fmla="*/ 2121540 w 6834334"/>
              <a:gd name="connsiteY794" fmla="*/ 1359560 h 3816424"/>
              <a:gd name="connsiteX795" fmla="*/ 2094140 w 6834334"/>
              <a:gd name="connsiteY795" fmla="*/ 1345207 h 3816424"/>
              <a:gd name="connsiteX796" fmla="*/ 2080440 w 6834334"/>
              <a:gd name="connsiteY796" fmla="*/ 1359560 h 3816424"/>
              <a:gd name="connsiteX797" fmla="*/ 2066740 w 6834334"/>
              <a:gd name="connsiteY797" fmla="*/ 1345207 h 3816424"/>
              <a:gd name="connsiteX798" fmla="*/ 2080440 w 6834334"/>
              <a:gd name="connsiteY798" fmla="*/ 1330855 h 3816424"/>
              <a:gd name="connsiteX799" fmla="*/ 2121540 w 6834334"/>
              <a:gd name="connsiteY799" fmla="*/ 1259093 h 3816424"/>
              <a:gd name="connsiteX800" fmla="*/ 2135240 w 6834334"/>
              <a:gd name="connsiteY800" fmla="*/ 1244741 h 3816424"/>
              <a:gd name="connsiteX801" fmla="*/ 669342 w 6834334"/>
              <a:gd name="connsiteY801" fmla="*/ 1219788 h 3816424"/>
              <a:gd name="connsiteX802" fmla="*/ 681085 w 6834334"/>
              <a:gd name="connsiteY802" fmla="*/ 1232999 h 3816424"/>
              <a:gd name="connsiteX803" fmla="*/ 669342 w 6834334"/>
              <a:gd name="connsiteY803" fmla="*/ 1219788 h 3816424"/>
              <a:gd name="connsiteX804" fmla="*/ 669342 w 6834334"/>
              <a:gd name="connsiteY804" fmla="*/ 1193367 h 3816424"/>
              <a:gd name="connsiteX805" fmla="*/ 681085 w 6834334"/>
              <a:gd name="connsiteY805" fmla="*/ 1206577 h 3816424"/>
              <a:gd name="connsiteX806" fmla="*/ 669342 w 6834334"/>
              <a:gd name="connsiteY806" fmla="*/ 1219788 h 3816424"/>
              <a:gd name="connsiteX807" fmla="*/ 669342 w 6834334"/>
              <a:gd name="connsiteY807" fmla="*/ 1206577 h 3816424"/>
              <a:gd name="connsiteX808" fmla="*/ 669342 w 6834334"/>
              <a:gd name="connsiteY808" fmla="*/ 1193367 h 3816424"/>
              <a:gd name="connsiteX809" fmla="*/ 657599 w 6834334"/>
              <a:gd name="connsiteY809" fmla="*/ 1180156 h 3816424"/>
              <a:gd name="connsiteX810" fmla="*/ 669342 w 6834334"/>
              <a:gd name="connsiteY810" fmla="*/ 1180156 h 3816424"/>
              <a:gd name="connsiteX811" fmla="*/ 669342 w 6834334"/>
              <a:gd name="connsiteY811" fmla="*/ 1193367 h 3816424"/>
              <a:gd name="connsiteX812" fmla="*/ 657599 w 6834334"/>
              <a:gd name="connsiteY812" fmla="*/ 1180156 h 3816424"/>
              <a:gd name="connsiteX813" fmla="*/ 5927200 w 6834334"/>
              <a:gd name="connsiteY813" fmla="*/ 1150799 h 3816424"/>
              <a:gd name="connsiteX814" fmla="*/ 5941878 w 6834334"/>
              <a:gd name="connsiteY814" fmla="*/ 1150799 h 3816424"/>
              <a:gd name="connsiteX815" fmla="*/ 5941878 w 6834334"/>
              <a:gd name="connsiteY815" fmla="*/ 1178429 h 3816424"/>
              <a:gd name="connsiteX816" fmla="*/ 5941878 w 6834334"/>
              <a:gd name="connsiteY816" fmla="*/ 1219874 h 3816424"/>
              <a:gd name="connsiteX817" fmla="*/ 5941878 w 6834334"/>
              <a:gd name="connsiteY817" fmla="*/ 1233690 h 3816424"/>
              <a:gd name="connsiteX818" fmla="*/ 5956556 w 6834334"/>
              <a:gd name="connsiteY818" fmla="*/ 1247505 h 3816424"/>
              <a:gd name="connsiteX819" fmla="*/ 5971235 w 6834334"/>
              <a:gd name="connsiteY819" fmla="*/ 1302765 h 3816424"/>
              <a:gd name="connsiteX820" fmla="*/ 5956556 w 6834334"/>
              <a:gd name="connsiteY820" fmla="*/ 1288950 h 3816424"/>
              <a:gd name="connsiteX821" fmla="*/ 5941878 w 6834334"/>
              <a:gd name="connsiteY821" fmla="*/ 1330395 h 3816424"/>
              <a:gd name="connsiteX822" fmla="*/ 5956556 w 6834334"/>
              <a:gd name="connsiteY822" fmla="*/ 1371841 h 3816424"/>
              <a:gd name="connsiteX823" fmla="*/ 5941878 w 6834334"/>
              <a:gd name="connsiteY823" fmla="*/ 1371841 h 3816424"/>
              <a:gd name="connsiteX824" fmla="*/ 5927200 w 6834334"/>
              <a:gd name="connsiteY824" fmla="*/ 1385656 h 3816424"/>
              <a:gd name="connsiteX825" fmla="*/ 5927200 w 6834334"/>
              <a:gd name="connsiteY825" fmla="*/ 1358026 h 3816424"/>
              <a:gd name="connsiteX826" fmla="*/ 5927200 w 6834334"/>
              <a:gd name="connsiteY826" fmla="*/ 1330395 h 3816424"/>
              <a:gd name="connsiteX827" fmla="*/ 5927200 w 6834334"/>
              <a:gd name="connsiteY827" fmla="*/ 1302765 h 3816424"/>
              <a:gd name="connsiteX828" fmla="*/ 5927200 w 6834334"/>
              <a:gd name="connsiteY828" fmla="*/ 1288950 h 3816424"/>
              <a:gd name="connsiteX829" fmla="*/ 5927200 w 6834334"/>
              <a:gd name="connsiteY829" fmla="*/ 1247505 h 3816424"/>
              <a:gd name="connsiteX830" fmla="*/ 5912521 w 6834334"/>
              <a:gd name="connsiteY830" fmla="*/ 1219874 h 3816424"/>
              <a:gd name="connsiteX831" fmla="*/ 5927200 w 6834334"/>
              <a:gd name="connsiteY831" fmla="*/ 1178429 h 3816424"/>
              <a:gd name="connsiteX832" fmla="*/ 5927200 w 6834334"/>
              <a:gd name="connsiteY832" fmla="*/ 1164614 h 3816424"/>
              <a:gd name="connsiteX833" fmla="*/ 5927200 w 6834334"/>
              <a:gd name="connsiteY833" fmla="*/ 1150799 h 3816424"/>
              <a:gd name="connsiteX834" fmla="*/ 3431846 w 6834334"/>
              <a:gd name="connsiteY834" fmla="*/ 1136120 h 3816424"/>
              <a:gd name="connsiteX835" fmla="*/ 3425883 w 6834334"/>
              <a:gd name="connsiteY835" fmla="*/ 1146211 h 3816424"/>
              <a:gd name="connsiteX836" fmla="*/ 3417167 w 6834334"/>
              <a:gd name="connsiteY836" fmla="*/ 1150798 h 3816424"/>
              <a:gd name="connsiteX837" fmla="*/ 3424507 w 6834334"/>
              <a:gd name="connsiteY837" fmla="*/ 1143459 h 3816424"/>
              <a:gd name="connsiteX838" fmla="*/ 3066839 w 6834334"/>
              <a:gd name="connsiteY838" fmla="*/ 1133184 h 3816424"/>
              <a:gd name="connsiteX839" fmla="*/ 3094239 w 6834334"/>
              <a:gd name="connsiteY839" fmla="*/ 1161073 h 3816424"/>
              <a:gd name="connsiteX840" fmla="*/ 3080539 w 6834334"/>
              <a:gd name="connsiteY840" fmla="*/ 1175018 h 3816424"/>
              <a:gd name="connsiteX841" fmla="*/ 3080539 w 6834334"/>
              <a:gd name="connsiteY841" fmla="*/ 1202907 h 3816424"/>
              <a:gd name="connsiteX842" fmla="*/ 3080539 w 6834334"/>
              <a:gd name="connsiteY842" fmla="*/ 1216852 h 3816424"/>
              <a:gd name="connsiteX843" fmla="*/ 3066839 w 6834334"/>
              <a:gd name="connsiteY843" fmla="*/ 1216852 h 3816424"/>
              <a:gd name="connsiteX844" fmla="*/ 3039439 w 6834334"/>
              <a:gd name="connsiteY844" fmla="*/ 1230796 h 3816424"/>
              <a:gd name="connsiteX845" fmla="*/ 3025739 w 6834334"/>
              <a:gd name="connsiteY845" fmla="*/ 1244741 h 3816424"/>
              <a:gd name="connsiteX846" fmla="*/ 3012039 w 6834334"/>
              <a:gd name="connsiteY846" fmla="*/ 1216852 h 3816424"/>
              <a:gd name="connsiteX847" fmla="*/ 3025739 w 6834334"/>
              <a:gd name="connsiteY847" fmla="*/ 1188962 h 3816424"/>
              <a:gd name="connsiteX848" fmla="*/ 3012039 w 6834334"/>
              <a:gd name="connsiteY848" fmla="*/ 1175018 h 3816424"/>
              <a:gd name="connsiteX849" fmla="*/ 3025739 w 6834334"/>
              <a:gd name="connsiteY849" fmla="*/ 1161073 h 3816424"/>
              <a:gd name="connsiteX850" fmla="*/ 3039439 w 6834334"/>
              <a:gd name="connsiteY850" fmla="*/ 1147128 h 3816424"/>
              <a:gd name="connsiteX851" fmla="*/ 3066839 w 6834334"/>
              <a:gd name="connsiteY851" fmla="*/ 1133184 h 3816424"/>
              <a:gd name="connsiteX852" fmla="*/ 654664 w 6834334"/>
              <a:gd name="connsiteY852" fmla="*/ 1109699 h 3816424"/>
              <a:gd name="connsiteX853" fmla="*/ 669342 w 6834334"/>
              <a:gd name="connsiteY853" fmla="*/ 1150799 h 3816424"/>
              <a:gd name="connsiteX854" fmla="*/ 654664 w 6834334"/>
              <a:gd name="connsiteY854" fmla="*/ 1137099 h 3816424"/>
              <a:gd name="connsiteX855" fmla="*/ 654664 w 6834334"/>
              <a:gd name="connsiteY855" fmla="*/ 1123399 h 3816424"/>
              <a:gd name="connsiteX856" fmla="*/ 639985 w 6834334"/>
              <a:gd name="connsiteY856" fmla="*/ 1123399 h 3816424"/>
              <a:gd name="connsiteX857" fmla="*/ 654664 w 6834334"/>
              <a:gd name="connsiteY857" fmla="*/ 1109699 h 3816424"/>
              <a:gd name="connsiteX858" fmla="*/ 614542 w 6834334"/>
              <a:gd name="connsiteY858" fmla="*/ 1080341 h 3816424"/>
              <a:gd name="connsiteX859" fmla="*/ 614542 w 6834334"/>
              <a:gd name="connsiteY859" fmla="*/ 1109698 h 3816424"/>
              <a:gd name="connsiteX860" fmla="*/ 614542 w 6834334"/>
              <a:gd name="connsiteY860" fmla="*/ 1080341 h 3816424"/>
              <a:gd name="connsiteX861" fmla="*/ 275957 w 6834334"/>
              <a:gd name="connsiteY861" fmla="*/ 1062727 h 3816424"/>
              <a:gd name="connsiteX862" fmla="*/ 264214 w 6834334"/>
              <a:gd name="connsiteY862" fmla="*/ 1092084 h 3816424"/>
              <a:gd name="connsiteX863" fmla="*/ 252471 w 6834334"/>
              <a:gd name="connsiteY863" fmla="*/ 1077405 h 3816424"/>
              <a:gd name="connsiteX864" fmla="*/ 275957 w 6834334"/>
              <a:gd name="connsiteY864" fmla="*/ 1062727 h 3816424"/>
              <a:gd name="connsiteX865" fmla="*/ 3558081 w 6834334"/>
              <a:gd name="connsiteY865" fmla="*/ 1050984 h 3816424"/>
              <a:gd name="connsiteX866" fmla="*/ 3540467 w 6834334"/>
              <a:gd name="connsiteY866" fmla="*/ 1080341 h 3816424"/>
              <a:gd name="connsiteX867" fmla="*/ 3540467 w 6834334"/>
              <a:gd name="connsiteY867" fmla="*/ 1065662 h 3816424"/>
              <a:gd name="connsiteX868" fmla="*/ 3558081 w 6834334"/>
              <a:gd name="connsiteY868" fmla="*/ 1050984 h 3816424"/>
              <a:gd name="connsiteX869" fmla="*/ 3070753 w 6834334"/>
              <a:gd name="connsiteY869" fmla="*/ 1039242 h 3816424"/>
              <a:gd name="connsiteX870" fmla="*/ 3082496 w 6834334"/>
              <a:gd name="connsiteY870" fmla="*/ 1039242 h 3816424"/>
              <a:gd name="connsiteX871" fmla="*/ 3070753 w 6834334"/>
              <a:gd name="connsiteY871" fmla="*/ 1050985 h 3816424"/>
              <a:gd name="connsiteX872" fmla="*/ 3070753 w 6834334"/>
              <a:gd name="connsiteY872" fmla="*/ 1039242 h 3816424"/>
              <a:gd name="connsiteX873" fmla="*/ 3110252 w 6834334"/>
              <a:gd name="connsiteY873" fmla="*/ 1021627 h 3816424"/>
              <a:gd name="connsiteX874" fmla="*/ 3138008 w 6834334"/>
              <a:gd name="connsiteY874" fmla="*/ 1021627 h 3816424"/>
              <a:gd name="connsiteX875" fmla="*/ 3138008 w 6834334"/>
              <a:gd name="connsiteY875" fmla="*/ 1035842 h 3816424"/>
              <a:gd name="connsiteX876" fmla="*/ 3124130 w 6834334"/>
              <a:gd name="connsiteY876" fmla="*/ 1050057 h 3816424"/>
              <a:gd name="connsiteX877" fmla="*/ 3165763 w 6834334"/>
              <a:gd name="connsiteY877" fmla="*/ 1050057 h 3816424"/>
              <a:gd name="connsiteX878" fmla="*/ 3151886 w 6834334"/>
              <a:gd name="connsiteY878" fmla="*/ 1106917 h 3816424"/>
              <a:gd name="connsiteX879" fmla="*/ 3165763 w 6834334"/>
              <a:gd name="connsiteY879" fmla="*/ 1106917 h 3816424"/>
              <a:gd name="connsiteX880" fmla="*/ 3179641 w 6834334"/>
              <a:gd name="connsiteY880" fmla="*/ 1149562 h 3816424"/>
              <a:gd name="connsiteX881" fmla="*/ 3207397 w 6834334"/>
              <a:gd name="connsiteY881" fmla="*/ 1177992 h 3816424"/>
              <a:gd name="connsiteX882" fmla="*/ 3207397 w 6834334"/>
              <a:gd name="connsiteY882" fmla="*/ 1192207 h 3816424"/>
              <a:gd name="connsiteX883" fmla="*/ 3207397 w 6834334"/>
              <a:gd name="connsiteY883" fmla="*/ 1206422 h 3816424"/>
              <a:gd name="connsiteX884" fmla="*/ 3221275 w 6834334"/>
              <a:gd name="connsiteY884" fmla="*/ 1206422 h 3816424"/>
              <a:gd name="connsiteX885" fmla="*/ 3235153 w 6834334"/>
              <a:gd name="connsiteY885" fmla="*/ 1220637 h 3816424"/>
              <a:gd name="connsiteX886" fmla="*/ 3221275 w 6834334"/>
              <a:gd name="connsiteY886" fmla="*/ 1249067 h 3816424"/>
              <a:gd name="connsiteX887" fmla="*/ 3235153 w 6834334"/>
              <a:gd name="connsiteY887" fmla="*/ 1249067 h 3816424"/>
              <a:gd name="connsiteX888" fmla="*/ 3207397 w 6834334"/>
              <a:gd name="connsiteY888" fmla="*/ 1263282 h 3816424"/>
              <a:gd name="connsiteX889" fmla="*/ 3179641 w 6834334"/>
              <a:gd name="connsiteY889" fmla="*/ 1263282 h 3816424"/>
              <a:gd name="connsiteX890" fmla="*/ 3151886 w 6834334"/>
              <a:gd name="connsiteY890" fmla="*/ 1277497 h 3816424"/>
              <a:gd name="connsiteX891" fmla="*/ 3138008 w 6834334"/>
              <a:gd name="connsiteY891" fmla="*/ 1263282 h 3816424"/>
              <a:gd name="connsiteX892" fmla="*/ 3124130 w 6834334"/>
              <a:gd name="connsiteY892" fmla="*/ 1277497 h 3816424"/>
              <a:gd name="connsiteX893" fmla="*/ 3110252 w 6834334"/>
              <a:gd name="connsiteY893" fmla="*/ 1277497 h 3816424"/>
              <a:gd name="connsiteX894" fmla="*/ 3110252 w 6834334"/>
              <a:gd name="connsiteY894" fmla="*/ 1291712 h 3816424"/>
              <a:gd name="connsiteX895" fmla="*/ 3096374 w 6834334"/>
              <a:gd name="connsiteY895" fmla="*/ 1291712 h 3816424"/>
              <a:gd name="connsiteX896" fmla="*/ 3096374 w 6834334"/>
              <a:gd name="connsiteY896" fmla="*/ 1277497 h 3816424"/>
              <a:gd name="connsiteX897" fmla="*/ 3124130 w 6834334"/>
              <a:gd name="connsiteY897" fmla="*/ 1249067 h 3816424"/>
              <a:gd name="connsiteX898" fmla="*/ 3138008 w 6834334"/>
              <a:gd name="connsiteY898" fmla="*/ 1249067 h 3816424"/>
              <a:gd name="connsiteX899" fmla="*/ 3143212 w 6834334"/>
              <a:gd name="connsiteY899" fmla="*/ 1249067 h 3816424"/>
              <a:gd name="connsiteX900" fmla="*/ 3151886 w 6834334"/>
              <a:gd name="connsiteY900" fmla="*/ 1249067 h 3816424"/>
              <a:gd name="connsiteX901" fmla="*/ 3151886 w 6834334"/>
              <a:gd name="connsiteY901" fmla="*/ 1234852 h 3816424"/>
              <a:gd name="connsiteX902" fmla="*/ 3138008 w 6834334"/>
              <a:gd name="connsiteY902" fmla="*/ 1249067 h 3816424"/>
              <a:gd name="connsiteX903" fmla="*/ 3110252 w 6834334"/>
              <a:gd name="connsiteY903" fmla="*/ 1234852 h 3816424"/>
              <a:gd name="connsiteX904" fmla="*/ 3124130 w 6834334"/>
              <a:gd name="connsiteY904" fmla="*/ 1206422 h 3816424"/>
              <a:gd name="connsiteX905" fmla="*/ 3124130 w 6834334"/>
              <a:gd name="connsiteY905" fmla="*/ 1192207 h 3816424"/>
              <a:gd name="connsiteX906" fmla="*/ 3151886 w 6834334"/>
              <a:gd name="connsiteY906" fmla="*/ 1177992 h 3816424"/>
              <a:gd name="connsiteX907" fmla="*/ 3151886 w 6834334"/>
              <a:gd name="connsiteY907" fmla="*/ 1163777 h 3816424"/>
              <a:gd name="connsiteX908" fmla="*/ 3138008 w 6834334"/>
              <a:gd name="connsiteY908" fmla="*/ 1149562 h 3816424"/>
              <a:gd name="connsiteX909" fmla="*/ 3124130 w 6834334"/>
              <a:gd name="connsiteY909" fmla="*/ 1149562 h 3816424"/>
              <a:gd name="connsiteX910" fmla="*/ 3110252 w 6834334"/>
              <a:gd name="connsiteY910" fmla="*/ 1149562 h 3816424"/>
              <a:gd name="connsiteX911" fmla="*/ 3110252 w 6834334"/>
              <a:gd name="connsiteY911" fmla="*/ 1121132 h 3816424"/>
              <a:gd name="connsiteX912" fmla="*/ 3110252 w 6834334"/>
              <a:gd name="connsiteY912" fmla="*/ 1106917 h 3816424"/>
              <a:gd name="connsiteX913" fmla="*/ 3096374 w 6834334"/>
              <a:gd name="connsiteY913" fmla="*/ 1106917 h 3816424"/>
              <a:gd name="connsiteX914" fmla="*/ 3096374 w 6834334"/>
              <a:gd name="connsiteY914" fmla="*/ 1092702 h 3816424"/>
              <a:gd name="connsiteX915" fmla="*/ 3082496 w 6834334"/>
              <a:gd name="connsiteY915" fmla="*/ 1092702 h 3816424"/>
              <a:gd name="connsiteX916" fmla="*/ 3096374 w 6834334"/>
              <a:gd name="connsiteY916" fmla="*/ 1078487 h 3816424"/>
              <a:gd name="connsiteX917" fmla="*/ 3082496 w 6834334"/>
              <a:gd name="connsiteY917" fmla="*/ 1064272 h 3816424"/>
              <a:gd name="connsiteX918" fmla="*/ 3096374 w 6834334"/>
              <a:gd name="connsiteY918" fmla="*/ 1064272 h 3816424"/>
              <a:gd name="connsiteX919" fmla="*/ 3096374 w 6834334"/>
              <a:gd name="connsiteY919" fmla="*/ 1050057 h 3816424"/>
              <a:gd name="connsiteX920" fmla="*/ 3110252 w 6834334"/>
              <a:gd name="connsiteY920" fmla="*/ 1035842 h 3816424"/>
              <a:gd name="connsiteX921" fmla="*/ 3110252 w 6834334"/>
              <a:gd name="connsiteY921" fmla="*/ 1021627 h 3816424"/>
              <a:gd name="connsiteX922" fmla="*/ 0 w 6834334"/>
              <a:gd name="connsiteY922" fmla="*/ 980527 h 3816424"/>
              <a:gd name="connsiteX923" fmla="*/ 14678 w 6834334"/>
              <a:gd name="connsiteY923" fmla="*/ 980527 h 3816424"/>
              <a:gd name="connsiteX924" fmla="*/ 29357 w 6834334"/>
              <a:gd name="connsiteY924" fmla="*/ 980527 h 3816424"/>
              <a:gd name="connsiteX925" fmla="*/ 29357 w 6834334"/>
              <a:gd name="connsiteY925" fmla="*/ 998141 h 3816424"/>
              <a:gd name="connsiteX926" fmla="*/ 14678 w 6834334"/>
              <a:gd name="connsiteY926" fmla="*/ 998141 h 3816424"/>
              <a:gd name="connsiteX927" fmla="*/ 0 w 6834334"/>
              <a:gd name="connsiteY927" fmla="*/ 980527 h 3816424"/>
              <a:gd name="connsiteX928" fmla="*/ 1685098 w 6834334"/>
              <a:gd name="connsiteY928" fmla="*/ 910070 h 3816424"/>
              <a:gd name="connsiteX929" fmla="*/ 1673355 w 6834334"/>
              <a:gd name="connsiteY929" fmla="*/ 939427 h 3816424"/>
              <a:gd name="connsiteX930" fmla="*/ 1661612 w 6834334"/>
              <a:gd name="connsiteY930" fmla="*/ 924748 h 3816424"/>
              <a:gd name="connsiteX931" fmla="*/ 1685098 w 6834334"/>
              <a:gd name="connsiteY931" fmla="*/ 910070 h 3816424"/>
              <a:gd name="connsiteX932" fmla="*/ 1624916 w 6834334"/>
              <a:gd name="connsiteY932" fmla="*/ 884627 h 3816424"/>
              <a:gd name="connsiteX933" fmla="*/ 1632255 w 6834334"/>
              <a:gd name="connsiteY933" fmla="*/ 896370 h 3816424"/>
              <a:gd name="connsiteX934" fmla="*/ 1602898 w 6834334"/>
              <a:gd name="connsiteY934" fmla="*/ 927684 h 3816424"/>
              <a:gd name="connsiteX935" fmla="*/ 1602898 w 6834334"/>
              <a:gd name="connsiteY935" fmla="*/ 912027 h 3816424"/>
              <a:gd name="connsiteX936" fmla="*/ 1617576 w 6834334"/>
              <a:gd name="connsiteY936" fmla="*/ 896370 h 3816424"/>
              <a:gd name="connsiteX937" fmla="*/ 1624916 w 6834334"/>
              <a:gd name="connsiteY937" fmla="*/ 884627 h 3816424"/>
              <a:gd name="connsiteX938" fmla="*/ 1704180 w 6834334"/>
              <a:gd name="connsiteY938" fmla="*/ 871906 h 3816424"/>
              <a:gd name="connsiteX939" fmla="*/ 1714455 w 6834334"/>
              <a:gd name="connsiteY939" fmla="*/ 880713 h 3816424"/>
              <a:gd name="connsiteX940" fmla="*/ 1702712 w 6834334"/>
              <a:gd name="connsiteY940" fmla="*/ 880713 h 3816424"/>
              <a:gd name="connsiteX941" fmla="*/ 1704180 w 6834334"/>
              <a:gd name="connsiteY941" fmla="*/ 871906 h 3816424"/>
              <a:gd name="connsiteX942" fmla="*/ 1591155 w 6834334"/>
              <a:gd name="connsiteY942" fmla="*/ 786770 h 3816424"/>
              <a:gd name="connsiteX943" fmla="*/ 1602898 w 6834334"/>
              <a:gd name="connsiteY943" fmla="*/ 798513 h 3816424"/>
              <a:gd name="connsiteX944" fmla="*/ 1591155 w 6834334"/>
              <a:gd name="connsiteY944" fmla="*/ 786770 h 3816424"/>
              <a:gd name="connsiteX945" fmla="*/ 1561146 w 6834334"/>
              <a:gd name="connsiteY945" fmla="*/ 786770 h 3816424"/>
              <a:gd name="connsiteX946" fmla="*/ 1575498 w 6834334"/>
              <a:gd name="connsiteY946" fmla="*/ 813611 h 3816424"/>
              <a:gd name="connsiteX947" fmla="*/ 1589850 w 6834334"/>
              <a:gd name="connsiteY947" fmla="*/ 800190 h 3816424"/>
              <a:gd name="connsiteX948" fmla="*/ 1632907 w 6834334"/>
              <a:gd name="connsiteY948" fmla="*/ 827031 h 3816424"/>
              <a:gd name="connsiteX949" fmla="*/ 1632907 w 6834334"/>
              <a:gd name="connsiteY949" fmla="*/ 840452 h 3816424"/>
              <a:gd name="connsiteX950" fmla="*/ 1661612 w 6834334"/>
              <a:gd name="connsiteY950" fmla="*/ 853872 h 3816424"/>
              <a:gd name="connsiteX951" fmla="*/ 1647260 w 6834334"/>
              <a:gd name="connsiteY951" fmla="*/ 867293 h 3816424"/>
              <a:gd name="connsiteX952" fmla="*/ 1632907 w 6834334"/>
              <a:gd name="connsiteY952" fmla="*/ 867293 h 3816424"/>
              <a:gd name="connsiteX953" fmla="*/ 1604203 w 6834334"/>
              <a:gd name="connsiteY953" fmla="*/ 853872 h 3816424"/>
              <a:gd name="connsiteX954" fmla="*/ 1561146 w 6834334"/>
              <a:gd name="connsiteY954" fmla="*/ 880713 h 3816424"/>
              <a:gd name="connsiteX955" fmla="*/ 1561146 w 6834334"/>
              <a:gd name="connsiteY955" fmla="*/ 867293 h 3816424"/>
              <a:gd name="connsiteX956" fmla="*/ 1532441 w 6834334"/>
              <a:gd name="connsiteY956" fmla="*/ 867293 h 3816424"/>
              <a:gd name="connsiteX957" fmla="*/ 1532441 w 6834334"/>
              <a:gd name="connsiteY957" fmla="*/ 853872 h 3816424"/>
              <a:gd name="connsiteX958" fmla="*/ 1546793 w 6834334"/>
              <a:gd name="connsiteY958" fmla="*/ 840452 h 3816424"/>
              <a:gd name="connsiteX959" fmla="*/ 1546793 w 6834334"/>
              <a:gd name="connsiteY959" fmla="*/ 827031 h 3816424"/>
              <a:gd name="connsiteX960" fmla="*/ 1561146 w 6834334"/>
              <a:gd name="connsiteY960" fmla="*/ 786770 h 3816424"/>
              <a:gd name="connsiteX961" fmla="*/ 2886223 w 6834334"/>
              <a:gd name="connsiteY961" fmla="*/ 757413 h 3816424"/>
              <a:gd name="connsiteX962" fmla="*/ 2900063 w 6834334"/>
              <a:gd name="connsiteY962" fmla="*/ 757413 h 3816424"/>
              <a:gd name="connsiteX963" fmla="*/ 2900063 w 6834334"/>
              <a:gd name="connsiteY963" fmla="*/ 771672 h 3816424"/>
              <a:gd name="connsiteX964" fmla="*/ 2913902 w 6834334"/>
              <a:gd name="connsiteY964" fmla="*/ 771672 h 3816424"/>
              <a:gd name="connsiteX965" fmla="*/ 2941582 w 6834334"/>
              <a:gd name="connsiteY965" fmla="*/ 814450 h 3816424"/>
              <a:gd name="connsiteX966" fmla="*/ 2913902 w 6834334"/>
              <a:gd name="connsiteY966" fmla="*/ 842968 h 3816424"/>
              <a:gd name="connsiteX967" fmla="*/ 2858543 w 6834334"/>
              <a:gd name="connsiteY967" fmla="*/ 857227 h 3816424"/>
              <a:gd name="connsiteX968" fmla="*/ 2803184 w 6834334"/>
              <a:gd name="connsiteY968" fmla="*/ 842968 h 3816424"/>
              <a:gd name="connsiteX969" fmla="*/ 2775505 w 6834334"/>
              <a:gd name="connsiteY969" fmla="*/ 828709 h 3816424"/>
              <a:gd name="connsiteX970" fmla="*/ 2775505 w 6834334"/>
              <a:gd name="connsiteY970" fmla="*/ 814450 h 3816424"/>
              <a:gd name="connsiteX971" fmla="*/ 2747825 w 6834334"/>
              <a:gd name="connsiteY971" fmla="*/ 800190 h 3816424"/>
              <a:gd name="connsiteX972" fmla="*/ 2789344 w 6834334"/>
              <a:gd name="connsiteY972" fmla="*/ 800190 h 3816424"/>
              <a:gd name="connsiteX973" fmla="*/ 2789344 w 6834334"/>
              <a:gd name="connsiteY973" fmla="*/ 785931 h 3816424"/>
              <a:gd name="connsiteX974" fmla="*/ 2803184 w 6834334"/>
              <a:gd name="connsiteY974" fmla="*/ 785931 h 3816424"/>
              <a:gd name="connsiteX975" fmla="*/ 2803184 w 6834334"/>
              <a:gd name="connsiteY975" fmla="*/ 771672 h 3816424"/>
              <a:gd name="connsiteX976" fmla="*/ 2817024 w 6834334"/>
              <a:gd name="connsiteY976" fmla="*/ 785931 h 3816424"/>
              <a:gd name="connsiteX977" fmla="*/ 2830864 w 6834334"/>
              <a:gd name="connsiteY977" fmla="*/ 771672 h 3816424"/>
              <a:gd name="connsiteX978" fmla="*/ 2844704 w 6834334"/>
              <a:gd name="connsiteY978" fmla="*/ 785931 h 3816424"/>
              <a:gd name="connsiteX979" fmla="*/ 2844704 w 6834334"/>
              <a:gd name="connsiteY979" fmla="*/ 771672 h 3816424"/>
              <a:gd name="connsiteX980" fmla="*/ 2858543 w 6834334"/>
              <a:gd name="connsiteY980" fmla="*/ 771672 h 3816424"/>
              <a:gd name="connsiteX981" fmla="*/ 2886223 w 6834334"/>
              <a:gd name="connsiteY981" fmla="*/ 771672 h 3816424"/>
              <a:gd name="connsiteX982" fmla="*/ 2886223 w 6834334"/>
              <a:gd name="connsiteY982" fmla="*/ 757413 h 3816424"/>
              <a:gd name="connsiteX983" fmla="*/ 2775505 w 6834334"/>
              <a:gd name="connsiteY983" fmla="*/ 757413 h 3816424"/>
              <a:gd name="connsiteX984" fmla="*/ 2789344 w 6834334"/>
              <a:gd name="connsiteY984" fmla="*/ 771672 h 3816424"/>
              <a:gd name="connsiteX985" fmla="*/ 2789344 w 6834334"/>
              <a:gd name="connsiteY985" fmla="*/ 785931 h 3816424"/>
              <a:gd name="connsiteX986" fmla="*/ 2747825 w 6834334"/>
              <a:gd name="connsiteY986" fmla="*/ 771672 h 3816424"/>
              <a:gd name="connsiteX987" fmla="*/ 2761665 w 6834334"/>
              <a:gd name="connsiteY987" fmla="*/ 771672 h 3816424"/>
              <a:gd name="connsiteX988" fmla="*/ 2775505 w 6834334"/>
              <a:gd name="connsiteY988" fmla="*/ 757413 h 3816424"/>
              <a:gd name="connsiteX989" fmla="*/ 1752619 w 6834334"/>
              <a:gd name="connsiteY989" fmla="*/ 703470 h 3816424"/>
              <a:gd name="connsiteX990" fmla="*/ 1773169 w 6834334"/>
              <a:gd name="connsiteY990" fmla="*/ 730991 h 3816424"/>
              <a:gd name="connsiteX991" fmla="*/ 1745769 w 6834334"/>
              <a:gd name="connsiteY991" fmla="*/ 745670 h 3816424"/>
              <a:gd name="connsiteX992" fmla="*/ 1732069 w 6834334"/>
              <a:gd name="connsiteY992" fmla="*/ 730991 h 3816424"/>
              <a:gd name="connsiteX993" fmla="*/ 1752619 w 6834334"/>
              <a:gd name="connsiteY993" fmla="*/ 703470 h 3816424"/>
              <a:gd name="connsiteX994" fmla="*/ 1784912 w 6834334"/>
              <a:gd name="connsiteY994" fmla="*/ 698699 h 3816424"/>
              <a:gd name="connsiteX995" fmla="*/ 1796655 w 6834334"/>
              <a:gd name="connsiteY995" fmla="*/ 716313 h 3816424"/>
              <a:gd name="connsiteX996" fmla="*/ 1784912 w 6834334"/>
              <a:gd name="connsiteY996" fmla="*/ 716313 h 3816424"/>
              <a:gd name="connsiteX997" fmla="*/ 1773169 w 6834334"/>
              <a:gd name="connsiteY997" fmla="*/ 716313 h 3816424"/>
              <a:gd name="connsiteX998" fmla="*/ 1784912 w 6834334"/>
              <a:gd name="connsiteY998" fmla="*/ 698699 h 3816424"/>
              <a:gd name="connsiteX999" fmla="*/ 3485143 w 6834334"/>
              <a:gd name="connsiteY999" fmla="*/ 683103 h 3816424"/>
              <a:gd name="connsiteX1000" fmla="*/ 3485143 w 6834334"/>
              <a:gd name="connsiteY1000" fmla="*/ 684273 h 3816424"/>
              <a:gd name="connsiteX1001" fmla="*/ 3471188 w 6834334"/>
              <a:gd name="connsiteY1001" fmla="*/ 684273 h 3816424"/>
              <a:gd name="connsiteX1002" fmla="*/ 3513053 w 6834334"/>
              <a:gd name="connsiteY1002" fmla="*/ 670237 h 3816424"/>
              <a:gd name="connsiteX1003" fmla="*/ 3511430 w 6834334"/>
              <a:gd name="connsiteY1003" fmla="*/ 676439 h 3816424"/>
              <a:gd name="connsiteX1004" fmla="*/ 3506612 w 6834334"/>
              <a:gd name="connsiteY1004" fmla="*/ 674016 h 3816424"/>
              <a:gd name="connsiteX1005" fmla="*/ 3485143 w 6834334"/>
              <a:gd name="connsiteY1005" fmla="*/ 670237 h 3816424"/>
              <a:gd name="connsiteX1006" fmla="*/ 3499098 w 6834334"/>
              <a:gd name="connsiteY1006" fmla="*/ 670237 h 3816424"/>
              <a:gd name="connsiteX1007" fmla="*/ 3506612 w 6834334"/>
              <a:gd name="connsiteY1007" fmla="*/ 674016 h 3816424"/>
              <a:gd name="connsiteX1008" fmla="*/ 3492121 w 6834334"/>
              <a:gd name="connsiteY1008" fmla="*/ 682519 h 3816424"/>
              <a:gd name="connsiteX1009" fmla="*/ 3485143 w 6834334"/>
              <a:gd name="connsiteY1009" fmla="*/ 683103 h 3816424"/>
              <a:gd name="connsiteX1010" fmla="*/ 3485143 w 6834334"/>
              <a:gd name="connsiteY1010" fmla="*/ 677255 h 3816424"/>
              <a:gd name="connsiteX1011" fmla="*/ 3485143 w 6834334"/>
              <a:gd name="connsiteY1011" fmla="*/ 670237 h 3816424"/>
              <a:gd name="connsiteX1012" fmla="*/ 1702712 w 6834334"/>
              <a:gd name="connsiteY1012" fmla="*/ 657599 h 3816424"/>
              <a:gd name="connsiteX1013" fmla="*/ 1688034 w 6834334"/>
              <a:gd name="connsiteY1013" fmla="*/ 675213 h 3816424"/>
              <a:gd name="connsiteX1014" fmla="*/ 1702712 w 6834334"/>
              <a:gd name="connsiteY1014" fmla="*/ 657599 h 3816424"/>
              <a:gd name="connsiteX1015" fmla="*/ 4129566 w 6834334"/>
              <a:gd name="connsiteY1015" fmla="*/ 645856 h 3816424"/>
              <a:gd name="connsiteX1016" fmla="*/ 4156966 w 6834334"/>
              <a:gd name="connsiteY1016" fmla="*/ 660534 h 3816424"/>
              <a:gd name="connsiteX1017" fmla="*/ 4156966 w 6834334"/>
              <a:gd name="connsiteY1017" fmla="*/ 675213 h 3816424"/>
              <a:gd name="connsiteX1018" fmla="*/ 4129566 w 6834334"/>
              <a:gd name="connsiteY1018" fmla="*/ 675213 h 3816424"/>
              <a:gd name="connsiteX1019" fmla="*/ 4115866 w 6834334"/>
              <a:gd name="connsiteY1019" fmla="*/ 675213 h 3816424"/>
              <a:gd name="connsiteX1020" fmla="*/ 4129566 w 6834334"/>
              <a:gd name="connsiteY1020" fmla="*/ 660534 h 3816424"/>
              <a:gd name="connsiteX1021" fmla="*/ 4129566 w 6834334"/>
              <a:gd name="connsiteY1021" fmla="*/ 645856 h 3816424"/>
              <a:gd name="connsiteX1022" fmla="*/ 1325767 w 6834334"/>
              <a:gd name="connsiteY1022" fmla="*/ 645856 h 3816424"/>
              <a:gd name="connsiteX1023" fmla="*/ 1368041 w 6834334"/>
              <a:gd name="connsiteY1023" fmla="*/ 685488 h 3816424"/>
              <a:gd name="connsiteX1024" fmla="*/ 1353950 w 6834334"/>
              <a:gd name="connsiteY1024" fmla="*/ 698699 h 3816424"/>
              <a:gd name="connsiteX1025" fmla="*/ 1297584 w 6834334"/>
              <a:gd name="connsiteY1025" fmla="*/ 672278 h 3816424"/>
              <a:gd name="connsiteX1026" fmla="*/ 1311675 w 6834334"/>
              <a:gd name="connsiteY1026" fmla="*/ 672278 h 3816424"/>
              <a:gd name="connsiteX1027" fmla="*/ 1325767 w 6834334"/>
              <a:gd name="connsiteY1027" fmla="*/ 645856 h 3816424"/>
              <a:gd name="connsiteX1028" fmla="*/ 6417463 w 6834334"/>
              <a:gd name="connsiteY1028" fmla="*/ 616499 h 3816424"/>
              <a:gd name="connsiteX1029" fmla="*/ 6446820 w 6834334"/>
              <a:gd name="connsiteY1029" fmla="*/ 616499 h 3816424"/>
              <a:gd name="connsiteX1030" fmla="*/ 6446820 w 6834334"/>
              <a:gd name="connsiteY1030" fmla="*/ 628242 h 3816424"/>
              <a:gd name="connsiteX1031" fmla="*/ 6417463 w 6834334"/>
              <a:gd name="connsiteY1031" fmla="*/ 616499 h 3816424"/>
              <a:gd name="connsiteX1032" fmla="*/ 4330907 w 6834334"/>
              <a:gd name="connsiteY1032" fmla="*/ 612890 h 3816424"/>
              <a:gd name="connsiteX1033" fmla="*/ 4350723 w 6834334"/>
              <a:gd name="connsiteY1033" fmla="*/ 632156 h 3816424"/>
              <a:gd name="connsiteX1034" fmla="*/ 4338980 w 6834334"/>
              <a:gd name="connsiteY1034" fmla="*/ 645856 h 3816424"/>
              <a:gd name="connsiteX1035" fmla="*/ 4327237 w 6834334"/>
              <a:gd name="connsiteY1035" fmla="*/ 618456 h 3816424"/>
              <a:gd name="connsiteX1036" fmla="*/ 4330907 w 6834334"/>
              <a:gd name="connsiteY1036" fmla="*/ 612890 h 3816424"/>
              <a:gd name="connsiteX1037" fmla="*/ 6655256 w 6834334"/>
              <a:gd name="connsiteY1037" fmla="*/ 557785 h 3816424"/>
              <a:gd name="connsiteX1038" fmla="*/ 6681677 w 6834334"/>
              <a:gd name="connsiteY1038" fmla="*/ 572464 h 3816424"/>
              <a:gd name="connsiteX1039" fmla="*/ 6628834 w 6834334"/>
              <a:gd name="connsiteY1039" fmla="*/ 587142 h 3816424"/>
              <a:gd name="connsiteX1040" fmla="*/ 6655256 w 6834334"/>
              <a:gd name="connsiteY1040" fmla="*/ 557785 h 3816424"/>
              <a:gd name="connsiteX1041" fmla="*/ 4547416 w 6834334"/>
              <a:gd name="connsiteY1041" fmla="*/ 493199 h 3816424"/>
              <a:gd name="connsiteX1042" fmla="*/ 4562094 w 6834334"/>
              <a:gd name="connsiteY1042" fmla="*/ 504942 h 3816424"/>
              <a:gd name="connsiteX1043" fmla="*/ 4532737 w 6834334"/>
              <a:gd name="connsiteY1043" fmla="*/ 504942 h 3816424"/>
              <a:gd name="connsiteX1044" fmla="*/ 4547416 w 6834334"/>
              <a:gd name="connsiteY1044" fmla="*/ 493199 h 3816424"/>
              <a:gd name="connsiteX1045" fmla="*/ 5889035 w 6834334"/>
              <a:gd name="connsiteY1045" fmla="*/ 478520 h 3816424"/>
              <a:gd name="connsiteX1046" fmla="*/ 5896230 w 6834334"/>
              <a:gd name="connsiteY1046" fmla="*/ 482893 h 3816424"/>
              <a:gd name="connsiteX1047" fmla="*/ 5889035 w 6834334"/>
              <a:gd name="connsiteY1047" fmla="*/ 493199 h 3816424"/>
              <a:gd name="connsiteX1048" fmla="*/ 5889035 w 6834334"/>
              <a:gd name="connsiteY1048" fmla="*/ 478520 h 3816424"/>
              <a:gd name="connsiteX1049" fmla="*/ 1658257 w 6834334"/>
              <a:gd name="connsiteY1049" fmla="*/ 475585 h 3816424"/>
              <a:gd name="connsiteX1050" fmla="*/ 1701035 w 6834334"/>
              <a:gd name="connsiteY1050" fmla="*/ 490263 h 3816424"/>
              <a:gd name="connsiteX1051" fmla="*/ 1743812 w 6834334"/>
              <a:gd name="connsiteY1051" fmla="*/ 519621 h 3816424"/>
              <a:gd name="connsiteX1052" fmla="*/ 1729553 w 6834334"/>
              <a:gd name="connsiteY1052" fmla="*/ 519621 h 3816424"/>
              <a:gd name="connsiteX1053" fmla="*/ 1715294 w 6834334"/>
              <a:gd name="connsiteY1053" fmla="*/ 519621 h 3816424"/>
              <a:gd name="connsiteX1054" fmla="*/ 1686775 w 6834334"/>
              <a:gd name="connsiteY1054" fmla="*/ 534299 h 3816424"/>
              <a:gd name="connsiteX1055" fmla="*/ 1658257 w 6834334"/>
              <a:gd name="connsiteY1055" fmla="*/ 504942 h 3816424"/>
              <a:gd name="connsiteX1056" fmla="*/ 1643998 w 6834334"/>
              <a:gd name="connsiteY1056" fmla="*/ 490263 h 3816424"/>
              <a:gd name="connsiteX1057" fmla="*/ 1658257 w 6834334"/>
              <a:gd name="connsiteY1057" fmla="*/ 475585 h 3816424"/>
              <a:gd name="connsiteX1058" fmla="*/ 1548851 w 6834334"/>
              <a:gd name="connsiteY1058" fmla="*/ 475585 h 3816424"/>
              <a:gd name="connsiteX1059" fmla="*/ 1562701 w 6834334"/>
              <a:gd name="connsiteY1059" fmla="*/ 489713 h 3816424"/>
              <a:gd name="connsiteX1060" fmla="*/ 1535000 w 6834334"/>
              <a:gd name="connsiteY1060" fmla="*/ 532097 h 3816424"/>
              <a:gd name="connsiteX1061" fmla="*/ 1548851 w 6834334"/>
              <a:gd name="connsiteY1061" fmla="*/ 532097 h 3816424"/>
              <a:gd name="connsiteX1062" fmla="*/ 1548851 w 6834334"/>
              <a:gd name="connsiteY1062" fmla="*/ 546226 h 3816424"/>
              <a:gd name="connsiteX1063" fmla="*/ 1548851 w 6834334"/>
              <a:gd name="connsiteY1063" fmla="*/ 560353 h 3816424"/>
              <a:gd name="connsiteX1064" fmla="*/ 1562701 w 6834334"/>
              <a:gd name="connsiteY1064" fmla="*/ 546226 h 3816424"/>
              <a:gd name="connsiteX1065" fmla="*/ 1562701 w 6834334"/>
              <a:gd name="connsiteY1065" fmla="*/ 532097 h 3816424"/>
              <a:gd name="connsiteX1066" fmla="*/ 1631954 w 6834334"/>
              <a:gd name="connsiteY1066" fmla="*/ 489713 h 3816424"/>
              <a:gd name="connsiteX1067" fmla="*/ 1659655 w 6834334"/>
              <a:gd name="connsiteY1067" fmla="*/ 532097 h 3816424"/>
              <a:gd name="connsiteX1068" fmla="*/ 1659655 w 6834334"/>
              <a:gd name="connsiteY1068" fmla="*/ 546226 h 3816424"/>
              <a:gd name="connsiteX1069" fmla="*/ 1673506 w 6834334"/>
              <a:gd name="connsiteY1069" fmla="*/ 532097 h 3816424"/>
              <a:gd name="connsiteX1070" fmla="*/ 1687356 w 6834334"/>
              <a:gd name="connsiteY1070" fmla="*/ 546226 h 3816424"/>
              <a:gd name="connsiteX1071" fmla="*/ 1715057 w 6834334"/>
              <a:gd name="connsiteY1071" fmla="*/ 532097 h 3816424"/>
              <a:gd name="connsiteX1072" fmla="*/ 1756609 w 6834334"/>
              <a:gd name="connsiteY1072" fmla="*/ 532097 h 3816424"/>
              <a:gd name="connsiteX1073" fmla="*/ 1798160 w 6834334"/>
              <a:gd name="connsiteY1073" fmla="*/ 574482 h 3816424"/>
              <a:gd name="connsiteX1074" fmla="*/ 1825861 w 6834334"/>
              <a:gd name="connsiteY1074" fmla="*/ 574482 h 3816424"/>
              <a:gd name="connsiteX1075" fmla="*/ 1839712 w 6834334"/>
              <a:gd name="connsiteY1075" fmla="*/ 588610 h 3816424"/>
              <a:gd name="connsiteX1076" fmla="*/ 1895114 w 6834334"/>
              <a:gd name="connsiteY1076" fmla="*/ 616866 h 3816424"/>
              <a:gd name="connsiteX1077" fmla="*/ 1895114 w 6834334"/>
              <a:gd name="connsiteY1077" fmla="*/ 630994 h 3816424"/>
              <a:gd name="connsiteX1078" fmla="*/ 1922815 w 6834334"/>
              <a:gd name="connsiteY1078" fmla="*/ 645122 h 3816424"/>
              <a:gd name="connsiteX1079" fmla="*/ 1895114 w 6834334"/>
              <a:gd name="connsiteY1079" fmla="*/ 659250 h 3816424"/>
              <a:gd name="connsiteX1080" fmla="*/ 1922815 w 6834334"/>
              <a:gd name="connsiteY1080" fmla="*/ 659250 h 3816424"/>
              <a:gd name="connsiteX1081" fmla="*/ 1908965 w 6834334"/>
              <a:gd name="connsiteY1081" fmla="*/ 687507 h 3816424"/>
              <a:gd name="connsiteX1082" fmla="*/ 1922815 w 6834334"/>
              <a:gd name="connsiteY1082" fmla="*/ 687507 h 3816424"/>
              <a:gd name="connsiteX1083" fmla="*/ 1950516 w 6834334"/>
              <a:gd name="connsiteY1083" fmla="*/ 715763 h 3816424"/>
              <a:gd name="connsiteX1084" fmla="*/ 1964367 w 6834334"/>
              <a:gd name="connsiteY1084" fmla="*/ 744019 h 3816424"/>
              <a:gd name="connsiteX1085" fmla="*/ 1992068 w 6834334"/>
              <a:gd name="connsiteY1085" fmla="*/ 744019 h 3816424"/>
              <a:gd name="connsiteX1086" fmla="*/ 2005918 w 6834334"/>
              <a:gd name="connsiteY1086" fmla="*/ 744019 h 3816424"/>
              <a:gd name="connsiteX1087" fmla="*/ 2019769 w 6834334"/>
              <a:gd name="connsiteY1087" fmla="*/ 772275 h 3816424"/>
              <a:gd name="connsiteX1088" fmla="*/ 2005918 w 6834334"/>
              <a:gd name="connsiteY1088" fmla="*/ 772275 h 3816424"/>
              <a:gd name="connsiteX1089" fmla="*/ 2005918 w 6834334"/>
              <a:gd name="connsiteY1089" fmla="*/ 786403 h 3816424"/>
              <a:gd name="connsiteX1090" fmla="*/ 1992068 w 6834334"/>
              <a:gd name="connsiteY1090" fmla="*/ 800531 h 3816424"/>
              <a:gd name="connsiteX1091" fmla="*/ 1978217 w 6834334"/>
              <a:gd name="connsiteY1091" fmla="*/ 814659 h 3816424"/>
              <a:gd name="connsiteX1092" fmla="*/ 1908965 w 6834334"/>
              <a:gd name="connsiteY1092" fmla="*/ 772275 h 3816424"/>
              <a:gd name="connsiteX1093" fmla="*/ 1908965 w 6834334"/>
              <a:gd name="connsiteY1093" fmla="*/ 786403 h 3816424"/>
              <a:gd name="connsiteX1094" fmla="*/ 1908965 w 6834334"/>
              <a:gd name="connsiteY1094" fmla="*/ 800531 h 3816424"/>
              <a:gd name="connsiteX1095" fmla="*/ 1922815 w 6834334"/>
              <a:gd name="connsiteY1095" fmla="*/ 828788 h 3816424"/>
              <a:gd name="connsiteX1096" fmla="*/ 1950516 w 6834334"/>
              <a:gd name="connsiteY1096" fmla="*/ 828788 h 3816424"/>
              <a:gd name="connsiteX1097" fmla="*/ 1964367 w 6834334"/>
              <a:gd name="connsiteY1097" fmla="*/ 828788 h 3816424"/>
              <a:gd name="connsiteX1098" fmla="*/ 1964367 w 6834334"/>
              <a:gd name="connsiteY1098" fmla="*/ 857044 h 3816424"/>
              <a:gd name="connsiteX1099" fmla="*/ 1964367 w 6834334"/>
              <a:gd name="connsiteY1099" fmla="*/ 871172 h 3816424"/>
              <a:gd name="connsiteX1100" fmla="*/ 1964367 w 6834334"/>
              <a:gd name="connsiteY1100" fmla="*/ 899428 h 3816424"/>
              <a:gd name="connsiteX1101" fmla="*/ 1895114 w 6834334"/>
              <a:gd name="connsiteY1101" fmla="*/ 871172 h 3816424"/>
              <a:gd name="connsiteX1102" fmla="*/ 1881264 w 6834334"/>
              <a:gd name="connsiteY1102" fmla="*/ 871172 h 3816424"/>
              <a:gd name="connsiteX1103" fmla="*/ 1936666 w 6834334"/>
              <a:gd name="connsiteY1103" fmla="*/ 927684 h 3816424"/>
              <a:gd name="connsiteX1104" fmla="*/ 1922815 w 6834334"/>
              <a:gd name="connsiteY1104" fmla="*/ 927684 h 3816424"/>
              <a:gd name="connsiteX1105" fmla="*/ 1867413 w 6834334"/>
              <a:gd name="connsiteY1105" fmla="*/ 899428 h 3816424"/>
              <a:gd name="connsiteX1106" fmla="*/ 1825861 w 6834334"/>
              <a:gd name="connsiteY1106" fmla="*/ 871172 h 3816424"/>
              <a:gd name="connsiteX1107" fmla="*/ 1770459 w 6834334"/>
              <a:gd name="connsiteY1107" fmla="*/ 828788 h 3816424"/>
              <a:gd name="connsiteX1108" fmla="*/ 1770459 w 6834334"/>
              <a:gd name="connsiteY1108" fmla="*/ 842915 h 3816424"/>
              <a:gd name="connsiteX1109" fmla="*/ 1756609 w 6834334"/>
              <a:gd name="connsiteY1109" fmla="*/ 842915 h 3816424"/>
              <a:gd name="connsiteX1110" fmla="*/ 1728908 w 6834334"/>
              <a:gd name="connsiteY1110" fmla="*/ 842915 h 3816424"/>
              <a:gd name="connsiteX1111" fmla="*/ 1701207 w 6834334"/>
              <a:gd name="connsiteY1111" fmla="*/ 828788 h 3816424"/>
              <a:gd name="connsiteX1112" fmla="*/ 1728908 w 6834334"/>
              <a:gd name="connsiteY1112" fmla="*/ 800531 h 3816424"/>
              <a:gd name="connsiteX1113" fmla="*/ 1756609 w 6834334"/>
              <a:gd name="connsiteY1113" fmla="*/ 800531 h 3816424"/>
              <a:gd name="connsiteX1114" fmla="*/ 1784310 w 6834334"/>
              <a:gd name="connsiteY1114" fmla="*/ 800531 h 3816424"/>
              <a:gd name="connsiteX1115" fmla="*/ 1770459 w 6834334"/>
              <a:gd name="connsiteY1115" fmla="*/ 786403 h 3816424"/>
              <a:gd name="connsiteX1116" fmla="*/ 1798160 w 6834334"/>
              <a:gd name="connsiteY1116" fmla="*/ 772275 h 3816424"/>
              <a:gd name="connsiteX1117" fmla="*/ 1812011 w 6834334"/>
              <a:gd name="connsiteY1117" fmla="*/ 729891 h 3816424"/>
              <a:gd name="connsiteX1118" fmla="*/ 1756609 w 6834334"/>
              <a:gd name="connsiteY1118" fmla="*/ 673378 h 3816424"/>
              <a:gd name="connsiteX1119" fmla="*/ 1728908 w 6834334"/>
              <a:gd name="connsiteY1119" fmla="*/ 687507 h 3816424"/>
              <a:gd name="connsiteX1120" fmla="*/ 1728908 w 6834334"/>
              <a:gd name="connsiteY1120" fmla="*/ 673378 h 3816424"/>
              <a:gd name="connsiteX1121" fmla="*/ 1742758 w 6834334"/>
              <a:gd name="connsiteY1121" fmla="*/ 673378 h 3816424"/>
              <a:gd name="connsiteX1122" fmla="*/ 1701207 w 6834334"/>
              <a:gd name="connsiteY1122" fmla="*/ 630994 h 3816424"/>
              <a:gd name="connsiteX1123" fmla="*/ 1659655 w 6834334"/>
              <a:gd name="connsiteY1123" fmla="*/ 659250 h 3816424"/>
              <a:gd name="connsiteX1124" fmla="*/ 1659655 w 6834334"/>
              <a:gd name="connsiteY1124" fmla="*/ 630994 h 3816424"/>
              <a:gd name="connsiteX1125" fmla="*/ 1562701 w 6834334"/>
              <a:gd name="connsiteY1125" fmla="*/ 630994 h 3816424"/>
              <a:gd name="connsiteX1126" fmla="*/ 1535000 w 6834334"/>
              <a:gd name="connsiteY1126" fmla="*/ 616866 h 3816424"/>
              <a:gd name="connsiteX1127" fmla="*/ 1507299 w 6834334"/>
              <a:gd name="connsiteY1127" fmla="*/ 616866 h 3816424"/>
              <a:gd name="connsiteX1128" fmla="*/ 1493449 w 6834334"/>
              <a:gd name="connsiteY1128" fmla="*/ 602738 h 3816424"/>
              <a:gd name="connsiteX1129" fmla="*/ 1521150 w 6834334"/>
              <a:gd name="connsiteY1129" fmla="*/ 602738 h 3816424"/>
              <a:gd name="connsiteX1130" fmla="*/ 1521150 w 6834334"/>
              <a:gd name="connsiteY1130" fmla="*/ 588610 h 3816424"/>
              <a:gd name="connsiteX1131" fmla="*/ 1479598 w 6834334"/>
              <a:gd name="connsiteY1131" fmla="*/ 588610 h 3816424"/>
              <a:gd name="connsiteX1132" fmla="*/ 1479598 w 6834334"/>
              <a:gd name="connsiteY1132" fmla="*/ 560353 h 3816424"/>
              <a:gd name="connsiteX1133" fmla="*/ 1493449 w 6834334"/>
              <a:gd name="connsiteY1133" fmla="*/ 532097 h 3816424"/>
              <a:gd name="connsiteX1134" fmla="*/ 1493449 w 6834334"/>
              <a:gd name="connsiteY1134" fmla="*/ 503841 h 3816424"/>
              <a:gd name="connsiteX1135" fmla="*/ 1548851 w 6834334"/>
              <a:gd name="connsiteY1135" fmla="*/ 475585 h 3816424"/>
              <a:gd name="connsiteX1136" fmla="*/ 1294648 w 6834334"/>
              <a:gd name="connsiteY1136" fmla="*/ 475585 h 3816424"/>
              <a:gd name="connsiteX1137" fmla="*/ 1322538 w 6834334"/>
              <a:gd name="connsiteY1137" fmla="*/ 475585 h 3816424"/>
              <a:gd name="connsiteX1138" fmla="*/ 1336482 w 6834334"/>
              <a:gd name="connsiteY1138" fmla="*/ 489530 h 3816424"/>
              <a:gd name="connsiteX1139" fmla="*/ 1308593 w 6834334"/>
              <a:gd name="connsiteY1139" fmla="*/ 517419 h 3816424"/>
              <a:gd name="connsiteX1140" fmla="*/ 1336482 w 6834334"/>
              <a:gd name="connsiteY1140" fmla="*/ 517419 h 3816424"/>
              <a:gd name="connsiteX1141" fmla="*/ 1336482 w 6834334"/>
              <a:gd name="connsiteY1141" fmla="*/ 531364 h 3816424"/>
              <a:gd name="connsiteX1142" fmla="*/ 1350427 w 6834334"/>
              <a:gd name="connsiteY1142" fmla="*/ 531364 h 3816424"/>
              <a:gd name="connsiteX1143" fmla="*/ 1322538 w 6834334"/>
              <a:gd name="connsiteY1143" fmla="*/ 573197 h 3816424"/>
              <a:gd name="connsiteX1144" fmla="*/ 1308593 w 6834334"/>
              <a:gd name="connsiteY1144" fmla="*/ 587142 h 3816424"/>
              <a:gd name="connsiteX1145" fmla="*/ 1294648 w 6834334"/>
              <a:gd name="connsiteY1145" fmla="*/ 573197 h 3816424"/>
              <a:gd name="connsiteX1146" fmla="*/ 1238870 w 6834334"/>
              <a:gd name="connsiteY1146" fmla="*/ 531364 h 3816424"/>
              <a:gd name="connsiteX1147" fmla="*/ 1238870 w 6834334"/>
              <a:gd name="connsiteY1147" fmla="*/ 517419 h 3816424"/>
              <a:gd name="connsiteX1148" fmla="*/ 1266759 w 6834334"/>
              <a:gd name="connsiteY1148" fmla="*/ 531364 h 3816424"/>
              <a:gd name="connsiteX1149" fmla="*/ 1280704 w 6834334"/>
              <a:gd name="connsiteY1149" fmla="*/ 531364 h 3816424"/>
              <a:gd name="connsiteX1150" fmla="*/ 1280704 w 6834334"/>
              <a:gd name="connsiteY1150" fmla="*/ 503474 h 3816424"/>
              <a:gd name="connsiteX1151" fmla="*/ 1252815 w 6834334"/>
              <a:gd name="connsiteY1151" fmla="*/ 503474 h 3816424"/>
              <a:gd name="connsiteX1152" fmla="*/ 1266759 w 6834334"/>
              <a:gd name="connsiteY1152" fmla="*/ 489530 h 3816424"/>
              <a:gd name="connsiteX1153" fmla="*/ 1294648 w 6834334"/>
              <a:gd name="connsiteY1153" fmla="*/ 475585 h 3816424"/>
              <a:gd name="connsiteX1154" fmla="*/ 1171231 w 6834334"/>
              <a:gd name="connsiteY1154" fmla="*/ 475585 h 3816424"/>
              <a:gd name="connsiteX1155" fmla="*/ 1198944 w 6834334"/>
              <a:gd name="connsiteY1155" fmla="*/ 503768 h 3816424"/>
              <a:gd name="connsiteX1156" fmla="*/ 1185088 w 6834334"/>
              <a:gd name="connsiteY1156" fmla="*/ 517859 h 3816424"/>
              <a:gd name="connsiteX1157" fmla="*/ 1198944 w 6834334"/>
              <a:gd name="connsiteY1157" fmla="*/ 588316 h 3816424"/>
              <a:gd name="connsiteX1158" fmla="*/ 1268227 w 6834334"/>
              <a:gd name="connsiteY1158" fmla="*/ 644682 h 3816424"/>
              <a:gd name="connsiteX1159" fmla="*/ 1240514 w 6834334"/>
              <a:gd name="connsiteY1159" fmla="*/ 644682 h 3816424"/>
              <a:gd name="connsiteX1160" fmla="*/ 1226657 w 6834334"/>
              <a:gd name="connsiteY1160" fmla="*/ 658773 h 3816424"/>
              <a:gd name="connsiteX1161" fmla="*/ 1240514 w 6834334"/>
              <a:gd name="connsiteY1161" fmla="*/ 658773 h 3816424"/>
              <a:gd name="connsiteX1162" fmla="*/ 1254370 w 6834334"/>
              <a:gd name="connsiteY1162" fmla="*/ 672865 h 3816424"/>
              <a:gd name="connsiteX1163" fmla="*/ 1212801 w 6834334"/>
              <a:gd name="connsiteY1163" fmla="*/ 686956 h 3816424"/>
              <a:gd name="connsiteX1164" fmla="*/ 1157375 w 6834334"/>
              <a:gd name="connsiteY1164" fmla="*/ 658773 h 3816424"/>
              <a:gd name="connsiteX1165" fmla="*/ 1143518 w 6834334"/>
              <a:gd name="connsiteY1165" fmla="*/ 672865 h 3816424"/>
              <a:gd name="connsiteX1166" fmla="*/ 1142785 w 6834334"/>
              <a:gd name="connsiteY1166" fmla="*/ 673111 h 3816424"/>
              <a:gd name="connsiteX1167" fmla="*/ 1170671 w 6834334"/>
              <a:gd name="connsiteY1167" fmla="*/ 670152 h 3816424"/>
              <a:gd name="connsiteX1168" fmla="*/ 1254290 w 6834334"/>
              <a:gd name="connsiteY1168" fmla="*/ 712290 h 3816424"/>
              <a:gd name="connsiteX1169" fmla="*/ 1310037 w 6834334"/>
              <a:gd name="connsiteY1169" fmla="*/ 712290 h 3816424"/>
              <a:gd name="connsiteX1170" fmla="*/ 1323973 w 6834334"/>
              <a:gd name="connsiteY1170" fmla="*/ 698244 h 3816424"/>
              <a:gd name="connsiteX1171" fmla="*/ 1351846 w 6834334"/>
              <a:gd name="connsiteY1171" fmla="*/ 698244 h 3816424"/>
              <a:gd name="connsiteX1172" fmla="*/ 1365783 w 6834334"/>
              <a:gd name="connsiteY1172" fmla="*/ 726335 h 3816424"/>
              <a:gd name="connsiteX1173" fmla="*/ 1407593 w 6834334"/>
              <a:gd name="connsiteY1173" fmla="*/ 670152 h 3816424"/>
              <a:gd name="connsiteX1174" fmla="*/ 1393656 w 6834334"/>
              <a:gd name="connsiteY1174" fmla="*/ 684198 h 3816424"/>
              <a:gd name="connsiteX1175" fmla="*/ 1393656 w 6834334"/>
              <a:gd name="connsiteY1175" fmla="*/ 656106 h 3816424"/>
              <a:gd name="connsiteX1176" fmla="*/ 1351846 w 6834334"/>
              <a:gd name="connsiteY1176" fmla="*/ 628014 h 3816424"/>
              <a:gd name="connsiteX1177" fmla="*/ 1351846 w 6834334"/>
              <a:gd name="connsiteY1177" fmla="*/ 613968 h 3816424"/>
              <a:gd name="connsiteX1178" fmla="*/ 1351846 w 6834334"/>
              <a:gd name="connsiteY1178" fmla="*/ 585877 h 3816424"/>
              <a:gd name="connsiteX1179" fmla="*/ 1365783 w 6834334"/>
              <a:gd name="connsiteY1179" fmla="*/ 571831 h 3816424"/>
              <a:gd name="connsiteX1180" fmla="*/ 1379720 w 6834334"/>
              <a:gd name="connsiteY1180" fmla="*/ 557785 h 3816424"/>
              <a:gd name="connsiteX1181" fmla="*/ 1421529 w 6834334"/>
              <a:gd name="connsiteY1181" fmla="*/ 599922 h 3816424"/>
              <a:gd name="connsiteX1182" fmla="*/ 1435466 w 6834334"/>
              <a:gd name="connsiteY1182" fmla="*/ 628014 h 3816424"/>
              <a:gd name="connsiteX1183" fmla="*/ 1421529 w 6834334"/>
              <a:gd name="connsiteY1183" fmla="*/ 642060 h 3816424"/>
              <a:gd name="connsiteX1184" fmla="*/ 1463339 w 6834334"/>
              <a:gd name="connsiteY1184" fmla="*/ 656106 h 3816424"/>
              <a:gd name="connsiteX1185" fmla="*/ 1449402 w 6834334"/>
              <a:gd name="connsiteY1185" fmla="*/ 670152 h 3816424"/>
              <a:gd name="connsiteX1186" fmla="*/ 1463339 w 6834334"/>
              <a:gd name="connsiteY1186" fmla="*/ 698244 h 3816424"/>
              <a:gd name="connsiteX1187" fmla="*/ 1491212 w 6834334"/>
              <a:gd name="connsiteY1187" fmla="*/ 656106 h 3816424"/>
              <a:gd name="connsiteX1188" fmla="*/ 1519085 w 6834334"/>
              <a:gd name="connsiteY1188" fmla="*/ 684198 h 3816424"/>
              <a:gd name="connsiteX1189" fmla="*/ 1505148 w 6834334"/>
              <a:gd name="connsiteY1189" fmla="*/ 712290 h 3816424"/>
              <a:gd name="connsiteX1190" fmla="*/ 1546958 w 6834334"/>
              <a:gd name="connsiteY1190" fmla="*/ 726335 h 3816424"/>
              <a:gd name="connsiteX1191" fmla="*/ 1560895 w 6834334"/>
              <a:gd name="connsiteY1191" fmla="*/ 698244 h 3816424"/>
              <a:gd name="connsiteX1192" fmla="*/ 1574831 w 6834334"/>
              <a:gd name="connsiteY1192" fmla="*/ 670152 h 3816424"/>
              <a:gd name="connsiteX1193" fmla="*/ 1560895 w 6834334"/>
              <a:gd name="connsiteY1193" fmla="*/ 656106 h 3816424"/>
              <a:gd name="connsiteX1194" fmla="*/ 1574831 w 6834334"/>
              <a:gd name="connsiteY1194" fmla="*/ 642060 h 3816424"/>
              <a:gd name="connsiteX1195" fmla="*/ 1602704 w 6834334"/>
              <a:gd name="connsiteY1195" fmla="*/ 642060 h 3816424"/>
              <a:gd name="connsiteX1196" fmla="*/ 1644514 w 6834334"/>
              <a:gd name="connsiteY1196" fmla="*/ 670152 h 3816424"/>
              <a:gd name="connsiteX1197" fmla="*/ 1644514 w 6834334"/>
              <a:gd name="connsiteY1197" fmla="*/ 684198 h 3816424"/>
              <a:gd name="connsiteX1198" fmla="*/ 1630578 w 6834334"/>
              <a:gd name="connsiteY1198" fmla="*/ 712290 h 3816424"/>
              <a:gd name="connsiteX1199" fmla="*/ 1644514 w 6834334"/>
              <a:gd name="connsiteY1199" fmla="*/ 726335 h 3816424"/>
              <a:gd name="connsiteX1200" fmla="*/ 1602704 w 6834334"/>
              <a:gd name="connsiteY1200" fmla="*/ 768473 h 3816424"/>
              <a:gd name="connsiteX1201" fmla="*/ 1602704 w 6834334"/>
              <a:gd name="connsiteY1201" fmla="*/ 768473 h 3816424"/>
              <a:gd name="connsiteX1202" fmla="*/ 1574831 w 6834334"/>
              <a:gd name="connsiteY1202" fmla="*/ 782519 h 3816424"/>
              <a:gd name="connsiteX1203" fmla="*/ 1546958 w 6834334"/>
              <a:gd name="connsiteY1203" fmla="*/ 768473 h 3816424"/>
              <a:gd name="connsiteX1204" fmla="*/ 1546958 w 6834334"/>
              <a:gd name="connsiteY1204" fmla="*/ 782519 h 3816424"/>
              <a:gd name="connsiteX1205" fmla="*/ 1519085 w 6834334"/>
              <a:gd name="connsiteY1205" fmla="*/ 796565 h 3816424"/>
              <a:gd name="connsiteX1206" fmla="*/ 1491212 w 6834334"/>
              <a:gd name="connsiteY1206" fmla="*/ 782519 h 3816424"/>
              <a:gd name="connsiteX1207" fmla="*/ 1477275 w 6834334"/>
              <a:gd name="connsiteY1207" fmla="*/ 782519 h 3816424"/>
              <a:gd name="connsiteX1208" fmla="*/ 1533022 w 6834334"/>
              <a:gd name="connsiteY1208" fmla="*/ 810611 h 3816424"/>
              <a:gd name="connsiteX1209" fmla="*/ 1533022 w 6834334"/>
              <a:gd name="connsiteY1209" fmla="*/ 824656 h 3816424"/>
              <a:gd name="connsiteX1210" fmla="*/ 1491212 w 6834334"/>
              <a:gd name="connsiteY1210" fmla="*/ 852748 h 3816424"/>
              <a:gd name="connsiteX1211" fmla="*/ 1477275 w 6834334"/>
              <a:gd name="connsiteY1211" fmla="*/ 852748 h 3816424"/>
              <a:gd name="connsiteX1212" fmla="*/ 1463339 w 6834334"/>
              <a:gd name="connsiteY1212" fmla="*/ 866794 h 3816424"/>
              <a:gd name="connsiteX1213" fmla="*/ 1435466 w 6834334"/>
              <a:gd name="connsiteY1213" fmla="*/ 866794 h 3816424"/>
              <a:gd name="connsiteX1214" fmla="*/ 1463339 w 6834334"/>
              <a:gd name="connsiteY1214" fmla="*/ 880840 h 3816424"/>
              <a:gd name="connsiteX1215" fmla="*/ 1435466 w 6834334"/>
              <a:gd name="connsiteY1215" fmla="*/ 894886 h 3816424"/>
              <a:gd name="connsiteX1216" fmla="*/ 1407593 w 6834334"/>
              <a:gd name="connsiteY1216" fmla="*/ 937023 h 3816424"/>
              <a:gd name="connsiteX1217" fmla="*/ 1393656 w 6834334"/>
              <a:gd name="connsiteY1217" fmla="*/ 993206 h 3816424"/>
              <a:gd name="connsiteX1218" fmla="*/ 1393656 w 6834334"/>
              <a:gd name="connsiteY1218" fmla="*/ 1035344 h 3816424"/>
              <a:gd name="connsiteX1219" fmla="*/ 1407593 w 6834334"/>
              <a:gd name="connsiteY1219" fmla="*/ 1021298 h 3816424"/>
              <a:gd name="connsiteX1220" fmla="*/ 1435466 w 6834334"/>
              <a:gd name="connsiteY1220" fmla="*/ 1077482 h 3816424"/>
              <a:gd name="connsiteX1221" fmla="*/ 1449402 w 6834334"/>
              <a:gd name="connsiteY1221" fmla="*/ 1077482 h 3816424"/>
              <a:gd name="connsiteX1222" fmla="*/ 1491212 w 6834334"/>
              <a:gd name="connsiteY1222" fmla="*/ 1091527 h 3816424"/>
              <a:gd name="connsiteX1223" fmla="*/ 1560895 w 6834334"/>
              <a:gd name="connsiteY1223" fmla="*/ 1133665 h 3816424"/>
              <a:gd name="connsiteX1224" fmla="*/ 1616641 w 6834334"/>
              <a:gd name="connsiteY1224" fmla="*/ 1133665 h 3816424"/>
              <a:gd name="connsiteX1225" fmla="*/ 1630578 w 6834334"/>
              <a:gd name="connsiteY1225" fmla="*/ 1189848 h 3816424"/>
              <a:gd name="connsiteX1226" fmla="*/ 1634900 w 6834334"/>
              <a:gd name="connsiteY1226" fmla="*/ 1203641 h 3816424"/>
              <a:gd name="connsiteX1227" fmla="*/ 1641030 w 6834334"/>
              <a:gd name="connsiteY1227" fmla="*/ 1223207 h 3816424"/>
              <a:gd name="connsiteX1228" fmla="*/ 1672387 w 6834334"/>
              <a:gd name="connsiteY1228" fmla="*/ 1246032 h 3816424"/>
              <a:gd name="connsiteX1229" fmla="*/ 1686324 w 6834334"/>
              <a:gd name="connsiteY1229" fmla="*/ 1246032 h 3816424"/>
              <a:gd name="connsiteX1230" fmla="*/ 1700260 w 6834334"/>
              <a:gd name="connsiteY1230" fmla="*/ 1217940 h 3816424"/>
              <a:gd name="connsiteX1231" fmla="*/ 1672387 w 6834334"/>
              <a:gd name="connsiteY1231" fmla="*/ 1161757 h 3816424"/>
              <a:gd name="connsiteX1232" fmla="*/ 1728134 w 6834334"/>
              <a:gd name="connsiteY1232" fmla="*/ 1105573 h 3816424"/>
              <a:gd name="connsiteX1233" fmla="*/ 1686324 w 6834334"/>
              <a:gd name="connsiteY1233" fmla="*/ 1021298 h 3816424"/>
              <a:gd name="connsiteX1234" fmla="*/ 1714197 w 6834334"/>
              <a:gd name="connsiteY1234" fmla="*/ 979161 h 3816424"/>
              <a:gd name="connsiteX1235" fmla="*/ 1700260 w 6834334"/>
              <a:gd name="connsiteY1235" fmla="*/ 951069 h 3816424"/>
              <a:gd name="connsiteX1236" fmla="*/ 1700260 w 6834334"/>
              <a:gd name="connsiteY1236" fmla="*/ 922977 h 3816424"/>
              <a:gd name="connsiteX1237" fmla="*/ 1714197 w 6834334"/>
              <a:gd name="connsiteY1237" fmla="*/ 894886 h 3816424"/>
              <a:gd name="connsiteX1238" fmla="*/ 1769943 w 6834334"/>
              <a:gd name="connsiteY1238" fmla="*/ 908932 h 3816424"/>
              <a:gd name="connsiteX1239" fmla="*/ 1783880 w 6834334"/>
              <a:gd name="connsiteY1239" fmla="*/ 908932 h 3816424"/>
              <a:gd name="connsiteX1240" fmla="*/ 1825689 w 6834334"/>
              <a:gd name="connsiteY1240" fmla="*/ 937023 h 3816424"/>
              <a:gd name="connsiteX1241" fmla="*/ 1867499 w 6834334"/>
              <a:gd name="connsiteY1241" fmla="*/ 965115 h 3816424"/>
              <a:gd name="connsiteX1242" fmla="*/ 1881436 w 6834334"/>
              <a:gd name="connsiteY1242" fmla="*/ 1021298 h 3816424"/>
              <a:gd name="connsiteX1243" fmla="*/ 1909309 w 6834334"/>
              <a:gd name="connsiteY1243" fmla="*/ 1035344 h 3816424"/>
              <a:gd name="connsiteX1244" fmla="*/ 1951118 w 6834334"/>
              <a:gd name="connsiteY1244" fmla="*/ 993206 h 3816424"/>
              <a:gd name="connsiteX1245" fmla="*/ 1965055 w 6834334"/>
              <a:gd name="connsiteY1245" fmla="*/ 979161 h 3816424"/>
              <a:gd name="connsiteX1246" fmla="*/ 1978992 w 6834334"/>
              <a:gd name="connsiteY1246" fmla="*/ 979161 h 3816424"/>
              <a:gd name="connsiteX1247" fmla="*/ 1992928 w 6834334"/>
              <a:gd name="connsiteY1247" fmla="*/ 1021298 h 3816424"/>
              <a:gd name="connsiteX1248" fmla="*/ 2020801 w 6834334"/>
              <a:gd name="connsiteY1248" fmla="*/ 1063436 h 3816424"/>
              <a:gd name="connsiteX1249" fmla="*/ 2020801 w 6834334"/>
              <a:gd name="connsiteY1249" fmla="*/ 1077482 h 3816424"/>
              <a:gd name="connsiteX1250" fmla="*/ 2020801 w 6834334"/>
              <a:gd name="connsiteY1250" fmla="*/ 1091527 h 3816424"/>
              <a:gd name="connsiteX1251" fmla="*/ 2048674 w 6834334"/>
              <a:gd name="connsiteY1251" fmla="*/ 1105573 h 3816424"/>
              <a:gd name="connsiteX1252" fmla="*/ 2048674 w 6834334"/>
              <a:gd name="connsiteY1252" fmla="*/ 1119619 h 3816424"/>
              <a:gd name="connsiteX1253" fmla="*/ 2104421 w 6834334"/>
              <a:gd name="connsiteY1253" fmla="*/ 1147711 h 3816424"/>
              <a:gd name="connsiteX1254" fmla="*/ 2048674 w 6834334"/>
              <a:gd name="connsiteY1254" fmla="*/ 1175803 h 3816424"/>
              <a:gd name="connsiteX1255" fmla="*/ 2062611 w 6834334"/>
              <a:gd name="connsiteY1255" fmla="*/ 1189848 h 3816424"/>
              <a:gd name="connsiteX1256" fmla="*/ 2118357 w 6834334"/>
              <a:gd name="connsiteY1256" fmla="*/ 1161757 h 3816424"/>
              <a:gd name="connsiteX1257" fmla="*/ 2118357 w 6834334"/>
              <a:gd name="connsiteY1257" fmla="*/ 1175803 h 3816424"/>
              <a:gd name="connsiteX1258" fmla="*/ 2132294 w 6834334"/>
              <a:gd name="connsiteY1258" fmla="*/ 1217940 h 3816424"/>
              <a:gd name="connsiteX1259" fmla="*/ 2076548 w 6834334"/>
              <a:gd name="connsiteY1259" fmla="*/ 1260078 h 3816424"/>
              <a:gd name="connsiteX1260" fmla="*/ 2006865 w 6834334"/>
              <a:gd name="connsiteY1260" fmla="*/ 1274124 h 3816424"/>
              <a:gd name="connsiteX1261" fmla="*/ 1937182 w 6834334"/>
              <a:gd name="connsiteY1261" fmla="*/ 1274124 h 3816424"/>
              <a:gd name="connsiteX1262" fmla="*/ 1923245 w 6834334"/>
              <a:gd name="connsiteY1262" fmla="*/ 1302215 h 3816424"/>
              <a:gd name="connsiteX1263" fmla="*/ 1881436 w 6834334"/>
              <a:gd name="connsiteY1263" fmla="*/ 1330307 h 3816424"/>
              <a:gd name="connsiteX1264" fmla="*/ 1937182 w 6834334"/>
              <a:gd name="connsiteY1264" fmla="*/ 1302215 h 3816424"/>
              <a:gd name="connsiteX1265" fmla="*/ 1978992 w 6834334"/>
              <a:gd name="connsiteY1265" fmla="*/ 1316261 h 3816424"/>
              <a:gd name="connsiteX1266" fmla="*/ 1951118 w 6834334"/>
              <a:gd name="connsiteY1266" fmla="*/ 1344353 h 3816424"/>
              <a:gd name="connsiteX1267" fmla="*/ 1965055 w 6834334"/>
              <a:gd name="connsiteY1267" fmla="*/ 1344353 h 3816424"/>
              <a:gd name="connsiteX1268" fmla="*/ 1965055 w 6834334"/>
              <a:gd name="connsiteY1268" fmla="*/ 1358399 h 3816424"/>
              <a:gd name="connsiteX1269" fmla="*/ 1980734 w 6834334"/>
              <a:gd name="connsiteY1269" fmla="*/ 1390002 h 3816424"/>
              <a:gd name="connsiteX1270" fmla="*/ 1987160 w 6834334"/>
              <a:gd name="connsiteY1270" fmla="*/ 1392593 h 3816424"/>
              <a:gd name="connsiteX1271" fmla="*/ 1984785 w 6834334"/>
              <a:gd name="connsiteY1271" fmla="*/ 1387368 h 3816424"/>
              <a:gd name="connsiteX1272" fmla="*/ 1993348 w 6834334"/>
              <a:gd name="connsiteY1272" fmla="*/ 1388591 h 3816424"/>
              <a:gd name="connsiteX1273" fmla="*/ 2008026 w 6834334"/>
              <a:gd name="connsiteY1273" fmla="*/ 1388591 h 3816424"/>
              <a:gd name="connsiteX1274" fmla="*/ 2008026 w 6834334"/>
              <a:gd name="connsiteY1274" fmla="*/ 1400643 h 3816424"/>
              <a:gd name="connsiteX1275" fmla="*/ 2026028 w 6834334"/>
              <a:gd name="connsiteY1275" fmla="*/ 1402292 h 3816424"/>
              <a:gd name="connsiteX1276" fmla="*/ 2034738 w 6834334"/>
              <a:gd name="connsiteY1276" fmla="*/ 1414582 h 3816424"/>
              <a:gd name="connsiteX1277" fmla="*/ 1978992 w 6834334"/>
              <a:gd name="connsiteY1277" fmla="*/ 1442674 h 3816424"/>
              <a:gd name="connsiteX1278" fmla="*/ 1951118 w 6834334"/>
              <a:gd name="connsiteY1278" fmla="*/ 1470766 h 3816424"/>
              <a:gd name="connsiteX1279" fmla="*/ 1937182 w 6834334"/>
              <a:gd name="connsiteY1279" fmla="*/ 1442674 h 3816424"/>
              <a:gd name="connsiteX1280" fmla="*/ 1978992 w 6834334"/>
              <a:gd name="connsiteY1280" fmla="*/ 1414582 h 3816424"/>
              <a:gd name="connsiteX1281" fmla="*/ 1965055 w 6834334"/>
              <a:gd name="connsiteY1281" fmla="*/ 1400536 h 3816424"/>
              <a:gd name="connsiteX1282" fmla="*/ 1951118 w 6834334"/>
              <a:gd name="connsiteY1282" fmla="*/ 1414582 h 3816424"/>
              <a:gd name="connsiteX1283" fmla="*/ 1923245 w 6834334"/>
              <a:gd name="connsiteY1283" fmla="*/ 1414582 h 3816424"/>
              <a:gd name="connsiteX1284" fmla="*/ 1923245 w 6834334"/>
              <a:gd name="connsiteY1284" fmla="*/ 1428628 h 3816424"/>
              <a:gd name="connsiteX1285" fmla="*/ 1895372 w 6834334"/>
              <a:gd name="connsiteY1285" fmla="*/ 1442674 h 3816424"/>
              <a:gd name="connsiteX1286" fmla="*/ 1881436 w 6834334"/>
              <a:gd name="connsiteY1286" fmla="*/ 1442674 h 3816424"/>
              <a:gd name="connsiteX1287" fmla="*/ 1853562 w 6834334"/>
              <a:gd name="connsiteY1287" fmla="*/ 1498857 h 3816424"/>
              <a:gd name="connsiteX1288" fmla="*/ 1853562 w 6834334"/>
              <a:gd name="connsiteY1288" fmla="*/ 1512903 h 3816424"/>
              <a:gd name="connsiteX1289" fmla="*/ 1839626 w 6834334"/>
              <a:gd name="connsiteY1289" fmla="*/ 1512903 h 3816424"/>
              <a:gd name="connsiteX1290" fmla="*/ 1797816 w 6834334"/>
              <a:gd name="connsiteY1290" fmla="*/ 1526949 h 3816424"/>
              <a:gd name="connsiteX1291" fmla="*/ 1825689 w 6834334"/>
              <a:gd name="connsiteY1291" fmla="*/ 1526949 h 3816424"/>
              <a:gd name="connsiteX1292" fmla="*/ 1797816 w 6834334"/>
              <a:gd name="connsiteY1292" fmla="*/ 1540995 h 3816424"/>
              <a:gd name="connsiteX1293" fmla="*/ 1783880 w 6834334"/>
              <a:gd name="connsiteY1293" fmla="*/ 1540995 h 3816424"/>
              <a:gd name="connsiteX1294" fmla="*/ 1783880 w 6834334"/>
              <a:gd name="connsiteY1294" fmla="*/ 1555041 h 3816424"/>
              <a:gd name="connsiteX1295" fmla="*/ 1769943 w 6834334"/>
              <a:gd name="connsiteY1295" fmla="*/ 1583132 h 3816424"/>
              <a:gd name="connsiteX1296" fmla="*/ 1769943 w 6834334"/>
              <a:gd name="connsiteY1296" fmla="*/ 1569087 h 3816424"/>
              <a:gd name="connsiteX1297" fmla="*/ 1756007 w 6834334"/>
              <a:gd name="connsiteY1297" fmla="*/ 1583132 h 3816424"/>
              <a:gd name="connsiteX1298" fmla="*/ 1769943 w 6834334"/>
              <a:gd name="connsiteY1298" fmla="*/ 1597178 h 3816424"/>
              <a:gd name="connsiteX1299" fmla="*/ 1756007 w 6834334"/>
              <a:gd name="connsiteY1299" fmla="*/ 1625270 h 3816424"/>
              <a:gd name="connsiteX1300" fmla="*/ 1756007 w 6834334"/>
              <a:gd name="connsiteY1300" fmla="*/ 1611224 h 3816424"/>
              <a:gd name="connsiteX1301" fmla="*/ 1742070 w 6834334"/>
              <a:gd name="connsiteY1301" fmla="*/ 1583132 h 3816424"/>
              <a:gd name="connsiteX1302" fmla="*/ 1742070 w 6834334"/>
              <a:gd name="connsiteY1302" fmla="*/ 1597178 h 3816424"/>
              <a:gd name="connsiteX1303" fmla="*/ 1742070 w 6834334"/>
              <a:gd name="connsiteY1303" fmla="*/ 1625270 h 3816424"/>
              <a:gd name="connsiteX1304" fmla="*/ 1742070 w 6834334"/>
              <a:gd name="connsiteY1304" fmla="*/ 1639316 h 3816424"/>
              <a:gd name="connsiteX1305" fmla="*/ 1756007 w 6834334"/>
              <a:gd name="connsiteY1305" fmla="*/ 1639316 h 3816424"/>
              <a:gd name="connsiteX1306" fmla="*/ 1742070 w 6834334"/>
              <a:gd name="connsiteY1306" fmla="*/ 1653362 h 3816424"/>
              <a:gd name="connsiteX1307" fmla="*/ 1756007 w 6834334"/>
              <a:gd name="connsiteY1307" fmla="*/ 1653362 h 3816424"/>
              <a:gd name="connsiteX1308" fmla="*/ 1742070 w 6834334"/>
              <a:gd name="connsiteY1308" fmla="*/ 1667408 h 3816424"/>
              <a:gd name="connsiteX1309" fmla="*/ 1742070 w 6834334"/>
              <a:gd name="connsiteY1309" fmla="*/ 1681453 h 3816424"/>
              <a:gd name="connsiteX1310" fmla="*/ 1728134 w 6834334"/>
              <a:gd name="connsiteY1310" fmla="*/ 1695499 h 3816424"/>
              <a:gd name="connsiteX1311" fmla="*/ 1714197 w 6834334"/>
              <a:gd name="connsiteY1311" fmla="*/ 1709545 h 3816424"/>
              <a:gd name="connsiteX1312" fmla="*/ 1644514 w 6834334"/>
              <a:gd name="connsiteY1312" fmla="*/ 1793820 h 3816424"/>
              <a:gd name="connsiteX1313" fmla="*/ 1658451 w 6834334"/>
              <a:gd name="connsiteY1313" fmla="*/ 1850004 h 3816424"/>
              <a:gd name="connsiteX1314" fmla="*/ 1672387 w 6834334"/>
              <a:gd name="connsiteY1314" fmla="*/ 1892141 h 3816424"/>
              <a:gd name="connsiteX1315" fmla="*/ 1658451 w 6834334"/>
              <a:gd name="connsiteY1315" fmla="*/ 1920233 h 3816424"/>
              <a:gd name="connsiteX1316" fmla="*/ 1644514 w 6834334"/>
              <a:gd name="connsiteY1316" fmla="*/ 1892141 h 3816424"/>
              <a:gd name="connsiteX1317" fmla="*/ 1616641 w 6834334"/>
              <a:gd name="connsiteY1317" fmla="*/ 1864050 h 3816424"/>
              <a:gd name="connsiteX1318" fmla="*/ 1588768 w 6834334"/>
              <a:gd name="connsiteY1318" fmla="*/ 1793820 h 3816424"/>
              <a:gd name="connsiteX1319" fmla="*/ 1574831 w 6834334"/>
              <a:gd name="connsiteY1319" fmla="*/ 1807866 h 3816424"/>
              <a:gd name="connsiteX1320" fmla="*/ 1533022 w 6834334"/>
              <a:gd name="connsiteY1320" fmla="*/ 1793820 h 3816424"/>
              <a:gd name="connsiteX1321" fmla="*/ 1519085 w 6834334"/>
              <a:gd name="connsiteY1321" fmla="*/ 1793820 h 3816424"/>
              <a:gd name="connsiteX1322" fmla="*/ 1491212 w 6834334"/>
              <a:gd name="connsiteY1322" fmla="*/ 1793820 h 3816424"/>
              <a:gd name="connsiteX1323" fmla="*/ 1491212 w 6834334"/>
              <a:gd name="connsiteY1323" fmla="*/ 1821912 h 3816424"/>
              <a:gd name="connsiteX1324" fmla="*/ 1449402 w 6834334"/>
              <a:gd name="connsiteY1324" fmla="*/ 1807866 h 3816424"/>
              <a:gd name="connsiteX1325" fmla="*/ 1435466 w 6834334"/>
              <a:gd name="connsiteY1325" fmla="*/ 1807866 h 3816424"/>
              <a:gd name="connsiteX1326" fmla="*/ 1407593 w 6834334"/>
              <a:gd name="connsiteY1326" fmla="*/ 1807866 h 3816424"/>
              <a:gd name="connsiteX1327" fmla="*/ 1379720 w 6834334"/>
              <a:gd name="connsiteY1327" fmla="*/ 1835958 h 3816424"/>
              <a:gd name="connsiteX1328" fmla="*/ 1351846 w 6834334"/>
              <a:gd name="connsiteY1328" fmla="*/ 1835958 h 3816424"/>
              <a:gd name="connsiteX1329" fmla="*/ 1337910 w 6834334"/>
              <a:gd name="connsiteY1329" fmla="*/ 1892141 h 3816424"/>
              <a:gd name="connsiteX1330" fmla="*/ 1337910 w 6834334"/>
              <a:gd name="connsiteY1330" fmla="*/ 1906187 h 3816424"/>
              <a:gd name="connsiteX1331" fmla="*/ 1337910 w 6834334"/>
              <a:gd name="connsiteY1331" fmla="*/ 1934279 h 3816424"/>
              <a:gd name="connsiteX1332" fmla="*/ 1337910 w 6834334"/>
              <a:gd name="connsiteY1332" fmla="*/ 1976416 h 3816424"/>
              <a:gd name="connsiteX1333" fmla="*/ 1337910 w 6834334"/>
              <a:gd name="connsiteY1333" fmla="*/ 1990462 h 3816424"/>
              <a:gd name="connsiteX1334" fmla="*/ 1337910 w 6834334"/>
              <a:gd name="connsiteY1334" fmla="*/ 2018554 h 3816424"/>
              <a:gd name="connsiteX1335" fmla="*/ 1351846 w 6834334"/>
              <a:gd name="connsiteY1335" fmla="*/ 2032600 h 3816424"/>
              <a:gd name="connsiteX1336" fmla="*/ 1379720 w 6834334"/>
              <a:gd name="connsiteY1336" fmla="*/ 2060692 h 3816424"/>
              <a:gd name="connsiteX1337" fmla="*/ 1393656 w 6834334"/>
              <a:gd name="connsiteY1337" fmla="*/ 2074737 h 3816424"/>
              <a:gd name="connsiteX1338" fmla="*/ 1435466 w 6834334"/>
              <a:gd name="connsiteY1338" fmla="*/ 2060692 h 3816424"/>
              <a:gd name="connsiteX1339" fmla="*/ 1449402 w 6834334"/>
              <a:gd name="connsiteY1339" fmla="*/ 2074737 h 3816424"/>
              <a:gd name="connsiteX1340" fmla="*/ 1463339 w 6834334"/>
              <a:gd name="connsiteY1340" fmla="*/ 2060692 h 3816424"/>
              <a:gd name="connsiteX1341" fmla="*/ 1477275 w 6834334"/>
              <a:gd name="connsiteY1341" fmla="*/ 2032600 h 3816424"/>
              <a:gd name="connsiteX1342" fmla="*/ 1505148 w 6834334"/>
              <a:gd name="connsiteY1342" fmla="*/ 2004508 h 3816424"/>
              <a:gd name="connsiteX1343" fmla="*/ 1519085 w 6834334"/>
              <a:gd name="connsiteY1343" fmla="*/ 2004508 h 3816424"/>
              <a:gd name="connsiteX1344" fmla="*/ 1546958 w 6834334"/>
              <a:gd name="connsiteY1344" fmla="*/ 2004508 h 3816424"/>
              <a:gd name="connsiteX1345" fmla="*/ 1533022 w 6834334"/>
              <a:gd name="connsiteY1345" fmla="*/ 2046646 h 3816424"/>
              <a:gd name="connsiteX1346" fmla="*/ 1519085 w 6834334"/>
              <a:gd name="connsiteY1346" fmla="*/ 2074737 h 3816424"/>
              <a:gd name="connsiteX1347" fmla="*/ 1519085 w 6834334"/>
              <a:gd name="connsiteY1347" fmla="*/ 2078469 h 3816424"/>
              <a:gd name="connsiteX1348" fmla="*/ 1519085 w 6834334"/>
              <a:gd name="connsiteY1348" fmla="*/ 2102829 h 3816424"/>
              <a:gd name="connsiteX1349" fmla="*/ 1505148 w 6834334"/>
              <a:gd name="connsiteY1349" fmla="*/ 2116875 h 3816424"/>
              <a:gd name="connsiteX1350" fmla="*/ 1505148 w 6834334"/>
              <a:gd name="connsiteY1350" fmla="*/ 2130921 h 3816424"/>
              <a:gd name="connsiteX1351" fmla="*/ 1574831 w 6834334"/>
              <a:gd name="connsiteY1351" fmla="*/ 2130921 h 3816424"/>
              <a:gd name="connsiteX1352" fmla="*/ 1602704 w 6834334"/>
              <a:gd name="connsiteY1352" fmla="*/ 2144967 h 3816424"/>
              <a:gd name="connsiteX1353" fmla="*/ 1602704 w 6834334"/>
              <a:gd name="connsiteY1353" fmla="*/ 2159013 h 3816424"/>
              <a:gd name="connsiteX1354" fmla="*/ 1602704 w 6834334"/>
              <a:gd name="connsiteY1354" fmla="*/ 2187104 h 3816424"/>
              <a:gd name="connsiteX1355" fmla="*/ 1602704 w 6834334"/>
              <a:gd name="connsiteY1355" fmla="*/ 2229242 h 3816424"/>
              <a:gd name="connsiteX1356" fmla="*/ 1630578 w 6834334"/>
              <a:gd name="connsiteY1356" fmla="*/ 2257334 h 3816424"/>
              <a:gd name="connsiteX1357" fmla="*/ 1644514 w 6834334"/>
              <a:gd name="connsiteY1357" fmla="*/ 2285425 h 3816424"/>
              <a:gd name="connsiteX1358" fmla="*/ 1686324 w 6834334"/>
              <a:gd name="connsiteY1358" fmla="*/ 2271379 h 3816424"/>
              <a:gd name="connsiteX1359" fmla="*/ 1728134 w 6834334"/>
              <a:gd name="connsiteY1359" fmla="*/ 2285425 h 3816424"/>
              <a:gd name="connsiteX1360" fmla="*/ 1742070 w 6834334"/>
              <a:gd name="connsiteY1360" fmla="*/ 2285425 h 3816424"/>
              <a:gd name="connsiteX1361" fmla="*/ 1756007 w 6834334"/>
              <a:gd name="connsiteY1361" fmla="*/ 2271379 h 3816424"/>
              <a:gd name="connsiteX1362" fmla="*/ 1756007 w 6834334"/>
              <a:gd name="connsiteY1362" fmla="*/ 2243288 h 3816424"/>
              <a:gd name="connsiteX1363" fmla="*/ 1769943 w 6834334"/>
              <a:gd name="connsiteY1363" fmla="*/ 2229242 h 3816424"/>
              <a:gd name="connsiteX1364" fmla="*/ 1811753 w 6834334"/>
              <a:gd name="connsiteY1364" fmla="*/ 2215196 h 3816424"/>
              <a:gd name="connsiteX1365" fmla="*/ 1839626 w 6834334"/>
              <a:gd name="connsiteY1365" fmla="*/ 2201150 h 3816424"/>
              <a:gd name="connsiteX1366" fmla="*/ 1839626 w 6834334"/>
              <a:gd name="connsiteY1366" fmla="*/ 2215196 h 3816424"/>
              <a:gd name="connsiteX1367" fmla="*/ 1825689 w 6834334"/>
              <a:gd name="connsiteY1367" fmla="*/ 2257334 h 3816424"/>
              <a:gd name="connsiteX1368" fmla="*/ 1839626 w 6834334"/>
              <a:gd name="connsiteY1368" fmla="*/ 2271379 h 3816424"/>
              <a:gd name="connsiteX1369" fmla="*/ 1853562 w 6834334"/>
              <a:gd name="connsiteY1369" fmla="*/ 2257334 h 3816424"/>
              <a:gd name="connsiteX1370" fmla="*/ 1839626 w 6834334"/>
              <a:gd name="connsiteY1370" fmla="*/ 2243288 h 3816424"/>
              <a:gd name="connsiteX1371" fmla="*/ 1853562 w 6834334"/>
              <a:gd name="connsiteY1371" fmla="*/ 2229242 h 3816424"/>
              <a:gd name="connsiteX1372" fmla="*/ 1867499 w 6834334"/>
              <a:gd name="connsiteY1372" fmla="*/ 2229242 h 3816424"/>
              <a:gd name="connsiteX1373" fmla="*/ 1853562 w 6834334"/>
              <a:gd name="connsiteY1373" fmla="*/ 2215196 h 3816424"/>
              <a:gd name="connsiteX1374" fmla="*/ 1867499 w 6834334"/>
              <a:gd name="connsiteY1374" fmla="*/ 2215196 h 3816424"/>
              <a:gd name="connsiteX1375" fmla="*/ 1895372 w 6834334"/>
              <a:gd name="connsiteY1375" fmla="*/ 2229242 h 3816424"/>
              <a:gd name="connsiteX1376" fmla="*/ 1909309 w 6834334"/>
              <a:gd name="connsiteY1376" fmla="*/ 2243288 h 3816424"/>
              <a:gd name="connsiteX1377" fmla="*/ 1937182 w 6834334"/>
              <a:gd name="connsiteY1377" fmla="*/ 2243288 h 3816424"/>
              <a:gd name="connsiteX1378" fmla="*/ 1951118 w 6834334"/>
              <a:gd name="connsiteY1378" fmla="*/ 2257334 h 3816424"/>
              <a:gd name="connsiteX1379" fmla="*/ 1978992 w 6834334"/>
              <a:gd name="connsiteY1379" fmla="*/ 2243288 h 3816424"/>
              <a:gd name="connsiteX1380" fmla="*/ 1992928 w 6834334"/>
              <a:gd name="connsiteY1380" fmla="*/ 2243288 h 3816424"/>
              <a:gd name="connsiteX1381" fmla="*/ 2006865 w 6834334"/>
              <a:gd name="connsiteY1381" fmla="*/ 2243288 h 3816424"/>
              <a:gd name="connsiteX1382" fmla="*/ 2034738 w 6834334"/>
              <a:gd name="connsiteY1382" fmla="*/ 2257334 h 3816424"/>
              <a:gd name="connsiteX1383" fmla="*/ 2048674 w 6834334"/>
              <a:gd name="connsiteY1383" fmla="*/ 2285425 h 3816424"/>
              <a:gd name="connsiteX1384" fmla="*/ 2062611 w 6834334"/>
              <a:gd name="connsiteY1384" fmla="*/ 2285425 h 3816424"/>
              <a:gd name="connsiteX1385" fmla="*/ 2090484 w 6834334"/>
              <a:gd name="connsiteY1385" fmla="*/ 2313517 h 3816424"/>
              <a:gd name="connsiteX1386" fmla="*/ 2104421 w 6834334"/>
              <a:gd name="connsiteY1386" fmla="*/ 2327563 h 3816424"/>
              <a:gd name="connsiteX1387" fmla="*/ 2146230 w 6834334"/>
              <a:gd name="connsiteY1387" fmla="*/ 2341609 h 3816424"/>
              <a:gd name="connsiteX1388" fmla="*/ 2160167 w 6834334"/>
              <a:gd name="connsiteY1388" fmla="*/ 2341609 h 3816424"/>
              <a:gd name="connsiteX1389" fmla="*/ 2188040 w 6834334"/>
              <a:gd name="connsiteY1389" fmla="*/ 2355655 h 3816424"/>
              <a:gd name="connsiteX1390" fmla="*/ 2229850 w 6834334"/>
              <a:gd name="connsiteY1390" fmla="*/ 2383746 h 3816424"/>
              <a:gd name="connsiteX1391" fmla="*/ 2243786 w 6834334"/>
              <a:gd name="connsiteY1391" fmla="*/ 2425884 h 3816424"/>
              <a:gd name="connsiteX1392" fmla="*/ 2257723 w 6834334"/>
              <a:gd name="connsiteY1392" fmla="*/ 2439930 h 3816424"/>
              <a:gd name="connsiteX1393" fmla="*/ 2229850 w 6834334"/>
              <a:gd name="connsiteY1393" fmla="*/ 2482067 h 3816424"/>
              <a:gd name="connsiteX1394" fmla="*/ 2229850 w 6834334"/>
              <a:gd name="connsiteY1394" fmla="*/ 2496113 h 3816424"/>
              <a:gd name="connsiteX1395" fmla="*/ 2243786 w 6834334"/>
              <a:gd name="connsiteY1395" fmla="*/ 2510159 h 3816424"/>
              <a:gd name="connsiteX1396" fmla="*/ 2257723 w 6834334"/>
              <a:gd name="connsiteY1396" fmla="*/ 2510159 h 3816424"/>
              <a:gd name="connsiteX1397" fmla="*/ 2257723 w 6834334"/>
              <a:gd name="connsiteY1397" fmla="*/ 2524205 h 3816424"/>
              <a:gd name="connsiteX1398" fmla="*/ 2271659 w 6834334"/>
              <a:gd name="connsiteY1398" fmla="*/ 2510159 h 3816424"/>
              <a:gd name="connsiteX1399" fmla="*/ 2278015 w 6834334"/>
              <a:gd name="connsiteY1399" fmla="*/ 2496066 h 3816424"/>
              <a:gd name="connsiteX1400" fmla="*/ 2271277 w 6834334"/>
              <a:gd name="connsiteY1400" fmla="*/ 2502816 h 3816424"/>
              <a:gd name="connsiteX1401" fmla="*/ 2260497 w 6834334"/>
              <a:gd name="connsiteY1401" fmla="*/ 2507097 h 3816424"/>
              <a:gd name="connsiteX1402" fmla="*/ 2231140 w 6834334"/>
              <a:gd name="connsiteY1402" fmla="*/ 2479697 h 3816424"/>
              <a:gd name="connsiteX1403" fmla="*/ 2245818 w 6834334"/>
              <a:gd name="connsiteY1403" fmla="*/ 2465997 h 3816424"/>
              <a:gd name="connsiteX1404" fmla="*/ 2260497 w 6834334"/>
              <a:gd name="connsiteY1404" fmla="*/ 2465997 h 3816424"/>
              <a:gd name="connsiteX1405" fmla="*/ 2275176 w 6834334"/>
              <a:gd name="connsiteY1405" fmla="*/ 2479697 h 3816424"/>
              <a:gd name="connsiteX1406" fmla="*/ 2289854 w 6834334"/>
              <a:gd name="connsiteY1406" fmla="*/ 2479697 h 3816424"/>
              <a:gd name="connsiteX1407" fmla="*/ 2287331 w 6834334"/>
              <a:gd name="connsiteY1407" fmla="*/ 2483978 h 3816424"/>
              <a:gd name="connsiteX1408" fmla="*/ 2283491 w 6834334"/>
              <a:gd name="connsiteY1408" fmla="*/ 2489416 h 3816424"/>
              <a:gd name="connsiteX1409" fmla="*/ 2299532 w 6834334"/>
              <a:gd name="connsiteY1409" fmla="*/ 2482067 h 3816424"/>
              <a:gd name="connsiteX1410" fmla="*/ 2341342 w 6834334"/>
              <a:gd name="connsiteY1410" fmla="*/ 2496113 h 3816424"/>
              <a:gd name="connsiteX1411" fmla="*/ 2355279 w 6834334"/>
              <a:gd name="connsiteY1411" fmla="*/ 2510159 h 3816424"/>
              <a:gd name="connsiteX1412" fmla="*/ 2355279 w 6834334"/>
              <a:gd name="connsiteY1412" fmla="*/ 2524205 h 3816424"/>
              <a:gd name="connsiteX1413" fmla="*/ 2369215 w 6834334"/>
              <a:gd name="connsiteY1413" fmla="*/ 2524205 h 3816424"/>
              <a:gd name="connsiteX1414" fmla="*/ 2411025 w 6834334"/>
              <a:gd name="connsiteY1414" fmla="*/ 2538251 h 3816424"/>
              <a:gd name="connsiteX1415" fmla="*/ 2424962 w 6834334"/>
              <a:gd name="connsiteY1415" fmla="*/ 2524205 h 3816424"/>
              <a:gd name="connsiteX1416" fmla="*/ 2466771 w 6834334"/>
              <a:gd name="connsiteY1416" fmla="*/ 2538251 h 3816424"/>
              <a:gd name="connsiteX1417" fmla="*/ 2494644 w 6834334"/>
              <a:gd name="connsiteY1417" fmla="*/ 2580388 h 3816424"/>
              <a:gd name="connsiteX1418" fmla="*/ 2522518 w 6834334"/>
              <a:gd name="connsiteY1418" fmla="*/ 2580388 h 3816424"/>
              <a:gd name="connsiteX1419" fmla="*/ 2536454 w 6834334"/>
              <a:gd name="connsiteY1419" fmla="*/ 2622526 h 3816424"/>
              <a:gd name="connsiteX1420" fmla="*/ 2494644 w 6834334"/>
              <a:gd name="connsiteY1420" fmla="*/ 2720847 h 3816424"/>
              <a:gd name="connsiteX1421" fmla="*/ 2480708 w 6834334"/>
              <a:gd name="connsiteY1421" fmla="*/ 2734893 h 3816424"/>
              <a:gd name="connsiteX1422" fmla="*/ 2466771 w 6834334"/>
              <a:gd name="connsiteY1422" fmla="*/ 2748939 h 3816424"/>
              <a:gd name="connsiteX1423" fmla="*/ 2466771 w 6834334"/>
              <a:gd name="connsiteY1423" fmla="*/ 2805122 h 3816424"/>
              <a:gd name="connsiteX1424" fmla="*/ 2452835 w 6834334"/>
              <a:gd name="connsiteY1424" fmla="*/ 2847260 h 3816424"/>
              <a:gd name="connsiteX1425" fmla="*/ 2452835 w 6834334"/>
              <a:gd name="connsiteY1425" fmla="*/ 2875352 h 3816424"/>
              <a:gd name="connsiteX1426" fmla="*/ 2438898 w 6834334"/>
              <a:gd name="connsiteY1426" fmla="*/ 2889398 h 3816424"/>
              <a:gd name="connsiteX1427" fmla="*/ 2424962 w 6834334"/>
              <a:gd name="connsiteY1427" fmla="*/ 2931535 h 3816424"/>
              <a:gd name="connsiteX1428" fmla="*/ 2411025 w 6834334"/>
              <a:gd name="connsiteY1428" fmla="*/ 2945581 h 3816424"/>
              <a:gd name="connsiteX1429" fmla="*/ 2383152 w 6834334"/>
              <a:gd name="connsiteY1429" fmla="*/ 2973673 h 3816424"/>
              <a:gd name="connsiteX1430" fmla="*/ 2355279 w 6834334"/>
              <a:gd name="connsiteY1430" fmla="*/ 2973673 h 3816424"/>
              <a:gd name="connsiteX1431" fmla="*/ 2341342 w 6834334"/>
              <a:gd name="connsiteY1431" fmla="*/ 2987719 h 3816424"/>
              <a:gd name="connsiteX1432" fmla="*/ 2299532 w 6834334"/>
              <a:gd name="connsiteY1432" fmla="*/ 3015810 h 3816424"/>
              <a:gd name="connsiteX1433" fmla="*/ 2285596 w 6834334"/>
              <a:gd name="connsiteY1433" fmla="*/ 3029856 h 3816424"/>
              <a:gd name="connsiteX1434" fmla="*/ 2271659 w 6834334"/>
              <a:gd name="connsiteY1434" fmla="*/ 3057948 h 3816424"/>
              <a:gd name="connsiteX1435" fmla="*/ 2271659 w 6834334"/>
              <a:gd name="connsiteY1435" fmla="*/ 3100085 h 3816424"/>
              <a:gd name="connsiteX1436" fmla="*/ 2243786 w 6834334"/>
              <a:gd name="connsiteY1436" fmla="*/ 3142223 h 3816424"/>
              <a:gd name="connsiteX1437" fmla="*/ 2243786 w 6834334"/>
              <a:gd name="connsiteY1437" fmla="*/ 3147490 h 3816424"/>
              <a:gd name="connsiteX1438" fmla="*/ 2243786 w 6834334"/>
              <a:gd name="connsiteY1438" fmla="*/ 3156269 h 3816424"/>
              <a:gd name="connsiteX1439" fmla="*/ 2201976 w 6834334"/>
              <a:gd name="connsiteY1439" fmla="*/ 3198406 h 3816424"/>
              <a:gd name="connsiteX1440" fmla="*/ 2160167 w 6834334"/>
              <a:gd name="connsiteY1440" fmla="*/ 3268636 h 3816424"/>
              <a:gd name="connsiteX1441" fmla="*/ 2118357 w 6834334"/>
              <a:gd name="connsiteY1441" fmla="*/ 3254590 h 3816424"/>
              <a:gd name="connsiteX1442" fmla="*/ 2090484 w 6834334"/>
              <a:gd name="connsiteY1442" fmla="*/ 3240544 h 3816424"/>
              <a:gd name="connsiteX1443" fmla="*/ 2090484 w 6834334"/>
              <a:gd name="connsiteY1443" fmla="*/ 3254590 h 3816424"/>
              <a:gd name="connsiteX1444" fmla="*/ 2104421 w 6834334"/>
              <a:gd name="connsiteY1444" fmla="*/ 3268636 h 3816424"/>
              <a:gd name="connsiteX1445" fmla="*/ 2104421 w 6834334"/>
              <a:gd name="connsiteY1445" fmla="*/ 3282682 h 3816424"/>
              <a:gd name="connsiteX1446" fmla="*/ 2118357 w 6834334"/>
              <a:gd name="connsiteY1446" fmla="*/ 3296727 h 3816424"/>
              <a:gd name="connsiteX1447" fmla="*/ 2118357 w 6834334"/>
              <a:gd name="connsiteY1447" fmla="*/ 3324819 h 3816424"/>
              <a:gd name="connsiteX1448" fmla="*/ 2104421 w 6834334"/>
              <a:gd name="connsiteY1448" fmla="*/ 3338865 h 3816424"/>
              <a:gd name="connsiteX1449" fmla="*/ 2062611 w 6834334"/>
              <a:gd name="connsiteY1449" fmla="*/ 3366957 h 3816424"/>
              <a:gd name="connsiteX1450" fmla="*/ 2020801 w 6834334"/>
              <a:gd name="connsiteY1450" fmla="*/ 3366957 h 3816424"/>
              <a:gd name="connsiteX1451" fmla="*/ 2020801 w 6834334"/>
              <a:gd name="connsiteY1451" fmla="*/ 3409094 h 3816424"/>
              <a:gd name="connsiteX1452" fmla="*/ 1992928 w 6834334"/>
              <a:gd name="connsiteY1452" fmla="*/ 3423140 h 3816424"/>
              <a:gd name="connsiteX1453" fmla="*/ 1965055 w 6834334"/>
              <a:gd name="connsiteY1453" fmla="*/ 3409094 h 3816424"/>
              <a:gd name="connsiteX1454" fmla="*/ 1965055 w 6834334"/>
              <a:gd name="connsiteY1454" fmla="*/ 3423140 h 3816424"/>
              <a:gd name="connsiteX1455" fmla="*/ 1978992 w 6834334"/>
              <a:gd name="connsiteY1455" fmla="*/ 3451232 h 3816424"/>
              <a:gd name="connsiteX1456" fmla="*/ 1992928 w 6834334"/>
              <a:gd name="connsiteY1456" fmla="*/ 3451232 h 3816424"/>
              <a:gd name="connsiteX1457" fmla="*/ 1978992 w 6834334"/>
              <a:gd name="connsiteY1457" fmla="*/ 3465278 h 3816424"/>
              <a:gd name="connsiteX1458" fmla="*/ 1965055 w 6834334"/>
              <a:gd name="connsiteY1458" fmla="*/ 3451232 h 3816424"/>
              <a:gd name="connsiteX1459" fmla="*/ 1978992 w 6834334"/>
              <a:gd name="connsiteY1459" fmla="*/ 3465278 h 3816424"/>
              <a:gd name="connsiteX1460" fmla="*/ 1965055 w 6834334"/>
              <a:gd name="connsiteY1460" fmla="*/ 3507415 h 3816424"/>
              <a:gd name="connsiteX1461" fmla="*/ 1937182 w 6834334"/>
              <a:gd name="connsiteY1461" fmla="*/ 3521461 h 3816424"/>
              <a:gd name="connsiteX1462" fmla="*/ 1923245 w 6834334"/>
              <a:gd name="connsiteY1462" fmla="*/ 3549553 h 3816424"/>
              <a:gd name="connsiteX1463" fmla="*/ 1951118 w 6834334"/>
              <a:gd name="connsiteY1463" fmla="*/ 3591690 h 3816424"/>
              <a:gd name="connsiteX1464" fmla="*/ 1923245 w 6834334"/>
              <a:gd name="connsiteY1464" fmla="*/ 3619782 h 3816424"/>
              <a:gd name="connsiteX1465" fmla="*/ 1923245 w 6834334"/>
              <a:gd name="connsiteY1465" fmla="*/ 3647874 h 3816424"/>
              <a:gd name="connsiteX1466" fmla="*/ 1895372 w 6834334"/>
              <a:gd name="connsiteY1466" fmla="*/ 3661920 h 3816424"/>
              <a:gd name="connsiteX1467" fmla="*/ 1881436 w 6834334"/>
              <a:gd name="connsiteY1467" fmla="*/ 3704057 h 3816424"/>
              <a:gd name="connsiteX1468" fmla="*/ 1895372 w 6834334"/>
              <a:gd name="connsiteY1468" fmla="*/ 3718103 h 3816424"/>
              <a:gd name="connsiteX1469" fmla="*/ 1909309 w 6834334"/>
              <a:gd name="connsiteY1469" fmla="*/ 3774287 h 3816424"/>
              <a:gd name="connsiteX1470" fmla="*/ 1965055 w 6834334"/>
              <a:gd name="connsiteY1470" fmla="*/ 3802378 h 3816424"/>
              <a:gd name="connsiteX1471" fmla="*/ 1951118 w 6834334"/>
              <a:gd name="connsiteY1471" fmla="*/ 3802378 h 3816424"/>
              <a:gd name="connsiteX1472" fmla="*/ 1923245 w 6834334"/>
              <a:gd name="connsiteY1472" fmla="*/ 3816424 h 3816424"/>
              <a:gd name="connsiteX1473" fmla="*/ 1909309 w 6834334"/>
              <a:gd name="connsiteY1473" fmla="*/ 3816424 h 3816424"/>
              <a:gd name="connsiteX1474" fmla="*/ 1881436 w 6834334"/>
              <a:gd name="connsiteY1474" fmla="*/ 3816424 h 3816424"/>
              <a:gd name="connsiteX1475" fmla="*/ 1867499 w 6834334"/>
              <a:gd name="connsiteY1475" fmla="*/ 3802378 h 3816424"/>
              <a:gd name="connsiteX1476" fmla="*/ 1839626 w 6834334"/>
              <a:gd name="connsiteY1476" fmla="*/ 3774287 h 3816424"/>
              <a:gd name="connsiteX1477" fmla="*/ 1825689 w 6834334"/>
              <a:gd name="connsiteY1477" fmla="*/ 3774287 h 3816424"/>
              <a:gd name="connsiteX1478" fmla="*/ 1783880 w 6834334"/>
              <a:gd name="connsiteY1478" fmla="*/ 3746195 h 3816424"/>
              <a:gd name="connsiteX1479" fmla="*/ 1797816 w 6834334"/>
              <a:gd name="connsiteY1479" fmla="*/ 3732149 h 3816424"/>
              <a:gd name="connsiteX1480" fmla="*/ 1783880 w 6834334"/>
              <a:gd name="connsiteY1480" fmla="*/ 3732149 h 3816424"/>
              <a:gd name="connsiteX1481" fmla="*/ 1797816 w 6834334"/>
              <a:gd name="connsiteY1481" fmla="*/ 3718103 h 3816424"/>
              <a:gd name="connsiteX1482" fmla="*/ 1783880 w 6834334"/>
              <a:gd name="connsiteY1482" fmla="*/ 3675966 h 3816424"/>
              <a:gd name="connsiteX1483" fmla="*/ 1769943 w 6834334"/>
              <a:gd name="connsiteY1483" fmla="*/ 3619782 h 3816424"/>
              <a:gd name="connsiteX1484" fmla="*/ 1783880 w 6834334"/>
              <a:gd name="connsiteY1484" fmla="*/ 3577645 h 3816424"/>
              <a:gd name="connsiteX1485" fmla="*/ 1769943 w 6834334"/>
              <a:gd name="connsiteY1485" fmla="*/ 3563599 h 3816424"/>
              <a:gd name="connsiteX1486" fmla="*/ 1769943 w 6834334"/>
              <a:gd name="connsiteY1486" fmla="*/ 3549553 h 3816424"/>
              <a:gd name="connsiteX1487" fmla="*/ 1783880 w 6834334"/>
              <a:gd name="connsiteY1487" fmla="*/ 3535507 h 3816424"/>
              <a:gd name="connsiteX1488" fmla="*/ 1797816 w 6834334"/>
              <a:gd name="connsiteY1488" fmla="*/ 3549553 h 3816424"/>
              <a:gd name="connsiteX1489" fmla="*/ 1825689 w 6834334"/>
              <a:gd name="connsiteY1489" fmla="*/ 3437186 h 3816424"/>
              <a:gd name="connsiteX1490" fmla="*/ 1811753 w 6834334"/>
              <a:gd name="connsiteY1490" fmla="*/ 3437186 h 3816424"/>
              <a:gd name="connsiteX1491" fmla="*/ 1797816 w 6834334"/>
              <a:gd name="connsiteY1491" fmla="*/ 3437186 h 3816424"/>
              <a:gd name="connsiteX1492" fmla="*/ 1797816 w 6834334"/>
              <a:gd name="connsiteY1492" fmla="*/ 3409094 h 3816424"/>
              <a:gd name="connsiteX1493" fmla="*/ 1797816 w 6834334"/>
              <a:gd name="connsiteY1493" fmla="*/ 3381003 h 3816424"/>
              <a:gd name="connsiteX1494" fmla="*/ 1811753 w 6834334"/>
              <a:gd name="connsiteY1494" fmla="*/ 3381003 h 3816424"/>
              <a:gd name="connsiteX1495" fmla="*/ 1797816 w 6834334"/>
              <a:gd name="connsiteY1495" fmla="*/ 3366957 h 3816424"/>
              <a:gd name="connsiteX1496" fmla="*/ 1797816 w 6834334"/>
              <a:gd name="connsiteY1496" fmla="*/ 3338865 h 3816424"/>
              <a:gd name="connsiteX1497" fmla="*/ 1811753 w 6834334"/>
              <a:gd name="connsiteY1497" fmla="*/ 3296727 h 3816424"/>
              <a:gd name="connsiteX1498" fmla="*/ 1825689 w 6834334"/>
              <a:gd name="connsiteY1498" fmla="*/ 3268636 h 3816424"/>
              <a:gd name="connsiteX1499" fmla="*/ 1839626 w 6834334"/>
              <a:gd name="connsiteY1499" fmla="*/ 3226498 h 3816424"/>
              <a:gd name="connsiteX1500" fmla="*/ 1839626 w 6834334"/>
              <a:gd name="connsiteY1500" fmla="*/ 3170315 h 3816424"/>
              <a:gd name="connsiteX1501" fmla="*/ 1839626 w 6834334"/>
              <a:gd name="connsiteY1501" fmla="*/ 3128177 h 3816424"/>
              <a:gd name="connsiteX1502" fmla="*/ 1853562 w 6834334"/>
              <a:gd name="connsiteY1502" fmla="*/ 3057948 h 3816424"/>
              <a:gd name="connsiteX1503" fmla="*/ 1853562 w 6834334"/>
              <a:gd name="connsiteY1503" fmla="*/ 3043902 h 3816424"/>
              <a:gd name="connsiteX1504" fmla="*/ 1867499 w 6834334"/>
              <a:gd name="connsiteY1504" fmla="*/ 3015810 h 3816424"/>
              <a:gd name="connsiteX1505" fmla="*/ 1867499 w 6834334"/>
              <a:gd name="connsiteY1505" fmla="*/ 2987719 h 3816424"/>
              <a:gd name="connsiteX1506" fmla="*/ 1867499 w 6834334"/>
              <a:gd name="connsiteY1506" fmla="*/ 2945581 h 3816424"/>
              <a:gd name="connsiteX1507" fmla="*/ 1867499 w 6834334"/>
              <a:gd name="connsiteY1507" fmla="*/ 2889398 h 3816424"/>
              <a:gd name="connsiteX1508" fmla="*/ 1825689 w 6834334"/>
              <a:gd name="connsiteY1508" fmla="*/ 2847260 h 3816424"/>
              <a:gd name="connsiteX1509" fmla="*/ 1811753 w 6834334"/>
              <a:gd name="connsiteY1509" fmla="*/ 2833214 h 3816424"/>
              <a:gd name="connsiteX1510" fmla="*/ 1783880 w 6834334"/>
              <a:gd name="connsiteY1510" fmla="*/ 2819168 h 3816424"/>
              <a:gd name="connsiteX1511" fmla="*/ 1742070 w 6834334"/>
              <a:gd name="connsiteY1511" fmla="*/ 2791077 h 3816424"/>
              <a:gd name="connsiteX1512" fmla="*/ 1742070 w 6834334"/>
              <a:gd name="connsiteY1512" fmla="*/ 2762985 h 3816424"/>
              <a:gd name="connsiteX1513" fmla="*/ 1728134 w 6834334"/>
              <a:gd name="connsiteY1513" fmla="*/ 2734893 h 3816424"/>
              <a:gd name="connsiteX1514" fmla="*/ 1700260 w 6834334"/>
              <a:gd name="connsiteY1514" fmla="*/ 2692755 h 3816424"/>
              <a:gd name="connsiteX1515" fmla="*/ 1686324 w 6834334"/>
              <a:gd name="connsiteY1515" fmla="*/ 2650618 h 3816424"/>
              <a:gd name="connsiteX1516" fmla="*/ 1686324 w 6834334"/>
              <a:gd name="connsiteY1516" fmla="*/ 2636572 h 3816424"/>
              <a:gd name="connsiteX1517" fmla="*/ 1672387 w 6834334"/>
              <a:gd name="connsiteY1517" fmla="*/ 2622526 h 3816424"/>
              <a:gd name="connsiteX1518" fmla="*/ 1658451 w 6834334"/>
              <a:gd name="connsiteY1518" fmla="*/ 2622526 h 3816424"/>
              <a:gd name="connsiteX1519" fmla="*/ 1644514 w 6834334"/>
              <a:gd name="connsiteY1519" fmla="*/ 2580388 h 3816424"/>
              <a:gd name="connsiteX1520" fmla="*/ 1658451 w 6834334"/>
              <a:gd name="connsiteY1520" fmla="*/ 2552297 h 3816424"/>
              <a:gd name="connsiteX1521" fmla="*/ 1672387 w 6834334"/>
              <a:gd name="connsiteY1521" fmla="*/ 2524205 h 3816424"/>
              <a:gd name="connsiteX1522" fmla="*/ 1658451 w 6834334"/>
              <a:gd name="connsiteY1522" fmla="*/ 2510159 h 3816424"/>
              <a:gd name="connsiteX1523" fmla="*/ 1672387 w 6834334"/>
              <a:gd name="connsiteY1523" fmla="*/ 2453976 h 3816424"/>
              <a:gd name="connsiteX1524" fmla="*/ 1700260 w 6834334"/>
              <a:gd name="connsiteY1524" fmla="*/ 2425884 h 3816424"/>
              <a:gd name="connsiteX1525" fmla="*/ 1728134 w 6834334"/>
              <a:gd name="connsiteY1525" fmla="*/ 2397792 h 3816424"/>
              <a:gd name="connsiteX1526" fmla="*/ 1714197 w 6834334"/>
              <a:gd name="connsiteY1526" fmla="*/ 2383746 h 3816424"/>
              <a:gd name="connsiteX1527" fmla="*/ 1728134 w 6834334"/>
              <a:gd name="connsiteY1527" fmla="*/ 2383746 h 3816424"/>
              <a:gd name="connsiteX1528" fmla="*/ 1728134 w 6834334"/>
              <a:gd name="connsiteY1528" fmla="*/ 2369700 h 3816424"/>
              <a:gd name="connsiteX1529" fmla="*/ 1714197 w 6834334"/>
              <a:gd name="connsiteY1529" fmla="*/ 2355655 h 3816424"/>
              <a:gd name="connsiteX1530" fmla="*/ 1728134 w 6834334"/>
              <a:gd name="connsiteY1530" fmla="*/ 2341609 h 3816424"/>
              <a:gd name="connsiteX1531" fmla="*/ 1714197 w 6834334"/>
              <a:gd name="connsiteY1531" fmla="*/ 2313517 h 3816424"/>
              <a:gd name="connsiteX1532" fmla="*/ 1700260 w 6834334"/>
              <a:gd name="connsiteY1532" fmla="*/ 2299471 h 3816424"/>
              <a:gd name="connsiteX1533" fmla="*/ 1686324 w 6834334"/>
              <a:gd name="connsiteY1533" fmla="*/ 2285425 h 3816424"/>
              <a:gd name="connsiteX1534" fmla="*/ 1672387 w 6834334"/>
              <a:gd name="connsiteY1534" fmla="*/ 2299471 h 3816424"/>
              <a:gd name="connsiteX1535" fmla="*/ 1658451 w 6834334"/>
              <a:gd name="connsiteY1535" fmla="*/ 2313517 h 3816424"/>
              <a:gd name="connsiteX1536" fmla="*/ 1644514 w 6834334"/>
              <a:gd name="connsiteY1536" fmla="*/ 2299471 h 3816424"/>
              <a:gd name="connsiteX1537" fmla="*/ 1616641 w 6834334"/>
              <a:gd name="connsiteY1537" fmla="*/ 2299471 h 3816424"/>
              <a:gd name="connsiteX1538" fmla="*/ 1616641 w 6834334"/>
              <a:gd name="connsiteY1538" fmla="*/ 2285425 h 3816424"/>
              <a:gd name="connsiteX1539" fmla="*/ 1602704 w 6834334"/>
              <a:gd name="connsiteY1539" fmla="*/ 2271379 h 3816424"/>
              <a:gd name="connsiteX1540" fmla="*/ 1574831 w 6834334"/>
              <a:gd name="connsiteY1540" fmla="*/ 2257334 h 3816424"/>
              <a:gd name="connsiteX1541" fmla="*/ 1560895 w 6834334"/>
              <a:gd name="connsiteY1541" fmla="*/ 2229242 h 3816424"/>
              <a:gd name="connsiteX1542" fmla="*/ 1560895 w 6834334"/>
              <a:gd name="connsiteY1542" fmla="*/ 2215196 h 3816424"/>
              <a:gd name="connsiteX1543" fmla="*/ 1533022 w 6834334"/>
              <a:gd name="connsiteY1543" fmla="*/ 2187104 h 3816424"/>
              <a:gd name="connsiteX1544" fmla="*/ 1519085 w 6834334"/>
              <a:gd name="connsiteY1544" fmla="*/ 2187104 h 3816424"/>
              <a:gd name="connsiteX1545" fmla="*/ 1505148 w 6834334"/>
              <a:gd name="connsiteY1545" fmla="*/ 2187104 h 3816424"/>
              <a:gd name="connsiteX1546" fmla="*/ 1477275 w 6834334"/>
              <a:gd name="connsiteY1546" fmla="*/ 2173058 h 3816424"/>
              <a:gd name="connsiteX1547" fmla="*/ 1449402 w 6834334"/>
              <a:gd name="connsiteY1547" fmla="*/ 2159013 h 3816424"/>
              <a:gd name="connsiteX1548" fmla="*/ 1407593 w 6834334"/>
              <a:gd name="connsiteY1548" fmla="*/ 2130921 h 3816424"/>
              <a:gd name="connsiteX1549" fmla="*/ 1393656 w 6834334"/>
              <a:gd name="connsiteY1549" fmla="*/ 2116875 h 3816424"/>
              <a:gd name="connsiteX1550" fmla="*/ 1365783 w 6834334"/>
              <a:gd name="connsiteY1550" fmla="*/ 2130921 h 3816424"/>
              <a:gd name="connsiteX1551" fmla="*/ 1351846 w 6834334"/>
              <a:gd name="connsiteY1551" fmla="*/ 2130921 h 3816424"/>
              <a:gd name="connsiteX1552" fmla="*/ 1337910 w 6834334"/>
              <a:gd name="connsiteY1552" fmla="*/ 2130921 h 3816424"/>
              <a:gd name="connsiteX1553" fmla="*/ 1296100 w 6834334"/>
              <a:gd name="connsiteY1553" fmla="*/ 2102829 h 3816424"/>
              <a:gd name="connsiteX1554" fmla="*/ 1282164 w 6834334"/>
              <a:gd name="connsiteY1554" fmla="*/ 2102829 h 3816424"/>
              <a:gd name="connsiteX1555" fmla="*/ 1254290 w 6834334"/>
              <a:gd name="connsiteY1555" fmla="*/ 2088783 h 3816424"/>
              <a:gd name="connsiteX1556" fmla="*/ 1226417 w 6834334"/>
              <a:gd name="connsiteY1556" fmla="*/ 2074737 h 3816424"/>
              <a:gd name="connsiteX1557" fmla="*/ 1198544 w 6834334"/>
              <a:gd name="connsiteY1557" fmla="*/ 2046646 h 3816424"/>
              <a:gd name="connsiteX1558" fmla="*/ 1184608 w 6834334"/>
              <a:gd name="connsiteY1558" fmla="*/ 2032600 h 3816424"/>
              <a:gd name="connsiteX1559" fmla="*/ 1184608 w 6834334"/>
              <a:gd name="connsiteY1559" fmla="*/ 2018554 h 3816424"/>
              <a:gd name="connsiteX1560" fmla="*/ 1184608 w 6834334"/>
              <a:gd name="connsiteY1560" fmla="*/ 1990462 h 3816424"/>
              <a:gd name="connsiteX1561" fmla="*/ 1142798 w 6834334"/>
              <a:gd name="connsiteY1561" fmla="*/ 1934279 h 3816424"/>
              <a:gd name="connsiteX1562" fmla="*/ 1114925 w 6834334"/>
              <a:gd name="connsiteY1562" fmla="*/ 1906187 h 3816424"/>
              <a:gd name="connsiteX1563" fmla="*/ 1114925 w 6834334"/>
              <a:gd name="connsiteY1563" fmla="*/ 1892141 h 3816424"/>
              <a:gd name="connsiteX1564" fmla="*/ 1087052 w 6834334"/>
              <a:gd name="connsiteY1564" fmla="*/ 1850004 h 3816424"/>
              <a:gd name="connsiteX1565" fmla="*/ 1073115 w 6834334"/>
              <a:gd name="connsiteY1565" fmla="*/ 1850004 h 3816424"/>
              <a:gd name="connsiteX1566" fmla="*/ 1059179 w 6834334"/>
              <a:gd name="connsiteY1566" fmla="*/ 1821912 h 3816424"/>
              <a:gd name="connsiteX1567" fmla="*/ 1045242 w 6834334"/>
              <a:gd name="connsiteY1567" fmla="*/ 1807866 h 3816424"/>
              <a:gd name="connsiteX1568" fmla="*/ 1031306 w 6834334"/>
              <a:gd name="connsiteY1568" fmla="*/ 1779774 h 3816424"/>
              <a:gd name="connsiteX1569" fmla="*/ 1003432 w 6834334"/>
              <a:gd name="connsiteY1569" fmla="*/ 1765729 h 3816424"/>
              <a:gd name="connsiteX1570" fmla="*/ 1017369 w 6834334"/>
              <a:gd name="connsiteY1570" fmla="*/ 1807866 h 3816424"/>
              <a:gd name="connsiteX1571" fmla="*/ 1031306 w 6834334"/>
              <a:gd name="connsiteY1571" fmla="*/ 1821912 h 3816424"/>
              <a:gd name="connsiteX1572" fmla="*/ 1045242 w 6834334"/>
              <a:gd name="connsiteY1572" fmla="*/ 1864050 h 3816424"/>
              <a:gd name="connsiteX1573" fmla="*/ 1073115 w 6834334"/>
              <a:gd name="connsiteY1573" fmla="*/ 1906187 h 3816424"/>
              <a:gd name="connsiteX1574" fmla="*/ 1087052 w 6834334"/>
              <a:gd name="connsiteY1574" fmla="*/ 1948325 h 3816424"/>
              <a:gd name="connsiteX1575" fmla="*/ 1100988 w 6834334"/>
              <a:gd name="connsiteY1575" fmla="*/ 1962371 h 3816424"/>
              <a:gd name="connsiteX1576" fmla="*/ 1100988 w 6834334"/>
              <a:gd name="connsiteY1576" fmla="*/ 1976416 h 3816424"/>
              <a:gd name="connsiteX1577" fmla="*/ 1087052 w 6834334"/>
              <a:gd name="connsiteY1577" fmla="*/ 1962371 h 3816424"/>
              <a:gd name="connsiteX1578" fmla="*/ 1059179 w 6834334"/>
              <a:gd name="connsiteY1578" fmla="*/ 1934279 h 3816424"/>
              <a:gd name="connsiteX1579" fmla="*/ 1059179 w 6834334"/>
              <a:gd name="connsiteY1579" fmla="*/ 1920233 h 3816424"/>
              <a:gd name="connsiteX1580" fmla="*/ 1059179 w 6834334"/>
              <a:gd name="connsiteY1580" fmla="*/ 1906187 h 3816424"/>
              <a:gd name="connsiteX1581" fmla="*/ 1031306 w 6834334"/>
              <a:gd name="connsiteY1581" fmla="*/ 1878095 h 3816424"/>
              <a:gd name="connsiteX1582" fmla="*/ 1003432 w 6834334"/>
              <a:gd name="connsiteY1582" fmla="*/ 1864050 h 3816424"/>
              <a:gd name="connsiteX1583" fmla="*/ 1017369 w 6834334"/>
              <a:gd name="connsiteY1583" fmla="*/ 1850004 h 3816424"/>
              <a:gd name="connsiteX1584" fmla="*/ 989496 w 6834334"/>
              <a:gd name="connsiteY1584" fmla="*/ 1807866 h 3816424"/>
              <a:gd name="connsiteX1585" fmla="*/ 975559 w 6834334"/>
              <a:gd name="connsiteY1585" fmla="*/ 1779774 h 3816424"/>
              <a:gd name="connsiteX1586" fmla="*/ 961623 w 6834334"/>
              <a:gd name="connsiteY1586" fmla="*/ 1737637 h 3816424"/>
              <a:gd name="connsiteX1587" fmla="*/ 891940 w 6834334"/>
              <a:gd name="connsiteY1587" fmla="*/ 1695499 h 3816424"/>
              <a:gd name="connsiteX1588" fmla="*/ 891940 w 6834334"/>
              <a:gd name="connsiteY1588" fmla="*/ 1667408 h 3816424"/>
              <a:gd name="connsiteX1589" fmla="*/ 864067 w 6834334"/>
              <a:gd name="connsiteY1589" fmla="*/ 1611224 h 3816424"/>
              <a:gd name="connsiteX1590" fmla="*/ 822257 w 6834334"/>
              <a:gd name="connsiteY1590" fmla="*/ 1540995 h 3816424"/>
              <a:gd name="connsiteX1591" fmla="*/ 822257 w 6834334"/>
              <a:gd name="connsiteY1591" fmla="*/ 1526949 h 3816424"/>
              <a:gd name="connsiteX1592" fmla="*/ 822257 w 6834334"/>
              <a:gd name="connsiteY1592" fmla="*/ 1470766 h 3816424"/>
              <a:gd name="connsiteX1593" fmla="*/ 836194 w 6834334"/>
              <a:gd name="connsiteY1593" fmla="*/ 1386490 h 3816424"/>
              <a:gd name="connsiteX1594" fmla="*/ 822257 w 6834334"/>
              <a:gd name="connsiteY1594" fmla="*/ 1344353 h 3816424"/>
              <a:gd name="connsiteX1595" fmla="*/ 850130 w 6834334"/>
              <a:gd name="connsiteY1595" fmla="*/ 1358399 h 3816424"/>
              <a:gd name="connsiteX1596" fmla="*/ 850130 w 6834334"/>
              <a:gd name="connsiteY1596" fmla="*/ 1330307 h 3816424"/>
              <a:gd name="connsiteX1597" fmla="*/ 850130 w 6834334"/>
              <a:gd name="connsiteY1597" fmla="*/ 1316261 h 3816424"/>
              <a:gd name="connsiteX1598" fmla="*/ 836194 w 6834334"/>
              <a:gd name="connsiteY1598" fmla="*/ 1316261 h 3816424"/>
              <a:gd name="connsiteX1599" fmla="*/ 808320 w 6834334"/>
              <a:gd name="connsiteY1599" fmla="*/ 1288169 h 3816424"/>
              <a:gd name="connsiteX1600" fmla="*/ 780447 w 6834334"/>
              <a:gd name="connsiteY1600" fmla="*/ 1274124 h 3816424"/>
              <a:gd name="connsiteX1601" fmla="*/ 752574 w 6834334"/>
              <a:gd name="connsiteY1601" fmla="*/ 1231986 h 3816424"/>
              <a:gd name="connsiteX1602" fmla="*/ 738638 w 6834334"/>
              <a:gd name="connsiteY1602" fmla="*/ 1217940 h 3816424"/>
              <a:gd name="connsiteX1603" fmla="*/ 724701 w 6834334"/>
              <a:gd name="connsiteY1603" fmla="*/ 1189848 h 3816424"/>
              <a:gd name="connsiteX1604" fmla="*/ 710765 w 6834334"/>
              <a:gd name="connsiteY1604" fmla="*/ 1189848 h 3816424"/>
              <a:gd name="connsiteX1605" fmla="*/ 710765 w 6834334"/>
              <a:gd name="connsiteY1605" fmla="*/ 1147711 h 3816424"/>
              <a:gd name="connsiteX1606" fmla="*/ 696828 w 6834334"/>
              <a:gd name="connsiteY1606" fmla="*/ 1147711 h 3816424"/>
              <a:gd name="connsiteX1607" fmla="*/ 668955 w 6834334"/>
              <a:gd name="connsiteY1607" fmla="*/ 1119619 h 3816424"/>
              <a:gd name="connsiteX1608" fmla="*/ 668955 w 6834334"/>
              <a:gd name="connsiteY1608" fmla="*/ 1105573 h 3816424"/>
              <a:gd name="connsiteX1609" fmla="*/ 641082 w 6834334"/>
              <a:gd name="connsiteY1609" fmla="*/ 1105573 h 3816424"/>
              <a:gd name="connsiteX1610" fmla="*/ 627145 w 6834334"/>
              <a:gd name="connsiteY1610" fmla="*/ 1091527 h 3816424"/>
              <a:gd name="connsiteX1611" fmla="*/ 641082 w 6834334"/>
              <a:gd name="connsiteY1611" fmla="*/ 1077482 h 3816424"/>
              <a:gd name="connsiteX1612" fmla="*/ 641082 w 6834334"/>
              <a:gd name="connsiteY1612" fmla="*/ 1063436 h 3816424"/>
              <a:gd name="connsiteX1613" fmla="*/ 627145 w 6834334"/>
              <a:gd name="connsiteY1613" fmla="*/ 1077482 h 3816424"/>
              <a:gd name="connsiteX1614" fmla="*/ 620177 w 6834334"/>
              <a:gd name="connsiteY1614" fmla="*/ 1070459 h 3816424"/>
              <a:gd name="connsiteX1615" fmla="*/ 614542 w 6834334"/>
              <a:gd name="connsiteY1615" fmla="*/ 1064779 h 3816424"/>
              <a:gd name="connsiteX1616" fmla="*/ 614542 w 6834334"/>
              <a:gd name="connsiteY1616" fmla="*/ 1065662 h 3816424"/>
              <a:gd name="connsiteX1617" fmla="*/ 614542 w 6834334"/>
              <a:gd name="connsiteY1617" fmla="*/ 1080341 h 3816424"/>
              <a:gd name="connsiteX1618" fmla="*/ 587142 w 6834334"/>
              <a:gd name="connsiteY1618" fmla="*/ 1050984 h 3816424"/>
              <a:gd name="connsiteX1619" fmla="*/ 600842 w 6834334"/>
              <a:gd name="connsiteY1619" fmla="*/ 1050984 h 3816424"/>
              <a:gd name="connsiteX1620" fmla="*/ 614542 w 6834334"/>
              <a:gd name="connsiteY1620" fmla="*/ 1050984 h 3816424"/>
              <a:gd name="connsiteX1621" fmla="*/ 614542 w 6834334"/>
              <a:gd name="connsiteY1621" fmla="*/ 1061085 h 3816424"/>
              <a:gd name="connsiteX1622" fmla="*/ 620177 w 6834334"/>
              <a:gd name="connsiteY1622" fmla="*/ 1051146 h 3816424"/>
              <a:gd name="connsiteX1623" fmla="*/ 627145 w 6834334"/>
              <a:gd name="connsiteY1623" fmla="*/ 1049390 h 3816424"/>
              <a:gd name="connsiteX1624" fmla="*/ 613209 w 6834334"/>
              <a:gd name="connsiteY1624" fmla="*/ 1049390 h 3816424"/>
              <a:gd name="connsiteX1625" fmla="*/ 585336 w 6834334"/>
              <a:gd name="connsiteY1625" fmla="*/ 1035344 h 3816424"/>
              <a:gd name="connsiteX1626" fmla="*/ 585336 w 6834334"/>
              <a:gd name="connsiteY1626" fmla="*/ 1049390 h 3816424"/>
              <a:gd name="connsiteX1627" fmla="*/ 543526 w 6834334"/>
              <a:gd name="connsiteY1627" fmla="*/ 1021298 h 3816424"/>
              <a:gd name="connsiteX1628" fmla="*/ 487780 w 6834334"/>
              <a:gd name="connsiteY1628" fmla="*/ 993206 h 3816424"/>
              <a:gd name="connsiteX1629" fmla="*/ 445970 w 6834334"/>
              <a:gd name="connsiteY1629" fmla="*/ 993206 h 3816424"/>
              <a:gd name="connsiteX1630" fmla="*/ 390224 w 6834334"/>
              <a:gd name="connsiteY1630" fmla="*/ 951069 h 3816424"/>
              <a:gd name="connsiteX1631" fmla="*/ 362351 w 6834334"/>
              <a:gd name="connsiteY1631" fmla="*/ 965115 h 3816424"/>
              <a:gd name="connsiteX1632" fmla="*/ 362351 w 6834334"/>
              <a:gd name="connsiteY1632" fmla="*/ 979161 h 3816424"/>
              <a:gd name="connsiteX1633" fmla="*/ 306604 w 6834334"/>
              <a:gd name="connsiteY1633" fmla="*/ 1021298 h 3816424"/>
              <a:gd name="connsiteX1634" fmla="*/ 292668 w 6834334"/>
              <a:gd name="connsiteY1634" fmla="*/ 1007252 h 3816424"/>
              <a:gd name="connsiteX1635" fmla="*/ 292668 w 6834334"/>
              <a:gd name="connsiteY1635" fmla="*/ 993206 h 3816424"/>
              <a:gd name="connsiteX1636" fmla="*/ 320541 w 6834334"/>
              <a:gd name="connsiteY1636" fmla="*/ 965115 h 3816424"/>
              <a:gd name="connsiteX1637" fmla="*/ 334477 w 6834334"/>
              <a:gd name="connsiteY1637" fmla="*/ 951069 h 3816424"/>
              <a:gd name="connsiteX1638" fmla="*/ 320541 w 6834334"/>
              <a:gd name="connsiteY1638" fmla="*/ 951069 h 3816424"/>
              <a:gd name="connsiteX1639" fmla="*/ 264795 w 6834334"/>
              <a:gd name="connsiteY1639" fmla="*/ 1021298 h 3816424"/>
              <a:gd name="connsiteX1640" fmla="*/ 264795 w 6834334"/>
              <a:gd name="connsiteY1640" fmla="*/ 1035344 h 3816424"/>
              <a:gd name="connsiteX1641" fmla="*/ 222985 w 6834334"/>
              <a:gd name="connsiteY1641" fmla="*/ 1063436 h 3816424"/>
              <a:gd name="connsiteX1642" fmla="*/ 209048 w 6834334"/>
              <a:gd name="connsiteY1642" fmla="*/ 1077482 h 3816424"/>
              <a:gd name="connsiteX1643" fmla="*/ 167239 w 6834334"/>
              <a:gd name="connsiteY1643" fmla="*/ 1119619 h 3816424"/>
              <a:gd name="connsiteX1644" fmla="*/ 111492 w 6834334"/>
              <a:gd name="connsiteY1644" fmla="*/ 1133665 h 3816424"/>
              <a:gd name="connsiteX1645" fmla="*/ 55746 w 6834334"/>
              <a:gd name="connsiteY1645" fmla="*/ 1161757 h 3816424"/>
              <a:gd name="connsiteX1646" fmla="*/ 83619 w 6834334"/>
              <a:gd name="connsiteY1646" fmla="*/ 1147711 h 3816424"/>
              <a:gd name="connsiteX1647" fmla="*/ 97556 w 6834334"/>
              <a:gd name="connsiteY1647" fmla="*/ 1119619 h 3816424"/>
              <a:gd name="connsiteX1648" fmla="*/ 139366 w 6834334"/>
              <a:gd name="connsiteY1648" fmla="*/ 1105573 h 3816424"/>
              <a:gd name="connsiteX1649" fmla="*/ 195112 w 6834334"/>
              <a:gd name="connsiteY1649" fmla="*/ 1063436 h 3816424"/>
              <a:gd name="connsiteX1650" fmla="*/ 222985 w 6834334"/>
              <a:gd name="connsiteY1650" fmla="*/ 1021298 h 3816424"/>
              <a:gd name="connsiteX1651" fmla="*/ 209048 w 6834334"/>
              <a:gd name="connsiteY1651" fmla="*/ 1021298 h 3816424"/>
              <a:gd name="connsiteX1652" fmla="*/ 181175 w 6834334"/>
              <a:gd name="connsiteY1652" fmla="*/ 1035344 h 3816424"/>
              <a:gd name="connsiteX1653" fmla="*/ 167239 w 6834334"/>
              <a:gd name="connsiteY1653" fmla="*/ 1021298 h 3816424"/>
              <a:gd name="connsiteX1654" fmla="*/ 167239 w 6834334"/>
              <a:gd name="connsiteY1654" fmla="*/ 1035344 h 3816424"/>
              <a:gd name="connsiteX1655" fmla="*/ 125429 w 6834334"/>
              <a:gd name="connsiteY1655" fmla="*/ 1021298 h 3816424"/>
              <a:gd name="connsiteX1656" fmla="*/ 125429 w 6834334"/>
              <a:gd name="connsiteY1656" fmla="*/ 1035344 h 3816424"/>
              <a:gd name="connsiteX1657" fmla="*/ 111492 w 6834334"/>
              <a:gd name="connsiteY1657" fmla="*/ 1035344 h 3816424"/>
              <a:gd name="connsiteX1658" fmla="*/ 111492 w 6834334"/>
              <a:gd name="connsiteY1658" fmla="*/ 1021298 h 3816424"/>
              <a:gd name="connsiteX1659" fmla="*/ 111492 w 6834334"/>
              <a:gd name="connsiteY1659" fmla="*/ 1007252 h 3816424"/>
              <a:gd name="connsiteX1660" fmla="*/ 97556 w 6834334"/>
              <a:gd name="connsiteY1660" fmla="*/ 993206 h 3816424"/>
              <a:gd name="connsiteX1661" fmla="*/ 83619 w 6834334"/>
              <a:gd name="connsiteY1661" fmla="*/ 1007252 h 3816424"/>
              <a:gd name="connsiteX1662" fmla="*/ 41810 w 6834334"/>
              <a:gd name="connsiteY1662" fmla="*/ 965115 h 3816424"/>
              <a:gd name="connsiteX1663" fmla="*/ 55746 w 6834334"/>
              <a:gd name="connsiteY1663" fmla="*/ 965115 h 3816424"/>
              <a:gd name="connsiteX1664" fmla="*/ 27873 w 6834334"/>
              <a:gd name="connsiteY1664" fmla="*/ 937023 h 3816424"/>
              <a:gd name="connsiteX1665" fmla="*/ 69683 w 6834334"/>
              <a:gd name="connsiteY1665" fmla="*/ 894886 h 3816424"/>
              <a:gd name="connsiteX1666" fmla="*/ 125429 w 6834334"/>
              <a:gd name="connsiteY1666" fmla="*/ 866794 h 3816424"/>
              <a:gd name="connsiteX1667" fmla="*/ 111492 w 6834334"/>
              <a:gd name="connsiteY1667" fmla="*/ 838703 h 3816424"/>
              <a:gd name="connsiteX1668" fmla="*/ 83619 w 6834334"/>
              <a:gd name="connsiteY1668" fmla="*/ 852748 h 3816424"/>
              <a:gd name="connsiteX1669" fmla="*/ 55746 w 6834334"/>
              <a:gd name="connsiteY1669" fmla="*/ 838703 h 3816424"/>
              <a:gd name="connsiteX1670" fmla="*/ 27873 w 6834334"/>
              <a:gd name="connsiteY1670" fmla="*/ 838703 h 3816424"/>
              <a:gd name="connsiteX1671" fmla="*/ 13937 w 6834334"/>
              <a:gd name="connsiteY1671" fmla="*/ 824656 h 3816424"/>
              <a:gd name="connsiteX1672" fmla="*/ 13937 w 6834334"/>
              <a:gd name="connsiteY1672" fmla="*/ 810611 h 3816424"/>
              <a:gd name="connsiteX1673" fmla="*/ 0 w 6834334"/>
              <a:gd name="connsiteY1673" fmla="*/ 796565 h 3816424"/>
              <a:gd name="connsiteX1674" fmla="*/ 55746 w 6834334"/>
              <a:gd name="connsiteY1674" fmla="*/ 768473 h 3816424"/>
              <a:gd name="connsiteX1675" fmla="*/ 69683 w 6834334"/>
              <a:gd name="connsiteY1675" fmla="*/ 768473 h 3816424"/>
              <a:gd name="connsiteX1676" fmla="*/ 97556 w 6834334"/>
              <a:gd name="connsiteY1676" fmla="*/ 782519 h 3816424"/>
              <a:gd name="connsiteX1677" fmla="*/ 111492 w 6834334"/>
              <a:gd name="connsiteY1677" fmla="*/ 782519 h 3816424"/>
              <a:gd name="connsiteX1678" fmla="*/ 69683 w 6834334"/>
              <a:gd name="connsiteY1678" fmla="*/ 754427 h 3816424"/>
              <a:gd name="connsiteX1679" fmla="*/ 55746 w 6834334"/>
              <a:gd name="connsiteY1679" fmla="*/ 712290 h 3816424"/>
              <a:gd name="connsiteX1680" fmla="*/ 13937 w 6834334"/>
              <a:gd name="connsiteY1680" fmla="*/ 698244 h 3816424"/>
              <a:gd name="connsiteX1681" fmla="*/ 27873 w 6834334"/>
              <a:gd name="connsiteY1681" fmla="*/ 684198 h 3816424"/>
              <a:gd name="connsiteX1682" fmla="*/ 55746 w 6834334"/>
              <a:gd name="connsiteY1682" fmla="*/ 684198 h 3816424"/>
              <a:gd name="connsiteX1683" fmla="*/ 153302 w 6834334"/>
              <a:gd name="connsiteY1683" fmla="*/ 613968 h 3816424"/>
              <a:gd name="connsiteX1684" fmla="*/ 167239 w 6834334"/>
              <a:gd name="connsiteY1684" fmla="*/ 599922 h 3816424"/>
              <a:gd name="connsiteX1685" fmla="*/ 209048 w 6834334"/>
              <a:gd name="connsiteY1685" fmla="*/ 585877 h 3816424"/>
              <a:gd name="connsiteX1686" fmla="*/ 222985 w 6834334"/>
              <a:gd name="connsiteY1686" fmla="*/ 599922 h 3816424"/>
              <a:gd name="connsiteX1687" fmla="*/ 236922 w 6834334"/>
              <a:gd name="connsiteY1687" fmla="*/ 599922 h 3816424"/>
              <a:gd name="connsiteX1688" fmla="*/ 250858 w 6834334"/>
              <a:gd name="connsiteY1688" fmla="*/ 599922 h 3816424"/>
              <a:gd name="connsiteX1689" fmla="*/ 278731 w 6834334"/>
              <a:gd name="connsiteY1689" fmla="*/ 599922 h 3816424"/>
              <a:gd name="connsiteX1690" fmla="*/ 306604 w 6834334"/>
              <a:gd name="connsiteY1690" fmla="*/ 613968 h 3816424"/>
              <a:gd name="connsiteX1691" fmla="*/ 348414 w 6834334"/>
              <a:gd name="connsiteY1691" fmla="*/ 613968 h 3816424"/>
              <a:gd name="connsiteX1692" fmla="*/ 432033 w 6834334"/>
              <a:gd name="connsiteY1692" fmla="*/ 642060 h 3816424"/>
              <a:gd name="connsiteX1693" fmla="*/ 459906 w 6834334"/>
              <a:gd name="connsiteY1693" fmla="*/ 628014 h 3816424"/>
              <a:gd name="connsiteX1694" fmla="*/ 501716 w 6834334"/>
              <a:gd name="connsiteY1694" fmla="*/ 642060 h 3816424"/>
              <a:gd name="connsiteX1695" fmla="*/ 515653 w 6834334"/>
              <a:gd name="connsiteY1695" fmla="*/ 642060 h 3816424"/>
              <a:gd name="connsiteX1696" fmla="*/ 515653 w 6834334"/>
              <a:gd name="connsiteY1696" fmla="*/ 656106 h 3816424"/>
              <a:gd name="connsiteX1697" fmla="*/ 599272 w 6834334"/>
              <a:gd name="connsiteY1697" fmla="*/ 684198 h 3816424"/>
              <a:gd name="connsiteX1698" fmla="*/ 613209 w 6834334"/>
              <a:gd name="connsiteY1698" fmla="*/ 656106 h 3816424"/>
              <a:gd name="connsiteX1699" fmla="*/ 641082 w 6834334"/>
              <a:gd name="connsiteY1699" fmla="*/ 656106 h 3816424"/>
              <a:gd name="connsiteX1700" fmla="*/ 668955 w 6834334"/>
              <a:gd name="connsiteY1700" fmla="*/ 642060 h 3816424"/>
              <a:gd name="connsiteX1701" fmla="*/ 710765 w 6834334"/>
              <a:gd name="connsiteY1701" fmla="*/ 628014 h 3816424"/>
              <a:gd name="connsiteX1702" fmla="*/ 724701 w 6834334"/>
              <a:gd name="connsiteY1702" fmla="*/ 642060 h 3816424"/>
              <a:gd name="connsiteX1703" fmla="*/ 752574 w 6834334"/>
              <a:gd name="connsiteY1703" fmla="*/ 613968 h 3816424"/>
              <a:gd name="connsiteX1704" fmla="*/ 780447 w 6834334"/>
              <a:gd name="connsiteY1704" fmla="*/ 656106 h 3816424"/>
              <a:gd name="connsiteX1705" fmla="*/ 808320 w 6834334"/>
              <a:gd name="connsiteY1705" fmla="*/ 628014 h 3816424"/>
              <a:gd name="connsiteX1706" fmla="*/ 822257 w 6834334"/>
              <a:gd name="connsiteY1706" fmla="*/ 656106 h 3816424"/>
              <a:gd name="connsiteX1707" fmla="*/ 850130 w 6834334"/>
              <a:gd name="connsiteY1707" fmla="*/ 642060 h 3816424"/>
              <a:gd name="connsiteX1708" fmla="*/ 961623 w 6834334"/>
              <a:gd name="connsiteY1708" fmla="*/ 684198 h 3816424"/>
              <a:gd name="connsiteX1709" fmla="*/ 1017369 w 6834334"/>
              <a:gd name="connsiteY1709" fmla="*/ 698244 h 3816424"/>
              <a:gd name="connsiteX1710" fmla="*/ 989496 w 6834334"/>
              <a:gd name="connsiteY1710" fmla="*/ 712290 h 3816424"/>
              <a:gd name="connsiteX1711" fmla="*/ 1017369 w 6834334"/>
              <a:gd name="connsiteY1711" fmla="*/ 726335 h 3816424"/>
              <a:gd name="connsiteX1712" fmla="*/ 1045242 w 6834334"/>
              <a:gd name="connsiteY1712" fmla="*/ 712290 h 3816424"/>
              <a:gd name="connsiteX1713" fmla="*/ 1100988 w 6834334"/>
              <a:gd name="connsiteY1713" fmla="*/ 712290 h 3816424"/>
              <a:gd name="connsiteX1714" fmla="*/ 1128861 w 6834334"/>
              <a:gd name="connsiteY1714" fmla="*/ 740381 h 3816424"/>
              <a:gd name="connsiteX1715" fmla="*/ 1128861 w 6834334"/>
              <a:gd name="connsiteY1715" fmla="*/ 726335 h 3816424"/>
              <a:gd name="connsiteX1716" fmla="*/ 1156734 w 6834334"/>
              <a:gd name="connsiteY1716" fmla="*/ 684198 h 3816424"/>
              <a:gd name="connsiteX1717" fmla="*/ 1128861 w 6834334"/>
              <a:gd name="connsiteY1717" fmla="*/ 698244 h 3816424"/>
              <a:gd name="connsiteX1718" fmla="*/ 1114925 w 6834334"/>
              <a:gd name="connsiteY1718" fmla="*/ 698244 h 3816424"/>
              <a:gd name="connsiteX1719" fmla="*/ 1121676 w 6834334"/>
              <a:gd name="connsiteY1719" fmla="*/ 682003 h 3816424"/>
              <a:gd name="connsiteX1720" fmla="*/ 1131280 w 6834334"/>
              <a:gd name="connsiteY1720" fmla="*/ 676964 h 3816424"/>
              <a:gd name="connsiteX1721" fmla="*/ 1125115 w 6834334"/>
              <a:gd name="connsiteY1721" fmla="*/ 679030 h 3816424"/>
              <a:gd name="connsiteX1722" fmla="*/ 1088092 w 6834334"/>
              <a:gd name="connsiteY1722" fmla="*/ 686956 h 3816424"/>
              <a:gd name="connsiteX1723" fmla="*/ 1032665 w 6834334"/>
              <a:gd name="connsiteY1723" fmla="*/ 686956 h 3816424"/>
              <a:gd name="connsiteX1724" fmla="*/ 1018809 w 6834334"/>
              <a:gd name="connsiteY1724" fmla="*/ 672865 h 3816424"/>
              <a:gd name="connsiteX1725" fmla="*/ 977239 w 6834334"/>
              <a:gd name="connsiteY1725" fmla="*/ 672865 h 3816424"/>
              <a:gd name="connsiteX1726" fmla="*/ 949526 w 6834334"/>
              <a:gd name="connsiteY1726" fmla="*/ 644682 h 3816424"/>
              <a:gd name="connsiteX1727" fmla="*/ 1018809 w 6834334"/>
              <a:gd name="connsiteY1727" fmla="*/ 616499 h 3816424"/>
              <a:gd name="connsiteX1728" fmla="*/ 991096 w 6834334"/>
              <a:gd name="connsiteY1728" fmla="*/ 616499 h 3816424"/>
              <a:gd name="connsiteX1729" fmla="*/ 935670 w 6834334"/>
              <a:gd name="connsiteY1729" fmla="*/ 602408 h 3816424"/>
              <a:gd name="connsiteX1730" fmla="*/ 963383 w 6834334"/>
              <a:gd name="connsiteY1730" fmla="*/ 588316 h 3816424"/>
              <a:gd name="connsiteX1731" fmla="*/ 935670 w 6834334"/>
              <a:gd name="connsiteY1731" fmla="*/ 588316 h 3816424"/>
              <a:gd name="connsiteX1732" fmla="*/ 921813 w 6834334"/>
              <a:gd name="connsiteY1732" fmla="*/ 574225 h 3816424"/>
              <a:gd name="connsiteX1733" fmla="*/ 1004952 w 6834334"/>
              <a:gd name="connsiteY1733" fmla="*/ 503768 h 3816424"/>
              <a:gd name="connsiteX1734" fmla="*/ 1018809 w 6834334"/>
              <a:gd name="connsiteY1734" fmla="*/ 531951 h 3816424"/>
              <a:gd name="connsiteX1735" fmla="*/ 1032665 w 6834334"/>
              <a:gd name="connsiteY1735" fmla="*/ 517859 h 3816424"/>
              <a:gd name="connsiteX1736" fmla="*/ 1060379 w 6834334"/>
              <a:gd name="connsiteY1736" fmla="*/ 531951 h 3816424"/>
              <a:gd name="connsiteX1737" fmla="*/ 1088092 w 6834334"/>
              <a:gd name="connsiteY1737" fmla="*/ 531951 h 3816424"/>
              <a:gd name="connsiteX1738" fmla="*/ 1074235 w 6834334"/>
              <a:gd name="connsiteY1738" fmla="*/ 517859 h 3816424"/>
              <a:gd name="connsiteX1739" fmla="*/ 1101948 w 6834334"/>
              <a:gd name="connsiteY1739" fmla="*/ 517859 h 3816424"/>
              <a:gd name="connsiteX1740" fmla="*/ 1115805 w 6834334"/>
              <a:gd name="connsiteY1740" fmla="*/ 546042 h 3816424"/>
              <a:gd name="connsiteX1741" fmla="*/ 1129661 w 6834334"/>
              <a:gd name="connsiteY1741" fmla="*/ 574225 h 3816424"/>
              <a:gd name="connsiteX1742" fmla="*/ 1143518 w 6834334"/>
              <a:gd name="connsiteY1742" fmla="*/ 560133 h 3816424"/>
              <a:gd name="connsiteX1743" fmla="*/ 1115805 w 6834334"/>
              <a:gd name="connsiteY1743" fmla="*/ 517859 h 3816424"/>
              <a:gd name="connsiteX1744" fmla="*/ 1129661 w 6834334"/>
              <a:gd name="connsiteY1744" fmla="*/ 503768 h 3816424"/>
              <a:gd name="connsiteX1745" fmla="*/ 1157375 w 6834334"/>
              <a:gd name="connsiteY1745" fmla="*/ 503768 h 3816424"/>
              <a:gd name="connsiteX1746" fmla="*/ 1157375 w 6834334"/>
              <a:gd name="connsiteY1746" fmla="*/ 489676 h 3816424"/>
              <a:gd name="connsiteX1747" fmla="*/ 1171231 w 6834334"/>
              <a:gd name="connsiteY1747" fmla="*/ 475585 h 3816424"/>
              <a:gd name="connsiteX1748" fmla="*/ 5917218 w 6834334"/>
              <a:gd name="connsiteY1748" fmla="*/ 463842 h 3816424"/>
              <a:gd name="connsiteX1749" fmla="*/ 5959492 w 6834334"/>
              <a:gd name="connsiteY1749" fmla="*/ 493199 h 3816424"/>
              <a:gd name="connsiteX1750" fmla="*/ 5931309 w 6834334"/>
              <a:gd name="connsiteY1750" fmla="*/ 493199 h 3816424"/>
              <a:gd name="connsiteX1751" fmla="*/ 5910172 w 6834334"/>
              <a:gd name="connsiteY1751" fmla="*/ 491364 h 3816424"/>
              <a:gd name="connsiteX1752" fmla="*/ 5896230 w 6834334"/>
              <a:gd name="connsiteY1752" fmla="*/ 482893 h 3816424"/>
              <a:gd name="connsiteX1753" fmla="*/ 5903126 w 6834334"/>
              <a:gd name="connsiteY1753" fmla="*/ 473016 h 3816424"/>
              <a:gd name="connsiteX1754" fmla="*/ 5917218 w 6834334"/>
              <a:gd name="connsiteY1754" fmla="*/ 463842 h 3816424"/>
              <a:gd name="connsiteX1755" fmla="*/ 1394882 w 6834334"/>
              <a:gd name="connsiteY1755" fmla="*/ 463842 h 3816424"/>
              <a:gd name="connsiteX1756" fmla="*/ 1461984 w 6834334"/>
              <a:gd name="connsiteY1756" fmla="*/ 477262 h 3816424"/>
              <a:gd name="connsiteX1757" fmla="*/ 1461984 w 6834334"/>
              <a:gd name="connsiteY1757" fmla="*/ 490683 h 3816424"/>
              <a:gd name="connsiteX1758" fmla="*/ 1448564 w 6834334"/>
              <a:gd name="connsiteY1758" fmla="*/ 490683 h 3816424"/>
              <a:gd name="connsiteX1759" fmla="*/ 1421723 w 6834334"/>
              <a:gd name="connsiteY1759" fmla="*/ 530944 h 3816424"/>
              <a:gd name="connsiteX1760" fmla="*/ 1394882 w 6834334"/>
              <a:gd name="connsiteY1760" fmla="*/ 530944 h 3816424"/>
              <a:gd name="connsiteX1761" fmla="*/ 1408302 w 6834334"/>
              <a:gd name="connsiteY1761" fmla="*/ 530944 h 3816424"/>
              <a:gd name="connsiteX1762" fmla="*/ 1394882 w 6834334"/>
              <a:gd name="connsiteY1762" fmla="*/ 557785 h 3816424"/>
              <a:gd name="connsiteX1763" fmla="*/ 1381461 w 6834334"/>
              <a:gd name="connsiteY1763" fmla="*/ 557785 h 3816424"/>
              <a:gd name="connsiteX1764" fmla="*/ 1381461 w 6834334"/>
              <a:gd name="connsiteY1764" fmla="*/ 530944 h 3816424"/>
              <a:gd name="connsiteX1765" fmla="*/ 1368041 w 6834334"/>
              <a:gd name="connsiteY1765" fmla="*/ 504103 h 3816424"/>
              <a:gd name="connsiteX1766" fmla="*/ 1368041 w 6834334"/>
              <a:gd name="connsiteY1766" fmla="*/ 490683 h 3816424"/>
              <a:gd name="connsiteX1767" fmla="*/ 1381461 w 6834334"/>
              <a:gd name="connsiteY1767" fmla="*/ 490683 h 3816424"/>
              <a:gd name="connsiteX1768" fmla="*/ 1381461 w 6834334"/>
              <a:gd name="connsiteY1768" fmla="*/ 477262 h 3816424"/>
              <a:gd name="connsiteX1769" fmla="*/ 1394882 w 6834334"/>
              <a:gd name="connsiteY1769" fmla="*/ 463842 h 3816424"/>
              <a:gd name="connsiteX1770" fmla="*/ 877778 w 6834334"/>
              <a:gd name="connsiteY1770" fmla="*/ 446228 h 3816424"/>
              <a:gd name="connsiteX1771" fmla="*/ 905457 w 6834334"/>
              <a:gd name="connsiteY1771" fmla="*/ 460319 h 3816424"/>
              <a:gd name="connsiteX1772" fmla="*/ 933137 w 6834334"/>
              <a:gd name="connsiteY1772" fmla="*/ 460319 h 3816424"/>
              <a:gd name="connsiteX1773" fmla="*/ 974656 w 6834334"/>
              <a:gd name="connsiteY1773" fmla="*/ 488502 h 3816424"/>
              <a:gd name="connsiteX1774" fmla="*/ 933137 w 6834334"/>
              <a:gd name="connsiteY1774" fmla="*/ 516685 h 3816424"/>
              <a:gd name="connsiteX1775" fmla="*/ 891617 w 6834334"/>
              <a:gd name="connsiteY1775" fmla="*/ 573051 h 3816424"/>
              <a:gd name="connsiteX1776" fmla="*/ 836258 w 6834334"/>
              <a:gd name="connsiteY1776" fmla="*/ 587142 h 3816424"/>
              <a:gd name="connsiteX1777" fmla="*/ 822418 w 6834334"/>
              <a:gd name="connsiteY1777" fmla="*/ 587142 h 3816424"/>
              <a:gd name="connsiteX1778" fmla="*/ 822418 w 6834334"/>
              <a:gd name="connsiteY1778" fmla="*/ 573051 h 3816424"/>
              <a:gd name="connsiteX1779" fmla="*/ 780899 w 6834334"/>
              <a:gd name="connsiteY1779" fmla="*/ 558959 h 3816424"/>
              <a:gd name="connsiteX1780" fmla="*/ 822418 w 6834334"/>
              <a:gd name="connsiteY1780" fmla="*/ 474411 h 3816424"/>
              <a:gd name="connsiteX1781" fmla="*/ 808579 w 6834334"/>
              <a:gd name="connsiteY1781" fmla="*/ 460319 h 3816424"/>
              <a:gd name="connsiteX1782" fmla="*/ 850098 w 6834334"/>
              <a:gd name="connsiteY1782" fmla="*/ 460319 h 3816424"/>
              <a:gd name="connsiteX1783" fmla="*/ 877778 w 6834334"/>
              <a:gd name="connsiteY1783" fmla="*/ 446228 h 3816424"/>
              <a:gd name="connsiteX1784" fmla="*/ 5890870 w 6834334"/>
              <a:gd name="connsiteY1784" fmla="*/ 442971 h 3816424"/>
              <a:gd name="connsiteX1785" fmla="*/ 5900778 w 6834334"/>
              <a:gd name="connsiteY1785" fmla="*/ 449163 h 3816424"/>
              <a:gd name="connsiteX1786" fmla="*/ 5889035 w 6834334"/>
              <a:gd name="connsiteY1786" fmla="*/ 463842 h 3816424"/>
              <a:gd name="connsiteX1787" fmla="*/ 5889035 w 6834334"/>
              <a:gd name="connsiteY1787" fmla="*/ 449163 h 3816424"/>
              <a:gd name="connsiteX1788" fmla="*/ 5890870 w 6834334"/>
              <a:gd name="connsiteY1788" fmla="*/ 442971 h 3816424"/>
              <a:gd name="connsiteX1789" fmla="*/ 5357672 w 6834334"/>
              <a:gd name="connsiteY1789" fmla="*/ 434485 h 3816424"/>
              <a:gd name="connsiteX1790" fmla="*/ 5372350 w 6834334"/>
              <a:gd name="connsiteY1790" fmla="*/ 449164 h 3816424"/>
              <a:gd name="connsiteX1791" fmla="*/ 5357672 w 6834334"/>
              <a:gd name="connsiteY1791" fmla="*/ 463843 h 3816424"/>
              <a:gd name="connsiteX1792" fmla="*/ 5342993 w 6834334"/>
              <a:gd name="connsiteY1792" fmla="*/ 449164 h 3816424"/>
              <a:gd name="connsiteX1793" fmla="*/ 5357672 w 6834334"/>
              <a:gd name="connsiteY1793" fmla="*/ 434485 h 3816424"/>
              <a:gd name="connsiteX1794" fmla="*/ 2847639 w 6834334"/>
              <a:gd name="connsiteY1794" fmla="*/ 405128 h 3816424"/>
              <a:gd name="connsiteX1795" fmla="*/ 2859382 w 6834334"/>
              <a:gd name="connsiteY1795" fmla="*/ 405128 h 3816424"/>
              <a:gd name="connsiteX1796" fmla="*/ 2859382 w 6834334"/>
              <a:gd name="connsiteY1796" fmla="*/ 419807 h 3816424"/>
              <a:gd name="connsiteX1797" fmla="*/ 2871125 w 6834334"/>
              <a:gd name="connsiteY1797" fmla="*/ 419807 h 3816424"/>
              <a:gd name="connsiteX1798" fmla="*/ 2847639 w 6834334"/>
              <a:gd name="connsiteY1798" fmla="*/ 434485 h 3816424"/>
              <a:gd name="connsiteX1799" fmla="*/ 2847639 w 6834334"/>
              <a:gd name="connsiteY1799" fmla="*/ 419807 h 3816424"/>
              <a:gd name="connsiteX1800" fmla="*/ 2847639 w 6834334"/>
              <a:gd name="connsiteY1800" fmla="*/ 405128 h 3816424"/>
              <a:gd name="connsiteX1801" fmla="*/ 1379784 w 6834334"/>
              <a:gd name="connsiteY1801" fmla="*/ 405128 h 3816424"/>
              <a:gd name="connsiteX1802" fmla="*/ 1409141 w 6834334"/>
              <a:gd name="connsiteY1802" fmla="*/ 418828 h 3816424"/>
              <a:gd name="connsiteX1803" fmla="*/ 1394462 w 6834334"/>
              <a:gd name="connsiteY1803" fmla="*/ 446228 h 3816424"/>
              <a:gd name="connsiteX1804" fmla="*/ 1350427 w 6834334"/>
              <a:gd name="connsiteY1804" fmla="*/ 432528 h 3816424"/>
              <a:gd name="connsiteX1805" fmla="*/ 1350427 w 6834334"/>
              <a:gd name="connsiteY1805" fmla="*/ 418828 h 3816424"/>
              <a:gd name="connsiteX1806" fmla="*/ 1379784 w 6834334"/>
              <a:gd name="connsiteY1806" fmla="*/ 405128 h 3816424"/>
              <a:gd name="connsiteX1807" fmla="*/ 1200706 w 6834334"/>
              <a:gd name="connsiteY1807" fmla="*/ 405128 h 3816424"/>
              <a:gd name="connsiteX1808" fmla="*/ 1215384 w 6834334"/>
              <a:gd name="connsiteY1808" fmla="*/ 419807 h 3816424"/>
              <a:gd name="connsiteX1809" fmla="*/ 1200706 w 6834334"/>
              <a:gd name="connsiteY1809" fmla="*/ 434485 h 3816424"/>
              <a:gd name="connsiteX1810" fmla="*/ 1186027 w 6834334"/>
              <a:gd name="connsiteY1810" fmla="*/ 434485 h 3816424"/>
              <a:gd name="connsiteX1811" fmla="*/ 1200706 w 6834334"/>
              <a:gd name="connsiteY1811" fmla="*/ 405128 h 3816424"/>
              <a:gd name="connsiteX1812" fmla="*/ 6012335 w 6834334"/>
              <a:gd name="connsiteY1812" fmla="*/ 393385 h 3816424"/>
              <a:gd name="connsiteX1813" fmla="*/ 6080835 w 6834334"/>
              <a:gd name="connsiteY1813" fmla="*/ 408063 h 3816424"/>
              <a:gd name="connsiteX1814" fmla="*/ 6094535 w 6834334"/>
              <a:gd name="connsiteY1814" fmla="*/ 422742 h 3816424"/>
              <a:gd name="connsiteX1815" fmla="*/ 6067135 w 6834334"/>
              <a:gd name="connsiteY1815" fmla="*/ 422742 h 3816424"/>
              <a:gd name="connsiteX1816" fmla="*/ 6012335 w 6834334"/>
              <a:gd name="connsiteY1816" fmla="*/ 393385 h 3816424"/>
              <a:gd name="connsiteX1817" fmla="*/ 5800964 w 6834334"/>
              <a:gd name="connsiteY1817" fmla="*/ 375771 h 3816424"/>
              <a:gd name="connsiteX1818" fmla="*/ 5800964 w 6834334"/>
              <a:gd name="connsiteY1818" fmla="*/ 393385 h 3816424"/>
              <a:gd name="connsiteX1819" fmla="*/ 5789221 w 6834334"/>
              <a:gd name="connsiteY1819" fmla="*/ 393385 h 3816424"/>
              <a:gd name="connsiteX1820" fmla="*/ 5800964 w 6834334"/>
              <a:gd name="connsiteY1820" fmla="*/ 375771 h 3816424"/>
              <a:gd name="connsiteX1821" fmla="*/ 933556 w 6834334"/>
              <a:gd name="connsiteY1821" fmla="*/ 375771 h 3816424"/>
              <a:gd name="connsiteX1822" fmla="*/ 918878 w 6834334"/>
              <a:gd name="connsiteY1822" fmla="*/ 405128 h 3816424"/>
              <a:gd name="connsiteX1823" fmla="*/ 904199 w 6834334"/>
              <a:gd name="connsiteY1823" fmla="*/ 405128 h 3816424"/>
              <a:gd name="connsiteX1824" fmla="*/ 933556 w 6834334"/>
              <a:gd name="connsiteY1824" fmla="*/ 375771 h 3816424"/>
              <a:gd name="connsiteX1825" fmla="*/ 5858504 w 6834334"/>
              <a:gd name="connsiteY1825" fmla="*/ 364028 h 3816424"/>
              <a:gd name="connsiteX1826" fmla="*/ 5900778 w 6834334"/>
              <a:gd name="connsiteY1826" fmla="*/ 392211 h 3816424"/>
              <a:gd name="connsiteX1827" fmla="*/ 5914869 w 6834334"/>
              <a:gd name="connsiteY1827" fmla="*/ 364028 h 3816424"/>
              <a:gd name="connsiteX1828" fmla="*/ 5971235 w 6834334"/>
              <a:gd name="connsiteY1828" fmla="*/ 392211 h 3816424"/>
              <a:gd name="connsiteX1829" fmla="*/ 5971235 w 6834334"/>
              <a:gd name="connsiteY1829" fmla="*/ 420394 h 3816424"/>
              <a:gd name="connsiteX1830" fmla="*/ 5943052 w 6834334"/>
              <a:gd name="connsiteY1830" fmla="*/ 420394 h 3816424"/>
              <a:gd name="connsiteX1831" fmla="*/ 5928961 w 6834334"/>
              <a:gd name="connsiteY1831" fmla="*/ 420394 h 3816424"/>
              <a:gd name="connsiteX1832" fmla="*/ 5914869 w 6834334"/>
              <a:gd name="connsiteY1832" fmla="*/ 420394 h 3816424"/>
              <a:gd name="connsiteX1833" fmla="*/ 5900778 w 6834334"/>
              <a:gd name="connsiteY1833" fmla="*/ 420394 h 3816424"/>
              <a:gd name="connsiteX1834" fmla="*/ 5886687 w 6834334"/>
              <a:gd name="connsiteY1834" fmla="*/ 420394 h 3816424"/>
              <a:gd name="connsiteX1835" fmla="*/ 5872595 w 6834334"/>
              <a:gd name="connsiteY1835" fmla="*/ 420394 h 3816424"/>
              <a:gd name="connsiteX1836" fmla="*/ 5858504 w 6834334"/>
              <a:gd name="connsiteY1836" fmla="*/ 434485 h 3816424"/>
              <a:gd name="connsiteX1837" fmla="*/ 5830321 w 6834334"/>
              <a:gd name="connsiteY1837" fmla="*/ 392211 h 3816424"/>
              <a:gd name="connsiteX1838" fmla="*/ 5858504 w 6834334"/>
              <a:gd name="connsiteY1838" fmla="*/ 364028 h 3816424"/>
              <a:gd name="connsiteX1839" fmla="*/ 1269532 w 6834334"/>
              <a:gd name="connsiteY1839" fmla="*/ 352285 h 3816424"/>
              <a:gd name="connsiteX1840" fmla="*/ 1298236 w 6834334"/>
              <a:gd name="connsiteY1840" fmla="*/ 365985 h 3816424"/>
              <a:gd name="connsiteX1841" fmla="*/ 1312589 w 6834334"/>
              <a:gd name="connsiteY1841" fmla="*/ 365985 h 3816424"/>
              <a:gd name="connsiteX1842" fmla="*/ 1326941 w 6834334"/>
              <a:gd name="connsiteY1842" fmla="*/ 379685 h 3816424"/>
              <a:gd name="connsiteX1843" fmla="*/ 1326941 w 6834334"/>
              <a:gd name="connsiteY1843" fmla="*/ 420785 h 3816424"/>
              <a:gd name="connsiteX1844" fmla="*/ 1298236 w 6834334"/>
              <a:gd name="connsiteY1844" fmla="*/ 434485 h 3816424"/>
              <a:gd name="connsiteX1845" fmla="*/ 1269532 w 6834334"/>
              <a:gd name="connsiteY1845" fmla="*/ 420785 h 3816424"/>
              <a:gd name="connsiteX1846" fmla="*/ 1283884 w 6834334"/>
              <a:gd name="connsiteY1846" fmla="*/ 420785 h 3816424"/>
              <a:gd name="connsiteX1847" fmla="*/ 1283884 w 6834334"/>
              <a:gd name="connsiteY1847" fmla="*/ 407085 h 3816424"/>
              <a:gd name="connsiteX1848" fmla="*/ 1298236 w 6834334"/>
              <a:gd name="connsiteY1848" fmla="*/ 393385 h 3816424"/>
              <a:gd name="connsiteX1849" fmla="*/ 1283884 w 6834334"/>
              <a:gd name="connsiteY1849" fmla="*/ 393385 h 3816424"/>
              <a:gd name="connsiteX1850" fmla="*/ 1240827 w 6834334"/>
              <a:gd name="connsiteY1850" fmla="*/ 407085 h 3816424"/>
              <a:gd name="connsiteX1851" fmla="*/ 1226475 w 6834334"/>
              <a:gd name="connsiteY1851" fmla="*/ 393385 h 3816424"/>
              <a:gd name="connsiteX1852" fmla="*/ 1212122 w 6834334"/>
              <a:gd name="connsiteY1852" fmla="*/ 393385 h 3816424"/>
              <a:gd name="connsiteX1853" fmla="*/ 1197770 w 6834334"/>
              <a:gd name="connsiteY1853" fmla="*/ 379685 h 3816424"/>
              <a:gd name="connsiteX1854" fmla="*/ 1197770 w 6834334"/>
              <a:gd name="connsiteY1854" fmla="*/ 365985 h 3816424"/>
              <a:gd name="connsiteX1855" fmla="*/ 1255179 w 6834334"/>
              <a:gd name="connsiteY1855" fmla="*/ 393385 h 3816424"/>
              <a:gd name="connsiteX1856" fmla="*/ 1240827 w 6834334"/>
              <a:gd name="connsiteY1856" fmla="*/ 379685 h 3816424"/>
              <a:gd name="connsiteX1857" fmla="*/ 1240827 w 6834334"/>
              <a:gd name="connsiteY1857" fmla="*/ 365985 h 3816424"/>
              <a:gd name="connsiteX1858" fmla="*/ 1283884 w 6834334"/>
              <a:gd name="connsiteY1858" fmla="*/ 379685 h 3816424"/>
              <a:gd name="connsiteX1859" fmla="*/ 1283884 w 6834334"/>
              <a:gd name="connsiteY1859" fmla="*/ 365985 h 3816424"/>
              <a:gd name="connsiteX1860" fmla="*/ 1255179 w 6834334"/>
              <a:gd name="connsiteY1860" fmla="*/ 365985 h 3816424"/>
              <a:gd name="connsiteX1861" fmla="*/ 1269532 w 6834334"/>
              <a:gd name="connsiteY1861" fmla="*/ 352285 h 3816424"/>
              <a:gd name="connsiteX1862" fmla="*/ 1104561 w 6834334"/>
              <a:gd name="connsiteY1862" fmla="*/ 352285 h 3816424"/>
              <a:gd name="connsiteX1863" fmla="*/ 1118506 w 6834334"/>
              <a:gd name="connsiteY1863" fmla="*/ 352285 h 3816424"/>
              <a:gd name="connsiteX1864" fmla="*/ 1118506 w 6834334"/>
              <a:gd name="connsiteY1864" fmla="*/ 366230 h 3816424"/>
              <a:gd name="connsiteX1865" fmla="*/ 1146395 w 6834334"/>
              <a:gd name="connsiteY1865" fmla="*/ 394119 h 3816424"/>
              <a:gd name="connsiteX1866" fmla="*/ 1160339 w 6834334"/>
              <a:gd name="connsiteY1866" fmla="*/ 380174 h 3816424"/>
              <a:gd name="connsiteX1867" fmla="*/ 1174284 w 6834334"/>
              <a:gd name="connsiteY1867" fmla="*/ 394119 h 3816424"/>
              <a:gd name="connsiteX1868" fmla="*/ 1160339 w 6834334"/>
              <a:gd name="connsiteY1868" fmla="*/ 435953 h 3816424"/>
              <a:gd name="connsiteX1869" fmla="*/ 1118506 w 6834334"/>
              <a:gd name="connsiteY1869" fmla="*/ 435953 h 3816424"/>
              <a:gd name="connsiteX1870" fmla="*/ 1076672 w 6834334"/>
              <a:gd name="connsiteY1870" fmla="*/ 449897 h 3816424"/>
              <a:gd name="connsiteX1871" fmla="*/ 1020893 w 6834334"/>
              <a:gd name="connsiteY1871" fmla="*/ 463842 h 3816424"/>
              <a:gd name="connsiteX1872" fmla="*/ 1006948 w 6834334"/>
              <a:gd name="connsiteY1872" fmla="*/ 449897 h 3816424"/>
              <a:gd name="connsiteX1873" fmla="*/ 1020893 w 6834334"/>
              <a:gd name="connsiteY1873" fmla="*/ 435953 h 3816424"/>
              <a:gd name="connsiteX1874" fmla="*/ 1020893 w 6834334"/>
              <a:gd name="connsiteY1874" fmla="*/ 422008 h 3816424"/>
              <a:gd name="connsiteX1875" fmla="*/ 1006948 w 6834334"/>
              <a:gd name="connsiteY1875" fmla="*/ 435953 h 3816424"/>
              <a:gd name="connsiteX1876" fmla="*/ 979059 w 6834334"/>
              <a:gd name="connsiteY1876" fmla="*/ 435953 h 3816424"/>
              <a:gd name="connsiteX1877" fmla="*/ 951170 w 6834334"/>
              <a:gd name="connsiteY1877" fmla="*/ 435953 h 3816424"/>
              <a:gd name="connsiteX1878" fmla="*/ 951170 w 6834334"/>
              <a:gd name="connsiteY1878" fmla="*/ 422008 h 3816424"/>
              <a:gd name="connsiteX1879" fmla="*/ 951170 w 6834334"/>
              <a:gd name="connsiteY1879" fmla="*/ 408063 h 3816424"/>
              <a:gd name="connsiteX1880" fmla="*/ 965115 w 6834334"/>
              <a:gd name="connsiteY1880" fmla="*/ 394119 h 3816424"/>
              <a:gd name="connsiteX1881" fmla="*/ 965115 w 6834334"/>
              <a:gd name="connsiteY1881" fmla="*/ 380174 h 3816424"/>
              <a:gd name="connsiteX1882" fmla="*/ 972087 w 6834334"/>
              <a:gd name="connsiteY1882" fmla="*/ 380174 h 3816424"/>
              <a:gd name="connsiteX1883" fmla="*/ 977316 w 6834334"/>
              <a:gd name="connsiteY1883" fmla="*/ 380174 h 3816424"/>
              <a:gd name="connsiteX1884" fmla="*/ 979059 w 6834334"/>
              <a:gd name="connsiteY1884" fmla="*/ 380174 h 3816424"/>
              <a:gd name="connsiteX1885" fmla="*/ 979059 w 6834334"/>
              <a:gd name="connsiteY1885" fmla="*/ 366230 h 3816424"/>
              <a:gd name="connsiteX1886" fmla="*/ 1006948 w 6834334"/>
              <a:gd name="connsiteY1886" fmla="*/ 366230 h 3816424"/>
              <a:gd name="connsiteX1887" fmla="*/ 1006948 w 6834334"/>
              <a:gd name="connsiteY1887" fmla="*/ 380174 h 3816424"/>
              <a:gd name="connsiteX1888" fmla="*/ 1034838 w 6834334"/>
              <a:gd name="connsiteY1888" fmla="*/ 380174 h 3816424"/>
              <a:gd name="connsiteX1889" fmla="*/ 1090616 w 6834334"/>
              <a:gd name="connsiteY1889" fmla="*/ 408063 h 3816424"/>
              <a:gd name="connsiteX1890" fmla="*/ 1104561 w 6834334"/>
              <a:gd name="connsiteY1890" fmla="*/ 394119 h 3816424"/>
              <a:gd name="connsiteX1891" fmla="*/ 1104561 w 6834334"/>
              <a:gd name="connsiteY1891" fmla="*/ 380174 h 3816424"/>
              <a:gd name="connsiteX1892" fmla="*/ 1090616 w 6834334"/>
              <a:gd name="connsiteY1892" fmla="*/ 366230 h 3816424"/>
              <a:gd name="connsiteX1893" fmla="*/ 1104561 w 6834334"/>
              <a:gd name="connsiteY1893" fmla="*/ 352285 h 3816424"/>
              <a:gd name="connsiteX1894" fmla="*/ 4493105 w 6834334"/>
              <a:gd name="connsiteY1894" fmla="*/ 334671 h 3816424"/>
              <a:gd name="connsiteX1895" fmla="*/ 4520994 w 6834334"/>
              <a:gd name="connsiteY1895" fmla="*/ 348886 h 3816424"/>
              <a:gd name="connsiteX1896" fmla="*/ 4451271 w 6834334"/>
              <a:gd name="connsiteY1896" fmla="*/ 391531 h 3816424"/>
              <a:gd name="connsiteX1897" fmla="*/ 4395492 w 6834334"/>
              <a:gd name="connsiteY1897" fmla="*/ 405746 h 3816424"/>
              <a:gd name="connsiteX1898" fmla="*/ 4381548 w 6834334"/>
              <a:gd name="connsiteY1898" fmla="*/ 419961 h 3816424"/>
              <a:gd name="connsiteX1899" fmla="*/ 4339714 w 6834334"/>
              <a:gd name="connsiteY1899" fmla="*/ 448391 h 3816424"/>
              <a:gd name="connsiteX1900" fmla="*/ 4256046 w 6834334"/>
              <a:gd name="connsiteY1900" fmla="*/ 562111 h 3816424"/>
              <a:gd name="connsiteX1901" fmla="*/ 4297880 w 6834334"/>
              <a:gd name="connsiteY1901" fmla="*/ 604756 h 3816424"/>
              <a:gd name="connsiteX1902" fmla="*/ 4256046 w 6834334"/>
              <a:gd name="connsiteY1902" fmla="*/ 604756 h 3816424"/>
              <a:gd name="connsiteX1903" fmla="*/ 4242102 w 6834334"/>
              <a:gd name="connsiteY1903" fmla="*/ 604756 h 3816424"/>
              <a:gd name="connsiteX1904" fmla="*/ 4228157 w 6834334"/>
              <a:gd name="connsiteY1904" fmla="*/ 604756 h 3816424"/>
              <a:gd name="connsiteX1905" fmla="*/ 4214212 w 6834334"/>
              <a:gd name="connsiteY1905" fmla="*/ 576327 h 3816424"/>
              <a:gd name="connsiteX1906" fmla="*/ 4200268 w 6834334"/>
              <a:gd name="connsiteY1906" fmla="*/ 576327 h 3816424"/>
              <a:gd name="connsiteX1907" fmla="*/ 4186323 w 6834334"/>
              <a:gd name="connsiteY1907" fmla="*/ 562111 h 3816424"/>
              <a:gd name="connsiteX1908" fmla="*/ 4200268 w 6834334"/>
              <a:gd name="connsiteY1908" fmla="*/ 533681 h 3816424"/>
              <a:gd name="connsiteX1909" fmla="*/ 4200268 w 6834334"/>
              <a:gd name="connsiteY1909" fmla="*/ 519466 h 3816424"/>
              <a:gd name="connsiteX1910" fmla="*/ 4242102 w 6834334"/>
              <a:gd name="connsiteY1910" fmla="*/ 505251 h 3816424"/>
              <a:gd name="connsiteX1911" fmla="*/ 4228157 w 6834334"/>
              <a:gd name="connsiteY1911" fmla="*/ 476821 h 3816424"/>
              <a:gd name="connsiteX1912" fmla="*/ 4256046 w 6834334"/>
              <a:gd name="connsiteY1912" fmla="*/ 434176 h 3816424"/>
              <a:gd name="connsiteX1913" fmla="*/ 4256046 w 6834334"/>
              <a:gd name="connsiteY1913" fmla="*/ 419961 h 3816424"/>
              <a:gd name="connsiteX1914" fmla="*/ 4269991 w 6834334"/>
              <a:gd name="connsiteY1914" fmla="*/ 419961 h 3816424"/>
              <a:gd name="connsiteX1915" fmla="*/ 4297880 w 6834334"/>
              <a:gd name="connsiteY1915" fmla="*/ 405746 h 3816424"/>
              <a:gd name="connsiteX1916" fmla="*/ 4353658 w 6834334"/>
              <a:gd name="connsiteY1916" fmla="*/ 377316 h 3816424"/>
              <a:gd name="connsiteX1917" fmla="*/ 4367603 w 6834334"/>
              <a:gd name="connsiteY1917" fmla="*/ 363101 h 3816424"/>
              <a:gd name="connsiteX1918" fmla="*/ 4395492 w 6834334"/>
              <a:gd name="connsiteY1918" fmla="*/ 377316 h 3816424"/>
              <a:gd name="connsiteX1919" fmla="*/ 4493105 w 6834334"/>
              <a:gd name="connsiteY1919" fmla="*/ 334671 h 3816424"/>
              <a:gd name="connsiteX1920" fmla="*/ 1364467 w 6834334"/>
              <a:gd name="connsiteY1920" fmla="*/ 334671 h 3816424"/>
              <a:gd name="connsiteX1921" fmla="*/ 1420629 w 6834334"/>
              <a:gd name="connsiteY1921" fmla="*/ 362560 h 3816424"/>
              <a:gd name="connsiteX1922" fmla="*/ 1434669 w 6834334"/>
              <a:gd name="connsiteY1922" fmla="*/ 362560 h 3816424"/>
              <a:gd name="connsiteX1923" fmla="*/ 1448709 w 6834334"/>
              <a:gd name="connsiteY1923" fmla="*/ 362560 h 3816424"/>
              <a:gd name="connsiteX1924" fmla="*/ 1476790 w 6834334"/>
              <a:gd name="connsiteY1924" fmla="*/ 376505 h 3816424"/>
              <a:gd name="connsiteX1925" fmla="*/ 1448709 w 6834334"/>
              <a:gd name="connsiteY1925" fmla="*/ 376505 h 3816424"/>
              <a:gd name="connsiteX1926" fmla="*/ 1490830 w 6834334"/>
              <a:gd name="connsiteY1926" fmla="*/ 390450 h 3816424"/>
              <a:gd name="connsiteX1927" fmla="*/ 1476790 w 6834334"/>
              <a:gd name="connsiteY1927" fmla="*/ 404394 h 3816424"/>
              <a:gd name="connsiteX1928" fmla="*/ 1490830 w 6834334"/>
              <a:gd name="connsiteY1928" fmla="*/ 404394 h 3816424"/>
              <a:gd name="connsiteX1929" fmla="*/ 1532952 w 6834334"/>
              <a:gd name="connsiteY1929" fmla="*/ 418339 h 3816424"/>
              <a:gd name="connsiteX1930" fmla="*/ 1617194 w 6834334"/>
              <a:gd name="connsiteY1930" fmla="*/ 390450 h 3816424"/>
              <a:gd name="connsiteX1931" fmla="*/ 1673355 w 6834334"/>
              <a:gd name="connsiteY1931" fmla="*/ 418339 h 3816424"/>
              <a:gd name="connsiteX1932" fmla="*/ 1617194 w 6834334"/>
              <a:gd name="connsiteY1932" fmla="*/ 446228 h 3816424"/>
              <a:gd name="connsiteX1933" fmla="*/ 1603153 w 6834334"/>
              <a:gd name="connsiteY1933" fmla="*/ 432283 h 3816424"/>
              <a:gd name="connsiteX1934" fmla="*/ 1589113 w 6834334"/>
              <a:gd name="connsiteY1934" fmla="*/ 446228 h 3816424"/>
              <a:gd name="connsiteX1935" fmla="*/ 1532952 w 6834334"/>
              <a:gd name="connsiteY1935" fmla="*/ 446228 h 3816424"/>
              <a:gd name="connsiteX1936" fmla="*/ 1504871 w 6834334"/>
              <a:gd name="connsiteY1936" fmla="*/ 432283 h 3816424"/>
              <a:gd name="connsiteX1937" fmla="*/ 1490830 w 6834334"/>
              <a:gd name="connsiteY1937" fmla="*/ 432283 h 3816424"/>
              <a:gd name="connsiteX1938" fmla="*/ 1476790 w 6834334"/>
              <a:gd name="connsiteY1938" fmla="*/ 446228 h 3816424"/>
              <a:gd name="connsiteX1939" fmla="*/ 1420629 w 6834334"/>
              <a:gd name="connsiteY1939" fmla="*/ 418339 h 3816424"/>
              <a:gd name="connsiteX1940" fmla="*/ 1434669 w 6834334"/>
              <a:gd name="connsiteY1940" fmla="*/ 404394 h 3816424"/>
              <a:gd name="connsiteX1941" fmla="*/ 1406588 w 6834334"/>
              <a:gd name="connsiteY1941" fmla="*/ 362560 h 3816424"/>
              <a:gd name="connsiteX1942" fmla="*/ 1392548 w 6834334"/>
              <a:gd name="connsiteY1942" fmla="*/ 376505 h 3816424"/>
              <a:gd name="connsiteX1943" fmla="*/ 1350427 w 6834334"/>
              <a:gd name="connsiteY1943" fmla="*/ 348616 h 3816424"/>
              <a:gd name="connsiteX1944" fmla="*/ 1364467 w 6834334"/>
              <a:gd name="connsiteY1944" fmla="*/ 334671 h 3816424"/>
              <a:gd name="connsiteX1945" fmla="*/ 5034744 w 6834334"/>
              <a:gd name="connsiteY1945" fmla="*/ 322928 h 3816424"/>
              <a:gd name="connsiteX1946" fmla="*/ 5049422 w 6834334"/>
              <a:gd name="connsiteY1946" fmla="*/ 322928 h 3816424"/>
              <a:gd name="connsiteX1947" fmla="*/ 5034744 w 6834334"/>
              <a:gd name="connsiteY1947" fmla="*/ 334671 h 3816424"/>
              <a:gd name="connsiteX1948" fmla="*/ 5020065 w 6834334"/>
              <a:gd name="connsiteY1948" fmla="*/ 334671 h 3816424"/>
              <a:gd name="connsiteX1949" fmla="*/ 5034744 w 6834334"/>
              <a:gd name="connsiteY1949" fmla="*/ 322928 h 3816424"/>
              <a:gd name="connsiteX1950" fmla="*/ 968051 w 6834334"/>
              <a:gd name="connsiteY1950" fmla="*/ 313800 h 3816424"/>
              <a:gd name="connsiteX1951" fmla="*/ 974656 w 6834334"/>
              <a:gd name="connsiteY1951" fmla="*/ 319993 h 3816424"/>
              <a:gd name="connsiteX1952" fmla="*/ 960565 w 6834334"/>
              <a:gd name="connsiteY1952" fmla="*/ 334671 h 3816424"/>
              <a:gd name="connsiteX1953" fmla="*/ 974656 w 6834334"/>
              <a:gd name="connsiteY1953" fmla="*/ 349349 h 3816424"/>
              <a:gd name="connsiteX1954" fmla="*/ 946473 w 6834334"/>
              <a:gd name="connsiteY1954" fmla="*/ 378706 h 3816424"/>
              <a:gd name="connsiteX1955" fmla="*/ 918290 w 6834334"/>
              <a:gd name="connsiteY1955" fmla="*/ 349349 h 3816424"/>
              <a:gd name="connsiteX1956" fmla="*/ 904199 w 6834334"/>
              <a:gd name="connsiteY1956" fmla="*/ 378706 h 3816424"/>
              <a:gd name="connsiteX1957" fmla="*/ 890108 w 6834334"/>
              <a:gd name="connsiteY1957" fmla="*/ 393385 h 3816424"/>
              <a:gd name="connsiteX1958" fmla="*/ 876016 w 6834334"/>
              <a:gd name="connsiteY1958" fmla="*/ 378706 h 3816424"/>
              <a:gd name="connsiteX1959" fmla="*/ 861925 w 6834334"/>
              <a:gd name="connsiteY1959" fmla="*/ 378706 h 3816424"/>
              <a:gd name="connsiteX1960" fmla="*/ 847833 w 6834334"/>
              <a:gd name="connsiteY1960" fmla="*/ 393385 h 3816424"/>
              <a:gd name="connsiteX1961" fmla="*/ 833742 w 6834334"/>
              <a:gd name="connsiteY1961" fmla="*/ 378706 h 3816424"/>
              <a:gd name="connsiteX1962" fmla="*/ 847833 w 6834334"/>
              <a:gd name="connsiteY1962" fmla="*/ 364028 h 3816424"/>
              <a:gd name="connsiteX1963" fmla="*/ 890108 w 6834334"/>
              <a:gd name="connsiteY1963" fmla="*/ 349349 h 3816424"/>
              <a:gd name="connsiteX1964" fmla="*/ 918290 w 6834334"/>
              <a:gd name="connsiteY1964" fmla="*/ 319993 h 3816424"/>
              <a:gd name="connsiteX1965" fmla="*/ 932382 w 6834334"/>
              <a:gd name="connsiteY1965" fmla="*/ 319993 h 3816424"/>
              <a:gd name="connsiteX1966" fmla="*/ 968051 w 6834334"/>
              <a:gd name="connsiteY1966" fmla="*/ 313800 h 3816424"/>
              <a:gd name="connsiteX1967" fmla="*/ 1911819 w 6834334"/>
              <a:gd name="connsiteY1967" fmla="*/ 308165 h 3816424"/>
              <a:gd name="connsiteX1968" fmla="*/ 1897884 w 6834334"/>
              <a:gd name="connsiteY1968" fmla="*/ 322173 h 3816424"/>
              <a:gd name="connsiteX1969" fmla="*/ 1901585 w 6834334"/>
              <a:gd name="connsiteY1969" fmla="*/ 322173 h 3816424"/>
              <a:gd name="connsiteX1970" fmla="*/ 1925755 w 6834334"/>
              <a:gd name="connsiteY1970" fmla="*/ 322173 h 3816424"/>
              <a:gd name="connsiteX1971" fmla="*/ 1939691 w 6834334"/>
              <a:gd name="connsiteY1971" fmla="*/ 308165 h 3816424"/>
              <a:gd name="connsiteX1972" fmla="*/ 1911819 w 6834334"/>
              <a:gd name="connsiteY1972" fmla="*/ 308165 h 3816424"/>
              <a:gd name="connsiteX1973" fmla="*/ 5201604 w 6834334"/>
              <a:gd name="connsiteY1973" fmla="*/ 305315 h 3816424"/>
              <a:gd name="connsiteX1974" fmla="*/ 5243468 w 6834334"/>
              <a:gd name="connsiteY1974" fmla="*/ 347421 h 3816424"/>
              <a:gd name="connsiteX1975" fmla="*/ 5313243 w 6834334"/>
              <a:gd name="connsiteY1975" fmla="*/ 347421 h 3816424"/>
              <a:gd name="connsiteX1976" fmla="*/ 5257424 w 6834334"/>
              <a:gd name="connsiteY1976" fmla="*/ 473740 h 3816424"/>
              <a:gd name="connsiteX1977" fmla="*/ 5327198 w 6834334"/>
              <a:gd name="connsiteY1977" fmla="*/ 445669 h 3816424"/>
              <a:gd name="connsiteX1978" fmla="*/ 5480703 w 6834334"/>
              <a:gd name="connsiteY1978" fmla="*/ 501811 h 3816424"/>
              <a:gd name="connsiteX1979" fmla="*/ 5550478 w 6834334"/>
              <a:gd name="connsiteY1979" fmla="*/ 501811 h 3816424"/>
              <a:gd name="connsiteX1980" fmla="*/ 5578388 w 6834334"/>
              <a:gd name="connsiteY1980" fmla="*/ 473740 h 3816424"/>
              <a:gd name="connsiteX1981" fmla="*/ 5662117 w 6834334"/>
              <a:gd name="connsiteY1981" fmla="*/ 529882 h 3816424"/>
              <a:gd name="connsiteX1982" fmla="*/ 5703982 w 6834334"/>
              <a:gd name="connsiteY1982" fmla="*/ 586024 h 3816424"/>
              <a:gd name="connsiteX1983" fmla="*/ 5717937 w 6834334"/>
              <a:gd name="connsiteY1983" fmla="*/ 543918 h 3816424"/>
              <a:gd name="connsiteX1984" fmla="*/ 5773757 w 6834334"/>
              <a:gd name="connsiteY1984" fmla="*/ 571988 h 3816424"/>
              <a:gd name="connsiteX1985" fmla="*/ 5871442 w 6834334"/>
              <a:gd name="connsiteY1985" fmla="*/ 571988 h 3816424"/>
              <a:gd name="connsiteX1986" fmla="*/ 5941216 w 6834334"/>
              <a:gd name="connsiteY1986" fmla="*/ 515847 h 3816424"/>
              <a:gd name="connsiteX1987" fmla="*/ 6080766 w 6834334"/>
              <a:gd name="connsiteY1987" fmla="*/ 529882 h 3816424"/>
              <a:gd name="connsiteX1988" fmla="*/ 6108676 w 6834334"/>
              <a:gd name="connsiteY1988" fmla="*/ 571988 h 3816424"/>
              <a:gd name="connsiteX1989" fmla="*/ 6192406 w 6834334"/>
              <a:gd name="connsiteY1989" fmla="*/ 571988 h 3816424"/>
              <a:gd name="connsiteX1990" fmla="*/ 6262180 w 6834334"/>
              <a:gd name="connsiteY1990" fmla="*/ 628131 h 3816424"/>
              <a:gd name="connsiteX1991" fmla="*/ 6415685 w 6834334"/>
              <a:gd name="connsiteY1991" fmla="*/ 628131 h 3816424"/>
              <a:gd name="connsiteX1992" fmla="*/ 6457550 w 6834334"/>
              <a:gd name="connsiteY1992" fmla="*/ 628131 h 3816424"/>
              <a:gd name="connsiteX1993" fmla="*/ 6499415 w 6834334"/>
              <a:gd name="connsiteY1993" fmla="*/ 614095 h 3816424"/>
              <a:gd name="connsiteX1994" fmla="*/ 6694784 w 6834334"/>
              <a:gd name="connsiteY1994" fmla="*/ 684273 h 3816424"/>
              <a:gd name="connsiteX1995" fmla="*/ 6834334 w 6834334"/>
              <a:gd name="connsiteY1995" fmla="*/ 768486 h 3816424"/>
              <a:gd name="connsiteX1996" fmla="*/ 6806424 w 6834334"/>
              <a:gd name="connsiteY1996" fmla="*/ 796557 h 3816424"/>
              <a:gd name="connsiteX1997" fmla="*/ 6778514 w 6834334"/>
              <a:gd name="connsiteY1997" fmla="*/ 824628 h 3816424"/>
              <a:gd name="connsiteX1998" fmla="*/ 6666874 w 6834334"/>
              <a:gd name="connsiteY1998" fmla="*/ 768486 h 3816424"/>
              <a:gd name="connsiteX1999" fmla="*/ 6652920 w 6834334"/>
              <a:gd name="connsiteY1999" fmla="*/ 796557 h 3816424"/>
              <a:gd name="connsiteX2000" fmla="*/ 6611054 w 6834334"/>
              <a:gd name="connsiteY2000" fmla="*/ 838663 h 3816424"/>
              <a:gd name="connsiteX2001" fmla="*/ 6597100 w 6834334"/>
              <a:gd name="connsiteY2001" fmla="*/ 894805 h 3816424"/>
              <a:gd name="connsiteX2002" fmla="*/ 6443595 w 6834334"/>
              <a:gd name="connsiteY2002" fmla="*/ 979018 h 3816424"/>
              <a:gd name="connsiteX2003" fmla="*/ 6318000 w 6834334"/>
              <a:gd name="connsiteY2003" fmla="*/ 1035160 h 3816424"/>
              <a:gd name="connsiteX2004" fmla="*/ 6318000 w 6834334"/>
              <a:gd name="connsiteY2004" fmla="*/ 1077266 h 3816424"/>
              <a:gd name="connsiteX2005" fmla="*/ 6290090 w 6834334"/>
              <a:gd name="connsiteY2005" fmla="*/ 1119373 h 3816424"/>
              <a:gd name="connsiteX2006" fmla="*/ 6262180 w 6834334"/>
              <a:gd name="connsiteY2006" fmla="*/ 1161479 h 3816424"/>
              <a:gd name="connsiteX2007" fmla="*/ 6206361 w 6834334"/>
              <a:gd name="connsiteY2007" fmla="*/ 1231657 h 3816424"/>
              <a:gd name="connsiteX2008" fmla="*/ 6178451 w 6834334"/>
              <a:gd name="connsiteY2008" fmla="*/ 1091302 h 3816424"/>
              <a:gd name="connsiteX2009" fmla="*/ 6220316 w 6834334"/>
              <a:gd name="connsiteY2009" fmla="*/ 1035160 h 3816424"/>
              <a:gd name="connsiteX2010" fmla="*/ 6276136 w 6834334"/>
              <a:gd name="connsiteY2010" fmla="*/ 979018 h 3816424"/>
              <a:gd name="connsiteX2011" fmla="*/ 6318000 w 6834334"/>
              <a:gd name="connsiteY2011" fmla="*/ 950947 h 3816424"/>
              <a:gd name="connsiteX2012" fmla="*/ 6331956 w 6834334"/>
              <a:gd name="connsiteY2012" fmla="*/ 894805 h 3816424"/>
              <a:gd name="connsiteX2013" fmla="*/ 6276136 w 6834334"/>
              <a:gd name="connsiteY2013" fmla="*/ 922876 h 3816424"/>
              <a:gd name="connsiteX2014" fmla="*/ 6234271 w 6834334"/>
              <a:gd name="connsiteY2014" fmla="*/ 922876 h 3816424"/>
              <a:gd name="connsiteX2015" fmla="*/ 6150541 w 6834334"/>
              <a:gd name="connsiteY2015" fmla="*/ 993053 h 3816424"/>
              <a:gd name="connsiteX2016" fmla="*/ 6122631 w 6834334"/>
              <a:gd name="connsiteY2016" fmla="*/ 993053 h 3816424"/>
              <a:gd name="connsiteX2017" fmla="*/ 6052856 w 6834334"/>
              <a:gd name="connsiteY2017" fmla="*/ 979018 h 3816424"/>
              <a:gd name="connsiteX2018" fmla="*/ 5927262 w 6834334"/>
              <a:gd name="connsiteY2018" fmla="*/ 993053 h 3816424"/>
              <a:gd name="connsiteX2019" fmla="*/ 5857487 w 6834334"/>
              <a:gd name="connsiteY2019" fmla="*/ 1077266 h 3816424"/>
              <a:gd name="connsiteX2020" fmla="*/ 5801667 w 6834334"/>
              <a:gd name="connsiteY2020" fmla="*/ 1133408 h 3816424"/>
              <a:gd name="connsiteX2021" fmla="*/ 5871442 w 6834334"/>
              <a:gd name="connsiteY2021" fmla="*/ 1147444 h 3816424"/>
              <a:gd name="connsiteX2022" fmla="*/ 5913306 w 6834334"/>
              <a:gd name="connsiteY2022" fmla="*/ 1203586 h 3816424"/>
              <a:gd name="connsiteX2023" fmla="*/ 5899352 w 6834334"/>
              <a:gd name="connsiteY2023" fmla="*/ 1245692 h 3816424"/>
              <a:gd name="connsiteX2024" fmla="*/ 5885397 w 6834334"/>
              <a:gd name="connsiteY2024" fmla="*/ 1301834 h 3816424"/>
              <a:gd name="connsiteX2025" fmla="*/ 5857487 w 6834334"/>
              <a:gd name="connsiteY2025" fmla="*/ 1357976 h 3816424"/>
              <a:gd name="connsiteX2026" fmla="*/ 5759802 w 6834334"/>
              <a:gd name="connsiteY2026" fmla="*/ 1484295 h 3816424"/>
              <a:gd name="connsiteX2027" fmla="*/ 5703982 w 6834334"/>
              <a:gd name="connsiteY2027" fmla="*/ 1470260 h 3816424"/>
              <a:gd name="connsiteX2028" fmla="*/ 5676072 w 6834334"/>
              <a:gd name="connsiteY2028" fmla="*/ 1512366 h 3816424"/>
              <a:gd name="connsiteX2029" fmla="*/ 5662117 w 6834334"/>
              <a:gd name="connsiteY2029" fmla="*/ 1540437 h 3816424"/>
              <a:gd name="connsiteX2030" fmla="*/ 5634207 w 6834334"/>
              <a:gd name="connsiteY2030" fmla="*/ 1554473 h 3816424"/>
              <a:gd name="connsiteX2031" fmla="*/ 5648162 w 6834334"/>
              <a:gd name="connsiteY2031" fmla="*/ 1568508 h 3816424"/>
              <a:gd name="connsiteX2032" fmla="*/ 5676072 w 6834334"/>
              <a:gd name="connsiteY2032" fmla="*/ 1638686 h 3816424"/>
              <a:gd name="connsiteX2033" fmla="*/ 5662117 w 6834334"/>
              <a:gd name="connsiteY2033" fmla="*/ 1666757 h 3816424"/>
              <a:gd name="connsiteX2034" fmla="*/ 5648162 w 6834334"/>
              <a:gd name="connsiteY2034" fmla="*/ 1680792 h 3816424"/>
              <a:gd name="connsiteX2035" fmla="*/ 5634207 w 6834334"/>
              <a:gd name="connsiteY2035" fmla="*/ 1680792 h 3816424"/>
              <a:gd name="connsiteX2036" fmla="*/ 5620252 w 6834334"/>
              <a:gd name="connsiteY2036" fmla="*/ 1680792 h 3816424"/>
              <a:gd name="connsiteX2037" fmla="*/ 5620252 w 6834334"/>
              <a:gd name="connsiteY2037" fmla="*/ 1666757 h 3816424"/>
              <a:gd name="connsiteX2038" fmla="*/ 5620252 w 6834334"/>
              <a:gd name="connsiteY2038" fmla="*/ 1652721 h 3816424"/>
              <a:gd name="connsiteX2039" fmla="*/ 5620252 w 6834334"/>
              <a:gd name="connsiteY2039" fmla="*/ 1638686 h 3816424"/>
              <a:gd name="connsiteX2040" fmla="*/ 5620252 w 6834334"/>
              <a:gd name="connsiteY2040" fmla="*/ 1624650 h 3816424"/>
              <a:gd name="connsiteX2041" fmla="*/ 5620252 w 6834334"/>
              <a:gd name="connsiteY2041" fmla="*/ 1610615 h 3816424"/>
              <a:gd name="connsiteX2042" fmla="*/ 5606298 w 6834334"/>
              <a:gd name="connsiteY2042" fmla="*/ 1596579 h 3816424"/>
              <a:gd name="connsiteX2043" fmla="*/ 5592342 w 6834334"/>
              <a:gd name="connsiteY2043" fmla="*/ 1596579 h 3816424"/>
              <a:gd name="connsiteX2044" fmla="*/ 5592342 w 6834334"/>
              <a:gd name="connsiteY2044" fmla="*/ 1582544 h 3816424"/>
              <a:gd name="connsiteX2045" fmla="*/ 5592342 w 6834334"/>
              <a:gd name="connsiteY2045" fmla="*/ 1568508 h 3816424"/>
              <a:gd name="connsiteX2046" fmla="*/ 5592342 w 6834334"/>
              <a:gd name="connsiteY2046" fmla="*/ 1554473 h 3816424"/>
              <a:gd name="connsiteX2047" fmla="*/ 5578388 w 6834334"/>
              <a:gd name="connsiteY2047" fmla="*/ 1554473 h 3816424"/>
              <a:gd name="connsiteX2048" fmla="*/ 5522568 w 6834334"/>
              <a:gd name="connsiteY2048" fmla="*/ 1568508 h 3816424"/>
              <a:gd name="connsiteX2049" fmla="*/ 5536522 w 6834334"/>
              <a:gd name="connsiteY2049" fmla="*/ 1540437 h 3816424"/>
              <a:gd name="connsiteX2050" fmla="*/ 5522568 w 6834334"/>
              <a:gd name="connsiteY2050" fmla="*/ 1526402 h 3816424"/>
              <a:gd name="connsiteX2051" fmla="*/ 5508613 w 6834334"/>
              <a:gd name="connsiteY2051" fmla="*/ 1540437 h 3816424"/>
              <a:gd name="connsiteX2052" fmla="*/ 5480703 w 6834334"/>
              <a:gd name="connsiteY2052" fmla="*/ 1568508 h 3816424"/>
              <a:gd name="connsiteX2053" fmla="*/ 5452793 w 6834334"/>
              <a:gd name="connsiteY2053" fmla="*/ 1582544 h 3816424"/>
              <a:gd name="connsiteX2054" fmla="*/ 5466748 w 6834334"/>
              <a:gd name="connsiteY2054" fmla="*/ 1596579 h 3816424"/>
              <a:gd name="connsiteX2055" fmla="*/ 5480703 w 6834334"/>
              <a:gd name="connsiteY2055" fmla="*/ 1610615 h 3816424"/>
              <a:gd name="connsiteX2056" fmla="*/ 5494658 w 6834334"/>
              <a:gd name="connsiteY2056" fmla="*/ 1610615 h 3816424"/>
              <a:gd name="connsiteX2057" fmla="*/ 5508613 w 6834334"/>
              <a:gd name="connsiteY2057" fmla="*/ 1596579 h 3816424"/>
              <a:gd name="connsiteX2058" fmla="*/ 5522568 w 6834334"/>
              <a:gd name="connsiteY2058" fmla="*/ 1610615 h 3816424"/>
              <a:gd name="connsiteX2059" fmla="*/ 5550478 w 6834334"/>
              <a:gd name="connsiteY2059" fmla="*/ 1610615 h 3816424"/>
              <a:gd name="connsiteX2060" fmla="*/ 5494658 w 6834334"/>
              <a:gd name="connsiteY2060" fmla="*/ 1652721 h 3816424"/>
              <a:gd name="connsiteX2061" fmla="*/ 5480703 w 6834334"/>
              <a:gd name="connsiteY2061" fmla="*/ 1666757 h 3816424"/>
              <a:gd name="connsiteX2062" fmla="*/ 5508613 w 6834334"/>
              <a:gd name="connsiteY2062" fmla="*/ 1694828 h 3816424"/>
              <a:gd name="connsiteX2063" fmla="*/ 5508613 w 6834334"/>
              <a:gd name="connsiteY2063" fmla="*/ 1708863 h 3816424"/>
              <a:gd name="connsiteX2064" fmla="*/ 5508613 w 6834334"/>
              <a:gd name="connsiteY2064" fmla="*/ 1722899 h 3816424"/>
              <a:gd name="connsiteX2065" fmla="*/ 5536522 w 6834334"/>
              <a:gd name="connsiteY2065" fmla="*/ 1779041 h 3816424"/>
              <a:gd name="connsiteX2066" fmla="*/ 5522568 w 6834334"/>
              <a:gd name="connsiteY2066" fmla="*/ 1835183 h 3816424"/>
              <a:gd name="connsiteX2067" fmla="*/ 5494658 w 6834334"/>
              <a:gd name="connsiteY2067" fmla="*/ 1877289 h 3816424"/>
              <a:gd name="connsiteX2068" fmla="*/ 5466748 w 6834334"/>
              <a:gd name="connsiteY2068" fmla="*/ 1919396 h 3816424"/>
              <a:gd name="connsiteX2069" fmla="*/ 5452793 w 6834334"/>
              <a:gd name="connsiteY2069" fmla="*/ 1933431 h 3816424"/>
              <a:gd name="connsiteX2070" fmla="*/ 5396973 w 6834334"/>
              <a:gd name="connsiteY2070" fmla="*/ 1961502 h 3816424"/>
              <a:gd name="connsiteX2071" fmla="*/ 5383018 w 6834334"/>
              <a:gd name="connsiteY2071" fmla="*/ 1961502 h 3816424"/>
              <a:gd name="connsiteX2072" fmla="*/ 5369063 w 6834334"/>
              <a:gd name="connsiteY2072" fmla="*/ 1975538 h 3816424"/>
              <a:gd name="connsiteX2073" fmla="*/ 5341153 w 6834334"/>
              <a:gd name="connsiteY2073" fmla="*/ 1989573 h 3816424"/>
              <a:gd name="connsiteX2074" fmla="*/ 5313243 w 6834334"/>
              <a:gd name="connsiteY2074" fmla="*/ 1989573 h 3816424"/>
              <a:gd name="connsiteX2075" fmla="*/ 5299288 w 6834334"/>
              <a:gd name="connsiteY2075" fmla="*/ 2003609 h 3816424"/>
              <a:gd name="connsiteX2076" fmla="*/ 5299288 w 6834334"/>
              <a:gd name="connsiteY2076" fmla="*/ 1989573 h 3816424"/>
              <a:gd name="connsiteX2077" fmla="*/ 5271378 w 6834334"/>
              <a:gd name="connsiteY2077" fmla="*/ 1975538 h 3816424"/>
              <a:gd name="connsiteX2078" fmla="*/ 5215558 w 6834334"/>
              <a:gd name="connsiteY2078" fmla="*/ 2045715 h 3816424"/>
              <a:gd name="connsiteX2079" fmla="*/ 5229514 w 6834334"/>
              <a:gd name="connsiteY2079" fmla="*/ 2059751 h 3816424"/>
              <a:gd name="connsiteX2080" fmla="*/ 5271378 w 6834334"/>
              <a:gd name="connsiteY2080" fmla="*/ 2101857 h 3816424"/>
              <a:gd name="connsiteX2081" fmla="*/ 5299288 w 6834334"/>
              <a:gd name="connsiteY2081" fmla="*/ 2172035 h 3816424"/>
              <a:gd name="connsiteX2082" fmla="*/ 5285333 w 6834334"/>
              <a:gd name="connsiteY2082" fmla="*/ 2214141 h 3816424"/>
              <a:gd name="connsiteX2083" fmla="*/ 5243468 w 6834334"/>
              <a:gd name="connsiteY2083" fmla="*/ 2242212 h 3816424"/>
              <a:gd name="connsiteX2084" fmla="*/ 5229514 w 6834334"/>
              <a:gd name="connsiteY2084" fmla="*/ 2256248 h 3816424"/>
              <a:gd name="connsiteX2085" fmla="*/ 5215558 w 6834334"/>
              <a:gd name="connsiteY2085" fmla="*/ 2270283 h 3816424"/>
              <a:gd name="connsiteX2086" fmla="*/ 5201604 w 6834334"/>
              <a:gd name="connsiteY2086" fmla="*/ 2256248 h 3816424"/>
              <a:gd name="connsiteX2087" fmla="*/ 5201604 w 6834334"/>
              <a:gd name="connsiteY2087" fmla="*/ 2242212 h 3816424"/>
              <a:gd name="connsiteX2088" fmla="*/ 5173694 w 6834334"/>
              <a:gd name="connsiteY2088" fmla="*/ 2214141 h 3816424"/>
              <a:gd name="connsiteX2089" fmla="*/ 5159739 w 6834334"/>
              <a:gd name="connsiteY2089" fmla="*/ 2200106 h 3816424"/>
              <a:gd name="connsiteX2090" fmla="*/ 5131829 w 6834334"/>
              <a:gd name="connsiteY2090" fmla="*/ 2186070 h 3816424"/>
              <a:gd name="connsiteX2091" fmla="*/ 5131829 w 6834334"/>
              <a:gd name="connsiteY2091" fmla="*/ 2172035 h 3816424"/>
              <a:gd name="connsiteX2092" fmla="*/ 5117874 w 6834334"/>
              <a:gd name="connsiteY2092" fmla="*/ 2172035 h 3816424"/>
              <a:gd name="connsiteX2093" fmla="*/ 5103919 w 6834334"/>
              <a:gd name="connsiteY2093" fmla="*/ 2172035 h 3816424"/>
              <a:gd name="connsiteX2094" fmla="*/ 5117874 w 6834334"/>
              <a:gd name="connsiteY2094" fmla="*/ 2186070 h 3816424"/>
              <a:gd name="connsiteX2095" fmla="*/ 5089964 w 6834334"/>
              <a:gd name="connsiteY2095" fmla="*/ 2242212 h 3816424"/>
              <a:gd name="connsiteX2096" fmla="*/ 5089964 w 6834334"/>
              <a:gd name="connsiteY2096" fmla="*/ 2214141 h 3816424"/>
              <a:gd name="connsiteX2097" fmla="*/ 5076009 w 6834334"/>
              <a:gd name="connsiteY2097" fmla="*/ 2129928 h 3816424"/>
              <a:gd name="connsiteX2098" fmla="*/ 5062054 w 6834334"/>
              <a:gd name="connsiteY2098" fmla="*/ 2101857 h 3816424"/>
              <a:gd name="connsiteX2099" fmla="*/ 5048099 w 6834334"/>
              <a:gd name="connsiteY2099" fmla="*/ 2087822 h 3816424"/>
              <a:gd name="connsiteX2100" fmla="*/ 5020189 w 6834334"/>
              <a:gd name="connsiteY2100" fmla="*/ 2115893 h 3816424"/>
              <a:gd name="connsiteX2101" fmla="*/ 5006234 w 6834334"/>
              <a:gd name="connsiteY2101" fmla="*/ 2101857 h 3816424"/>
              <a:gd name="connsiteX2102" fmla="*/ 5006234 w 6834334"/>
              <a:gd name="connsiteY2102" fmla="*/ 2073786 h 3816424"/>
              <a:gd name="connsiteX2103" fmla="*/ 4992279 w 6834334"/>
              <a:gd name="connsiteY2103" fmla="*/ 2031680 h 3816424"/>
              <a:gd name="connsiteX2104" fmla="*/ 4964369 w 6834334"/>
              <a:gd name="connsiteY2104" fmla="*/ 2003609 h 3816424"/>
              <a:gd name="connsiteX2105" fmla="*/ 4950414 w 6834334"/>
              <a:gd name="connsiteY2105" fmla="*/ 1975538 h 3816424"/>
              <a:gd name="connsiteX2106" fmla="*/ 4936459 w 6834334"/>
              <a:gd name="connsiteY2106" fmla="*/ 1961502 h 3816424"/>
              <a:gd name="connsiteX2107" fmla="*/ 4894594 w 6834334"/>
              <a:gd name="connsiteY2107" fmla="*/ 1989573 h 3816424"/>
              <a:gd name="connsiteX2108" fmla="*/ 4880639 w 6834334"/>
              <a:gd name="connsiteY2108" fmla="*/ 1975538 h 3816424"/>
              <a:gd name="connsiteX2109" fmla="*/ 4852730 w 6834334"/>
              <a:gd name="connsiteY2109" fmla="*/ 1989573 h 3816424"/>
              <a:gd name="connsiteX2110" fmla="*/ 4852730 w 6834334"/>
              <a:gd name="connsiteY2110" fmla="*/ 2017644 h 3816424"/>
              <a:gd name="connsiteX2111" fmla="*/ 4810865 w 6834334"/>
              <a:gd name="connsiteY2111" fmla="*/ 2045715 h 3816424"/>
              <a:gd name="connsiteX2112" fmla="*/ 4769000 w 6834334"/>
              <a:gd name="connsiteY2112" fmla="*/ 2087822 h 3816424"/>
              <a:gd name="connsiteX2113" fmla="*/ 4755045 w 6834334"/>
              <a:gd name="connsiteY2113" fmla="*/ 2115893 h 3816424"/>
              <a:gd name="connsiteX2114" fmla="*/ 4727135 w 6834334"/>
              <a:gd name="connsiteY2114" fmla="*/ 2129928 h 3816424"/>
              <a:gd name="connsiteX2115" fmla="*/ 4727135 w 6834334"/>
              <a:gd name="connsiteY2115" fmla="*/ 2172035 h 3816424"/>
              <a:gd name="connsiteX2116" fmla="*/ 4727135 w 6834334"/>
              <a:gd name="connsiteY2116" fmla="*/ 2214141 h 3816424"/>
              <a:gd name="connsiteX2117" fmla="*/ 4727135 w 6834334"/>
              <a:gd name="connsiteY2117" fmla="*/ 2228177 h 3816424"/>
              <a:gd name="connsiteX2118" fmla="*/ 4713180 w 6834334"/>
              <a:gd name="connsiteY2118" fmla="*/ 2228177 h 3816424"/>
              <a:gd name="connsiteX2119" fmla="*/ 4699225 w 6834334"/>
              <a:gd name="connsiteY2119" fmla="*/ 2256248 h 3816424"/>
              <a:gd name="connsiteX2120" fmla="*/ 4685270 w 6834334"/>
              <a:gd name="connsiteY2120" fmla="*/ 2270283 h 3816424"/>
              <a:gd name="connsiteX2121" fmla="*/ 4685270 w 6834334"/>
              <a:gd name="connsiteY2121" fmla="*/ 2284319 h 3816424"/>
              <a:gd name="connsiteX2122" fmla="*/ 4671315 w 6834334"/>
              <a:gd name="connsiteY2122" fmla="*/ 2270283 h 3816424"/>
              <a:gd name="connsiteX2123" fmla="*/ 4643405 w 6834334"/>
              <a:gd name="connsiteY2123" fmla="*/ 2214141 h 3816424"/>
              <a:gd name="connsiteX2124" fmla="*/ 4629450 w 6834334"/>
              <a:gd name="connsiteY2124" fmla="*/ 2200106 h 3816424"/>
              <a:gd name="connsiteX2125" fmla="*/ 4629450 w 6834334"/>
              <a:gd name="connsiteY2125" fmla="*/ 2172035 h 3816424"/>
              <a:gd name="connsiteX2126" fmla="*/ 4615495 w 6834334"/>
              <a:gd name="connsiteY2126" fmla="*/ 2143964 h 3816424"/>
              <a:gd name="connsiteX2127" fmla="*/ 4601540 w 6834334"/>
              <a:gd name="connsiteY2127" fmla="*/ 2087822 h 3816424"/>
              <a:gd name="connsiteX2128" fmla="*/ 4587585 w 6834334"/>
              <a:gd name="connsiteY2128" fmla="*/ 2045715 h 3816424"/>
              <a:gd name="connsiteX2129" fmla="*/ 4587585 w 6834334"/>
              <a:gd name="connsiteY2129" fmla="*/ 2031680 h 3816424"/>
              <a:gd name="connsiteX2130" fmla="*/ 4587585 w 6834334"/>
              <a:gd name="connsiteY2130" fmla="*/ 2017644 h 3816424"/>
              <a:gd name="connsiteX2131" fmla="*/ 4587585 w 6834334"/>
              <a:gd name="connsiteY2131" fmla="*/ 1975538 h 3816424"/>
              <a:gd name="connsiteX2132" fmla="*/ 4559675 w 6834334"/>
              <a:gd name="connsiteY2132" fmla="*/ 2003609 h 3816424"/>
              <a:gd name="connsiteX2133" fmla="*/ 4517810 w 6834334"/>
              <a:gd name="connsiteY2133" fmla="*/ 1975538 h 3816424"/>
              <a:gd name="connsiteX2134" fmla="*/ 4531765 w 6834334"/>
              <a:gd name="connsiteY2134" fmla="*/ 1975538 h 3816424"/>
              <a:gd name="connsiteX2135" fmla="*/ 4545720 w 6834334"/>
              <a:gd name="connsiteY2135" fmla="*/ 1961502 h 3816424"/>
              <a:gd name="connsiteX2136" fmla="*/ 4531765 w 6834334"/>
              <a:gd name="connsiteY2136" fmla="*/ 1961502 h 3816424"/>
              <a:gd name="connsiteX2137" fmla="*/ 4489900 w 6834334"/>
              <a:gd name="connsiteY2137" fmla="*/ 1933431 h 3816424"/>
              <a:gd name="connsiteX2138" fmla="*/ 4461991 w 6834334"/>
              <a:gd name="connsiteY2138" fmla="*/ 1905360 h 3816424"/>
              <a:gd name="connsiteX2139" fmla="*/ 4448036 w 6834334"/>
              <a:gd name="connsiteY2139" fmla="*/ 1905360 h 3816424"/>
              <a:gd name="connsiteX2140" fmla="*/ 4434081 w 6834334"/>
              <a:gd name="connsiteY2140" fmla="*/ 1905360 h 3816424"/>
              <a:gd name="connsiteX2141" fmla="*/ 4420126 w 6834334"/>
              <a:gd name="connsiteY2141" fmla="*/ 1905360 h 3816424"/>
              <a:gd name="connsiteX2142" fmla="*/ 4406171 w 6834334"/>
              <a:gd name="connsiteY2142" fmla="*/ 1905360 h 3816424"/>
              <a:gd name="connsiteX2143" fmla="*/ 4378261 w 6834334"/>
              <a:gd name="connsiteY2143" fmla="*/ 1905360 h 3816424"/>
              <a:gd name="connsiteX2144" fmla="*/ 4322441 w 6834334"/>
              <a:gd name="connsiteY2144" fmla="*/ 1891325 h 3816424"/>
              <a:gd name="connsiteX2145" fmla="*/ 4294531 w 6834334"/>
              <a:gd name="connsiteY2145" fmla="*/ 1891325 h 3816424"/>
              <a:gd name="connsiteX2146" fmla="*/ 4280576 w 6834334"/>
              <a:gd name="connsiteY2146" fmla="*/ 1863254 h 3816424"/>
              <a:gd name="connsiteX2147" fmla="*/ 4266621 w 6834334"/>
              <a:gd name="connsiteY2147" fmla="*/ 1877289 h 3816424"/>
              <a:gd name="connsiteX2148" fmla="*/ 4224756 w 6834334"/>
              <a:gd name="connsiteY2148" fmla="*/ 1877289 h 3816424"/>
              <a:gd name="connsiteX2149" fmla="*/ 4210801 w 6834334"/>
              <a:gd name="connsiteY2149" fmla="*/ 1849218 h 3816424"/>
              <a:gd name="connsiteX2150" fmla="*/ 4182891 w 6834334"/>
              <a:gd name="connsiteY2150" fmla="*/ 1835183 h 3816424"/>
              <a:gd name="connsiteX2151" fmla="*/ 4168936 w 6834334"/>
              <a:gd name="connsiteY2151" fmla="*/ 1821147 h 3816424"/>
              <a:gd name="connsiteX2152" fmla="*/ 4127072 w 6834334"/>
              <a:gd name="connsiteY2152" fmla="*/ 1779041 h 3816424"/>
              <a:gd name="connsiteX2153" fmla="*/ 4127072 w 6834334"/>
              <a:gd name="connsiteY2153" fmla="*/ 1807112 h 3816424"/>
              <a:gd name="connsiteX2154" fmla="*/ 4127072 w 6834334"/>
              <a:gd name="connsiteY2154" fmla="*/ 1821147 h 3816424"/>
              <a:gd name="connsiteX2155" fmla="*/ 4154981 w 6834334"/>
              <a:gd name="connsiteY2155" fmla="*/ 1877289 h 3816424"/>
              <a:gd name="connsiteX2156" fmla="*/ 4168936 w 6834334"/>
              <a:gd name="connsiteY2156" fmla="*/ 1891325 h 3816424"/>
              <a:gd name="connsiteX2157" fmla="*/ 4182891 w 6834334"/>
              <a:gd name="connsiteY2157" fmla="*/ 1877289 h 3816424"/>
              <a:gd name="connsiteX2158" fmla="*/ 4182891 w 6834334"/>
              <a:gd name="connsiteY2158" fmla="*/ 1891325 h 3816424"/>
              <a:gd name="connsiteX2159" fmla="*/ 4168936 w 6834334"/>
              <a:gd name="connsiteY2159" fmla="*/ 1919396 h 3816424"/>
              <a:gd name="connsiteX2160" fmla="*/ 4196846 w 6834334"/>
              <a:gd name="connsiteY2160" fmla="*/ 1933431 h 3816424"/>
              <a:gd name="connsiteX2161" fmla="*/ 4280576 w 6834334"/>
              <a:gd name="connsiteY2161" fmla="*/ 1877289 h 3816424"/>
              <a:gd name="connsiteX2162" fmla="*/ 4280576 w 6834334"/>
              <a:gd name="connsiteY2162" fmla="*/ 1905360 h 3816424"/>
              <a:gd name="connsiteX2163" fmla="*/ 4322441 w 6834334"/>
              <a:gd name="connsiteY2163" fmla="*/ 1947467 h 3816424"/>
              <a:gd name="connsiteX2164" fmla="*/ 4322441 w 6834334"/>
              <a:gd name="connsiteY2164" fmla="*/ 1961502 h 3816424"/>
              <a:gd name="connsiteX2165" fmla="*/ 4336396 w 6834334"/>
              <a:gd name="connsiteY2165" fmla="*/ 1975538 h 3816424"/>
              <a:gd name="connsiteX2166" fmla="*/ 4322441 w 6834334"/>
              <a:gd name="connsiteY2166" fmla="*/ 2017644 h 3816424"/>
              <a:gd name="connsiteX2167" fmla="*/ 4308486 w 6834334"/>
              <a:gd name="connsiteY2167" fmla="*/ 2017644 h 3816424"/>
              <a:gd name="connsiteX2168" fmla="*/ 4294531 w 6834334"/>
              <a:gd name="connsiteY2168" fmla="*/ 2045715 h 3816424"/>
              <a:gd name="connsiteX2169" fmla="*/ 4266621 w 6834334"/>
              <a:gd name="connsiteY2169" fmla="*/ 2073786 h 3816424"/>
              <a:gd name="connsiteX2170" fmla="*/ 4252666 w 6834334"/>
              <a:gd name="connsiteY2170" fmla="*/ 2087822 h 3816424"/>
              <a:gd name="connsiteX2171" fmla="*/ 4196846 w 6834334"/>
              <a:gd name="connsiteY2171" fmla="*/ 2115893 h 3816424"/>
              <a:gd name="connsiteX2172" fmla="*/ 4196846 w 6834334"/>
              <a:gd name="connsiteY2172" fmla="*/ 2129928 h 3816424"/>
              <a:gd name="connsiteX2173" fmla="*/ 4141026 w 6834334"/>
              <a:gd name="connsiteY2173" fmla="*/ 2143964 h 3816424"/>
              <a:gd name="connsiteX2174" fmla="*/ 4099162 w 6834334"/>
              <a:gd name="connsiteY2174" fmla="*/ 2172035 h 3816424"/>
              <a:gd name="connsiteX2175" fmla="*/ 4085207 w 6834334"/>
              <a:gd name="connsiteY2175" fmla="*/ 2172035 h 3816424"/>
              <a:gd name="connsiteX2176" fmla="*/ 4057297 w 6834334"/>
              <a:gd name="connsiteY2176" fmla="*/ 2186070 h 3816424"/>
              <a:gd name="connsiteX2177" fmla="*/ 4043342 w 6834334"/>
              <a:gd name="connsiteY2177" fmla="*/ 2186070 h 3816424"/>
              <a:gd name="connsiteX2178" fmla="*/ 4029387 w 6834334"/>
              <a:gd name="connsiteY2178" fmla="*/ 2186070 h 3816424"/>
              <a:gd name="connsiteX2179" fmla="*/ 4029387 w 6834334"/>
              <a:gd name="connsiteY2179" fmla="*/ 2172035 h 3816424"/>
              <a:gd name="connsiteX2180" fmla="*/ 4015432 w 6834334"/>
              <a:gd name="connsiteY2180" fmla="*/ 2129928 h 3816424"/>
              <a:gd name="connsiteX2181" fmla="*/ 4015432 w 6834334"/>
              <a:gd name="connsiteY2181" fmla="*/ 2115893 h 3816424"/>
              <a:gd name="connsiteX2182" fmla="*/ 4001477 w 6834334"/>
              <a:gd name="connsiteY2182" fmla="*/ 2073786 h 3816424"/>
              <a:gd name="connsiteX2183" fmla="*/ 3973567 w 6834334"/>
              <a:gd name="connsiteY2183" fmla="*/ 2031680 h 3816424"/>
              <a:gd name="connsiteX2184" fmla="*/ 3945657 w 6834334"/>
              <a:gd name="connsiteY2184" fmla="*/ 1975538 h 3816424"/>
              <a:gd name="connsiteX2185" fmla="*/ 3931702 w 6834334"/>
              <a:gd name="connsiteY2185" fmla="*/ 1933431 h 3816424"/>
              <a:gd name="connsiteX2186" fmla="*/ 3917747 w 6834334"/>
              <a:gd name="connsiteY2186" fmla="*/ 1933431 h 3816424"/>
              <a:gd name="connsiteX2187" fmla="*/ 3903792 w 6834334"/>
              <a:gd name="connsiteY2187" fmla="*/ 1919396 h 3816424"/>
              <a:gd name="connsiteX2188" fmla="*/ 3903792 w 6834334"/>
              <a:gd name="connsiteY2188" fmla="*/ 1905360 h 3816424"/>
              <a:gd name="connsiteX2189" fmla="*/ 3889837 w 6834334"/>
              <a:gd name="connsiteY2189" fmla="*/ 1891325 h 3816424"/>
              <a:gd name="connsiteX2190" fmla="*/ 3875882 w 6834334"/>
              <a:gd name="connsiteY2190" fmla="*/ 1849218 h 3816424"/>
              <a:gd name="connsiteX2191" fmla="*/ 3861927 w 6834334"/>
              <a:gd name="connsiteY2191" fmla="*/ 1835183 h 3816424"/>
              <a:gd name="connsiteX2192" fmla="*/ 3861927 w 6834334"/>
              <a:gd name="connsiteY2192" fmla="*/ 1807112 h 3816424"/>
              <a:gd name="connsiteX2193" fmla="*/ 3847972 w 6834334"/>
              <a:gd name="connsiteY2193" fmla="*/ 1849218 h 3816424"/>
              <a:gd name="connsiteX2194" fmla="*/ 3820062 w 6834334"/>
              <a:gd name="connsiteY2194" fmla="*/ 1793076 h 3816424"/>
              <a:gd name="connsiteX2195" fmla="*/ 3820062 w 6834334"/>
              <a:gd name="connsiteY2195" fmla="*/ 1807112 h 3816424"/>
              <a:gd name="connsiteX2196" fmla="*/ 3875882 w 6834334"/>
              <a:gd name="connsiteY2196" fmla="*/ 1933431 h 3816424"/>
              <a:gd name="connsiteX2197" fmla="*/ 3903792 w 6834334"/>
              <a:gd name="connsiteY2197" fmla="*/ 1989573 h 3816424"/>
              <a:gd name="connsiteX2198" fmla="*/ 3903792 w 6834334"/>
              <a:gd name="connsiteY2198" fmla="*/ 2031680 h 3816424"/>
              <a:gd name="connsiteX2199" fmla="*/ 3931702 w 6834334"/>
              <a:gd name="connsiteY2199" fmla="*/ 2073786 h 3816424"/>
              <a:gd name="connsiteX2200" fmla="*/ 3959612 w 6834334"/>
              <a:gd name="connsiteY2200" fmla="*/ 2115893 h 3816424"/>
              <a:gd name="connsiteX2201" fmla="*/ 3987522 w 6834334"/>
              <a:gd name="connsiteY2201" fmla="*/ 2143964 h 3816424"/>
              <a:gd name="connsiteX2202" fmla="*/ 4029387 w 6834334"/>
              <a:gd name="connsiteY2202" fmla="*/ 2186070 h 3816424"/>
              <a:gd name="connsiteX2203" fmla="*/ 4029387 w 6834334"/>
              <a:gd name="connsiteY2203" fmla="*/ 2214141 h 3816424"/>
              <a:gd name="connsiteX2204" fmla="*/ 4057297 w 6834334"/>
              <a:gd name="connsiteY2204" fmla="*/ 2242212 h 3816424"/>
              <a:gd name="connsiteX2205" fmla="*/ 4071252 w 6834334"/>
              <a:gd name="connsiteY2205" fmla="*/ 2228177 h 3816424"/>
              <a:gd name="connsiteX2206" fmla="*/ 4099162 w 6834334"/>
              <a:gd name="connsiteY2206" fmla="*/ 2228177 h 3816424"/>
              <a:gd name="connsiteX2207" fmla="*/ 4168936 w 6834334"/>
              <a:gd name="connsiteY2207" fmla="*/ 2200106 h 3816424"/>
              <a:gd name="connsiteX2208" fmla="*/ 4182891 w 6834334"/>
              <a:gd name="connsiteY2208" fmla="*/ 2214141 h 3816424"/>
              <a:gd name="connsiteX2209" fmla="*/ 4127072 w 6834334"/>
              <a:gd name="connsiteY2209" fmla="*/ 2340461 h 3816424"/>
              <a:gd name="connsiteX2210" fmla="*/ 4071252 w 6834334"/>
              <a:gd name="connsiteY2210" fmla="*/ 2424674 h 3816424"/>
              <a:gd name="connsiteX2211" fmla="*/ 3973567 w 6834334"/>
              <a:gd name="connsiteY2211" fmla="*/ 2536958 h 3816424"/>
              <a:gd name="connsiteX2212" fmla="*/ 3945657 w 6834334"/>
              <a:gd name="connsiteY2212" fmla="*/ 2579064 h 3816424"/>
              <a:gd name="connsiteX2213" fmla="*/ 3945657 w 6834334"/>
              <a:gd name="connsiteY2213" fmla="*/ 2635206 h 3816424"/>
              <a:gd name="connsiteX2214" fmla="*/ 3973567 w 6834334"/>
              <a:gd name="connsiteY2214" fmla="*/ 2691348 h 3816424"/>
              <a:gd name="connsiteX2215" fmla="*/ 3973567 w 6834334"/>
              <a:gd name="connsiteY2215" fmla="*/ 2705384 h 3816424"/>
              <a:gd name="connsiteX2216" fmla="*/ 3973567 w 6834334"/>
              <a:gd name="connsiteY2216" fmla="*/ 2719419 h 3816424"/>
              <a:gd name="connsiteX2217" fmla="*/ 3973567 w 6834334"/>
              <a:gd name="connsiteY2217" fmla="*/ 2775561 h 3816424"/>
              <a:gd name="connsiteX2218" fmla="*/ 3973567 w 6834334"/>
              <a:gd name="connsiteY2218" fmla="*/ 2789597 h 3816424"/>
              <a:gd name="connsiteX2219" fmla="*/ 3875882 w 6834334"/>
              <a:gd name="connsiteY2219" fmla="*/ 2887845 h 3816424"/>
              <a:gd name="connsiteX2220" fmla="*/ 3861927 w 6834334"/>
              <a:gd name="connsiteY2220" fmla="*/ 2915916 h 3816424"/>
              <a:gd name="connsiteX2221" fmla="*/ 3875882 w 6834334"/>
              <a:gd name="connsiteY2221" fmla="*/ 2958023 h 3816424"/>
              <a:gd name="connsiteX2222" fmla="*/ 3875882 w 6834334"/>
              <a:gd name="connsiteY2222" fmla="*/ 3000129 h 3816424"/>
              <a:gd name="connsiteX2223" fmla="*/ 3847972 w 6834334"/>
              <a:gd name="connsiteY2223" fmla="*/ 3014165 h 3816424"/>
              <a:gd name="connsiteX2224" fmla="*/ 3820062 w 6834334"/>
              <a:gd name="connsiteY2224" fmla="*/ 3042236 h 3816424"/>
              <a:gd name="connsiteX2225" fmla="*/ 3834017 w 6834334"/>
              <a:gd name="connsiteY2225" fmla="*/ 3056271 h 3816424"/>
              <a:gd name="connsiteX2226" fmla="*/ 3806107 w 6834334"/>
              <a:gd name="connsiteY2226" fmla="*/ 3112413 h 3816424"/>
              <a:gd name="connsiteX2227" fmla="*/ 3778198 w 6834334"/>
              <a:gd name="connsiteY2227" fmla="*/ 3154520 h 3816424"/>
              <a:gd name="connsiteX2228" fmla="*/ 3722378 w 6834334"/>
              <a:gd name="connsiteY2228" fmla="*/ 3210662 h 3816424"/>
              <a:gd name="connsiteX2229" fmla="*/ 3694468 w 6834334"/>
              <a:gd name="connsiteY2229" fmla="*/ 3224697 h 3816424"/>
              <a:gd name="connsiteX2230" fmla="*/ 3666558 w 6834334"/>
              <a:gd name="connsiteY2230" fmla="*/ 3238733 h 3816424"/>
              <a:gd name="connsiteX2231" fmla="*/ 3652603 w 6834334"/>
              <a:gd name="connsiteY2231" fmla="*/ 3224697 h 3816424"/>
              <a:gd name="connsiteX2232" fmla="*/ 3582828 w 6834334"/>
              <a:gd name="connsiteY2232" fmla="*/ 3252768 h 3816424"/>
              <a:gd name="connsiteX2233" fmla="*/ 3554918 w 6834334"/>
              <a:gd name="connsiteY2233" fmla="*/ 3238733 h 3816424"/>
              <a:gd name="connsiteX2234" fmla="*/ 3540963 w 6834334"/>
              <a:gd name="connsiteY2234" fmla="*/ 3196626 h 3816424"/>
              <a:gd name="connsiteX2235" fmla="*/ 3554918 w 6834334"/>
              <a:gd name="connsiteY2235" fmla="*/ 3182591 h 3816424"/>
              <a:gd name="connsiteX2236" fmla="*/ 3527008 w 6834334"/>
              <a:gd name="connsiteY2236" fmla="*/ 3140484 h 3816424"/>
              <a:gd name="connsiteX2237" fmla="*/ 3471188 w 6834334"/>
              <a:gd name="connsiteY2237" fmla="*/ 2986094 h 3816424"/>
              <a:gd name="connsiteX2238" fmla="*/ 3471188 w 6834334"/>
              <a:gd name="connsiteY2238" fmla="*/ 2958023 h 3816424"/>
              <a:gd name="connsiteX2239" fmla="*/ 3457233 w 6834334"/>
              <a:gd name="connsiteY2239" fmla="*/ 2943987 h 3816424"/>
              <a:gd name="connsiteX2240" fmla="*/ 3415368 w 6834334"/>
              <a:gd name="connsiteY2240" fmla="*/ 2817668 h 3816424"/>
              <a:gd name="connsiteX2241" fmla="*/ 3457233 w 6834334"/>
              <a:gd name="connsiteY2241" fmla="*/ 2719419 h 3816424"/>
              <a:gd name="connsiteX2242" fmla="*/ 3457233 w 6834334"/>
              <a:gd name="connsiteY2242" fmla="*/ 2677313 h 3816424"/>
              <a:gd name="connsiteX2243" fmla="*/ 3443278 w 6834334"/>
              <a:gd name="connsiteY2243" fmla="*/ 2607135 h 3816424"/>
              <a:gd name="connsiteX2244" fmla="*/ 3429323 w 6834334"/>
              <a:gd name="connsiteY2244" fmla="*/ 2565029 h 3816424"/>
              <a:gd name="connsiteX2245" fmla="*/ 3373504 w 6834334"/>
              <a:gd name="connsiteY2245" fmla="*/ 2480816 h 3816424"/>
              <a:gd name="connsiteX2246" fmla="*/ 3387459 w 6834334"/>
              <a:gd name="connsiteY2246" fmla="*/ 2452745 h 3816424"/>
              <a:gd name="connsiteX2247" fmla="*/ 3387459 w 6834334"/>
              <a:gd name="connsiteY2247" fmla="*/ 2438709 h 3816424"/>
              <a:gd name="connsiteX2248" fmla="*/ 3387459 w 6834334"/>
              <a:gd name="connsiteY2248" fmla="*/ 2396603 h 3816424"/>
              <a:gd name="connsiteX2249" fmla="*/ 3345594 w 6834334"/>
              <a:gd name="connsiteY2249" fmla="*/ 2368532 h 3816424"/>
              <a:gd name="connsiteX2250" fmla="*/ 3317684 w 6834334"/>
              <a:gd name="connsiteY2250" fmla="*/ 2368532 h 3816424"/>
              <a:gd name="connsiteX2251" fmla="*/ 3275819 w 6834334"/>
              <a:gd name="connsiteY2251" fmla="*/ 2326425 h 3816424"/>
              <a:gd name="connsiteX2252" fmla="*/ 3192089 w 6834334"/>
              <a:gd name="connsiteY2252" fmla="*/ 2354496 h 3816424"/>
              <a:gd name="connsiteX2253" fmla="*/ 3164179 w 6834334"/>
              <a:gd name="connsiteY2253" fmla="*/ 2368532 h 3816424"/>
              <a:gd name="connsiteX2254" fmla="*/ 3122314 w 6834334"/>
              <a:gd name="connsiteY2254" fmla="*/ 2354496 h 3816424"/>
              <a:gd name="connsiteX2255" fmla="*/ 3052540 w 6834334"/>
              <a:gd name="connsiteY2255" fmla="*/ 2368532 h 3816424"/>
              <a:gd name="connsiteX2256" fmla="*/ 3038585 w 6834334"/>
              <a:gd name="connsiteY2256" fmla="*/ 2368532 h 3816424"/>
              <a:gd name="connsiteX2257" fmla="*/ 2968810 w 6834334"/>
              <a:gd name="connsiteY2257" fmla="*/ 2298354 h 3816424"/>
              <a:gd name="connsiteX2258" fmla="*/ 2926945 w 6834334"/>
              <a:gd name="connsiteY2258" fmla="*/ 2242212 h 3816424"/>
              <a:gd name="connsiteX2259" fmla="*/ 2885080 w 6834334"/>
              <a:gd name="connsiteY2259" fmla="*/ 2200106 h 3816424"/>
              <a:gd name="connsiteX2260" fmla="*/ 2885080 w 6834334"/>
              <a:gd name="connsiteY2260" fmla="*/ 2186070 h 3816424"/>
              <a:gd name="connsiteX2261" fmla="*/ 2885080 w 6834334"/>
              <a:gd name="connsiteY2261" fmla="*/ 2172035 h 3816424"/>
              <a:gd name="connsiteX2262" fmla="*/ 2871125 w 6834334"/>
              <a:gd name="connsiteY2262" fmla="*/ 2143964 h 3816424"/>
              <a:gd name="connsiteX2263" fmla="*/ 2899035 w 6834334"/>
              <a:gd name="connsiteY2263" fmla="*/ 2073786 h 3816424"/>
              <a:gd name="connsiteX2264" fmla="*/ 2885080 w 6834334"/>
              <a:gd name="connsiteY2264" fmla="*/ 1989573 h 3816424"/>
              <a:gd name="connsiteX2265" fmla="*/ 2899035 w 6834334"/>
              <a:gd name="connsiteY2265" fmla="*/ 1947467 h 3816424"/>
              <a:gd name="connsiteX2266" fmla="*/ 2954855 w 6834334"/>
              <a:gd name="connsiteY2266" fmla="*/ 1863254 h 3816424"/>
              <a:gd name="connsiteX2267" fmla="*/ 2982765 w 6834334"/>
              <a:gd name="connsiteY2267" fmla="*/ 1835183 h 3816424"/>
              <a:gd name="connsiteX2268" fmla="*/ 3024630 w 6834334"/>
              <a:gd name="connsiteY2268" fmla="*/ 1807112 h 3816424"/>
              <a:gd name="connsiteX2269" fmla="*/ 3024630 w 6834334"/>
              <a:gd name="connsiteY2269" fmla="*/ 1750970 h 3816424"/>
              <a:gd name="connsiteX2270" fmla="*/ 3094404 w 6834334"/>
              <a:gd name="connsiteY2270" fmla="*/ 1666757 h 3816424"/>
              <a:gd name="connsiteX2271" fmla="*/ 3080449 w 6834334"/>
              <a:gd name="connsiteY2271" fmla="*/ 1666757 h 3816424"/>
              <a:gd name="connsiteX2272" fmla="*/ 3094404 w 6834334"/>
              <a:gd name="connsiteY2272" fmla="*/ 1652721 h 3816424"/>
              <a:gd name="connsiteX2273" fmla="*/ 3164179 w 6834334"/>
              <a:gd name="connsiteY2273" fmla="*/ 1666757 h 3816424"/>
              <a:gd name="connsiteX2274" fmla="*/ 3178134 w 6834334"/>
              <a:gd name="connsiteY2274" fmla="*/ 1652721 h 3816424"/>
              <a:gd name="connsiteX2275" fmla="*/ 3289774 w 6834334"/>
              <a:gd name="connsiteY2275" fmla="*/ 1624650 h 3816424"/>
              <a:gd name="connsiteX2276" fmla="*/ 3317684 w 6834334"/>
              <a:gd name="connsiteY2276" fmla="*/ 1624650 h 3816424"/>
              <a:gd name="connsiteX2277" fmla="*/ 3345594 w 6834334"/>
              <a:gd name="connsiteY2277" fmla="*/ 1624650 h 3816424"/>
              <a:gd name="connsiteX2278" fmla="*/ 3359549 w 6834334"/>
              <a:gd name="connsiteY2278" fmla="*/ 1624650 h 3816424"/>
              <a:gd name="connsiteX2279" fmla="*/ 3387459 w 6834334"/>
              <a:gd name="connsiteY2279" fmla="*/ 1610615 h 3816424"/>
              <a:gd name="connsiteX2280" fmla="*/ 3401414 w 6834334"/>
              <a:gd name="connsiteY2280" fmla="*/ 1624650 h 3816424"/>
              <a:gd name="connsiteX2281" fmla="*/ 3415368 w 6834334"/>
              <a:gd name="connsiteY2281" fmla="*/ 1624650 h 3816424"/>
              <a:gd name="connsiteX2282" fmla="*/ 3401414 w 6834334"/>
              <a:gd name="connsiteY2282" fmla="*/ 1638686 h 3816424"/>
              <a:gd name="connsiteX2283" fmla="*/ 3415368 w 6834334"/>
              <a:gd name="connsiteY2283" fmla="*/ 1652721 h 3816424"/>
              <a:gd name="connsiteX2284" fmla="*/ 3401414 w 6834334"/>
              <a:gd name="connsiteY2284" fmla="*/ 1680792 h 3816424"/>
              <a:gd name="connsiteX2285" fmla="*/ 3443278 w 6834334"/>
              <a:gd name="connsiteY2285" fmla="*/ 1722899 h 3816424"/>
              <a:gd name="connsiteX2286" fmla="*/ 3457233 w 6834334"/>
              <a:gd name="connsiteY2286" fmla="*/ 1722899 h 3816424"/>
              <a:gd name="connsiteX2287" fmla="*/ 3568873 w 6834334"/>
              <a:gd name="connsiteY2287" fmla="*/ 1779041 h 3816424"/>
              <a:gd name="connsiteX2288" fmla="*/ 3582828 w 6834334"/>
              <a:gd name="connsiteY2288" fmla="*/ 1765005 h 3816424"/>
              <a:gd name="connsiteX2289" fmla="*/ 3582828 w 6834334"/>
              <a:gd name="connsiteY2289" fmla="*/ 1750970 h 3816424"/>
              <a:gd name="connsiteX2290" fmla="*/ 3610738 w 6834334"/>
              <a:gd name="connsiteY2290" fmla="*/ 1722899 h 3816424"/>
              <a:gd name="connsiteX2291" fmla="*/ 3624693 w 6834334"/>
              <a:gd name="connsiteY2291" fmla="*/ 1722899 h 3816424"/>
              <a:gd name="connsiteX2292" fmla="*/ 3638648 w 6834334"/>
              <a:gd name="connsiteY2292" fmla="*/ 1722899 h 3816424"/>
              <a:gd name="connsiteX2293" fmla="*/ 3638648 w 6834334"/>
              <a:gd name="connsiteY2293" fmla="*/ 1736934 h 3816424"/>
              <a:gd name="connsiteX2294" fmla="*/ 3680513 w 6834334"/>
              <a:gd name="connsiteY2294" fmla="*/ 1750970 h 3816424"/>
              <a:gd name="connsiteX2295" fmla="*/ 3750288 w 6834334"/>
              <a:gd name="connsiteY2295" fmla="*/ 1765005 h 3816424"/>
              <a:gd name="connsiteX2296" fmla="*/ 3806107 w 6834334"/>
              <a:gd name="connsiteY2296" fmla="*/ 1765005 h 3816424"/>
              <a:gd name="connsiteX2297" fmla="*/ 3834017 w 6834334"/>
              <a:gd name="connsiteY2297" fmla="*/ 1765005 h 3816424"/>
              <a:gd name="connsiteX2298" fmla="*/ 3847972 w 6834334"/>
              <a:gd name="connsiteY2298" fmla="*/ 1765005 h 3816424"/>
              <a:gd name="connsiteX2299" fmla="*/ 3861927 w 6834334"/>
              <a:gd name="connsiteY2299" fmla="*/ 1750970 h 3816424"/>
              <a:gd name="connsiteX2300" fmla="*/ 3861927 w 6834334"/>
              <a:gd name="connsiteY2300" fmla="*/ 1708863 h 3816424"/>
              <a:gd name="connsiteX2301" fmla="*/ 3889837 w 6834334"/>
              <a:gd name="connsiteY2301" fmla="*/ 1680792 h 3816424"/>
              <a:gd name="connsiteX2302" fmla="*/ 3889837 w 6834334"/>
              <a:gd name="connsiteY2302" fmla="*/ 1638686 h 3816424"/>
              <a:gd name="connsiteX2303" fmla="*/ 3889837 w 6834334"/>
              <a:gd name="connsiteY2303" fmla="*/ 1624650 h 3816424"/>
              <a:gd name="connsiteX2304" fmla="*/ 3875882 w 6834334"/>
              <a:gd name="connsiteY2304" fmla="*/ 1638686 h 3816424"/>
              <a:gd name="connsiteX2305" fmla="*/ 3861927 w 6834334"/>
              <a:gd name="connsiteY2305" fmla="*/ 1624650 h 3816424"/>
              <a:gd name="connsiteX2306" fmla="*/ 3834017 w 6834334"/>
              <a:gd name="connsiteY2306" fmla="*/ 1652721 h 3816424"/>
              <a:gd name="connsiteX2307" fmla="*/ 3792152 w 6834334"/>
              <a:gd name="connsiteY2307" fmla="*/ 1624650 h 3816424"/>
              <a:gd name="connsiteX2308" fmla="*/ 3764242 w 6834334"/>
              <a:gd name="connsiteY2308" fmla="*/ 1638686 h 3816424"/>
              <a:gd name="connsiteX2309" fmla="*/ 3736333 w 6834334"/>
              <a:gd name="connsiteY2309" fmla="*/ 1624650 h 3816424"/>
              <a:gd name="connsiteX2310" fmla="*/ 3722378 w 6834334"/>
              <a:gd name="connsiteY2310" fmla="*/ 1610615 h 3816424"/>
              <a:gd name="connsiteX2311" fmla="*/ 3694468 w 6834334"/>
              <a:gd name="connsiteY2311" fmla="*/ 1582544 h 3816424"/>
              <a:gd name="connsiteX2312" fmla="*/ 3708423 w 6834334"/>
              <a:gd name="connsiteY2312" fmla="*/ 1568508 h 3816424"/>
              <a:gd name="connsiteX2313" fmla="*/ 3708423 w 6834334"/>
              <a:gd name="connsiteY2313" fmla="*/ 1554473 h 3816424"/>
              <a:gd name="connsiteX2314" fmla="*/ 3694468 w 6834334"/>
              <a:gd name="connsiteY2314" fmla="*/ 1554473 h 3816424"/>
              <a:gd name="connsiteX2315" fmla="*/ 3703408 w 6834334"/>
              <a:gd name="connsiteY2315" fmla="*/ 1540218 h 3816424"/>
              <a:gd name="connsiteX2316" fmla="*/ 3706493 w 6834334"/>
              <a:gd name="connsiteY2316" fmla="*/ 1539467 h 3816424"/>
              <a:gd name="connsiteX2317" fmla="*/ 3708423 w 6834334"/>
              <a:gd name="connsiteY2317" fmla="*/ 1540437 h 3816424"/>
              <a:gd name="connsiteX2318" fmla="*/ 3708804 w 6834334"/>
              <a:gd name="connsiteY2318" fmla="*/ 1538904 h 3816424"/>
              <a:gd name="connsiteX2319" fmla="*/ 3724122 w 6834334"/>
              <a:gd name="connsiteY2319" fmla="*/ 1535174 h 3816424"/>
              <a:gd name="connsiteX2320" fmla="*/ 3764242 w 6834334"/>
              <a:gd name="connsiteY2320" fmla="*/ 1526402 h 3816424"/>
              <a:gd name="connsiteX2321" fmla="*/ 3750288 w 6834334"/>
              <a:gd name="connsiteY2321" fmla="*/ 1526402 h 3816424"/>
              <a:gd name="connsiteX2322" fmla="*/ 3764242 w 6834334"/>
              <a:gd name="connsiteY2322" fmla="*/ 1512366 h 3816424"/>
              <a:gd name="connsiteX2323" fmla="*/ 3792152 w 6834334"/>
              <a:gd name="connsiteY2323" fmla="*/ 1512366 h 3816424"/>
              <a:gd name="connsiteX2324" fmla="*/ 3820062 w 6834334"/>
              <a:gd name="connsiteY2324" fmla="*/ 1498331 h 3816424"/>
              <a:gd name="connsiteX2325" fmla="*/ 3861927 w 6834334"/>
              <a:gd name="connsiteY2325" fmla="*/ 1498331 h 3816424"/>
              <a:gd name="connsiteX2326" fmla="*/ 3889837 w 6834334"/>
              <a:gd name="connsiteY2326" fmla="*/ 1512366 h 3816424"/>
              <a:gd name="connsiteX2327" fmla="*/ 3931702 w 6834334"/>
              <a:gd name="connsiteY2327" fmla="*/ 1526402 h 3816424"/>
              <a:gd name="connsiteX2328" fmla="*/ 3959612 w 6834334"/>
              <a:gd name="connsiteY2328" fmla="*/ 1526402 h 3816424"/>
              <a:gd name="connsiteX2329" fmla="*/ 3980545 w 6834334"/>
              <a:gd name="connsiteY2329" fmla="*/ 1517630 h 3816424"/>
              <a:gd name="connsiteX2330" fmla="*/ 3987383 w 6834334"/>
              <a:gd name="connsiteY2330" fmla="*/ 1511325 h 3816424"/>
              <a:gd name="connsiteX2331" fmla="*/ 3987522 w 6834334"/>
              <a:gd name="connsiteY2331" fmla="*/ 1512366 h 3816424"/>
              <a:gd name="connsiteX2332" fmla="*/ 4001477 w 6834334"/>
              <a:gd name="connsiteY2332" fmla="*/ 1498331 h 3816424"/>
              <a:gd name="connsiteX2333" fmla="*/ 3987383 w 6834334"/>
              <a:gd name="connsiteY2333" fmla="*/ 1511325 h 3816424"/>
              <a:gd name="connsiteX2334" fmla="*/ 3984497 w 6834334"/>
              <a:gd name="connsiteY2334" fmla="*/ 1489723 h 3816424"/>
              <a:gd name="connsiteX2335" fmla="*/ 3903792 w 6834334"/>
              <a:gd name="connsiteY2335" fmla="*/ 1414118 h 3816424"/>
              <a:gd name="connsiteX2336" fmla="*/ 3917747 w 6834334"/>
              <a:gd name="connsiteY2336" fmla="*/ 1372011 h 3816424"/>
              <a:gd name="connsiteX2337" fmla="*/ 3931702 w 6834334"/>
              <a:gd name="connsiteY2337" fmla="*/ 1357976 h 3816424"/>
              <a:gd name="connsiteX2338" fmla="*/ 3861927 w 6834334"/>
              <a:gd name="connsiteY2338" fmla="*/ 1400082 h 3816424"/>
              <a:gd name="connsiteX2339" fmla="*/ 3875882 w 6834334"/>
              <a:gd name="connsiteY2339" fmla="*/ 1400082 h 3816424"/>
              <a:gd name="connsiteX2340" fmla="*/ 3889837 w 6834334"/>
              <a:gd name="connsiteY2340" fmla="*/ 1414118 h 3816424"/>
              <a:gd name="connsiteX2341" fmla="*/ 3847972 w 6834334"/>
              <a:gd name="connsiteY2341" fmla="*/ 1428153 h 3816424"/>
              <a:gd name="connsiteX2342" fmla="*/ 3792152 w 6834334"/>
              <a:gd name="connsiteY2342" fmla="*/ 1372011 h 3816424"/>
              <a:gd name="connsiteX2343" fmla="*/ 3764242 w 6834334"/>
              <a:gd name="connsiteY2343" fmla="*/ 1400082 h 3816424"/>
              <a:gd name="connsiteX2344" fmla="*/ 3764242 w 6834334"/>
              <a:gd name="connsiteY2344" fmla="*/ 1414118 h 3816424"/>
              <a:gd name="connsiteX2345" fmla="*/ 3750288 w 6834334"/>
              <a:gd name="connsiteY2345" fmla="*/ 1428153 h 3816424"/>
              <a:gd name="connsiteX2346" fmla="*/ 3750288 w 6834334"/>
              <a:gd name="connsiteY2346" fmla="*/ 1431662 h 3816424"/>
              <a:gd name="connsiteX2347" fmla="*/ 3750288 w 6834334"/>
              <a:gd name="connsiteY2347" fmla="*/ 1433417 h 3816424"/>
              <a:gd name="connsiteX2348" fmla="*/ 3750288 w 6834334"/>
              <a:gd name="connsiteY2348" fmla="*/ 1434075 h 3816424"/>
              <a:gd name="connsiteX2349" fmla="*/ 3750288 w 6834334"/>
              <a:gd name="connsiteY2349" fmla="*/ 1439996 h 3816424"/>
              <a:gd name="connsiteX2350" fmla="*/ 3750288 w 6834334"/>
              <a:gd name="connsiteY2350" fmla="*/ 1456224 h 3816424"/>
              <a:gd name="connsiteX2351" fmla="*/ 3722378 w 6834334"/>
              <a:gd name="connsiteY2351" fmla="*/ 1484295 h 3816424"/>
              <a:gd name="connsiteX2352" fmla="*/ 3750288 w 6834334"/>
              <a:gd name="connsiteY2352" fmla="*/ 1512366 h 3816424"/>
              <a:gd name="connsiteX2353" fmla="*/ 3736333 w 6834334"/>
              <a:gd name="connsiteY2353" fmla="*/ 1526402 h 3816424"/>
              <a:gd name="connsiteX2354" fmla="*/ 3722378 w 6834334"/>
              <a:gd name="connsiteY2354" fmla="*/ 1526402 h 3816424"/>
              <a:gd name="connsiteX2355" fmla="*/ 3710167 w 6834334"/>
              <a:gd name="connsiteY2355" fmla="*/ 1533420 h 3816424"/>
              <a:gd name="connsiteX2356" fmla="*/ 3708804 w 6834334"/>
              <a:gd name="connsiteY2356" fmla="*/ 1538904 h 3816424"/>
              <a:gd name="connsiteX2357" fmla="*/ 3706493 w 6834334"/>
              <a:gd name="connsiteY2357" fmla="*/ 1539467 h 3816424"/>
              <a:gd name="connsiteX2358" fmla="*/ 3694468 w 6834334"/>
              <a:gd name="connsiteY2358" fmla="*/ 1533420 h 3816424"/>
              <a:gd name="connsiteX2359" fmla="*/ 3680513 w 6834334"/>
              <a:gd name="connsiteY2359" fmla="*/ 1526402 h 3816424"/>
              <a:gd name="connsiteX2360" fmla="*/ 3652603 w 6834334"/>
              <a:gd name="connsiteY2360" fmla="*/ 1526402 h 3816424"/>
              <a:gd name="connsiteX2361" fmla="*/ 3652603 w 6834334"/>
              <a:gd name="connsiteY2361" fmla="*/ 1554473 h 3816424"/>
              <a:gd name="connsiteX2362" fmla="*/ 3638648 w 6834334"/>
              <a:gd name="connsiteY2362" fmla="*/ 1540437 h 3816424"/>
              <a:gd name="connsiteX2363" fmla="*/ 3624693 w 6834334"/>
              <a:gd name="connsiteY2363" fmla="*/ 1540437 h 3816424"/>
              <a:gd name="connsiteX2364" fmla="*/ 3638648 w 6834334"/>
              <a:gd name="connsiteY2364" fmla="*/ 1568508 h 3816424"/>
              <a:gd name="connsiteX2365" fmla="*/ 3666558 w 6834334"/>
              <a:gd name="connsiteY2365" fmla="*/ 1596579 h 3816424"/>
              <a:gd name="connsiteX2366" fmla="*/ 3652603 w 6834334"/>
              <a:gd name="connsiteY2366" fmla="*/ 1610615 h 3816424"/>
              <a:gd name="connsiteX2367" fmla="*/ 3638648 w 6834334"/>
              <a:gd name="connsiteY2367" fmla="*/ 1596579 h 3816424"/>
              <a:gd name="connsiteX2368" fmla="*/ 3638648 w 6834334"/>
              <a:gd name="connsiteY2368" fmla="*/ 1610615 h 3816424"/>
              <a:gd name="connsiteX2369" fmla="*/ 3638648 w 6834334"/>
              <a:gd name="connsiteY2369" fmla="*/ 1624650 h 3816424"/>
              <a:gd name="connsiteX2370" fmla="*/ 3624693 w 6834334"/>
              <a:gd name="connsiteY2370" fmla="*/ 1624650 h 3816424"/>
              <a:gd name="connsiteX2371" fmla="*/ 3610738 w 6834334"/>
              <a:gd name="connsiteY2371" fmla="*/ 1610615 h 3816424"/>
              <a:gd name="connsiteX2372" fmla="*/ 3624693 w 6834334"/>
              <a:gd name="connsiteY2372" fmla="*/ 1596579 h 3816424"/>
              <a:gd name="connsiteX2373" fmla="*/ 3610738 w 6834334"/>
              <a:gd name="connsiteY2373" fmla="*/ 1596579 h 3816424"/>
              <a:gd name="connsiteX2374" fmla="*/ 3596783 w 6834334"/>
              <a:gd name="connsiteY2374" fmla="*/ 1582544 h 3816424"/>
              <a:gd name="connsiteX2375" fmla="*/ 3582828 w 6834334"/>
              <a:gd name="connsiteY2375" fmla="*/ 1554473 h 3816424"/>
              <a:gd name="connsiteX2376" fmla="*/ 3568873 w 6834334"/>
              <a:gd name="connsiteY2376" fmla="*/ 1526402 h 3816424"/>
              <a:gd name="connsiteX2377" fmla="*/ 3568873 w 6834334"/>
              <a:gd name="connsiteY2377" fmla="*/ 1512366 h 3816424"/>
              <a:gd name="connsiteX2378" fmla="*/ 3540963 w 6834334"/>
              <a:gd name="connsiteY2378" fmla="*/ 1484295 h 3816424"/>
              <a:gd name="connsiteX2379" fmla="*/ 3527008 w 6834334"/>
              <a:gd name="connsiteY2379" fmla="*/ 1456224 h 3816424"/>
              <a:gd name="connsiteX2380" fmla="*/ 3513053 w 6834334"/>
              <a:gd name="connsiteY2380" fmla="*/ 1456224 h 3816424"/>
              <a:gd name="connsiteX2381" fmla="*/ 3485143 w 6834334"/>
              <a:gd name="connsiteY2381" fmla="*/ 1414118 h 3816424"/>
              <a:gd name="connsiteX2382" fmla="*/ 3471188 w 6834334"/>
              <a:gd name="connsiteY2382" fmla="*/ 1414118 h 3816424"/>
              <a:gd name="connsiteX2383" fmla="*/ 3457233 w 6834334"/>
              <a:gd name="connsiteY2383" fmla="*/ 1400082 h 3816424"/>
              <a:gd name="connsiteX2384" fmla="*/ 3429323 w 6834334"/>
              <a:gd name="connsiteY2384" fmla="*/ 1414118 h 3816424"/>
              <a:gd name="connsiteX2385" fmla="*/ 3443278 w 6834334"/>
              <a:gd name="connsiteY2385" fmla="*/ 1414118 h 3816424"/>
              <a:gd name="connsiteX2386" fmla="*/ 3429323 w 6834334"/>
              <a:gd name="connsiteY2386" fmla="*/ 1428153 h 3816424"/>
              <a:gd name="connsiteX2387" fmla="*/ 3443278 w 6834334"/>
              <a:gd name="connsiteY2387" fmla="*/ 1442189 h 3816424"/>
              <a:gd name="connsiteX2388" fmla="*/ 3471188 w 6834334"/>
              <a:gd name="connsiteY2388" fmla="*/ 1470260 h 3816424"/>
              <a:gd name="connsiteX2389" fmla="*/ 3485143 w 6834334"/>
              <a:gd name="connsiteY2389" fmla="*/ 1498331 h 3816424"/>
              <a:gd name="connsiteX2390" fmla="*/ 3499098 w 6834334"/>
              <a:gd name="connsiteY2390" fmla="*/ 1498331 h 3816424"/>
              <a:gd name="connsiteX2391" fmla="*/ 3499098 w 6834334"/>
              <a:gd name="connsiteY2391" fmla="*/ 1512366 h 3816424"/>
              <a:gd name="connsiteX2392" fmla="*/ 3527008 w 6834334"/>
              <a:gd name="connsiteY2392" fmla="*/ 1526402 h 3816424"/>
              <a:gd name="connsiteX2393" fmla="*/ 3554918 w 6834334"/>
              <a:gd name="connsiteY2393" fmla="*/ 1554473 h 3816424"/>
              <a:gd name="connsiteX2394" fmla="*/ 3527008 w 6834334"/>
              <a:gd name="connsiteY2394" fmla="*/ 1540437 h 3816424"/>
              <a:gd name="connsiteX2395" fmla="*/ 3513053 w 6834334"/>
              <a:gd name="connsiteY2395" fmla="*/ 1554473 h 3816424"/>
              <a:gd name="connsiteX2396" fmla="*/ 3527008 w 6834334"/>
              <a:gd name="connsiteY2396" fmla="*/ 1568508 h 3816424"/>
              <a:gd name="connsiteX2397" fmla="*/ 3513053 w 6834334"/>
              <a:gd name="connsiteY2397" fmla="*/ 1582544 h 3816424"/>
              <a:gd name="connsiteX2398" fmla="*/ 3499098 w 6834334"/>
              <a:gd name="connsiteY2398" fmla="*/ 1596579 h 3816424"/>
              <a:gd name="connsiteX2399" fmla="*/ 3499098 w 6834334"/>
              <a:gd name="connsiteY2399" fmla="*/ 1568508 h 3816424"/>
              <a:gd name="connsiteX2400" fmla="*/ 3499098 w 6834334"/>
              <a:gd name="connsiteY2400" fmla="*/ 1554473 h 3816424"/>
              <a:gd name="connsiteX2401" fmla="*/ 3485143 w 6834334"/>
              <a:gd name="connsiteY2401" fmla="*/ 1526402 h 3816424"/>
              <a:gd name="connsiteX2402" fmla="*/ 3471188 w 6834334"/>
              <a:gd name="connsiteY2402" fmla="*/ 1526402 h 3816424"/>
              <a:gd name="connsiteX2403" fmla="*/ 3429323 w 6834334"/>
              <a:gd name="connsiteY2403" fmla="*/ 1498331 h 3816424"/>
              <a:gd name="connsiteX2404" fmla="*/ 3415368 w 6834334"/>
              <a:gd name="connsiteY2404" fmla="*/ 1484295 h 3816424"/>
              <a:gd name="connsiteX2405" fmla="*/ 3373504 w 6834334"/>
              <a:gd name="connsiteY2405" fmla="*/ 1442189 h 3816424"/>
              <a:gd name="connsiteX2406" fmla="*/ 3359549 w 6834334"/>
              <a:gd name="connsiteY2406" fmla="*/ 1442189 h 3816424"/>
              <a:gd name="connsiteX2407" fmla="*/ 3317684 w 6834334"/>
              <a:gd name="connsiteY2407" fmla="*/ 1470260 h 3816424"/>
              <a:gd name="connsiteX2408" fmla="*/ 3275819 w 6834334"/>
              <a:gd name="connsiteY2408" fmla="*/ 1456224 h 3816424"/>
              <a:gd name="connsiteX2409" fmla="*/ 3261864 w 6834334"/>
              <a:gd name="connsiteY2409" fmla="*/ 1484295 h 3816424"/>
              <a:gd name="connsiteX2410" fmla="*/ 3261864 w 6834334"/>
              <a:gd name="connsiteY2410" fmla="*/ 1498331 h 3816424"/>
              <a:gd name="connsiteX2411" fmla="*/ 3233954 w 6834334"/>
              <a:gd name="connsiteY2411" fmla="*/ 1526402 h 3816424"/>
              <a:gd name="connsiteX2412" fmla="*/ 3192089 w 6834334"/>
              <a:gd name="connsiteY2412" fmla="*/ 1568508 h 3816424"/>
              <a:gd name="connsiteX2413" fmla="*/ 3206044 w 6834334"/>
              <a:gd name="connsiteY2413" fmla="*/ 1582544 h 3816424"/>
              <a:gd name="connsiteX2414" fmla="*/ 3178134 w 6834334"/>
              <a:gd name="connsiteY2414" fmla="*/ 1610615 h 3816424"/>
              <a:gd name="connsiteX2415" fmla="*/ 3150224 w 6834334"/>
              <a:gd name="connsiteY2415" fmla="*/ 1624650 h 3816424"/>
              <a:gd name="connsiteX2416" fmla="*/ 3136269 w 6834334"/>
              <a:gd name="connsiteY2416" fmla="*/ 1638686 h 3816424"/>
              <a:gd name="connsiteX2417" fmla="*/ 3094404 w 6834334"/>
              <a:gd name="connsiteY2417" fmla="*/ 1652721 h 3816424"/>
              <a:gd name="connsiteX2418" fmla="*/ 3066494 w 6834334"/>
              <a:gd name="connsiteY2418" fmla="*/ 1624650 h 3816424"/>
              <a:gd name="connsiteX2419" fmla="*/ 3038585 w 6834334"/>
              <a:gd name="connsiteY2419" fmla="*/ 1624650 h 3816424"/>
              <a:gd name="connsiteX2420" fmla="*/ 3038585 w 6834334"/>
              <a:gd name="connsiteY2420" fmla="*/ 1582544 h 3816424"/>
              <a:gd name="connsiteX2421" fmla="*/ 3024630 w 6834334"/>
              <a:gd name="connsiteY2421" fmla="*/ 1582544 h 3816424"/>
              <a:gd name="connsiteX2422" fmla="*/ 3024630 w 6834334"/>
              <a:gd name="connsiteY2422" fmla="*/ 1554473 h 3816424"/>
              <a:gd name="connsiteX2423" fmla="*/ 3038585 w 6834334"/>
              <a:gd name="connsiteY2423" fmla="*/ 1498331 h 3816424"/>
              <a:gd name="connsiteX2424" fmla="*/ 3024630 w 6834334"/>
              <a:gd name="connsiteY2424" fmla="*/ 1470260 h 3816424"/>
              <a:gd name="connsiteX2425" fmla="*/ 3052540 w 6834334"/>
              <a:gd name="connsiteY2425" fmla="*/ 1456224 h 3816424"/>
              <a:gd name="connsiteX2426" fmla="*/ 3066494 w 6834334"/>
              <a:gd name="connsiteY2426" fmla="*/ 1456224 h 3816424"/>
              <a:gd name="connsiteX2427" fmla="*/ 3094404 w 6834334"/>
              <a:gd name="connsiteY2427" fmla="*/ 1456224 h 3816424"/>
              <a:gd name="connsiteX2428" fmla="*/ 3108359 w 6834334"/>
              <a:gd name="connsiteY2428" fmla="*/ 1456224 h 3816424"/>
              <a:gd name="connsiteX2429" fmla="*/ 3136269 w 6834334"/>
              <a:gd name="connsiteY2429" fmla="*/ 1456224 h 3816424"/>
              <a:gd name="connsiteX2430" fmla="*/ 3164179 w 6834334"/>
              <a:gd name="connsiteY2430" fmla="*/ 1470260 h 3816424"/>
              <a:gd name="connsiteX2431" fmla="*/ 3178134 w 6834334"/>
              <a:gd name="connsiteY2431" fmla="*/ 1456224 h 3816424"/>
              <a:gd name="connsiteX2432" fmla="*/ 3178134 w 6834334"/>
              <a:gd name="connsiteY2432" fmla="*/ 1428153 h 3816424"/>
              <a:gd name="connsiteX2433" fmla="*/ 3178134 w 6834334"/>
              <a:gd name="connsiteY2433" fmla="*/ 1419381 h 3816424"/>
              <a:gd name="connsiteX2434" fmla="*/ 3178134 w 6834334"/>
              <a:gd name="connsiteY2434" fmla="*/ 1414118 h 3816424"/>
              <a:gd name="connsiteX2435" fmla="*/ 3192089 w 6834334"/>
              <a:gd name="connsiteY2435" fmla="*/ 1400082 h 3816424"/>
              <a:gd name="connsiteX2436" fmla="*/ 3178134 w 6834334"/>
              <a:gd name="connsiteY2436" fmla="*/ 1386047 h 3816424"/>
              <a:gd name="connsiteX2437" fmla="*/ 3164179 w 6834334"/>
              <a:gd name="connsiteY2437" fmla="*/ 1357976 h 3816424"/>
              <a:gd name="connsiteX2438" fmla="*/ 3150224 w 6834334"/>
              <a:gd name="connsiteY2438" fmla="*/ 1357976 h 3816424"/>
              <a:gd name="connsiteX2439" fmla="*/ 3122314 w 6834334"/>
              <a:gd name="connsiteY2439" fmla="*/ 1329905 h 3816424"/>
              <a:gd name="connsiteX2440" fmla="*/ 3108359 w 6834334"/>
              <a:gd name="connsiteY2440" fmla="*/ 1329905 h 3816424"/>
              <a:gd name="connsiteX2441" fmla="*/ 3136269 w 6834334"/>
              <a:gd name="connsiteY2441" fmla="*/ 1315870 h 3816424"/>
              <a:gd name="connsiteX2442" fmla="*/ 3164179 w 6834334"/>
              <a:gd name="connsiteY2442" fmla="*/ 1329905 h 3816424"/>
              <a:gd name="connsiteX2443" fmla="*/ 3178134 w 6834334"/>
              <a:gd name="connsiteY2443" fmla="*/ 1315870 h 3816424"/>
              <a:gd name="connsiteX2444" fmla="*/ 3164179 w 6834334"/>
              <a:gd name="connsiteY2444" fmla="*/ 1301834 h 3816424"/>
              <a:gd name="connsiteX2445" fmla="*/ 3164179 w 6834334"/>
              <a:gd name="connsiteY2445" fmla="*/ 1287799 h 3816424"/>
              <a:gd name="connsiteX2446" fmla="*/ 3178134 w 6834334"/>
              <a:gd name="connsiteY2446" fmla="*/ 1287799 h 3816424"/>
              <a:gd name="connsiteX2447" fmla="*/ 3192089 w 6834334"/>
              <a:gd name="connsiteY2447" fmla="*/ 1301834 h 3816424"/>
              <a:gd name="connsiteX2448" fmla="*/ 3206044 w 6834334"/>
              <a:gd name="connsiteY2448" fmla="*/ 1287799 h 3816424"/>
              <a:gd name="connsiteX2449" fmla="*/ 3233954 w 6834334"/>
              <a:gd name="connsiteY2449" fmla="*/ 1259728 h 3816424"/>
              <a:gd name="connsiteX2450" fmla="*/ 3247909 w 6834334"/>
              <a:gd name="connsiteY2450" fmla="*/ 1259728 h 3816424"/>
              <a:gd name="connsiteX2451" fmla="*/ 3275819 w 6834334"/>
              <a:gd name="connsiteY2451" fmla="*/ 1245692 h 3816424"/>
              <a:gd name="connsiteX2452" fmla="*/ 3289774 w 6834334"/>
              <a:gd name="connsiteY2452" fmla="*/ 1217621 h 3816424"/>
              <a:gd name="connsiteX2453" fmla="*/ 3289774 w 6834334"/>
              <a:gd name="connsiteY2453" fmla="*/ 1203586 h 3816424"/>
              <a:gd name="connsiteX2454" fmla="*/ 3331639 w 6834334"/>
              <a:gd name="connsiteY2454" fmla="*/ 1189550 h 3816424"/>
              <a:gd name="connsiteX2455" fmla="*/ 3345594 w 6834334"/>
              <a:gd name="connsiteY2455" fmla="*/ 1175515 h 3816424"/>
              <a:gd name="connsiteX2456" fmla="*/ 3359549 w 6834334"/>
              <a:gd name="connsiteY2456" fmla="*/ 1175515 h 3816424"/>
              <a:gd name="connsiteX2457" fmla="*/ 3373504 w 6834334"/>
              <a:gd name="connsiteY2457" fmla="*/ 1161479 h 3816424"/>
              <a:gd name="connsiteX2458" fmla="*/ 3373504 w 6834334"/>
              <a:gd name="connsiteY2458" fmla="*/ 1147444 h 3816424"/>
              <a:gd name="connsiteX2459" fmla="*/ 3359549 w 6834334"/>
              <a:gd name="connsiteY2459" fmla="*/ 1105337 h 3816424"/>
              <a:gd name="connsiteX2460" fmla="*/ 3401414 w 6834334"/>
              <a:gd name="connsiteY2460" fmla="*/ 1049195 h 3816424"/>
              <a:gd name="connsiteX2461" fmla="*/ 3401414 w 6834334"/>
              <a:gd name="connsiteY2461" fmla="*/ 1063231 h 3816424"/>
              <a:gd name="connsiteX2462" fmla="*/ 3387459 w 6834334"/>
              <a:gd name="connsiteY2462" fmla="*/ 1077266 h 3816424"/>
              <a:gd name="connsiteX2463" fmla="*/ 3401414 w 6834334"/>
              <a:gd name="connsiteY2463" fmla="*/ 1091302 h 3816424"/>
              <a:gd name="connsiteX2464" fmla="*/ 3401414 w 6834334"/>
              <a:gd name="connsiteY2464" fmla="*/ 1105337 h 3816424"/>
              <a:gd name="connsiteX2465" fmla="*/ 3389203 w 6834334"/>
              <a:gd name="connsiteY2465" fmla="*/ 1114109 h 3816424"/>
              <a:gd name="connsiteX2466" fmla="*/ 3388541 w 6834334"/>
              <a:gd name="connsiteY2466" fmla="*/ 1121442 h 3816424"/>
              <a:gd name="connsiteX2467" fmla="*/ 3389645 w 6834334"/>
              <a:gd name="connsiteY2467" fmla="*/ 1121442 h 3816424"/>
              <a:gd name="connsiteX2468" fmla="*/ 3402488 w 6834334"/>
              <a:gd name="connsiteY2468" fmla="*/ 1121442 h 3816424"/>
              <a:gd name="connsiteX2469" fmla="*/ 3417167 w 6834334"/>
              <a:gd name="connsiteY2469" fmla="*/ 1136120 h 3816424"/>
              <a:gd name="connsiteX2470" fmla="*/ 3402488 w 6834334"/>
              <a:gd name="connsiteY2470" fmla="*/ 1150799 h 3816424"/>
              <a:gd name="connsiteX2471" fmla="*/ 3402488 w 6834334"/>
              <a:gd name="connsiteY2471" fmla="*/ 1136120 h 3816424"/>
              <a:gd name="connsiteX2472" fmla="*/ 3387810 w 6834334"/>
              <a:gd name="connsiteY2472" fmla="*/ 1136120 h 3816424"/>
              <a:gd name="connsiteX2473" fmla="*/ 3387810 w 6834334"/>
              <a:gd name="connsiteY2473" fmla="*/ 1134286 h 3816424"/>
              <a:gd name="connsiteX2474" fmla="*/ 3387810 w 6834334"/>
              <a:gd name="connsiteY2474" fmla="*/ 1129525 h 3816424"/>
              <a:gd name="connsiteX2475" fmla="*/ 3387459 w 6834334"/>
              <a:gd name="connsiteY2475" fmla="*/ 1133408 h 3816424"/>
              <a:gd name="connsiteX2476" fmla="*/ 3387459 w 6834334"/>
              <a:gd name="connsiteY2476" fmla="*/ 1147444 h 3816424"/>
              <a:gd name="connsiteX2477" fmla="*/ 3401414 w 6834334"/>
              <a:gd name="connsiteY2477" fmla="*/ 1161479 h 3816424"/>
              <a:gd name="connsiteX2478" fmla="*/ 3415368 w 6834334"/>
              <a:gd name="connsiteY2478" fmla="*/ 1161479 h 3816424"/>
              <a:gd name="connsiteX2479" fmla="*/ 3457233 w 6834334"/>
              <a:gd name="connsiteY2479" fmla="*/ 1147444 h 3816424"/>
              <a:gd name="connsiteX2480" fmla="*/ 3457233 w 6834334"/>
              <a:gd name="connsiteY2480" fmla="*/ 1161479 h 3816424"/>
              <a:gd name="connsiteX2481" fmla="*/ 3471188 w 6834334"/>
              <a:gd name="connsiteY2481" fmla="*/ 1175515 h 3816424"/>
              <a:gd name="connsiteX2482" fmla="*/ 3471188 w 6834334"/>
              <a:gd name="connsiteY2482" fmla="*/ 1161479 h 3816424"/>
              <a:gd name="connsiteX2483" fmla="*/ 3513053 w 6834334"/>
              <a:gd name="connsiteY2483" fmla="*/ 1147444 h 3816424"/>
              <a:gd name="connsiteX2484" fmla="*/ 3527008 w 6834334"/>
              <a:gd name="connsiteY2484" fmla="*/ 1133408 h 3816424"/>
              <a:gd name="connsiteX2485" fmla="*/ 3554918 w 6834334"/>
              <a:gd name="connsiteY2485" fmla="*/ 1147444 h 3816424"/>
              <a:gd name="connsiteX2486" fmla="*/ 3582828 w 6834334"/>
              <a:gd name="connsiteY2486" fmla="*/ 1147444 h 3816424"/>
              <a:gd name="connsiteX2487" fmla="*/ 3596783 w 6834334"/>
              <a:gd name="connsiteY2487" fmla="*/ 1091302 h 3816424"/>
              <a:gd name="connsiteX2488" fmla="*/ 3624693 w 6834334"/>
              <a:gd name="connsiteY2488" fmla="*/ 1049195 h 3816424"/>
              <a:gd name="connsiteX2489" fmla="*/ 3652603 w 6834334"/>
              <a:gd name="connsiteY2489" fmla="*/ 1063231 h 3816424"/>
              <a:gd name="connsiteX2490" fmla="*/ 3660453 w 6834334"/>
              <a:gd name="connsiteY2490" fmla="*/ 1039546 h 3816424"/>
              <a:gd name="connsiteX2491" fmla="*/ 3640281 w 6834334"/>
              <a:gd name="connsiteY2491" fmla="*/ 1022504 h 3816424"/>
              <a:gd name="connsiteX2492" fmla="*/ 3640281 w 6834334"/>
              <a:gd name="connsiteY2492" fmla="*/ 1022729 h 3816424"/>
              <a:gd name="connsiteX2493" fmla="*/ 3640281 w 6834334"/>
              <a:gd name="connsiteY2493" fmla="*/ 1024563 h 3816424"/>
              <a:gd name="connsiteX2494" fmla="*/ 3640281 w 6834334"/>
              <a:gd name="connsiteY2494" fmla="*/ 1039242 h 3816424"/>
              <a:gd name="connsiteX2495" fmla="*/ 3625602 w 6834334"/>
              <a:gd name="connsiteY2495" fmla="*/ 1039242 h 3816424"/>
              <a:gd name="connsiteX2496" fmla="*/ 3610924 w 6834334"/>
              <a:gd name="connsiteY2496" fmla="*/ 1024563 h 3816424"/>
              <a:gd name="connsiteX2497" fmla="*/ 3625602 w 6834334"/>
              <a:gd name="connsiteY2497" fmla="*/ 1024563 h 3816424"/>
              <a:gd name="connsiteX2498" fmla="*/ 3625602 w 6834334"/>
              <a:gd name="connsiteY2498" fmla="*/ 1009885 h 3816424"/>
              <a:gd name="connsiteX2499" fmla="*/ 3640281 w 6834334"/>
              <a:gd name="connsiteY2499" fmla="*/ 1009885 h 3816424"/>
              <a:gd name="connsiteX2500" fmla="*/ 3640281 w 6834334"/>
              <a:gd name="connsiteY2500" fmla="*/ 1019117 h 3816424"/>
              <a:gd name="connsiteX2501" fmla="*/ 3654347 w 6834334"/>
              <a:gd name="connsiteY2501" fmla="*/ 1001825 h 3816424"/>
              <a:gd name="connsiteX2502" fmla="*/ 3680513 w 6834334"/>
              <a:gd name="connsiteY2502" fmla="*/ 993053 h 3816424"/>
              <a:gd name="connsiteX2503" fmla="*/ 3722378 w 6834334"/>
              <a:gd name="connsiteY2503" fmla="*/ 993053 h 3816424"/>
              <a:gd name="connsiteX2504" fmla="*/ 3750288 w 6834334"/>
              <a:gd name="connsiteY2504" fmla="*/ 979018 h 3816424"/>
              <a:gd name="connsiteX2505" fmla="*/ 3736333 w 6834334"/>
              <a:gd name="connsiteY2505" fmla="*/ 950947 h 3816424"/>
              <a:gd name="connsiteX2506" fmla="*/ 3680513 w 6834334"/>
              <a:gd name="connsiteY2506" fmla="*/ 964982 h 3816424"/>
              <a:gd name="connsiteX2507" fmla="*/ 3652603 w 6834334"/>
              <a:gd name="connsiteY2507" fmla="*/ 979018 h 3816424"/>
              <a:gd name="connsiteX2508" fmla="*/ 3638648 w 6834334"/>
              <a:gd name="connsiteY2508" fmla="*/ 964982 h 3816424"/>
              <a:gd name="connsiteX2509" fmla="*/ 3596783 w 6834334"/>
              <a:gd name="connsiteY2509" fmla="*/ 936911 h 3816424"/>
              <a:gd name="connsiteX2510" fmla="*/ 3610738 w 6834334"/>
              <a:gd name="connsiteY2510" fmla="*/ 922876 h 3816424"/>
              <a:gd name="connsiteX2511" fmla="*/ 3596783 w 6834334"/>
              <a:gd name="connsiteY2511" fmla="*/ 894805 h 3816424"/>
              <a:gd name="connsiteX2512" fmla="*/ 3596783 w 6834334"/>
              <a:gd name="connsiteY2512" fmla="*/ 880770 h 3816424"/>
              <a:gd name="connsiteX2513" fmla="*/ 3666558 w 6834334"/>
              <a:gd name="connsiteY2513" fmla="*/ 824628 h 3816424"/>
              <a:gd name="connsiteX2514" fmla="*/ 3680513 w 6834334"/>
              <a:gd name="connsiteY2514" fmla="*/ 810592 h 3816424"/>
              <a:gd name="connsiteX2515" fmla="*/ 3652603 w 6834334"/>
              <a:gd name="connsiteY2515" fmla="*/ 782521 h 3816424"/>
              <a:gd name="connsiteX2516" fmla="*/ 3610738 w 6834334"/>
              <a:gd name="connsiteY2516" fmla="*/ 810592 h 3816424"/>
              <a:gd name="connsiteX2517" fmla="*/ 3610738 w 6834334"/>
              <a:gd name="connsiteY2517" fmla="*/ 824628 h 3816424"/>
              <a:gd name="connsiteX2518" fmla="*/ 3554918 w 6834334"/>
              <a:gd name="connsiteY2518" fmla="*/ 866734 h 3816424"/>
              <a:gd name="connsiteX2519" fmla="*/ 3527008 w 6834334"/>
              <a:gd name="connsiteY2519" fmla="*/ 894805 h 3816424"/>
              <a:gd name="connsiteX2520" fmla="*/ 3527008 w 6834334"/>
              <a:gd name="connsiteY2520" fmla="*/ 922876 h 3816424"/>
              <a:gd name="connsiteX2521" fmla="*/ 3527008 w 6834334"/>
              <a:gd name="connsiteY2521" fmla="*/ 936911 h 3816424"/>
              <a:gd name="connsiteX2522" fmla="*/ 3527008 w 6834334"/>
              <a:gd name="connsiteY2522" fmla="*/ 950947 h 3816424"/>
              <a:gd name="connsiteX2523" fmla="*/ 3554918 w 6834334"/>
              <a:gd name="connsiteY2523" fmla="*/ 979018 h 3816424"/>
              <a:gd name="connsiteX2524" fmla="*/ 3527008 w 6834334"/>
              <a:gd name="connsiteY2524" fmla="*/ 1021124 h 3816424"/>
              <a:gd name="connsiteX2525" fmla="*/ 3513053 w 6834334"/>
              <a:gd name="connsiteY2525" fmla="*/ 1049195 h 3816424"/>
              <a:gd name="connsiteX2526" fmla="*/ 3527008 w 6834334"/>
              <a:gd name="connsiteY2526" fmla="*/ 1063231 h 3816424"/>
              <a:gd name="connsiteX2527" fmla="*/ 3499098 w 6834334"/>
              <a:gd name="connsiteY2527" fmla="*/ 1105337 h 3816424"/>
              <a:gd name="connsiteX2528" fmla="*/ 3485143 w 6834334"/>
              <a:gd name="connsiteY2528" fmla="*/ 1105337 h 3816424"/>
              <a:gd name="connsiteX2529" fmla="*/ 3457233 w 6834334"/>
              <a:gd name="connsiteY2529" fmla="*/ 1119373 h 3816424"/>
              <a:gd name="connsiteX2530" fmla="*/ 3449165 w 6834334"/>
              <a:gd name="connsiteY2530" fmla="*/ 1114987 h 3816424"/>
              <a:gd name="connsiteX2531" fmla="*/ 3445070 w 6834334"/>
              <a:gd name="connsiteY2531" fmla="*/ 1105449 h 3816424"/>
              <a:gd name="connsiteX2532" fmla="*/ 3446524 w 6834334"/>
              <a:gd name="connsiteY2532" fmla="*/ 1121441 h 3816424"/>
              <a:gd name="connsiteX2533" fmla="*/ 3437809 w 6834334"/>
              <a:gd name="connsiteY2533" fmla="*/ 1126028 h 3816424"/>
              <a:gd name="connsiteX2534" fmla="*/ 3431846 w 6834334"/>
              <a:gd name="connsiteY2534" fmla="*/ 1136119 h 3816424"/>
              <a:gd name="connsiteX2535" fmla="*/ 3419002 w 6834334"/>
              <a:gd name="connsiteY2535" fmla="*/ 1128780 h 3816424"/>
              <a:gd name="connsiteX2536" fmla="*/ 3417167 w 6834334"/>
              <a:gd name="connsiteY2536" fmla="*/ 1121441 h 3816424"/>
              <a:gd name="connsiteX2537" fmla="*/ 3431846 w 6834334"/>
              <a:gd name="connsiteY2537" fmla="*/ 1092084 h 3816424"/>
              <a:gd name="connsiteX2538" fmla="*/ 3444337 w 6834334"/>
              <a:gd name="connsiteY2538" fmla="*/ 1101007 h 3816424"/>
              <a:gd name="connsiteX2539" fmla="*/ 3443496 w 6834334"/>
              <a:gd name="connsiteY2539" fmla="*/ 1095688 h 3816424"/>
              <a:gd name="connsiteX2540" fmla="*/ 3443278 w 6834334"/>
              <a:gd name="connsiteY2540" fmla="*/ 1091302 h 3816424"/>
              <a:gd name="connsiteX2541" fmla="*/ 3443278 w 6834334"/>
              <a:gd name="connsiteY2541" fmla="*/ 1077266 h 3816424"/>
              <a:gd name="connsiteX2542" fmla="*/ 3429323 w 6834334"/>
              <a:gd name="connsiteY2542" fmla="*/ 1049195 h 3816424"/>
              <a:gd name="connsiteX2543" fmla="*/ 3415368 w 6834334"/>
              <a:gd name="connsiteY2543" fmla="*/ 1021124 h 3816424"/>
              <a:gd name="connsiteX2544" fmla="*/ 3415368 w 6834334"/>
              <a:gd name="connsiteY2544" fmla="*/ 1007089 h 3816424"/>
              <a:gd name="connsiteX2545" fmla="*/ 3401414 w 6834334"/>
              <a:gd name="connsiteY2545" fmla="*/ 979018 h 3816424"/>
              <a:gd name="connsiteX2546" fmla="*/ 3331639 w 6834334"/>
              <a:gd name="connsiteY2546" fmla="*/ 1035160 h 3816424"/>
              <a:gd name="connsiteX2547" fmla="*/ 3303729 w 6834334"/>
              <a:gd name="connsiteY2547" fmla="*/ 1021124 h 3816424"/>
              <a:gd name="connsiteX2548" fmla="*/ 3317684 w 6834334"/>
              <a:gd name="connsiteY2548" fmla="*/ 1007089 h 3816424"/>
              <a:gd name="connsiteX2549" fmla="*/ 3317684 w 6834334"/>
              <a:gd name="connsiteY2549" fmla="*/ 993053 h 3816424"/>
              <a:gd name="connsiteX2550" fmla="*/ 3303729 w 6834334"/>
              <a:gd name="connsiteY2550" fmla="*/ 993053 h 3816424"/>
              <a:gd name="connsiteX2551" fmla="*/ 3303729 w 6834334"/>
              <a:gd name="connsiteY2551" fmla="*/ 979018 h 3816424"/>
              <a:gd name="connsiteX2552" fmla="*/ 3303729 w 6834334"/>
              <a:gd name="connsiteY2552" fmla="*/ 922876 h 3816424"/>
              <a:gd name="connsiteX2553" fmla="*/ 3317684 w 6834334"/>
              <a:gd name="connsiteY2553" fmla="*/ 908840 h 3816424"/>
              <a:gd name="connsiteX2554" fmla="*/ 3345594 w 6834334"/>
              <a:gd name="connsiteY2554" fmla="*/ 880770 h 3816424"/>
              <a:gd name="connsiteX2555" fmla="*/ 3387459 w 6834334"/>
              <a:gd name="connsiteY2555" fmla="*/ 866734 h 3816424"/>
              <a:gd name="connsiteX2556" fmla="*/ 3373504 w 6834334"/>
              <a:gd name="connsiteY2556" fmla="*/ 852699 h 3816424"/>
              <a:gd name="connsiteX2557" fmla="*/ 3429323 w 6834334"/>
              <a:gd name="connsiteY2557" fmla="*/ 796557 h 3816424"/>
              <a:gd name="connsiteX2558" fmla="*/ 3443278 w 6834334"/>
              <a:gd name="connsiteY2558" fmla="*/ 768486 h 3816424"/>
              <a:gd name="connsiteX2559" fmla="*/ 3443278 w 6834334"/>
              <a:gd name="connsiteY2559" fmla="*/ 754450 h 3816424"/>
              <a:gd name="connsiteX2560" fmla="*/ 3485143 w 6834334"/>
              <a:gd name="connsiteY2560" fmla="*/ 726379 h 3816424"/>
              <a:gd name="connsiteX2561" fmla="*/ 3504331 w 6834334"/>
              <a:gd name="connsiteY2561" fmla="*/ 703572 h 3816424"/>
              <a:gd name="connsiteX2562" fmla="*/ 3511430 w 6834334"/>
              <a:gd name="connsiteY2562" fmla="*/ 676439 h 3816424"/>
              <a:gd name="connsiteX2563" fmla="*/ 3513053 w 6834334"/>
              <a:gd name="connsiteY2563" fmla="*/ 677255 h 3816424"/>
              <a:gd name="connsiteX2564" fmla="*/ 3527008 w 6834334"/>
              <a:gd name="connsiteY2564" fmla="*/ 684273 h 3816424"/>
              <a:gd name="connsiteX2565" fmla="*/ 3540963 w 6834334"/>
              <a:gd name="connsiteY2565" fmla="*/ 656202 h 3816424"/>
              <a:gd name="connsiteX2566" fmla="*/ 3527008 w 6834334"/>
              <a:gd name="connsiteY2566" fmla="*/ 656202 h 3816424"/>
              <a:gd name="connsiteX2567" fmla="*/ 3540963 w 6834334"/>
              <a:gd name="connsiteY2567" fmla="*/ 642166 h 3816424"/>
              <a:gd name="connsiteX2568" fmla="*/ 3554918 w 6834334"/>
              <a:gd name="connsiteY2568" fmla="*/ 642166 h 3816424"/>
              <a:gd name="connsiteX2569" fmla="*/ 3582828 w 6834334"/>
              <a:gd name="connsiteY2569" fmla="*/ 628131 h 3816424"/>
              <a:gd name="connsiteX2570" fmla="*/ 3582828 w 6834334"/>
              <a:gd name="connsiteY2570" fmla="*/ 642166 h 3816424"/>
              <a:gd name="connsiteX2571" fmla="*/ 3596783 w 6834334"/>
              <a:gd name="connsiteY2571" fmla="*/ 614095 h 3816424"/>
              <a:gd name="connsiteX2572" fmla="*/ 3596783 w 6834334"/>
              <a:gd name="connsiteY2572" fmla="*/ 628131 h 3816424"/>
              <a:gd name="connsiteX2573" fmla="*/ 3638648 w 6834334"/>
              <a:gd name="connsiteY2573" fmla="*/ 614095 h 3816424"/>
              <a:gd name="connsiteX2574" fmla="*/ 3624693 w 6834334"/>
              <a:gd name="connsiteY2574" fmla="*/ 600060 h 3816424"/>
              <a:gd name="connsiteX2575" fmla="*/ 3638648 w 6834334"/>
              <a:gd name="connsiteY2575" fmla="*/ 586024 h 3816424"/>
              <a:gd name="connsiteX2576" fmla="*/ 3652603 w 6834334"/>
              <a:gd name="connsiteY2576" fmla="*/ 600060 h 3816424"/>
              <a:gd name="connsiteX2577" fmla="*/ 3694468 w 6834334"/>
              <a:gd name="connsiteY2577" fmla="*/ 586024 h 3816424"/>
              <a:gd name="connsiteX2578" fmla="*/ 3680513 w 6834334"/>
              <a:gd name="connsiteY2578" fmla="*/ 614095 h 3816424"/>
              <a:gd name="connsiteX2579" fmla="*/ 3708423 w 6834334"/>
              <a:gd name="connsiteY2579" fmla="*/ 600060 h 3816424"/>
              <a:gd name="connsiteX2580" fmla="*/ 3736333 w 6834334"/>
              <a:gd name="connsiteY2580" fmla="*/ 586024 h 3816424"/>
              <a:gd name="connsiteX2581" fmla="*/ 3736333 w 6834334"/>
              <a:gd name="connsiteY2581" fmla="*/ 600060 h 3816424"/>
              <a:gd name="connsiteX2582" fmla="*/ 3750288 w 6834334"/>
              <a:gd name="connsiteY2582" fmla="*/ 586024 h 3816424"/>
              <a:gd name="connsiteX2583" fmla="*/ 3778198 w 6834334"/>
              <a:gd name="connsiteY2583" fmla="*/ 600060 h 3816424"/>
              <a:gd name="connsiteX2584" fmla="*/ 3750288 w 6834334"/>
              <a:gd name="connsiteY2584" fmla="*/ 628131 h 3816424"/>
              <a:gd name="connsiteX2585" fmla="*/ 3764242 w 6834334"/>
              <a:gd name="connsiteY2585" fmla="*/ 628131 h 3816424"/>
              <a:gd name="connsiteX2586" fmla="*/ 3778198 w 6834334"/>
              <a:gd name="connsiteY2586" fmla="*/ 642166 h 3816424"/>
              <a:gd name="connsiteX2587" fmla="*/ 3792152 w 6834334"/>
              <a:gd name="connsiteY2587" fmla="*/ 642166 h 3816424"/>
              <a:gd name="connsiteX2588" fmla="*/ 3931702 w 6834334"/>
              <a:gd name="connsiteY2588" fmla="*/ 684273 h 3816424"/>
              <a:gd name="connsiteX2589" fmla="*/ 3931702 w 6834334"/>
              <a:gd name="connsiteY2589" fmla="*/ 768486 h 3816424"/>
              <a:gd name="connsiteX2590" fmla="*/ 3861927 w 6834334"/>
              <a:gd name="connsiteY2590" fmla="*/ 768486 h 3816424"/>
              <a:gd name="connsiteX2591" fmla="*/ 3903792 w 6834334"/>
              <a:gd name="connsiteY2591" fmla="*/ 838663 h 3816424"/>
              <a:gd name="connsiteX2592" fmla="*/ 3903792 w 6834334"/>
              <a:gd name="connsiteY2592" fmla="*/ 810592 h 3816424"/>
              <a:gd name="connsiteX2593" fmla="*/ 3987522 w 6834334"/>
              <a:gd name="connsiteY2593" fmla="*/ 768486 h 3816424"/>
              <a:gd name="connsiteX2594" fmla="*/ 4043342 w 6834334"/>
              <a:gd name="connsiteY2594" fmla="*/ 754450 h 3816424"/>
              <a:gd name="connsiteX2595" fmla="*/ 4029387 w 6834334"/>
              <a:gd name="connsiteY2595" fmla="*/ 726379 h 3816424"/>
              <a:gd name="connsiteX2596" fmla="*/ 4071252 w 6834334"/>
              <a:gd name="connsiteY2596" fmla="*/ 726379 h 3816424"/>
              <a:gd name="connsiteX2597" fmla="*/ 4085207 w 6834334"/>
              <a:gd name="connsiteY2597" fmla="*/ 740415 h 3816424"/>
              <a:gd name="connsiteX2598" fmla="*/ 4224756 w 6834334"/>
              <a:gd name="connsiteY2598" fmla="*/ 684273 h 3816424"/>
              <a:gd name="connsiteX2599" fmla="*/ 4322441 w 6834334"/>
              <a:gd name="connsiteY2599" fmla="*/ 670237 h 3816424"/>
              <a:gd name="connsiteX2600" fmla="*/ 4350351 w 6834334"/>
              <a:gd name="connsiteY2600" fmla="*/ 656202 h 3816424"/>
              <a:gd name="connsiteX2601" fmla="*/ 4420126 w 6834334"/>
              <a:gd name="connsiteY2601" fmla="*/ 642166 h 3816424"/>
              <a:gd name="connsiteX2602" fmla="*/ 4503856 w 6834334"/>
              <a:gd name="connsiteY2602" fmla="*/ 656202 h 3816424"/>
              <a:gd name="connsiteX2603" fmla="*/ 4475946 w 6834334"/>
              <a:gd name="connsiteY2603" fmla="*/ 586024 h 3816424"/>
              <a:gd name="connsiteX2604" fmla="*/ 4559675 w 6834334"/>
              <a:gd name="connsiteY2604" fmla="*/ 515847 h 3816424"/>
              <a:gd name="connsiteX2605" fmla="*/ 4573630 w 6834334"/>
              <a:gd name="connsiteY2605" fmla="*/ 557953 h 3816424"/>
              <a:gd name="connsiteX2606" fmla="*/ 4615495 w 6834334"/>
              <a:gd name="connsiteY2606" fmla="*/ 698308 h 3816424"/>
              <a:gd name="connsiteX2607" fmla="*/ 4615495 w 6834334"/>
              <a:gd name="connsiteY2607" fmla="*/ 628131 h 3816424"/>
              <a:gd name="connsiteX2608" fmla="*/ 4601540 w 6834334"/>
              <a:gd name="connsiteY2608" fmla="*/ 557953 h 3816424"/>
              <a:gd name="connsiteX2609" fmla="*/ 4629450 w 6834334"/>
              <a:gd name="connsiteY2609" fmla="*/ 515847 h 3816424"/>
              <a:gd name="connsiteX2610" fmla="*/ 4671315 w 6834334"/>
              <a:gd name="connsiteY2610" fmla="*/ 529882 h 3816424"/>
              <a:gd name="connsiteX2611" fmla="*/ 4741090 w 6834334"/>
              <a:gd name="connsiteY2611" fmla="*/ 529882 h 3816424"/>
              <a:gd name="connsiteX2612" fmla="*/ 4727135 w 6834334"/>
              <a:gd name="connsiteY2612" fmla="*/ 501811 h 3816424"/>
              <a:gd name="connsiteX2613" fmla="*/ 4838774 w 6834334"/>
              <a:gd name="connsiteY2613" fmla="*/ 473740 h 3816424"/>
              <a:gd name="connsiteX2614" fmla="*/ 4866684 w 6834334"/>
              <a:gd name="connsiteY2614" fmla="*/ 431634 h 3816424"/>
              <a:gd name="connsiteX2615" fmla="*/ 5034144 w 6834334"/>
              <a:gd name="connsiteY2615" fmla="*/ 361456 h 3816424"/>
              <a:gd name="connsiteX2616" fmla="*/ 5131829 w 6834334"/>
              <a:gd name="connsiteY2616" fmla="*/ 347421 h 3816424"/>
              <a:gd name="connsiteX2617" fmla="*/ 5201604 w 6834334"/>
              <a:gd name="connsiteY2617" fmla="*/ 305315 h 3816424"/>
              <a:gd name="connsiteX2618" fmla="*/ 1350427 w 6834334"/>
              <a:gd name="connsiteY2618" fmla="*/ 305314 h 3816424"/>
              <a:gd name="connsiteX2619" fmla="*/ 1394462 w 6834334"/>
              <a:gd name="connsiteY2619" fmla="*/ 305314 h 3816424"/>
              <a:gd name="connsiteX2620" fmla="*/ 1409141 w 6834334"/>
              <a:gd name="connsiteY2620" fmla="*/ 305314 h 3816424"/>
              <a:gd name="connsiteX2621" fmla="*/ 1409141 w 6834334"/>
              <a:gd name="connsiteY2621" fmla="*/ 322928 h 3816424"/>
              <a:gd name="connsiteX2622" fmla="*/ 1394462 w 6834334"/>
              <a:gd name="connsiteY2622" fmla="*/ 322928 h 3816424"/>
              <a:gd name="connsiteX2623" fmla="*/ 1350427 w 6834334"/>
              <a:gd name="connsiteY2623" fmla="*/ 305314 h 3816424"/>
              <a:gd name="connsiteX2624" fmla="*/ 1174284 w 6834334"/>
              <a:gd name="connsiteY2624" fmla="*/ 305314 h 3816424"/>
              <a:gd name="connsiteX2625" fmla="*/ 1197770 w 6834334"/>
              <a:gd name="connsiteY2625" fmla="*/ 319993 h 3816424"/>
              <a:gd name="connsiteX2626" fmla="*/ 1186027 w 6834334"/>
              <a:gd name="connsiteY2626" fmla="*/ 334671 h 3816424"/>
              <a:gd name="connsiteX2627" fmla="*/ 1174284 w 6834334"/>
              <a:gd name="connsiteY2627" fmla="*/ 305314 h 3816424"/>
              <a:gd name="connsiteX2628" fmla="*/ 994288 w 6834334"/>
              <a:gd name="connsiteY2628" fmla="*/ 295406 h 3816424"/>
              <a:gd name="connsiteX2629" fmla="*/ 1015756 w 6834334"/>
              <a:gd name="connsiteY2629" fmla="*/ 305314 h 3816424"/>
              <a:gd name="connsiteX2630" fmla="*/ 1004013 w 6834334"/>
              <a:gd name="connsiteY2630" fmla="*/ 305314 h 3816424"/>
              <a:gd name="connsiteX2631" fmla="*/ 992270 w 6834334"/>
              <a:gd name="connsiteY2631" fmla="*/ 305314 h 3816424"/>
              <a:gd name="connsiteX2632" fmla="*/ 994288 w 6834334"/>
              <a:gd name="connsiteY2632" fmla="*/ 295406 h 3816424"/>
              <a:gd name="connsiteX2633" fmla="*/ 1241806 w 6834334"/>
              <a:gd name="connsiteY2633" fmla="*/ 293571 h 3816424"/>
              <a:gd name="connsiteX2634" fmla="*/ 1256484 w 6834334"/>
              <a:gd name="connsiteY2634" fmla="*/ 293571 h 3816424"/>
              <a:gd name="connsiteX2635" fmla="*/ 1241806 w 6834334"/>
              <a:gd name="connsiteY2635" fmla="*/ 305314 h 3816424"/>
              <a:gd name="connsiteX2636" fmla="*/ 1241806 w 6834334"/>
              <a:gd name="connsiteY2636" fmla="*/ 293571 h 3816424"/>
              <a:gd name="connsiteX2637" fmla="*/ 1072122 w 6834334"/>
              <a:gd name="connsiteY2637" fmla="*/ 293571 h 3816424"/>
              <a:gd name="connsiteX2638" fmla="*/ 1086213 w 6834334"/>
              <a:gd name="connsiteY2638" fmla="*/ 293571 h 3816424"/>
              <a:gd name="connsiteX2639" fmla="*/ 1058030 w 6834334"/>
              <a:gd name="connsiteY2639" fmla="*/ 308250 h 3816424"/>
              <a:gd name="connsiteX2640" fmla="*/ 1072122 w 6834334"/>
              <a:gd name="connsiteY2640" fmla="*/ 308250 h 3816424"/>
              <a:gd name="connsiteX2641" fmla="*/ 1043939 w 6834334"/>
              <a:gd name="connsiteY2641" fmla="*/ 322928 h 3816424"/>
              <a:gd name="connsiteX2642" fmla="*/ 1015756 w 6834334"/>
              <a:gd name="connsiteY2642" fmla="*/ 308250 h 3816424"/>
              <a:gd name="connsiteX2643" fmla="*/ 1072122 w 6834334"/>
              <a:gd name="connsiteY2643" fmla="*/ 293571 h 3816424"/>
              <a:gd name="connsiteX2644" fmla="*/ 5253362 w 6834334"/>
              <a:gd name="connsiteY2644" fmla="*/ 274397 h 3816424"/>
              <a:gd name="connsiteX2645" fmla="*/ 5260793 w 6834334"/>
              <a:gd name="connsiteY2645" fmla="*/ 281828 h 3816424"/>
              <a:gd name="connsiteX2646" fmla="*/ 5243179 w 6834334"/>
              <a:gd name="connsiteY2646" fmla="*/ 281828 h 3816424"/>
              <a:gd name="connsiteX2647" fmla="*/ 5253362 w 6834334"/>
              <a:gd name="connsiteY2647" fmla="*/ 274397 h 3816424"/>
              <a:gd name="connsiteX2648" fmla="*/ 3401510 w 6834334"/>
              <a:gd name="connsiteY2648" fmla="*/ 252471 h 3816424"/>
              <a:gd name="connsiteX2649" fmla="*/ 3428910 w 6834334"/>
              <a:gd name="connsiteY2649" fmla="*/ 281828 h 3816424"/>
              <a:gd name="connsiteX2650" fmla="*/ 3401510 w 6834334"/>
              <a:gd name="connsiteY2650" fmla="*/ 252471 h 3816424"/>
              <a:gd name="connsiteX2651" fmla="*/ 1337510 w 6834334"/>
              <a:gd name="connsiteY2651" fmla="*/ 252471 h 3816424"/>
              <a:gd name="connsiteX2652" fmla="*/ 1351601 w 6834334"/>
              <a:gd name="connsiteY2652" fmla="*/ 265682 h 3816424"/>
              <a:gd name="connsiteX2653" fmla="*/ 1379784 w 6834334"/>
              <a:gd name="connsiteY2653" fmla="*/ 278893 h 3816424"/>
              <a:gd name="connsiteX2654" fmla="*/ 1379784 w 6834334"/>
              <a:gd name="connsiteY2654" fmla="*/ 292103 h 3816424"/>
              <a:gd name="connsiteX2655" fmla="*/ 1337510 w 6834334"/>
              <a:gd name="connsiteY2655" fmla="*/ 292103 h 3816424"/>
              <a:gd name="connsiteX2656" fmla="*/ 1309327 w 6834334"/>
              <a:gd name="connsiteY2656" fmla="*/ 265682 h 3816424"/>
              <a:gd name="connsiteX2657" fmla="*/ 1337510 w 6834334"/>
              <a:gd name="connsiteY2657" fmla="*/ 252471 h 3816424"/>
              <a:gd name="connsiteX2658" fmla="*/ 1074470 w 6834334"/>
              <a:gd name="connsiteY2658" fmla="*/ 252471 h 3816424"/>
              <a:gd name="connsiteX2659" fmla="*/ 1103827 w 6834334"/>
              <a:gd name="connsiteY2659" fmla="*/ 281828 h 3816424"/>
              <a:gd name="connsiteX2660" fmla="*/ 1074470 w 6834334"/>
              <a:gd name="connsiteY2660" fmla="*/ 281828 h 3816424"/>
              <a:gd name="connsiteX2661" fmla="*/ 1045113 w 6834334"/>
              <a:gd name="connsiteY2661" fmla="*/ 281828 h 3816424"/>
              <a:gd name="connsiteX2662" fmla="*/ 1030434 w 6834334"/>
              <a:gd name="connsiteY2662" fmla="*/ 281828 h 3816424"/>
              <a:gd name="connsiteX2663" fmla="*/ 1015756 w 6834334"/>
              <a:gd name="connsiteY2663" fmla="*/ 281828 h 3816424"/>
              <a:gd name="connsiteX2664" fmla="*/ 1074470 w 6834334"/>
              <a:gd name="connsiteY2664" fmla="*/ 252471 h 3816424"/>
              <a:gd name="connsiteX2665" fmla="*/ 5163914 w 6834334"/>
              <a:gd name="connsiteY2665" fmla="*/ 223114 h 3816424"/>
              <a:gd name="connsiteX2666" fmla="*/ 5177859 w 6834334"/>
              <a:gd name="connsiteY2666" fmla="*/ 223114 h 3816424"/>
              <a:gd name="connsiteX2667" fmla="*/ 5219693 w 6834334"/>
              <a:gd name="connsiteY2667" fmla="*/ 251297 h 3816424"/>
              <a:gd name="connsiteX2668" fmla="*/ 5177859 w 6834334"/>
              <a:gd name="connsiteY2668" fmla="*/ 279480 h 3816424"/>
              <a:gd name="connsiteX2669" fmla="*/ 5149970 w 6834334"/>
              <a:gd name="connsiteY2669" fmla="*/ 279480 h 3816424"/>
              <a:gd name="connsiteX2670" fmla="*/ 5108136 w 6834334"/>
              <a:gd name="connsiteY2670" fmla="*/ 293571 h 3816424"/>
              <a:gd name="connsiteX2671" fmla="*/ 5108136 w 6834334"/>
              <a:gd name="connsiteY2671" fmla="*/ 279480 h 3816424"/>
              <a:gd name="connsiteX2672" fmla="*/ 5122081 w 6834334"/>
              <a:gd name="connsiteY2672" fmla="*/ 265388 h 3816424"/>
              <a:gd name="connsiteX2673" fmla="*/ 5163914 w 6834334"/>
              <a:gd name="connsiteY2673" fmla="*/ 223114 h 3816424"/>
              <a:gd name="connsiteX2674" fmla="*/ 1201684 w 6834334"/>
              <a:gd name="connsiteY2674" fmla="*/ 223114 h 3816424"/>
              <a:gd name="connsiteX2675" fmla="*/ 1229084 w 6834334"/>
              <a:gd name="connsiteY2675" fmla="*/ 236814 h 3816424"/>
              <a:gd name="connsiteX2676" fmla="*/ 1242784 w 6834334"/>
              <a:gd name="connsiteY2676" fmla="*/ 236814 h 3816424"/>
              <a:gd name="connsiteX2677" fmla="*/ 1256484 w 6834334"/>
              <a:gd name="connsiteY2677" fmla="*/ 250514 h 3816424"/>
              <a:gd name="connsiteX2678" fmla="*/ 1270184 w 6834334"/>
              <a:gd name="connsiteY2678" fmla="*/ 250514 h 3816424"/>
              <a:gd name="connsiteX2679" fmla="*/ 1283884 w 6834334"/>
              <a:gd name="connsiteY2679" fmla="*/ 264214 h 3816424"/>
              <a:gd name="connsiteX2680" fmla="*/ 1283884 w 6834334"/>
              <a:gd name="connsiteY2680" fmla="*/ 277914 h 3816424"/>
              <a:gd name="connsiteX2681" fmla="*/ 1297584 w 6834334"/>
              <a:gd name="connsiteY2681" fmla="*/ 291614 h 3816424"/>
              <a:gd name="connsiteX2682" fmla="*/ 1283884 w 6834334"/>
              <a:gd name="connsiteY2682" fmla="*/ 305314 h 3816424"/>
              <a:gd name="connsiteX2683" fmla="*/ 1256484 w 6834334"/>
              <a:gd name="connsiteY2683" fmla="*/ 277914 h 3816424"/>
              <a:gd name="connsiteX2684" fmla="*/ 1229084 w 6834334"/>
              <a:gd name="connsiteY2684" fmla="*/ 277914 h 3816424"/>
              <a:gd name="connsiteX2685" fmla="*/ 1201684 w 6834334"/>
              <a:gd name="connsiteY2685" fmla="*/ 277914 h 3816424"/>
              <a:gd name="connsiteX2686" fmla="*/ 1187984 w 6834334"/>
              <a:gd name="connsiteY2686" fmla="*/ 277914 h 3816424"/>
              <a:gd name="connsiteX2687" fmla="*/ 1201684 w 6834334"/>
              <a:gd name="connsiteY2687" fmla="*/ 264214 h 3816424"/>
              <a:gd name="connsiteX2688" fmla="*/ 1201684 w 6834334"/>
              <a:gd name="connsiteY2688" fmla="*/ 250514 h 3816424"/>
              <a:gd name="connsiteX2689" fmla="*/ 1187984 w 6834334"/>
              <a:gd name="connsiteY2689" fmla="*/ 250514 h 3816424"/>
              <a:gd name="connsiteX2690" fmla="*/ 1174284 w 6834334"/>
              <a:gd name="connsiteY2690" fmla="*/ 236814 h 3816424"/>
              <a:gd name="connsiteX2691" fmla="*/ 1201684 w 6834334"/>
              <a:gd name="connsiteY2691" fmla="*/ 223114 h 3816424"/>
              <a:gd name="connsiteX2692" fmla="*/ 3433236 w 6834334"/>
              <a:gd name="connsiteY2692" fmla="*/ 193757 h 3816424"/>
              <a:gd name="connsiteX2693" fmla="*/ 3461048 w 6834334"/>
              <a:gd name="connsiteY2693" fmla="*/ 193757 h 3816424"/>
              <a:gd name="connsiteX2694" fmla="*/ 3447142 w 6834334"/>
              <a:gd name="connsiteY2694" fmla="*/ 208169 h 3816424"/>
              <a:gd name="connsiteX2695" fmla="*/ 3474954 w 6834334"/>
              <a:gd name="connsiteY2695" fmla="*/ 222580 h 3816424"/>
              <a:gd name="connsiteX2696" fmla="*/ 3461048 w 6834334"/>
              <a:gd name="connsiteY2696" fmla="*/ 208169 h 3816424"/>
              <a:gd name="connsiteX2697" fmla="*/ 3474954 w 6834334"/>
              <a:gd name="connsiteY2697" fmla="*/ 193757 h 3816424"/>
              <a:gd name="connsiteX2698" fmla="*/ 3502766 w 6834334"/>
              <a:gd name="connsiteY2698" fmla="*/ 236992 h 3816424"/>
              <a:gd name="connsiteX2699" fmla="*/ 3502766 w 6834334"/>
              <a:gd name="connsiteY2699" fmla="*/ 193757 h 3816424"/>
              <a:gd name="connsiteX2700" fmla="*/ 3516672 w 6834334"/>
              <a:gd name="connsiteY2700" fmla="*/ 193757 h 3816424"/>
              <a:gd name="connsiteX2701" fmla="*/ 3544484 w 6834334"/>
              <a:gd name="connsiteY2701" fmla="*/ 208169 h 3816424"/>
              <a:gd name="connsiteX2702" fmla="*/ 3558390 w 6834334"/>
              <a:gd name="connsiteY2702" fmla="*/ 222580 h 3816424"/>
              <a:gd name="connsiteX2703" fmla="*/ 3572296 w 6834334"/>
              <a:gd name="connsiteY2703" fmla="*/ 222580 h 3816424"/>
              <a:gd name="connsiteX2704" fmla="*/ 3614014 w 6834334"/>
              <a:gd name="connsiteY2704" fmla="*/ 265815 h 3816424"/>
              <a:gd name="connsiteX2705" fmla="*/ 3627920 w 6834334"/>
              <a:gd name="connsiteY2705" fmla="*/ 265815 h 3816424"/>
              <a:gd name="connsiteX2706" fmla="*/ 3627920 w 6834334"/>
              <a:gd name="connsiteY2706" fmla="*/ 280227 h 3816424"/>
              <a:gd name="connsiteX2707" fmla="*/ 3641826 w 6834334"/>
              <a:gd name="connsiteY2707" fmla="*/ 280227 h 3816424"/>
              <a:gd name="connsiteX2708" fmla="*/ 3669638 w 6834334"/>
              <a:gd name="connsiteY2708" fmla="*/ 294638 h 3816424"/>
              <a:gd name="connsiteX2709" fmla="*/ 3627920 w 6834334"/>
              <a:gd name="connsiteY2709" fmla="*/ 323462 h 3816424"/>
              <a:gd name="connsiteX2710" fmla="*/ 3627920 w 6834334"/>
              <a:gd name="connsiteY2710" fmla="*/ 309050 h 3816424"/>
              <a:gd name="connsiteX2711" fmla="*/ 3600108 w 6834334"/>
              <a:gd name="connsiteY2711" fmla="*/ 309050 h 3816424"/>
              <a:gd name="connsiteX2712" fmla="*/ 3614014 w 6834334"/>
              <a:gd name="connsiteY2712" fmla="*/ 294638 h 3816424"/>
              <a:gd name="connsiteX2713" fmla="*/ 3600108 w 6834334"/>
              <a:gd name="connsiteY2713" fmla="*/ 265815 h 3816424"/>
              <a:gd name="connsiteX2714" fmla="*/ 3586202 w 6834334"/>
              <a:gd name="connsiteY2714" fmla="*/ 251403 h 3816424"/>
              <a:gd name="connsiteX2715" fmla="*/ 3558390 w 6834334"/>
              <a:gd name="connsiteY2715" fmla="*/ 309050 h 3816424"/>
              <a:gd name="connsiteX2716" fmla="*/ 3544484 w 6834334"/>
              <a:gd name="connsiteY2716" fmla="*/ 323462 h 3816424"/>
              <a:gd name="connsiteX2717" fmla="*/ 3516672 w 6834334"/>
              <a:gd name="connsiteY2717" fmla="*/ 352285 h 3816424"/>
              <a:gd name="connsiteX2718" fmla="*/ 3474954 w 6834334"/>
              <a:gd name="connsiteY2718" fmla="*/ 309050 h 3816424"/>
              <a:gd name="connsiteX2719" fmla="*/ 3488860 w 6834334"/>
              <a:gd name="connsiteY2719" fmla="*/ 309050 h 3816424"/>
              <a:gd name="connsiteX2720" fmla="*/ 3516672 w 6834334"/>
              <a:gd name="connsiteY2720" fmla="*/ 309050 h 3816424"/>
              <a:gd name="connsiteX2721" fmla="*/ 3488860 w 6834334"/>
              <a:gd name="connsiteY2721" fmla="*/ 294638 h 3816424"/>
              <a:gd name="connsiteX2722" fmla="*/ 3461048 w 6834334"/>
              <a:gd name="connsiteY2722" fmla="*/ 294638 h 3816424"/>
              <a:gd name="connsiteX2723" fmla="*/ 3474954 w 6834334"/>
              <a:gd name="connsiteY2723" fmla="*/ 280227 h 3816424"/>
              <a:gd name="connsiteX2724" fmla="*/ 3516672 w 6834334"/>
              <a:gd name="connsiteY2724" fmla="*/ 265815 h 3816424"/>
              <a:gd name="connsiteX2725" fmla="*/ 3502766 w 6834334"/>
              <a:gd name="connsiteY2725" fmla="*/ 265815 h 3816424"/>
              <a:gd name="connsiteX2726" fmla="*/ 3488860 w 6834334"/>
              <a:gd name="connsiteY2726" fmla="*/ 251403 h 3816424"/>
              <a:gd name="connsiteX2727" fmla="*/ 3461048 w 6834334"/>
              <a:gd name="connsiteY2727" fmla="*/ 280227 h 3816424"/>
              <a:gd name="connsiteX2728" fmla="*/ 3447142 w 6834334"/>
              <a:gd name="connsiteY2728" fmla="*/ 265815 h 3816424"/>
              <a:gd name="connsiteX2729" fmla="*/ 3433236 w 6834334"/>
              <a:gd name="connsiteY2729" fmla="*/ 236992 h 3816424"/>
              <a:gd name="connsiteX2730" fmla="*/ 3419330 w 6834334"/>
              <a:gd name="connsiteY2730" fmla="*/ 236992 h 3816424"/>
              <a:gd name="connsiteX2731" fmla="*/ 3405424 w 6834334"/>
              <a:gd name="connsiteY2731" fmla="*/ 222580 h 3816424"/>
              <a:gd name="connsiteX2732" fmla="*/ 3433236 w 6834334"/>
              <a:gd name="connsiteY2732" fmla="*/ 193757 h 3816424"/>
              <a:gd name="connsiteX2733" fmla="*/ 1297584 w 6834334"/>
              <a:gd name="connsiteY2733" fmla="*/ 193757 h 3816424"/>
              <a:gd name="connsiteX2734" fmla="*/ 1309327 w 6834334"/>
              <a:gd name="connsiteY2734" fmla="*/ 193757 h 3816424"/>
              <a:gd name="connsiteX2735" fmla="*/ 1309327 w 6834334"/>
              <a:gd name="connsiteY2735" fmla="*/ 211371 h 3816424"/>
              <a:gd name="connsiteX2736" fmla="*/ 1297584 w 6834334"/>
              <a:gd name="connsiteY2736" fmla="*/ 193757 h 3816424"/>
              <a:gd name="connsiteX2737" fmla="*/ 4937865 w 6834334"/>
              <a:gd name="connsiteY2737" fmla="*/ 182014 h 3816424"/>
              <a:gd name="connsiteX2738" fmla="*/ 4951565 w 6834334"/>
              <a:gd name="connsiteY2738" fmla="*/ 182014 h 3816424"/>
              <a:gd name="connsiteX2739" fmla="*/ 4978965 w 6834334"/>
              <a:gd name="connsiteY2739" fmla="*/ 196693 h 3816424"/>
              <a:gd name="connsiteX2740" fmla="*/ 4951565 w 6834334"/>
              <a:gd name="connsiteY2740" fmla="*/ 211371 h 3816424"/>
              <a:gd name="connsiteX2741" fmla="*/ 4937865 w 6834334"/>
              <a:gd name="connsiteY2741" fmla="*/ 182014 h 3816424"/>
              <a:gd name="connsiteX2742" fmla="*/ 4297880 w 6834334"/>
              <a:gd name="connsiteY2742" fmla="*/ 170271 h 3816424"/>
              <a:gd name="connsiteX2743" fmla="*/ 4327237 w 6834334"/>
              <a:gd name="connsiteY2743" fmla="*/ 182014 h 3816424"/>
              <a:gd name="connsiteX2744" fmla="*/ 4297880 w 6834334"/>
              <a:gd name="connsiteY2744" fmla="*/ 182014 h 3816424"/>
              <a:gd name="connsiteX2745" fmla="*/ 4283202 w 6834334"/>
              <a:gd name="connsiteY2745" fmla="*/ 182014 h 3816424"/>
              <a:gd name="connsiteX2746" fmla="*/ 4268523 w 6834334"/>
              <a:gd name="connsiteY2746" fmla="*/ 182014 h 3816424"/>
              <a:gd name="connsiteX2747" fmla="*/ 4297880 w 6834334"/>
              <a:gd name="connsiteY2747" fmla="*/ 170271 h 3816424"/>
              <a:gd name="connsiteX2748" fmla="*/ 3568469 w 6834334"/>
              <a:gd name="connsiteY2748" fmla="*/ 170271 h 3816424"/>
              <a:gd name="connsiteX2749" fmla="*/ 3596471 w 6834334"/>
              <a:gd name="connsiteY2749" fmla="*/ 170271 h 3816424"/>
              <a:gd name="connsiteX2750" fmla="*/ 3624473 w 6834334"/>
              <a:gd name="connsiteY2750" fmla="*/ 184362 h 3816424"/>
              <a:gd name="connsiteX2751" fmla="*/ 3638475 w 6834334"/>
              <a:gd name="connsiteY2751" fmla="*/ 170271 h 3816424"/>
              <a:gd name="connsiteX2752" fmla="*/ 3638475 w 6834334"/>
              <a:gd name="connsiteY2752" fmla="*/ 184362 h 3816424"/>
              <a:gd name="connsiteX2753" fmla="*/ 3666477 w 6834334"/>
              <a:gd name="connsiteY2753" fmla="*/ 184362 h 3816424"/>
              <a:gd name="connsiteX2754" fmla="*/ 3680478 w 6834334"/>
              <a:gd name="connsiteY2754" fmla="*/ 184362 h 3816424"/>
              <a:gd name="connsiteX2755" fmla="*/ 3722481 w 6834334"/>
              <a:gd name="connsiteY2755" fmla="*/ 198454 h 3816424"/>
              <a:gd name="connsiteX2756" fmla="*/ 3652476 w 6834334"/>
              <a:gd name="connsiteY2756" fmla="*/ 240728 h 3816424"/>
              <a:gd name="connsiteX2757" fmla="*/ 3624473 w 6834334"/>
              <a:gd name="connsiteY2757" fmla="*/ 226637 h 3816424"/>
              <a:gd name="connsiteX2758" fmla="*/ 3582470 w 6834334"/>
              <a:gd name="connsiteY2758" fmla="*/ 226637 h 3816424"/>
              <a:gd name="connsiteX2759" fmla="*/ 3582470 w 6834334"/>
              <a:gd name="connsiteY2759" fmla="*/ 212545 h 3816424"/>
              <a:gd name="connsiteX2760" fmla="*/ 3568469 w 6834334"/>
              <a:gd name="connsiteY2760" fmla="*/ 212545 h 3816424"/>
              <a:gd name="connsiteX2761" fmla="*/ 3554468 w 6834334"/>
              <a:gd name="connsiteY2761" fmla="*/ 198454 h 3816424"/>
              <a:gd name="connsiteX2762" fmla="*/ 3540467 w 6834334"/>
              <a:gd name="connsiteY2762" fmla="*/ 184362 h 3816424"/>
              <a:gd name="connsiteX2763" fmla="*/ 3554468 w 6834334"/>
              <a:gd name="connsiteY2763" fmla="*/ 184362 h 3816424"/>
              <a:gd name="connsiteX2764" fmla="*/ 3568469 w 6834334"/>
              <a:gd name="connsiteY2764" fmla="*/ 184362 h 3816424"/>
              <a:gd name="connsiteX2765" fmla="*/ 3582470 w 6834334"/>
              <a:gd name="connsiteY2765" fmla="*/ 184362 h 3816424"/>
              <a:gd name="connsiteX2766" fmla="*/ 3568469 w 6834334"/>
              <a:gd name="connsiteY2766" fmla="*/ 170271 h 3816424"/>
              <a:gd name="connsiteX2767" fmla="*/ 4087415 w 6834334"/>
              <a:gd name="connsiteY2767" fmla="*/ 152866 h 3816424"/>
              <a:gd name="connsiteX2768" fmla="*/ 4078876 w 6834334"/>
              <a:gd name="connsiteY2768" fmla="*/ 159507 h 3816424"/>
              <a:gd name="connsiteX2769" fmla="*/ 4059500 w 6834334"/>
              <a:gd name="connsiteY2769" fmla="*/ 166357 h 3816424"/>
              <a:gd name="connsiteX2770" fmla="*/ 4045409 w 6834334"/>
              <a:gd name="connsiteY2770" fmla="*/ 166357 h 3816424"/>
              <a:gd name="connsiteX2771" fmla="*/ 4087023 w 6834334"/>
              <a:gd name="connsiteY2771" fmla="*/ 152871 h 3816424"/>
              <a:gd name="connsiteX2772" fmla="*/ 4101775 w 6834334"/>
              <a:gd name="connsiteY2772" fmla="*/ 152657 h 3816424"/>
              <a:gd name="connsiteX2773" fmla="*/ 4129957 w 6834334"/>
              <a:gd name="connsiteY2773" fmla="*/ 152657 h 3816424"/>
              <a:gd name="connsiteX2774" fmla="*/ 4158140 w 6834334"/>
              <a:gd name="connsiteY2774" fmla="*/ 152657 h 3816424"/>
              <a:gd name="connsiteX2775" fmla="*/ 4186323 w 6834334"/>
              <a:gd name="connsiteY2775" fmla="*/ 152657 h 3816424"/>
              <a:gd name="connsiteX2776" fmla="*/ 4158140 w 6834334"/>
              <a:gd name="connsiteY2776" fmla="*/ 166357 h 3816424"/>
              <a:gd name="connsiteX2777" fmla="*/ 4129957 w 6834334"/>
              <a:gd name="connsiteY2777" fmla="*/ 180057 h 3816424"/>
              <a:gd name="connsiteX2778" fmla="*/ 4115866 w 6834334"/>
              <a:gd name="connsiteY2778" fmla="*/ 193757 h 3816424"/>
              <a:gd name="connsiteX2779" fmla="*/ 4115866 w 6834334"/>
              <a:gd name="connsiteY2779" fmla="*/ 180057 h 3816424"/>
              <a:gd name="connsiteX2780" fmla="*/ 4087683 w 6834334"/>
              <a:gd name="connsiteY2780" fmla="*/ 180057 h 3816424"/>
              <a:gd name="connsiteX2781" fmla="*/ 4101775 w 6834334"/>
              <a:gd name="connsiteY2781" fmla="*/ 166357 h 3816424"/>
              <a:gd name="connsiteX2782" fmla="*/ 4100014 w 6834334"/>
              <a:gd name="connsiteY2782" fmla="*/ 154370 h 3816424"/>
              <a:gd name="connsiteX2783" fmla="*/ 4089016 w 6834334"/>
              <a:gd name="connsiteY2783" fmla="*/ 152842 h 3816424"/>
              <a:gd name="connsiteX2784" fmla="*/ 4087683 w 6834334"/>
              <a:gd name="connsiteY2784" fmla="*/ 152657 h 3816424"/>
              <a:gd name="connsiteX2785" fmla="*/ 4089016 w 6834334"/>
              <a:gd name="connsiteY2785" fmla="*/ 152842 h 3816424"/>
              <a:gd name="connsiteX2786" fmla="*/ 4087415 w 6834334"/>
              <a:gd name="connsiteY2786" fmla="*/ 152866 h 3816424"/>
              <a:gd name="connsiteX2787" fmla="*/ 4352680 w 6834334"/>
              <a:gd name="connsiteY2787" fmla="*/ 140914 h 3816424"/>
              <a:gd name="connsiteX2788" fmla="*/ 4366380 w 6834334"/>
              <a:gd name="connsiteY2788" fmla="*/ 140914 h 3816424"/>
              <a:gd name="connsiteX2789" fmla="*/ 4380080 w 6834334"/>
              <a:gd name="connsiteY2789" fmla="*/ 140914 h 3816424"/>
              <a:gd name="connsiteX2790" fmla="*/ 4380080 w 6834334"/>
              <a:gd name="connsiteY2790" fmla="*/ 155592 h 3816424"/>
              <a:gd name="connsiteX2791" fmla="*/ 4366380 w 6834334"/>
              <a:gd name="connsiteY2791" fmla="*/ 155592 h 3816424"/>
              <a:gd name="connsiteX2792" fmla="*/ 4366380 w 6834334"/>
              <a:gd name="connsiteY2792" fmla="*/ 170271 h 3816424"/>
              <a:gd name="connsiteX2793" fmla="*/ 4338980 w 6834334"/>
              <a:gd name="connsiteY2793" fmla="*/ 170271 h 3816424"/>
              <a:gd name="connsiteX2794" fmla="*/ 4352680 w 6834334"/>
              <a:gd name="connsiteY2794" fmla="*/ 155592 h 3816424"/>
              <a:gd name="connsiteX2795" fmla="*/ 4352680 w 6834334"/>
              <a:gd name="connsiteY2795" fmla="*/ 140914 h 3816424"/>
              <a:gd name="connsiteX2796" fmla="*/ 5020554 w 6834334"/>
              <a:gd name="connsiteY2796" fmla="*/ 123300 h 3816424"/>
              <a:gd name="connsiteX2797" fmla="*/ 5063122 w 6834334"/>
              <a:gd name="connsiteY2797" fmla="*/ 152005 h 3816424"/>
              <a:gd name="connsiteX2798" fmla="*/ 5063122 w 6834334"/>
              <a:gd name="connsiteY2798" fmla="*/ 166357 h 3816424"/>
              <a:gd name="connsiteX2799" fmla="*/ 5048933 w 6834334"/>
              <a:gd name="connsiteY2799" fmla="*/ 180709 h 3816424"/>
              <a:gd name="connsiteX2800" fmla="*/ 5063122 w 6834334"/>
              <a:gd name="connsiteY2800" fmla="*/ 180709 h 3816424"/>
              <a:gd name="connsiteX2801" fmla="*/ 5077311 w 6834334"/>
              <a:gd name="connsiteY2801" fmla="*/ 195062 h 3816424"/>
              <a:gd name="connsiteX2802" fmla="*/ 5091500 w 6834334"/>
              <a:gd name="connsiteY2802" fmla="*/ 195062 h 3816424"/>
              <a:gd name="connsiteX2803" fmla="*/ 5119879 w 6834334"/>
              <a:gd name="connsiteY2803" fmla="*/ 209414 h 3816424"/>
              <a:gd name="connsiteX2804" fmla="*/ 5105690 w 6834334"/>
              <a:gd name="connsiteY2804" fmla="*/ 223766 h 3816424"/>
              <a:gd name="connsiteX2805" fmla="*/ 5091500 w 6834334"/>
              <a:gd name="connsiteY2805" fmla="*/ 223766 h 3816424"/>
              <a:gd name="connsiteX2806" fmla="*/ 5105690 w 6834334"/>
              <a:gd name="connsiteY2806" fmla="*/ 238119 h 3816424"/>
              <a:gd name="connsiteX2807" fmla="*/ 5091500 w 6834334"/>
              <a:gd name="connsiteY2807" fmla="*/ 252471 h 3816424"/>
              <a:gd name="connsiteX2808" fmla="*/ 5020554 w 6834334"/>
              <a:gd name="connsiteY2808" fmla="*/ 238119 h 3816424"/>
              <a:gd name="connsiteX2809" fmla="*/ 4977986 w 6834334"/>
              <a:gd name="connsiteY2809" fmla="*/ 209414 h 3816424"/>
              <a:gd name="connsiteX2810" fmla="*/ 5034744 w 6834334"/>
              <a:gd name="connsiteY2810" fmla="*/ 180709 h 3816424"/>
              <a:gd name="connsiteX2811" fmla="*/ 5006365 w 6834334"/>
              <a:gd name="connsiteY2811" fmla="*/ 180709 h 3816424"/>
              <a:gd name="connsiteX2812" fmla="*/ 4949608 w 6834334"/>
              <a:gd name="connsiteY2812" fmla="*/ 166357 h 3816424"/>
              <a:gd name="connsiteX2813" fmla="*/ 5020554 w 6834334"/>
              <a:gd name="connsiteY2813" fmla="*/ 123300 h 3816424"/>
              <a:gd name="connsiteX2814" fmla="*/ 4926122 w 6834334"/>
              <a:gd name="connsiteY2814" fmla="*/ 123300 h 3816424"/>
              <a:gd name="connsiteX2815" fmla="*/ 4949608 w 6834334"/>
              <a:gd name="connsiteY2815" fmla="*/ 123300 h 3816424"/>
              <a:gd name="connsiteX2816" fmla="*/ 4949608 w 6834334"/>
              <a:gd name="connsiteY2816" fmla="*/ 140914 h 3816424"/>
              <a:gd name="connsiteX2817" fmla="*/ 4926122 w 6834334"/>
              <a:gd name="connsiteY2817" fmla="*/ 123300 h 3816424"/>
              <a:gd name="connsiteX2818" fmla="*/ 1395441 w 6834334"/>
              <a:gd name="connsiteY2818" fmla="*/ 123300 h 3816424"/>
              <a:gd name="connsiteX2819" fmla="*/ 1436541 w 6834334"/>
              <a:gd name="connsiteY2819" fmla="*/ 137489 h 3816424"/>
              <a:gd name="connsiteX2820" fmla="*/ 1463941 w 6834334"/>
              <a:gd name="connsiteY2820" fmla="*/ 165868 h 3816424"/>
              <a:gd name="connsiteX2821" fmla="*/ 1491341 w 6834334"/>
              <a:gd name="connsiteY2821" fmla="*/ 165868 h 3816424"/>
              <a:gd name="connsiteX2822" fmla="*/ 1505041 w 6834334"/>
              <a:gd name="connsiteY2822" fmla="*/ 194246 h 3816424"/>
              <a:gd name="connsiteX2823" fmla="*/ 1505041 w 6834334"/>
              <a:gd name="connsiteY2823" fmla="*/ 180057 h 3816424"/>
              <a:gd name="connsiteX2824" fmla="*/ 1518741 w 6834334"/>
              <a:gd name="connsiteY2824" fmla="*/ 194246 h 3816424"/>
              <a:gd name="connsiteX2825" fmla="*/ 1532441 w 6834334"/>
              <a:gd name="connsiteY2825" fmla="*/ 208436 h 3816424"/>
              <a:gd name="connsiteX2826" fmla="*/ 1518741 w 6834334"/>
              <a:gd name="connsiteY2826" fmla="*/ 208436 h 3816424"/>
              <a:gd name="connsiteX2827" fmla="*/ 1532441 w 6834334"/>
              <a:gd name="connsiteY2827" fmla="*/ 208436 h 3816424"/>
              <a:gd name="connsiteX2828" fmla="*/ 1559841 w 6834334"/>
              <a:gd name="connsiteY2828" fmla="*/ 222625 h 3816424"/>
              <a:gd name="connsiteX2829" fmla="*/ 1559841 w 6834334"/>
              <a:gd name="connsiteY2829" fmla="*/ 236814 h 3816424"/>
              <a:gd name="connsiteX2830" fmla="*/ 1546141 w 6834334"/>
              <a:gd name="connsiteY2830" fmla="*/ 236814 h 3816424"/>
              <a:gd name="connsiteX2831" fmla="*/ 1518741 w 6834334"/>
              <a:gd name="connsiteY2831" fmla="*/ 265192 h 3816424"/>
              <a:gd name="connsiteX2832" fmla="*/ 1505041 w 6834334"/>
              <a:gd name="connsiteY2832" fmla="*/ 251003 h 3816424"/>
              <a:gd name="connsiteX2833" fmla="*/ 1505041 w 6834334"/>
              <a:gd name="connsiteY2833" fmla="*/ 265192 h 3816424"/>
              <a:gd name="connsiteX2834" fmla="*/ 1505041 w 6834334"/>
              <a:gd name="connsiteY2834" fmla="*/ 279382 h 3816424"/>
              <a:gd name="connsiteX2835" fmla="*/ 1491341 w 6834334"/>
              <a:gd name="connsiteY2835" fmla="*/ 279382 h 3816424"/>
              <a:gd name="connsiteX2836" fmla="*/ 1477641 w 6834334"/>
              <a:gd name="connsiteY2836" fmla="*/ 265192 h 3816424"/>
              <a:gd name="connsiteX2837" fmla="*/ 1463941 w 6834334"/>
              <a:gd name="connsiteY2837" fmla="*/ 293571 h 3816424"/>
              <a:gd name="connsiteX2838" fmla="*/ 1436541 w 6834334"/>
              <a:gd name="connsiteY2838" fmla="*/ 279382 h 3816424"/>
              <a:gd name="connsiteX2839" fmla="*/ 1436541 w 6834334"/>
              <a:gd name="connsiteY2839" fmla="*/ 265192 h 3816424"/>
              <a:gd name="connsiteX2840" fmla="*/ 1409141 w 6834334"/>
              <a:gd name="connsiteY2840" fmla="*/ 251003 h 3816424"/>
              <a:gd name="connsiteX2841" fmla="*/ 1463941 w 6834334"/>
              <a:gd name="connsiteY2841" fmla="*/ 236814 h 3816424"/>
              <a:gd name="connsiteX2842" fmla="*/ 1436541 w 6834334"/>
              <a:gd name="connsiteY2842" fmla="*/ 222625 h 3816424"/>
              <a:gd name="connsiteX2843" fmla="*/ 1409141 w 6834334"/>
              <a:gd name="connsiteY2843" fmla="*/ 236814 h 3816424"/>
              <a:gd name="connsiteX2844" fmla="*/ 1409141 w 6834334"/>
              <a:gd name="connsiteY2844" fmla="*/ 222625 h 3816424"/>
              <a:gd name="connsiteX2845" fmla="*/ 1395441 w 6834334"/>
              <a:gd name="connsiteY2845" fmla="*/ 236814 h 3816424"/>
              <a:gd name="connsiteX2846" fmla="*/ 1381741 w 6834334"/>
              <a:gd name="connsiteY2846" fmla="*/ 222625 h 3816424"/>
              <a:gd name="connsiteX2847" fmla="*/ 1395441 w 6834334"/>
              <a:gd name="connsiteY2847" fmla="*/ 208436 h 3816424"/>
              <a:gd name="connsiteX2848" fmla="*/ 1368041 w 6834334"/>
              <a:gd name="connsiteY2848" fmla="*/ 194246 h 3816424"/>
              <a:gd name="connsiteX2849" fmla="*/ 1395441 w 6834334"/>
              <a:gd name="connsiteY2849" fmla="*/ 194246 h 3816424"/>
              <a:gd name="connsiteX2850" fmla="*/ 1368041 w 6834334"/>
              <a:gd name="connsiteY2850" fmla="*/ 180057 h 3816424"/>
              <a:gd name="connsiteX2851" fmla="*/ 1381741 w 6834334"/>
              <a:gd name="connsiteY2851" fmla="*/ 165868 h 3816424"/>
              <a:gd name="connsiteX2852" fmla="*/ 1395441 w 6834334"/>
              <a:gd name="connsiteY2852" fmla="*/ 165868 h 3816424"/>
              <a:gd name="connsiteX2853" fmla="*/ 1381741 w 6834334"/>
              <a:gd name="connsiteY2853" fmla="*/ 151678 h 3816424"/>
              <a:gd name="connsiteX2854" fmla="*/ 1409141 w 6834334"/>
              <a:gd name="connsiteY2854" fmla="*/ 151678 h 3816424"/>
              <a:gd name="connsiteX2855" fmla="*/ 1422841 w 6834334"/>
              <a:gd name="connsiteY2855" fmla="*/ 151678 h 3816424"/>
              <a:gd name="connsiteX2856" fmla="*/ 1395441 w 6834334"/>
              <a:gd name="connsiteY2856" fmla="*/ 123300 h 3816424"/>
              <a:gd name="connsiteX2857" fmla="*/ 4312558 w 6834334"/>
              <a:gd name="connsiteY2857" fmla="*/ 113905 h 3816424"/>
              <a:gd name="connsiteX2858" fmla="*/ 4312558 w 6834334"/>
              <a:gd name="connsiteY2858" fmla="*/ 127997 h 3816424"/>
              <a:gd name="connsiteX2859" fmla="*/ 4283202 w 6834334"/>
              <a:gd name="connsiteY2859" fmla="*/ 142088 h 3816424"/>
              <a:gd name="connsiteX2860" fmla="*/ 4327237 w 6834334"/>
              <a:gd name="connsiteY2860" fmla="*/ 156180 h 3816424"/>
              <a:gd name="connsiteX2861" fmla="*/ 4297880 w 6834334"/>
              <a:gd name="connsiteY2861" fmla="*/ 156180 h 3816424"/>
              <a:gd name="connsiteX2862" fmla="*/ 4268523 w 6834334"/>
              <a:gd name="connsiteY2862" fmla="*/ 170271 h 3816424"/>
              <a:gd name="connsiteX2863" fmla="*/ 4239166 w 6834334"/>
              <a:gd name="connsiteY2863" fmla="*/ 156180 h 3816424"/>
              <a:gd name="connsiteX2864" fmla="*/ 4239166 w 6834334"/>
              <a:gd name="connsiteY2864" fmla="*/ 142088 h 3816424"/>
              <a:gd name="connsiteX2865" fmla="*/ 4268523 w 6834334"/>
              <a:gd name="connsiteY2865" fmla="*/ 142088 h 3816424"/>
              <a:gd name="connsiteX2866" fmla="*/ 4268523 w 6834334"/>
              <a:gd name="connsiteY2866" fmla="*/ 127997 h 3816424"/>
              <a:gd name="connsiteX2867" fmla="*/ 4312558 w 6834334"/>
              <a:gd name="connsiteY2867" fmla="*/ 113905 h 3816424"/>
              <a:gd name="connsiteX2868" fmla="*/ 4435858 w 6834334"/>
              <a:gd name="connsiteY2868" fmla="*/ 111557 h 3816424"/>
              <a:gd name="connsiteX2869" fmla="*/ 4450537 w 6834334"/>
              <a:gd name="connsiteY2869" fmla="*/ 138957 h 3816424"/>
              <a:gd name="connsiteX2870" fmla="*/ 4406502 w 6834334"/>
              <a:gd name="connsiteY2870" fmla="*/ 152657 h 3816424"/>
              <a:gd name="connsiteX2871" fmla="*/ 4391823 w 6834334"/>
              <a:gd name="connsiteY2871" fmla="*/ 138957 h 3816424"/>
              <a:gd name="connsiteX2872" fmla="*/ 4435858 w 6834334"/>
              <a:gd name="connsiteY2872" fmla="*/ 111557 h 3816424"/>
              <a:gd name="connsiteX2873" fmla="*/ 1800614 w 6834334"/>
              <a:gd name="connsiteY2873" fmla="*/ 29357 h 3816424"/>
              <a:gd name="connsiteX2874" fmla="*/ 1814542 w 6834334"/>
              <a:gd name="connsiteY2874" fmla="*/ 43213 h 3816424"/>
              <a:gd name="connsiteX2875" fmla="*/ 1828470 w 6834334"/>
              <a:gd name="connsiteY2875" fmla="*/ 43213 h 3816424"/>
              <a:gd name="connsiteX2876" fmla="*/ 1908771 w 6834334"/>
              <a:gd name="connsiteY2876" fmla="*/ 49059 h 3816424"/>
              <a:gd name="connsiteX2877" fmla="*/ 1921116 w 6834334"/>
              <a:gd name="connsiteY2877" fmla="*/ 54811 h 3816424"/>
              <a:gd name="connsiteX2878" fmla="*/ 1918999 w 6834334"/>
              <a:gd name="connsiteY2878" fmla="*/ 55338 h 3816424"/>
              <a:gd name="connsiteX2879" fmla="*/ 1912035 w 6834334"/>
              <a:gd name="connsiteY2879" fmla="*/ 57070 h 3816424"/>
              <a:gd name="connsiteX2880" fmla="*/ 1925963 w 6834334"/>
              <a:gd name="connsiteY2880" fmla="*/ 57070 h 3816424"/>
              <a:gd name="connsiteX2881" fmla="*/ 1921116 w 6834334"/>
              <a:gd name="connsiteY2881" fmla="*/ 54811 h 3816424"/>
              <a:gd name="connsiteX2882" fmla="*/ 1935538 w 6834334"/>
              <a:gd name="connsiteY2882" fmla="*/ 51224 h 3816424"/>
              <a:gd name="connsiteX2883" fmla="*/ 1967745 w 6834334"/>
              <a:gd name="connsiteY2883" fmla="*/ 43213 h 3816424"/>
              <a:gd name="connsiteX2884" fmla="*/ 1981673 w 6834334"/>
              <a:gd name="connsiteY2884" fmla="*/ 43213 h 3816424"/>
              <a:gd name="connsiteX2885" fmla="*/ 1981673 w 6834334"/>
              <a:gd name="connsiteY2885" fmla="*/ 57070 h 3816424"/>
              <a:gd name="connsiteX2886" fmla="*/ 2037383 w 6834334"/>
              <a:gd name="connsiteY2886" fmla="*/ 84783 h 3816424"/>
              <a:gd name="connsiteX2887" fmla="*/ 2009528 w 6834334"/>
              <a:gd name="connsiteY2887" fmla="*/ 84783 h 3816424"/>
              <a:gd name="connsiteX2888" fmla="*/ 1925963 w 6834334"/>
              <a:gd name="connsiteY2888" fmla="*/ 126353 h 3816424"/>
              <a:gd name="connsiteX2889" fmla="*/ 1967745 w 6834334"/>
              <a:gd name="connsiteY2889" fmla="*/ 126353 h 3816424"/>
              <a:gd name="connsiteX2890" fmla="*/ 1898107 w 6834334"/>
              <a:gd name="connsiteY2890" fmla="*/ 154066 h 3816424"/>
              <a:gd name="connsiteX2891" fmla="*/ 1828470 w 6834334"/>
              <a:gd name="connsiteY2891" fmla="*/ 209492 h 3816424"/>
              <a:gd name="connsiteX2892" fmla="*/ 1800614 w 6834334"/>
              <a:gd name="connsiteY2892" fmla="*/ 223349 h 3816424"/>
              <a:gd name="connsiteX2893" fmla="*/ 1758832 w 6834334"/>
              <a:gd name="connsiteY2893" fmla="*/ 237205 h 3816424"/>
              <a:gd name="connsiteX2894" fmla="*/ 1772759 w 6834334"/>
              <a:gd name="connsiteY2894" fmla="*/ 237205 h 3816424"/>
              <a:gd name="connsiteX2895" fmla="*/ 1758832 w 6834334"/>
              <a:gd name="connsiteY2895" fmla="*/ 251062 h 3816424"/>
              <a:gd name="connsiteX2896" fmla="*/ 1772759 w 6834334"/>
              <a:gd name="connsiteY2896" fmla="*/ 264918 h 3816424"/>
              <a:gd name="connsiteX2897" fmla="*/ 1744904 w 6834334"/>
              <a:gd name="connsiteY2897" fmla="*/ 292632 h 3816424"/>
              <a:gd name="connsiteX2898" fmla="*/ 1703122 w 6834334"/>
              <a:gd name="connsiteY2898" fmla="*/ 292632 h 3816424"/>
              <a:gd name="connsiteX2899" fmla="*/ 1717049 w 6834334"/>
              <a:gd name="connsiteY2899" fmla="*/ 306488 h 3816424"/>
              <a:gd name="connsiteX2900" fmla="*/ 1689194 w 6834334"/>
              <a:gd name="connsiteY2900" fmla="*/ 348058 h 3816424"/>
              <a:gd name="connsiteX2901" fmla="*/ 1703122 w 6834334"/>
              <a:gd name="connsiteY2901" fmla="*/ 348058 h 3816424"/>
              <a:gd name="connsiteX2902" fmla="*/ 1717049 w 6834334"/>
              <a:gd name="connsiteY2902" fmla="*/ 348058 h 3816424"/>
              <a:gd name="connsiteX2903" fmla="*/ 1661339 w 6834334"/>
              <a:gd name="connsiteY2903" fmla="*/ 375771 h 3816424"/>
              <a:gd name="connsiteX2904" fmla="*/ 1633484 w 6834334"/>
              <a:gd name="connsiteY2904" fmla="*/ 361915 h 3816424"/>
              <a:gd name="connsiteX2905" fmla="*/ 1577774 w 6834334"/>
              <a:gd name="connsiteY2905" fmla="*/ 361915 h 3816424"/>
              <a:gd name="connsiteX2906" fmla="*/ 1563846 w 6834334"/>
              <a:gd name="connsiteY2906" fmla="*/ 375771 h 3816424"/>
              <a:gd name="connsiteX2907" fmla="*/ 1494208 w 6834334"/>
              <a:gd name="connsiteY2907" fmla="*/ 361915 h 3816424"/>
              <a:gd name="connsiteX2908" fmla="*/ 1480281 w 6834334"/>
              <a:gd name="connsiteY2908" fmla="*/ 361915 h 3816424"/>
              <a:gd name="connsiteX2909" fmla="*/ 1535991 w 6834334"/>
              <a:gd name="connsiteY2909" fmla="*/ 334201 h 3816424"/>
              <a:gd name="connsiteX2910" fmla="*/ 1508136 w 6834334"/>
              <a:gd name="connsiteY2910" fmla="*/ 306488 h 3816424"/>
              <a:gd name="connsiteX2911" fmla="*/ 1535991 w 6834334"/>
              <a:gd name="connsiteY2911" fmla="*/ 306488 h 3816424"/>
              <a:gd name="connsiteX2912" fmla="*/ 1577774 w 6834334"/>
              <a:gd name="connsiteY2912" fmla="*/ 320345 h 3816424"/>
              <a:gd name="connsiteX2913" fmla="*/ 1549918 w 6834334"/>
              <a:gd name="connsiteY2913" fmla="*/ 278775 h 3816424"/>
              <a:gd name="connsiteX2914" fmla="*/ 1535991 w 6834334"/>
              <a:gd name="connsiteY2914" fmla="*/ 292632 h 3816424"/>
              <a:gd name="connsiteX2915" fmla="*/ 1522063 w 6834334"/>
              <a:gd name="connsiteY2915" fmla="*/ 292632 h 3816424"/>
              <a:gd name="connsiteX2916" fmla="*/ 1522063 w 6834334"/>
              <a:gd name="connsiteY2916" fmla="*/ 278775 h 3816424"/>
              <a:gd name="connsiteX2917" fmla="*/ 1549918 w 6834334"/>
              <a:gd name="connsiteY2917" fmla="*/ 251062 h 3816424"/>
              <a:gd name="connsiteX2918" fmla="*/ 1577774 w 6834334"/>
              <a:gd name="connsiteY2918" fmla="*/ 237205 h 3816424"/>
              <a:gd name="connsiteX2919" fmla="*/ 1535991 w 6834334"/>
              <a:gd name="connsiteY2919" fmla="*/ 195636 h 3816424"/>
              <a:gd name="connsiteX2920" fmla="*/ 1549918 w 6834334"/>
              <a:gd name="connsiteY2920" fmla="*/ 195636 h 3816424"/>
              <a:gd name="connsiteX2921" fmla="*/ 1549918 w 6834334"/>
              <a:gd name="connsiteY2921" fmla="*/ 181779 h 3816424"/>
              <a:gd name="connsiteX2922" fmla="*/ 1577774 w 6834334"/>
              <a:gd name="connsiteY2922" fmla="*/ 181779 h 3816424"/>
              <a:gd name="connsiteX2923" fmla="*/ 1591701 w 6834334"/>
              <a:gd name="connsiteY2923" fmla="*/ 181779 h 3816424"/>
              <a:gd name="connsiteX2924" fmla="*/ 1633484 w 6834334"/>
              <a:gd name="connsiteY2924" fmla="*/ 209492 h 3816424"/>
              <a:gd name="connsiteX2925" fmla="*/ 1605629 w 6834334"/>
              <a:gd name="connsiteY2925" fmla="*/ 181779 h 3816424"/>
              <a:gd name="connsiteX2926" fmla="*/ 1610852 w 6834334"/>
              <a:gd name="connsiteY2926" fmla="*/ 181779 h 3816424"/>
              <a:gd name="connsiteX2927" fmla="*/ 1619556 w 6834334"/>
              <a:gd name="connsiteY2927" fmla="*/ 181779 h 3816424"/>
              <a:gd name="connsiteX2928" fmla="*/ 1623256 w 6834334"/>
              <a:gd name="connsiteY2928" fmla="*/ 181779 h 3816424"/>
              <a:gd name="connsiteX2929" fmla="*/ 1647411 w 6834334"/>
              <a:gd name="connsiteY2929" fmla="*/ 181779 h 3816424"/>
              <a:gd name="connsiteX2930" fmla="*/ 1675266 w 6834334"/>
              <a:gd name="connsiteY2930" fmla="*/ 154066 h 3816424"/>
              <a:gd name="connsiteX2931" fmla="*/ 1661339 w 6834334"/>
              <a:gd name="connsiteY2931" fmla="*/ 154066 h 3816424"/>
              <a:gd name="connsiteX2932" fmla="*/ 1619556 w 6834334"/>
              <a:gd name="connsiteY2932" fmla="*/ 181779 h 3816424"/>
              <a:gd name="connsiteX2933" fmla="*/ 1591701 w 6834334"/>
              <a:gd name="connsiteY2933" fmla="*/ 167923 h 3816424"/>
              <a:gd name="connsiteX2934" fmla="*/ 1577774 w 6834334"/>
              <a:gd name="connsiteY2934" fmla="*/ 181779 h 3816424"/>
              <a:gd name="connsiteX2935" fmla="*/ 1549918 w 6834334"/>
              <a:gd name="connsiteY2935" fmla="*/ 167923 h 3816424"/>
              <a:gd name="connsiteX2936" fmla="*/ 1535991 w 6834334"/>
              <a:gd name="connsiteY2936" fmla="*/ 167923 h 3816424"/>
              <a:gd name="connsiteX2937" fmla="*/ 1494208 w 6834334"/>
              <a:gd name="connsiteY2937" fmla="*/ 154066 h 3816424"/>
              <a:gd name="connsiteX2938" fmla="*/ 1508136 w 6834334"/>
              <a:gd name="connsiteY2938" fmla="*/ 140210 h 3816424"/>
              <a:gd name="connsiteX2939" fmla="*/ 1480281 w 6834334"/>
              <a:gd name="connsiteY2939" fmla="*/ 140210 h 3816424"/>
              <a:gd name="connsiteX2940" fmla="*/ 1494208 w 6834334"/>
              <a:gd name="connsiteY2940" fmla="*/ 133281 h 3816424"/>
              <a:gd name="connsiteX2941" fmla="*/ 1505993 w 6834334"/>
              <a:gd name="connsiteY2941" fmla="*/ 127419 h 3816424"/>
              <a:gd name="connsiteX2942" fmla="*/ 1522063 w 6834334"/>
              <a:gd name="connsiteY2942" fmla="*/ 126353 h 3816424"/>
              <a:gd name="connsiteX2943" fmla="*/ 1508136 w 6834334"/>
              <a:gd name="connsiteY2943" fmla="*/ 126353 h 3816424"/>
              <a:gd name="connsiteX2944" fmla="*/ 1505993 w 6834334"/>
              <a:gd name="connsiteY2944" fmla="*/ 127419 h 3816424"/>
              <a:gd name="connsiteX2945" fmla="*/ 1495950 w 6834334"/>
              <a:gd name="connsiteY2945" fmla="*/ 128085 h 3816424"/>
              <a:gd name="connsiteX2946" fmla="*/ 1480281 w 6834334"/>
              <a:gd name="connsiteY2946" fmla="*/ 140210 h 3816424"/>
              <a:gd name="connsiteX2947" fmla="*/ 1466353 w 6834334"/>
              <a:gd name="connsiteY2947" fmla="*/ 126353 h 3816424"/>
              <a:gd name="connsiteX2948" fmla="*/ 1494208 w 6834334"/>
              <a:gd name="connsiteY2948" fmla="*/ 112496 h 3816424"/>
              <a:gd name="connsiteX2949" fmla="*/ 1466353 w 6834334"/>
              <a:gd name="connsiteY2949" fmla="*/ 112496 h 3816424"/>
              <a:gd name="connsiteX2950" fmla="*/ 1452426 w 6834334"/>
              <a:gd name="connsiteY2950" fmla="*/ 126353 h 3816424"/>
              <a:gd name="connsiteX2951" fmla="*/ 1438498 w 6834334"/>
              <a:gd name="connsiteY2951" fmla="*/ 126353 h 3816424"/>
              <a:gd name="connsiteX2952" fmla="*/ 1508136 w 6834334"/>
              <a:gd name="connsiteY2952" fmla="*/ 98640 h 3816424"/>
              <a:gd name="connsiteX2953" fmla="*/ 1522063 w 6834334"/>
              <a:gd name="connsiteY2953" fmla="*/ 98640 h 3816424"/>
              <a:gd name="connsiteX2954" fmla="*/ 1535991 w 6834334"/>
              <a:gd name="connsiteY2954" fmla="*/ 84783 h 3816424"/>
              <a:gd name="connsiteX2955" fmla="*/ 1549918 w 6834334"/>
              <a:gd name="connsiteY2955" fmla="*/ 70927 h 3816424"/>
              <a:gd name="connsiteX2956" fmla="*/ 1605629 w 6834334"/>
              <a:gd name="connsiteY2956" fmla="*/ 84783 h 3816424"/>
              <a:gd name="connsiteX2957" fmla="*/ 1633484 w 6834334"/>
              <a:gd name="connsiteY2957" fmla="*/ 57070 h 3816424"/>
              <a:gd name="connsiteX2958" fmla="*/ 1647411 w 6834334"/>
              <a:gd name="connsiteY2958" fmla="*/ 57070 h 3816424"/>
              <a:gd name="connsiteX2959" fmla="*/ 1661339 w 6834334"/>
              <a:gd name="connsiteY2959" fmla="*/ 43213 h 3816424"/>
              <a:gd name="connsiteX2960" fmla="*/ 1744904 w 6834334"/>
              <a:gd name="connsiteY2960" fmla="*/ 43213 h 3816424"/>
              <a:gd name="connsiteX2961" fmla="*/ 1772759 w 6834334"/>
              <a:gd name="connsiteY2961" fmla="*/ 43213 h 3816424"/>
              <a:gd name="connsiteX2962" fmla="*/ 1800614 w 6834334"/>
              <a:gd name="connsiteY2962" fmla="*/ 29357 h 3816424"/>
              <a:gd name="connsiteX2963" fmla="*/ 2524994 w 6834334"/>
              <a:gd name="connsiteY2963" fmla="*/ 0 h 3816424"/>
              <a:gd name="connsiteX2964" fmla="*/ 2622544 w 6834334"/>
              <a:gd name="connsiteY2964" fmla="*/ 0 h 3816424"/>
              <a:gd name="connsiteX2965" fmla="*/ 2720095 w 6834334"/>
              <a:gd name="connsiteY2965" fmla="*/ 42022 h 3816424"/>
              <a:gd name="connsiteX2966" fmla="*/ 2789774 w 6834334"/>
              <a:gd name="connsiteY2966" fmla="*/ 56030 h 3816424"/>
              <a:gd name="connsiteX2967" fmla="*/ 2720095 w 6834334"/>
              <a:gd name="connsiteY2967" fmla="*/ 84045 h 3816424"/>
              <a:gd name="connsiteX2968" fmla="*/ 2717700 w 6834334"/>
              <a:gd name="connsiteY2968" fmla="*/ 84045 h 3816424"/>
              <a:gd name="connsiteX2969" fmla="*/ 2706159 w 6834334"/>
              <a:gd name="connsiteY2969" fmla="*/ 84045 h 3816424"/>
              <a:gd name="connsiteX2970" fmla="*/ 2700933 w 6834334"/>
              <a:gd name="connsiteY2970" fmla="*/ 84045 h 3816424"/>
              <a:gd name="connsiteX2971" fmla="*/ 2566801 w 6834334"/>
              <a:gd name="connsiteY2971" fmla="*/ 84045 h 3816424"/>
              <a:gd name="connsiteX2972" fmla="*/ 2706159 w 6834334"/>
              <a:gd name="connsiteY2972" fmla="*/ 84045 h 3816424"/>
              <a:gd name="connsiteX2973" fmla="*/ 2678288 w 6834334"/>
              <a:gd name="connsiteY2973" fmla="*/ 126068 h 3816424"/>
              <a:gd name="connsiteX2974" fmla="*/ 2761902 w 6834334"/>
              <a:gd name="connsiteY2974" fmla="*/ 84045 h 3816424"/>
              <a:gd name="connsiteX2975" fmla="*/ 2775838 w 6834334"/>
              <a:gd name="connsiteY2975" fmla="*/ 112060 h 3816424"/>
              <a:gd name="connsiteX2976" fmla="*/ 2734031 w 6834334"/>
              <a:gd name="connsiteY2976" fmla="*/ 168090 h 3816424"/>
              <a:gd name="connsiteX2977" fmla="*/ 2789774 w 6834334"/>
              <a:gd name="connsiteY2977" fmla="*/ 112060 h 3816424"/>
              <a:gd name="connsiteX2978" fmla="*/ 2831581 w 6834334"/>
              <a:gd name="connsiteY2978" fmla="*/ 112060 h 3816424"/>
              <a:gd name="connsiteX2979" fmla="*/ 2859453 w 6834334"/>
              <a:gd name="connsiteY2979" fmla="*/ 112060 h 3816424"/>
              <a:gd name="connsiteX2980" fmla="*/ 2873388 w 6834334"/>
              <a:gd name="connsiteY2980" fmla="*/ 98053 h 3816424"/>
              <a:gd name="connsiteX2981" fmla="*/ 2915196 w 6834334"/>
              <a:gd name="connsiteY2981" fmla="*/ 98053 h 3816424"/>
              <a:gd name="connsiteX2982" fmla="*/ 2929132 w 6834334"/>
              <a:gd name="connsiteY2982" fmla="*/ 84045 h 3816424"/>
              <a:gd name="connsiteX2983" fmla="*/ 2970939 w 6834334"/>
              <a:gd name="connsiteY2983" fmla="*/ 112060 h 3816424"/>
              <a:gd name="connsiteX2984" fmla="*/ 2943067 w 6834334"/>
              <a:gd name="connsiteY2984" fmla="*/ 126068 h 3816424"/>
              <a:gd name="connsiteX2985" fmla="*/ 2887324 w 6834334"/>
              <a:gd name="connsiteY2985" fmla="*/ 154083 h 3816424"/>
              <a:gd name="connsiteX2986" fmla="*/ 2901260 w 6834334"/>
              <a:gd name="connsiteY2986" fmla="*/ 154083 h 3816424"/>
              <a:gd name="connsiteX2987" fmla="*/ 2859453 w 6834334"/>
              <a:gd name="connsiteY2987" fmla="*/ 182098 h 3816424"/>
              <a:gd name="connsiteX2988" fmla="*/ 2859453 w 6834334"/>
              <a:gd name="connsiteY2988" fmla="*/ 196105 h 3816424"/>
              <a:gd name="connsiteX2989" fmla="*/ 2831581 w 6834334"/>
              <a:gd name="connsiteY2989" fmla="*/ 210113 h 3816424"/>
              <a:gd name="connsiteX2990" fmla="*/ 2831581 w 6834334"/>
              <a:gd name="connsiteY2990" fmla="*/ 224121 h 3816424"/>
              <a:gd name="connsiteX2991" fmla="*/ 2803710 w 6834334"/>
              <a:gd name="connsiteY2991" fmla="*/ 252135 h 3816424"/>
              <a:gd name="connsiteX2992" fmla="*/ 2789774 w 6834334"/>
              <a:gd name="connsiteY2992" fmla="*/ 294158 h 3816424"/>
              <a:gd name="connsiteX2993" fmla="*/ 2817645 w 6834334"/>
              <a:gd name="connsiteY2993" fmla="*/ 294158 h 3816424"/>
              <a:gd name="connsiteX2994" fmla="*/ 2845517 w 6834334"/>
              <a:gd name="connsiteY2994" fmla="*/ 308165 h 3816424"/>
              <a:gd name="connsiteX2995" fmla="*/ 2831581 w 6834334"/>
              <a:gd name="connsiteY2995" fmla="*/ 308165 h 3816424"/>
              <a:gd name="connsiteX2996" fmla="*/ 2859453 w 6834334"/>
              <a:gd name="connsiteY2996" fmla="*/ 336181 h 3816424"/>
              <a:gd name="connsiteX2997" fmla="*/ 2817645 w 6834334"/>
              <a:gd name="connsiteY2997" fmla="*/ 350188 h 3816424"/>
              <a:gd name="connsiteX2998" fmla="*/ 2803710 w 6834334"/>
              <a:gd name="connsiteY2998" fmla="*/ 350188 h 3816424"/>
              <a:gd name="connsiteX2999" fmla="*/ 2817645 w 6834334"/>
              <a:gd name="connsiteY2999" fmla="*/ 364196 h 3816424"/>
              <a:gd name="connsiteX3000" fmla="*/ 2831581 w 6834334"/>
              <a:gd name="connsiteY3000" fmla="*/ 406218 h 3816424"/>
              <a:gd name="connsiteX3001" fmla="*/ 2831581 w 6834334"/>
              <a:gd name="connsiteY3001" fmla="*/ 420226 h 3816424"/>
              <a:gd name="connsiteX3002" fmla="*/ 2803710 w 6834334"/>
              <a:gd name="connsiteY3002" fmla="*/ 434233 h 3816424"/>
              <a:gd name="connsiteX3003" fmla="*/ 2831581 w 6834334"/>
              <a:gd name="connsiteY3003" fmla="*/ 448241 h 3816424"/>
              <a:gd name="connsiteX3004" fmla="*/ 2803710 w 6834334"/>
              <a:gd name="connsiteY3004" fmla="*/ 462248 h 3816424"/>
              <a:gd name="connsiteX3005" fmla="*/ 2817645 w 6834334"/>
              <a:gd name="connsiteY3005" fmla="*/ 476256 h 3816424"/>
              <a:gd name="connsiteX3006" fmla="*/ 2775838 w 6834334"/>
              <a:gd name="connsiteY3006" fmla="*/ 504271 h 3816424"/>
              <a:gd name="connsiteX3007" fmla="*/ 2761902 w 6834334"/>
              <a:gd name="connsiteY3007" fmla="*/ 490263 h 3816424"/>
              <a:gd name="connsiteX3008" fmla="*/ 2747966 w 6834334"/>
              <a:gd name="connsiteY3008" fmla="*/ 490263 h 3816424"/>
              <a:gd name="connsiteX3009" fmla="*/ 2775838 w 6834334"/>
              <a:gd name="connsiteY3009" fmla="*/ 518279 h 3816424"/>
              <a:gd name="connsiteX3010" fmla="*/ 2775838 w 6834334"/>
              <a:gd name="connsiteY3010" fmla="*/ 546294 h 3816424"/>
              <a:gd name="connsiteX3011" fmla="*/ 2734031 w 6834334"/>
              <a:gd name="connsiteY3011" fmla="*/ 504271 h 3816424"/>
              <a:gd name="connsiteX3012" fmla="*/ 2720095 w 6834334"/>
              <a:gd name="connsiteY3012" fmla="*/ 504271 h 3816424"/>
              <a:gd name="connsiteX3013" fmla="*/ 2720095 w 6834334"/>
              <a:gd name="connsiteY3013" fmla="*/ 518279 h 3816424"/>
              <a:gd name="connsiteX3014" fmla="*/ 2789774 w 6834334"/>
              <a:gd name="connsiteY3014" fmla="*/ 602324 h 3816424"/>
              <a:gd name="connsiteX3015" fmla="*/ 2775838 w 6834334"/>
              <a:gd name="connsiteY3015" fmla="*/ 616331 h 3816424"/>
              <a:gd name="connsiteX3016" fmla="*/ 2720095 w 6834334"/>
              <a:gd name="connsiteY3016" fmla="*/ 574309 h 3816424"/>
              <a:gd name="connsiteX3017" fmla="*/ 2720095 w 6834334"/>
              <a:gd name="connsiteY3017" fmla="*/ 588316 h 3816424"/>
              <a:gd name="connsiteX3018" fmla="*/ 2706159 w 6834334"/>
              <a:gd name="connsiteY3018" fmla="*/ 602324 h 3816424"/>
              <a:gd name="connsiteX3019" fmla="*/ 2775838 w 6834334"/>
              <a:gd name="connsiteY3019" fmla="*/ 630339 h 3816424"/>
              <a:gd name="connsiteX3020" fmla="*/ 2747966 w 6834334"/>
              <a:gd name="connsiteY3020" fmla="*/ 644346 h 3816424"/>
              <a:gd name="connsiteX3021" fmla="*/ 2706159 w 6834334"/>
              <a:gd name="connsiteY3021" fmla="*/ 672362 h 3816424"/>
              <a:gd name="connsiteX3022" fmla="*/ 2636480 w 6834334"/>
              <a:gd name="connsiteY3022" fmla="*/ 700376 h 3816424"/>
              <a:gd name="connsiteX3023" fmla="*/ 2594673 w 6834334"/>
              <a:gd name="connsiteY3023" fmla="*/ 700376 h 3816424"/>
              <a:gd name="connsiteX3024" fmla="*/ 2594673 w 6834334"/>
              <a:gd name="connsiteY3024" fmla="*/ 714384 h 3816424"/>
              <a:gd name="connsiteX3025" fmla="*/ 2566801 w 6834334"/>
              <a:gd name="connsiteY3025" fmla="*/ 728391 h 3816424"/>
              <a:gd name="connsiteX3026" fmla="*/ 2552866 w 6834334"/>
              <a:gd name="connsiteY3026" fmla="*/ 756406 h 3816424"/>
              <a:gd name="connsiteX3027" fmla="*/ 2497122 w 6834334"/>
              <a:gd name="connsiteY3027" fmla="*/ 784422 h 3816424"/>
              <a:gd name="connsiteX3028" fmla="*/ 2483187 w 6834334"/>
              <a:gd name="connsiteY3028" fmla="*/ 784422 h 3816424"/>
              <a:gd name="connsiteX3029" fmla="*/ 2483187 w 6834334"/>
              <a:gd name="connsiteY3029" fmla="*/ 770414 h 3816424"/>
              <a:gd name="connsiteX3030" fmla="*/ 2469251 w 6834334"/>
              <a:gd name="connsiteY3030" fmla="*/ 784422 h 3816424"/>
              <a:gd name="connsiteX3031" fmla="*/ 2427443 w 6834334"/>
              <a:gd name="connsiteY3031" fmla="*/ 826444 h 3816424"/>
              <a:gd name="connsiteX3032" fmla="*/ 2413508 w 6834334"/>
              <a:gd name="connsiteY3032" fmla="*/ 840452 h 3816424"/>
              <a:gd name="connsiteX3033" fmla="*/ 2427443 w 6834334"/>
              <a:gd name="connsiteY3033" fmla="*/ 854459 h 3816424"/>
              <a:gd name="connsiteX3034" fmla="*/ 2399572 w 6834334"/>
              <a:gd name="connsiteY3034" fmla="*/ 896482 h 3816424"/>
              <a:gd name="connsiteX3035" fmla="*/ 2399572 w 6834334"/>
              <a:gd name="connsiteY3035" fmla="*/ 938504 h 3816424"/>
              <a:gd name="connsiteX3036" fmla="*/ 2371700 w 6834334"/>
              <a:gd name="connsiteY3036" fmla="*/ 980527 h 3816424"/>
              <a:gd name="connsiteX3037" fmla="*/ 2357765 w 6834334"/>
              <a:gd name="connsiteY3037" fmla="*/ 980527 h 3816424"/>
              <a:gd name="connsiteX3038" fmla="*/ 2343829 w 6834334"/>
              <a:gd name="connsiteY3038" fmla="*/ 980527 h 3816424"/>
              <a:gd name="connsiteX3039" fmla="*/ 2315957 w 6834334"/>
              <a:gd name="connsiteY3039" fmla="*/ 952512 h 3816424"/>
              <a:gd name="connsiteX3040" fmla="*/ 2288086 w 6834334"/>
              <a:gd name="connsiteY3040" fmla="*/ 952512 h 3816424"/>
              <a:gd name="connsiteX3041" fmla="*/ 2260214 w 6834334"/>
              <a:gd name="connsiteY3041" fmla="*/ 938504 h 3816424"/>
              <a:gd name="connsiteX3042" fmla="*/ 2260214 w 6834334"/>
              <a:gd name="connsiteY3042" fmla="*/ 924497 h 3816424"/>
              <a:gd name="connsiteX3043" fmla="*/ 2218407 w 6834334"/>
              <a:gd name="connsiteY3043" fmla="*/ 854459 h 3816424"/>
              <a:gd name="connsiteX3044" fmla="*/ 2232342 w 6834334"/>
              <a:gd name="connsiteY3044" fmla="*/ 840452 h 3816424"/>
              <a:gd name="connsiteX3045" fmla="*/ 2204471 w 6834334"/>
              <a:gd name="connsiteY3045" fmla="*/ 840452 h 3816424"/>
              <a:gd name="connsiteX3046" fmla="*/ 2204471 w 6834334"/>
              <a:gd name="connsiteY3046" fmla="*/ 812437 h 3816424"/>
              <a:gd name="connsiteX3047" fmla="*/ 2176599 w 6834334"/>
              <a:gd name="connsiteY3047" fmla="*/ 770414 h 3816424"/>
              <a:gd name="connsiteX3048" fmla="*/ 2190535 w 6834334"/>
              <a:gd name="connsiteY3048" fmla="*/ 742399 h 3816424"/>
              <a:gd name="connsiteX3049" fmla="*/ 2176599 w 6834334"/>
              <a:gd name="connsiteY3049" fmla="*/ 742399 h 3816424"/>
              <a:gd name="connsiteX3050" fmla="*/ 2176599 w 6834334"/>
              <a:gd name="connsiteY3050" fmla="*/ 728391 h 3816424"/>
              <a:gd name="connsiteX3051" fmla="*/ 2204471 w 6834334"/>
              <a:gd name="connsiteY3051" fmla="*/ 686369 h 3816424"/>
              <a:gd name="connsiteX3052" fmla="*/ 2218407 w 6834334"/>
              <a:gd name="connsiteY3052" fmla="*/ 686369 h 3816424"/>
              <a:gd name="connsiteX3053" fmla="*/ 2232342 w 6834334"/>
              <a:gd name="connsiteY3053" fmla="*/ 630339 h 3816424"/>
              <a:gd name="connsiteX3054" fmla="*/ 2192277 w 6834334"/>
              <a:gd name="connsiteY3054" fmla="*/ 626837 h 3816424"/>
              <a:gd name="connsiteX3055" fmla="*/ 2177907 w 6834334"/>
              <a:gd name="connsiteY3055" fmla="*/ 621059 h 3816424"/>
              <a:gd name="connsiteX3056" fmla="*/ 2186921 w 6834334"/>
              <a:gd name="connsiteY3056" fmla="*/ 630199 h 3816424"/>
              <a:gd name="connsiteX3057" fmla="*/ 2201783 w 6834334"/>
              <a:gd name="connsiteY3057" fmla="*/ 643899 h 3816424"/>
              <a:gd name="connsiteX3058" fmla="*/ 2175362 w 6834334"/>
              <a:gd name="connsiteY3058" fmla="*/ 657599 h 3816424"/>
              <a:gd name="connsiteX3059" fmla="*/ 2162151 w 6834334"/>
              <a:gd name="connsiteY3059" fmla="*/ 657599 h 3816424"/>
              <a:gd name="connsiteX3060" fmla="*/ 2148940 w 6834334"/>
              <a:gd name="connsiteY3060" fmla="*/ 630199 h 3816424"/>
              <a:gd name="connsiteX3061" fmla="*/ 2162151 w 6834334"/>
              <a:gd name="connsiteY3061" fmla="*/ 616499 h 3816424"/>
              <a:gd name="connsiteX3062" fmla="*/ 2176291 w 6834334"/>
              <a:gd name="connsiteY3062" fmla="*/ 620409 h 3816424"/>
              <a:gd name="connsiteX3063" fmla="*/ 2171592 w 6834334"/>
              <a:gd name="connsiteY3063" fmla="*/ 618520 h 3816424"/>
              <a:gd name="connsiteX3064" fmla="*/ 2162664 w 6834334"/>
              <a:gd name="connsiteY3064" fmla="*/ 602324 h 3816424"/>
              <a:gd name="connsiteX3065" fmla="*/ 2176599 w 6834334"/>
              <a:gd name="connsiteY3065" fmla="*/ 602324 h 3816424"/>
              <a:gd name="connsiteX3066" fmla="*/ 2218407 w 6834334"/>
              <a:gd name="connsiteY3066" fmla="*/ 616331 h 3816424"/>
              <a:gd name="connsiteX3067" fmla="*/ 2218407 w 6834334"/>
              <a:gd name="connsiteY3067" fmla="*/ 602324 h 3816424"/>
              <a:gd name="connsiteX3068" fmla="*/ 2176599 w 6834334"/>
              <a:gd name="connsiteY3068" fmla="*/ 560301 h 3816424"/>
              <a:gd name="connsiteX3069" fmla="*/ 2162664 w 6834334"/>
              <a:gd name="connsiteY3069" fmla="*/ 574309 h 3816424"/>
              <a:gd name="connsiteX3070" fmla="*/ 2134792 w 6834334"/>
              <a:gd name="connsiteY3070" fmla="*/ 560301 h 3816424"/>
              <a:gd name="connsiteX3071" fmla="*/ 2148728 w 6834334"/>
              <a:gd name="connsiteY3071" fmla="*/ 532286 h 3816424"/>
              <a:gd name="connsiteX3072" fmla="*/ 2134792 w 6834334"/>
              <a:gd name="connsiteY3072" fmla="*/ 518279 h 3816424"/>
              <a:gd name="connsiteX3073" fmla="*/ 2134792 w 6834334"/>
              <a:gd name="connsiteY3073" fmla="*/ 504271 h 3816424"/>
              <a:gd name="connsiteX3074" fmla="*/ 1995434 w 6834334"/>
              <a:gd name="connsiteY3074" fmla="*/ 378203 h 3816424"/>
              <a:gd name="connsiteX3075" fmla="*/ 1981498 w 6834334"/>
              <a:gd name="connsiteY3075" fmla="*/ 378203 h 3816424"/>
              <a:gd name="connsiteX3076" fmla="*/ 1953627 w 6834334"/>
              <a:gd name="connsiteY3076" fmla="*/ 378203 h 3816424"/>
              <a:gd name="connsiteX3077" fmla="*/ 1939691 w 6834334"/>
              <a:gd name="connsiteY3077" fmla="*/ 378203 h 3816424"/>
              <a:gd name="connsiteX3078" fmla="*/ 1925755 w 6834334"/>
              <a:gd name="connsiteY3078" fmla="*/ 378203 h 3816424"/>
              <a:gd name="connsiteX3079" fmla="*/ 1925755 w 6834334"/>
              <a:gd name="connsiteY3079" fmla="*/ 392211 h 3816424"/>
              <a:gd name="connsiteX3080" fmla="*/ 1870012 w 6834334"/>
              <a:gd name="connsiteY3080" fmla="*/ 364196 h 3816424"/>
              <a:gd name="connsiteX3081" fmla="*/ 1883948 w 6834334"/>
              <a:gd name="connsiteY3081" fmla="*/ 364196 h 3816424"/>
              <a:gd name="connsiteX3082" fmla="*/ 1870012 w 6834334"/>
              <a:gd name="connsiteY3082" fmla="*/ 350188 h 3816424"/>
              <a:gd name="connsiteX3083" fmla="*/ 1842141 w 6834334"/>
              <a:gd name="connsiteY3083" fmla="*/ 350188 h 3816424"/>
              <a:gd name="connsiteX3084" fmla="*/ 1856076 w 6834334"/>
              <a:gd name="connsiteY3084" fmla="*/ 336181 h 3816424"/>
              <a:gd name="connsiteX3085" fmla="*/ 1870012 w 6834334"/>
              <a:gd name="connsiteY3085" fmla="*/ 336181 h 3816424"/>
              <a:gd name="connsiteX3086" fmla="*/ 1883948 w 6834334"/>
              <a:gd name="connsiteY3086" fmla="*/ 322173 h 3816424"/>
              <a:gd name="connsiteX3087" fmla="*/ 1814269 w 6834334"/>
              <a:gd name="connsiteY3087" fmla="*/ 280150 h 3816424"/>
              <a:gd name="connsiteX3088" fmla="*/ 1856076 w 6834334"/>
              <a:gd name="connsiteY3088" fmla="*/ 266143 h 3816424"/>
              <a:gd name="connsiteX3089" fmla="*/ 1883948 w 6834334"/>
              <a:gd name="connsiteY3089" fmla="*/ 252135 h 3816424"/>
              <a:gd name="connsiteX3090" fmla="*/ 1939691 w 6834334"/>
              <a:gd name="connsiteY3090" fmla="*/ 238128 h 3816424"/>
              <a:gd name="connsiteX3091" fmla="*/ 1953627 w 6834334"/>
              <a:gd name="connsiteY3091" fmla="*/ 196105 h 3816424"/>
              <a:gd name="connsiteX3092" fmla="*/ 1911819 w 6834334"/>
              <a:gd name="connsiteY3092" fmla="*/ 182098 h 3816424"/>
              <a:gd name="connsiteX3093" fmla="*/ 1925755 w 6834334"/>
              <a:gd name="connsiteY3093" fmla="*/ 168090 h 3816424"/>
              <a:gd name="connsiteX3094" fmla="*/ 1981498 w 6834334"/>
              <a:gd name="connsiteY3094" fmla="*/ 126068 h 3816424"/>
              <a:gd name="connsiteX3095" fmla="*/ 2009370 w 6834334"/>
              <a:gd name="connsiteY3095" fmla="*/ 140075 h 3816424"/>
              <a:gd name="connsiteX3096" fmla="*/ 2037242 w 6834334"/>
              <a:gd name="connsiteY3096" fmla="*/ 98053 h 3816424"/>
              <a:gd name="connsiteX3097" fmla="*/ 2092985 w 6834334"/>
              <a:gd name="connsiteY3097" fmla="*/ 84045 h 3816424"/>
              <a:gd name="connsiteX3098" fmla="*/ 2148728 w 6834334"/>
              <a:gd name="connsiteY3098" fmla="*/ 70037 h 3816424"/>
              <a:gd name="connsiteX3099" fmla="*/ 2176599 w 6834334"/>
              <a:gd name="connsiteY3099" fmla="*/ 98053 h 3816424"/>
              <a:gd name="connsiteX3100" fmla="*/ 2162664 w 6834334"/>
              <a:gd name="connsiteY3100" fmla="*/ 84045 h 3816424"/>
              <a:gd name="connsiteX3101" fmla="*/ 2176599 w 6834334"/>
              <a:gd name="connsiteY3101" fmla="*/ 70037 h 3816424"/>
              <a:gd name="connsiteX3102" fmla="*/ 2204471 w 6834334"/>
              <a:gd name="connsiteY3102" fmla="*/ 84045 h 3816424"/>
              <a:gd name="connsiteX3103" fmla="*/ 2218407 w 6834334"/>
              <a:gd name="connsiteY3103" fmla="*/ 84045 h 3816424"/>
              <a:gd name="connsiteX3104" fmla="*/ 2218407 w 6834334"/>
              <a:gd name="connsiteY3104" fmla="*/ 70037 h 3816424"/>
              <a:gd name="connsiteX3105" fmla="*/ 2232342 w 6834334"/>
              <a:gd name="connsiteY3105" fmla="*/ 70037 h 3816424"/>
              <a:gd name="connsiteX3106" fmla="*/ 2288086 w 6834334"/>
              <a:gd name="connsiteY3106" fmla="*/ 84045 h 3816424"/>
              <a:gd name="connsiteX3107" fmla="*/ 2315957 w 6834334"/>
              <a:gd name="connsiteY3107" fmla="*/ 84045 h 3816424"/>
              <a:gd name="connsiteX3108" fmla="*/ 2288086 w 6834334"/>
              <a:gd name="connsiteY3108" fmla="*/ 56030 h 3816424"/>
              <a:gd name="connsiteX3109" fmla="*/ 2302021 w 6834334"/>
              <a:gd name="connsiteY3109" fmla="*/ 56030 h 3816424"/>
              <a:gd name="connsiteX3110" fmla="*/ 2302021 w 6834334"/>
              <a:gd name="connsiteY3110" fmla="*/ 42022 h 3816424"/>
              <a:gd name="connsiteX3111" fmla="*/ 2357765 w 6834334"/>
              <a:gd name="connsiteY3111" fmla="*/ 28015 h 3816424"/>
              <a:gd name="connsiteX3112" fmla="*/ 2399572 w 6834334"/>
              <a:gd name="connsiteY3112" fmla="*/ 28015 h 3816424"/>
              <a:gd name="connsiteX3113" fmla="*/ 2413508 w 6834334"/>
              <a:gd name="connsiteY3113" fmla="*/ 28015 h 3816424"/>
              <a:gd name="connsiteX3114" fmla="*/ 2441379 w 6834334"/>
              <a:gd name="connsiteY3114" fmla="*/ 28015 h 3816424"/>
              <a:gd name="connsiteX3115" fmla="*/ 2524994 w 6834334"/>
              <a:gd name="connsiteY3115" fmla="*/ 0 h 3816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Lst>
            <a:rect l="l" t="t" r="r" b="b"/>
            <a:pathLst>
              <a:path w="6834334" h="3816424">
                <a:moveTo>
                  <a:pt x="1796655" y="3434782"/>
                </a:moveTo>
                <a:cubicBezTo>
                  <a:pt x="1796655" y="3434782"/>
                  <a:pt x="1796655" y="3448482"/>
                  <a:pt x="1796655" y="3448482"/>
                </a:cubicBezTo>
                <a:cubicBezTo>
                  <a:pt x="1796655" y="3448482"/>
                  <a:pt x="1796655" y="3448482"/>
                  <a:pt x="1796655" y="3462182"/>
                </a:cubicBezTo>
                <a:cubicBezTo>
                  <a:pt x="1796655" y="3462182"/>
                  <a:pt x="1796655" y="3462182"/>
                  <a:pt x="1796655" y="3475882"/>
                </a:cubicBezTo>
                <a:cubicBezTo>
                  <a:pt x="1784912" y="3475882"/>
                  <a:pt x="1784912" y="3475882"/>
                  <a:pt x="1784912" y="3462182"/>
                </a:cubicBezTo>
                <a:cubicBezTo>
                  <a:pt x="1784912" y="3462182"/>
                  <a:pt x="1784912" y="3434782"/>
                  <a:pt x="1796655" y="3434782"/>
                </a:cubicBezTo>
                <a:close/>
                <a:moveTo>
                  <a:pt x="6499129" y="3393682"/>
                </a:moveTo>
                <a:cubicBezTo>
                  <a:pt x="6499129" y="3393682"/>
                  <a:pt x="6513007" y="3393682"/>
                  <a:pt x="6513007" y="3393682"/>
                </a:cubicBezTo>
                <a:cubicBezTo>
                  <a:pt x="6513007" y="3393682"/>
                  <a:pt x="6513007" y="3407560"/>
                  <a:pt x="6513007" y="3407560"/>
                </a:cubicBezTo>
                <a:cubicBezTo>
                  <a:pt x="6513007" y="3407560"/>
                  <a:pt x="6526885" y="3393682"/>
                  <a:pt x="6526885" y="3393682"/>
                </a:cubicBezTo>
                <a:cubicBezTo>
                  <a:pt x="6526885" y="3407560"/>
                  <a:pt x="6526885" y="3407560"/>
                  <a:pt x="6526885" y="3407560"/>
                </a:cubicBezTo>
                <a:cubicBezTo>
                  <a:pt x="6526885" y="3407560"/>
                  <a:pt x="6526885" y="3407560"/>
                  <a:pt x="6540763" y="3407560"/>
                </a:cubicBezTo>
                <a:cubicBezTo>
                  <a:pt x="6526885" y="3421438"/>
                  <a:pt x="6513007" y="3449194"/>
                  <a:pt x="6513007" y="3449194"/>
                </a:cubicBezTo>
                <a:cubicBezTo>
                  <a:pt x="6499129" y="3463072"/>
                  <a:pt x="6513007" y="3463072"/>
                  <a:pt x="6513007" y="3476950"/>
                </a:cubicBezTo>
                <a:cubicBezTo>
                  <a:pt x="6499129" y="3476950"/>
                  <a:pt x="6485251" y="3476950"/>
                  <a:pt x="6485251" y="3476950"/>
                </a:cubicBezTo>
                <a:cubicBezTo>
                  <a:pt x="6485251" y="3490828"/>
                  <a:pt x="6457496" y="3532461"/>
                  <a:pt x="6457496" y="3532461"/>
                </a:cubicBezTo>
                <a:cubicBezTo>
                  <a:pt x="6457496" y="3532461"/>
                  <a:pt x="6443618" y="3546339"/>
                  <a:pt x="6443618" y="3546339"/>
                </a:cubicBezTo>
                <a:cubicBezTo>
                  <a:pt x="6429740" y="3546339"/>
                  <a:pt x="6429740" y="3546339"/>
                  <a:pt x="6415862" y="3546339"/>
                </a:cubicBezTo>
                <a:cubicBezTo>
                  <a:pt x="6415862" y="3546339"/>
                  <a:pt x="6388106" y="3532461"/>
                  <a:pt x="6388106" y="3532461"/>
                </a:cubicBezTo>
                <a:cubicBezTo>
                  <a:pt x="6388106" y="3504706"/>
                  <a:pt x="6401984" y="3490828"/>
                  <a:pt x="6415862" y="3490828"/>
                </a:cubicBezTo>
                <a:cubicBezTo>
                  <a:pt x="6415862" y="3476950"/>
                  <a:pt x="6415862" y="3476950"/>
                  <a:pt x="6429740" y="3476950"/>
                </a:cubicBezTo>
                <a:cubicBezTo>
                  <a:pt x="6443618" y="3476950"/>
                  <a:pt x="6457496" y="3463072"/>
                  <a:pt x="6457496" y="3449194"/>
                </a:cubicBezTo>
                <a:cubicBezTo>
                  <a:pt x="6471373" y="3449194"/>
                  <a:pt x="6471373" y="3435316"/>
                  <a:pt x="6471373" y="3435316"/>
                </a:cubicBezTo>
                <a:cubicBezTo>
                  <a:pt x="6471373" y="3435316"/>
                  <a:pt x="6471373" y="3421438"/>
                  <a:pt x="6471373" y="3421438"/>
                </a:cubicBezTo>
                <a:cubicBezTo>
                  <a:pt x="6485251" y="3421438"/>
                  <a:pt x="6485251" y="3421438"/>
                  <a:pt x="6485251" y="3421438"/>
                </a:cubicBezTo>
                <a:cubicBezTo>
                  <a:pt x="6485251" y="3421438"/>
                  <a:pt x="6485251" y="3407560"/>
                  <a:pt x="6485251" y="3407560"/>
                </a:cubicBezTo>
                <a:cubicBezTo>
                  <a:pt x="6485251" y="3407560"/>
                  <a:pt x="6499129" y="3393682"/>
                  <a:pt x="6499129" y="3393682"/>
                </a:cubicBezTo>
                <a:close/>
                <a:moveTo>
                  <a:pt x="5977840" y="3384553"/>
                </a:moveTo>
                <a:cubicBezTo>
                  <a:pt x="5989730" y="3382489"/>
                  <a:pt x="6013509" y="3390746"/>
                  <a:pt x="6013509" y="3390746"/>
                </a:cubicBezTo>
                <a:cubicBezTo>
                  <a:pt x="6013509" y="3390746"/>
                  <a:pt x="6027601" y="3390746"/>
                  <a:pt x="6041692" y="3390746"/>
                </a:cubicBezTo>
                <a:cubicBezTo>
                  <a:pt x="6041692" y="3390746"/>
                  <a:pt x="6041692" y="3405424"/>
                  <a:pt x="6041692" y="3405424"/>
                </a:cubicBezTo>
                <a:cubicBezTo>
                  <a:pt x="6041692" y="3420103"/>
                  <a:pt x="6027601" y="3464138"/>
                  <a:pt x="6013509" y="3464138"/>
                </a:cubicBezTo>
                <a:cubicBezTo>
                  <a:pt x="5999418" y="3464138"/>
                  <a:pt x="5971235" y="3405424"/>
                  <a:pt x="5971235" y="3390746"/>
                </a:cubicBezTo>
                <a:cubicBezTo>
                  <a:pt x="5971235" y="3387076"/>
                  <a:pt x="5973877" y="3385241"/>
                  <a:pt x="5977840" y="3384553"/>
                </a:cubicBezTo>
                <a:close/>
                <a:moveTo>
                  <a:pt x="6517277" y="3223410"/>
                </a:moveTo>
                <a:cubicBezTo>
                  <a:pt x="6517277" y="3237411"/>
                  <a:pt x="6530697" y="3237411"/>
                  <a:pt x="6530697" y="3251412"/>
                </a:cubicBezTo>
                <a:cubicBezTo>
                  <a:pt x="6544118" y="3251412"/>
                  <a:pt x="6544118" y="3265413"/>
                  <a:pt x="6544118" y="3265413"/>
                </a:cubicBezTo>
                <a:cubicBezTo>
                  <a:pt x="6544118" y="3265413"/>
                  <a:pt x="6544118" y="3293416"/>
                  <a:pt x="6557538" y="3293416"/>
                </a:cubicBezTo>
                <a:cubicBezTo>
                  <a:pt x="6557538" y="3293416"/>
                  <a:pt x="6557538" y="3279415"/>
                  <a:pt x="6557538" y="3279415"/>
                </a:cubicBezTo>
                <a:cubicBezTo>
                  <a:pt x="6557538" y="3279415"/>
                  <a:pt x="6557538" y="3279415"/>
                  <a:pt x="6570959" y="3279415"/>
                </a:cubicBezTo>
                <a:cubicBezTo>
                  <a:pt x="6570959" y="3307417"/>
                  <a:pt x="6570959" y="3321418"/>
                  <a:pt x="6584379" y="3321418"/>
                </a:cubicBezTo>
                <a:cubicBezTo>
                  <a:pt x="6597800" y="3321418"/>
                  <a:pt x="6597800" y="3307417"/>
                  <a:pt x="6611220" y="3307417"/>
                </a:cubicBezTo>
                <a:cubicBezTo>
                  <a:pt x="6611220" y="3321418"/>
                  <a:pt x="6611220" y="3335419"/>
                  <a:pt x="6597800" y="3349420"/>
                </a:cubicBezTo>
                <a:cubicBezTo>
                  <a:pt x="6597800" y="3349420"/>
                  <a:pt x="6584379" y="3349420"/>
                  <a:pt x="6584379" y="3363421"/>
                </a:cubicBezTo>
                <a:cubicBezTo>
                  <a:pt x="6584379" y="3377422"/>
                  <a:pt x="6584379" y="3377422"/>
                  <a:pt x="6584379" y="3377422"/>
                </a:cubicBezTo>
                <a:cubicBezTo>
                  <a:pt x="6570959" y="3391423"/>
                  <a:pt x="6570959" y="3405424"/>
                  <a:pt x="6557538" y="3405424"/>
                </a:cubicBezTo>
                <a:cubicBezTo>
                  <a:pt x="6544118" y="3405424"/>
                  <a:pt x="6544118" y="3405424"/>
                  <a:pt x="6544118" y="3391423"/>
                </a:cubicBezTo>
                <a:cubicBezTo>
                  <a:pt x="6544118" y="3391423"/>
                  <a:pt x="6557538" y="3391423"/>
                  <a:pt x="6557538" y="3377422"/>
                </a:cubicBezTo>
                <a:cubicBezTo>
                  <a:pt x="6557538" y="3363421"/>
                  <a:pt x="6530697" y="3363421"/>
                  <a:pt x="6530697" y="3349420"/>
                </a:cubicBezTo>
                <a:cubicBezTo>
                  <a:pt x="6530697" y="3349420"/>
                  <a:pt x="6530697" y="3349420"/>
                  <a:pt x="6544118" y="3335419"/>
                </a:cubicBezTo>
                <a:cubicBezTo>
                  <a:pt x="6544118" y="3335419"/>
                  <a:pt x="6544118" y="3321418"/>
                  <a:pt x="6544118" y="3307417"/>
                </a:cubicBezTo>
                <a:cubicBezTo>
                  <a:pt x="6544118" y="3307417"/>
                  <a:pt x="6544118" y="3307417"/>
                  <a:pt x="6544118" y="3293416"/>
                </a:cubicBezTo>
                <a:cubicBezTo>
                  <a:pt x="6544118" y="3293416"/>
                  <a:pt x="6544118" y="3293416"/>
                  <a:pt x="6544118" y="3279415"/>
                </a:cubicBezTo>
                <a:cubicBezTo>
                  <a:pt x="6530697" y="3279415"/>
                  <a:pt x="6517277" y="3251412"/>
                  <a:pt x="6517277" y="3223410"/>
                </a:cubicBezTo>
                <a:close/>
                <a:moveTo>
                  <a:pt x="6611220" y="2830025"/>
                </a:moveTo>
                <a:cubicBezTo>
                  <a:pt x="6611220" y="2844704"/>
                  <a:pt x="6611220" y="2844704"/>
                  <a:pt x="6611220" y="2844704"/>
                </a:cubicBezTo>
                <a:cubicBezTo>
                  <a:pt x="6611220" y="2859382"/>
                  <a:pt x="6611220" y="2859382"/>
                  <a:pt x="6611220" y="2859382"/>
                </a:cubicBezTo>
                <a:cubicBezTo>
                  <a:pt x="6599477" y="2859382"/>
                  <a:pt x="6599477" y="2844704"/>
                  <a:pt x="6599477" y="2844704"/>
                </a:cubicBezTo>
                <a:cubicBezTo>
                  <a:pt x="6599477" y="2844704"/>
                  <a:pt x="6599477" y="2830025"/>
                  <a:pt x="6611220" y="2830025"/>
                </a:cubicBezTo>
                <a:close/>
                <a:moveTo>
                  <a:pt x="6611220" y="2818282"/>
                </a:moveTo>
                <a:cubicBezTo>
                  <a:pt x="6611220" y="2818282"/>
                  <a:pt x="6640577" y="2818282"/>
                  <a:pt x="6640577" y="2818282"/>
                </a:cubicBezTo>
                <a:cubicBezTo>
                  <a:pt x="6625898" y="2818282"/>
                  <a:pt x="6625898" y="2830025"/>
                  <a:pt x="6625898" y="2830025"/>
                </a:cubicBezTo>
                <a:cubicBezTo>
                  <a:pt x="6625898" y="2830025"/>
                  <a:pt x="6611220" y="2830025"/>
                  <a:pt x="6611220" y="2818282"/>
                </a:cubicBezTo>
                <a:close/>
                <a:moveTo>
                  <a:pt x="4128783" y="2736082"/>
                </a:moveTo>
                <a:cubicBezTo>
                  <a:pt x="4156966" y="2736082"/>
                  <a:pt x="4156966" y="2778021"/>
                  <a:pt x="4156966" y="2805980"/>
                </a:cubicBezTo>
                <a:cubicBezTo>
                  <a:pt x="4156966" y="2861898"/>
                  <a:pt x="4142875" y="2903837"/>
                  <a:pt x="4114692" y="2945776"/>
                </a:cubicBezTo>
                <a:cubicBezTo>
                  <a:pt x="4114692" y="2973735"/>
                  <a:pt x="4100600" y="3029653"/>
                  <a:pt x="4058326" y="3029653"/>
                </a:cubicBezTo>
                <a:cubicBezTo>
                  <a:pt x="4044235" y="3029653"/>
                  <a:pt x="4030143" y="3001694"/>
                  <a:pt x="4030143" y="2987714"/>
                </a:cubicBezTo>
                <a:cubicBezTo>
                  <a:pt x="4030143" y="2973735"/>
                  <a:pt x="4030143" y="2973735"/>
                  <a:pt x="4030143" y="2973735"/>
                </a:cubicBezTo>
                <a:cubicBezTo>
                  <a:pt x="4016052" y="2959755"/>
                  <a:pt x="4016052" y="2945776"/>
                  <a:pt x="4016052" y="2945776"/>
                </a:cubicBezTo>
                <a:cubicBezTo>
                  <a:pt x="4016052" y="2931796"/>
                  <a:pt x="4030143" y="2917817"/>
                  <a:pt x="4030143" y="2917817"/>
                </a:cubicBezTo>
                <a:cubicBezTo>
                  <a:pt x="4030143" y="2917817"/>
                  <a:pt x="4044235" y="2889857"/>
                  <a:pt x="4044235" y="2889857"/>
                </a:cubicBezTo>
                <a:cubicBezTo>
                  <a:pt x="4044235" y="2875878"/>
                  <a:pt x="4044235" y="2861898"/>
                  <a:pt x="4044235" y="2847919"/>
                </a:cubicBezTo>
                <a:cubicBezTo>
                  <a:pt x="4044235" y="2819960"/>
                  <a:pt x="4058326" y="2819960"/>
                  <a:pt x="4086509" y="2805980"/>
                </a:cubicBezTo>
                <a:cubicBezTo>
                  <a:pt x="4100600" y="2792000"/>
                  <a:pt x="4114692" y="2764041"/>
                  <a:pt x="4128783" y="2750062"/>
                </a:cubicBezTo>
                <a:cubicBezTo>
                  <a:pt x="4128783" y="2750062"/>
                  <a:pt x="4128783" y="2736082"/>
                  <a:pt x="4128783" y="2736082"/>
                </a:cubicBezTo>
                <a:close/>
                <a:moveTo>
                  <a:pt x="5689407" y="2706725"/>
                </a:moveTo>
                <a:cubicBezTo>
                  <a:pt x="5704086" y="2706725"/>
                  <a:pt x="5704086" y="2706725"/>
                  <a:pt x="5718764" y="2706725"/>
                </a:cubicBezTo>
                <a:cubicBezTo>
                  <a:pt x="5718764" y="2706725"/>
                  <a:pt x="5718764" y="2706725"/>
                  <a:pt x="5718764" y="2718468"/>
                </a:cubicBezTo>
                <a:cubicBezTo>
                  <a:pt x="5718764" y="2718468"/>
                  <a:pt x="5718764" y="2718468"/>
                  <a:pt x="5704086" y="2718468"/>
                </a:cubicBezTo>
                <a:cubicBezTo>
                  <a:pt x="5704086" y="2718468"/>
                  <a:pt x="5689407" y="2706725"/>
                  <a:pt x="5689407" y="2706725"/>
                </a:cubicBezTo>
                <a:close/>
                <a:moveTo>
                  <a:pt x="5927466" y="2689111"/>
                </a:moveTo>
                <a:cubicBezTo>
                  <a:pt x="5941344" y="2703227"/>
                  <a:pt x="5941344" y="2717344"/>
                  <a:pt x="5955222" y="2731460"/>
                </a:cubicBezTo>
                <a:cubicBezTo>
                  <a:pt x="5955222" y="2745577"/>
                  <a:pt x="5941344" y="2759693"/>
                  <a:pt x="5955222" y="2773810"/>
                </a:cubicBezTo>
                <a:cubicBezTo>
                  <a:pt x="5969100" y="2773810"/>
                  <a:pt x="5969100" y="2773810"/>
                  <a:pt x="5982978" y="2773810"/>
                </a:cubicBezTo>
                <a:cubicBezTo>
                  <a:pt x="5982978" y="2787926"/>
                  <a:pt x="5982978" y="2802042"/>
                  <a:pt x="5982978" y="2816159"/>
                </a:cubicBezTo>
                <a:cubicBezTo>
                  <a:pt x="5996856" y="2844392"/>
                  <a:pt x="5996856" y="2844392"/>
                  <a:pt x="6010734" y="2872624"/>
                </a:cubicBezTo>
                <a:cubicBezTo>
                  <a:pt x="6010734" y="2886741"/>
                  <a:pt x="6038490" y="2886741"/>
                  <a:pt x="6052368" y="2900857"/>
                </a:cubicBezTo>
                <a:cubicBezTo>
                  <a:pt x="6052368" y="2914974"/>
                  <a:pt x="6066245" y="2929090"/>
                  <a:pt x="6066245" y="2943206"/>
                </a:cubicBezTo>
                <a:cubicBezTo>
                  <a:pt x="6066245" y="2957323"/>
                  <a:pt x="6080123" y="2957323"/>
                  <a:pt x="6080123" y="2957323"/>
                </a:cubicBezTo>
                <a:cubicBezTo>
                  <a:pt x="6080123" y="2985556"/>
                  <a:pt x="6107879" y="2999672"/>
                  <a:pt x="6121757" y="3013789"/>
                </a:cubicBezTo>
                <a:cubicBezTo>
                  <a:pt x="6135635" y="3027905"/>
                  <a:pt x="6135635" y="3070254"/>
                  <a:pt x="6135635" y="3084371"/>
                </a:cubicBezTo>
                <a:cubicBezTo>
                  <a:pt x="6135635" y="3112603"/>
                  <a:pt x="6135635" y="3126720"/>
                  <a:pt x="6135635" y="3140836"/>
                </a:cubicBezTo>
                <a:cubicBezTo>
                  <a:pt x="6135635" y="3140836"/>
                  <a:pt x="6135635" y="3140836"/>
                  <a:pt x="6135635" y="3154953"/>
                </a:cubicBezTo>
                <a:cubicBezTo>
                  <a:pt x="6121757" y="3169069"/>
                  <a:pt x="6135635" y="3169069"/>
                  <a:pt x="6121757" y="3169069"/>
                </a:cubicBezTo>
                <a:cubicBezTo>
                  <a:pt x="6107879" y="3197302"/>
                  <a:pt x="6107879" y="3197302"/>
                  <a:pt x="6094001" y="3225535"/>
                </a:cubicBezTo>
                <a:cubicBezTo>
                  <a:pt x="6094001" y="3239651"/>
                  <a:pt x="6080123" y="3267884"/>
                  <a:pt x="6080123" y="3296117"/>
                </a:cubicBezTo>
                <a:cubicBezTo>
                  <a:pt x="6066245" y="3324349"/>
                  <a:pt x="6010734" y="3310233"/>
                  <a:pt x="6010734" y="3352582"/>
                </a:cubicBezTo>
                <a:cubicBezTo>
                  <a:pt x="5996856" y="3352582"/>
                  <a:pt x="5969100" y="3324349"/>
                  <a:pt x="5969100" y="3324349"/>
                </a:cubicBezTo>
                <a:cubicBezTo>
                  <a:pt x="5955222" y="3324349"/>
                  <a:pt x="5969100" y="3338466"/>
                  <a:pt x="5941344" y="3338466"/>
                </a:cubicBezTo>
                <a:cubicBezTo>
                  <a:pt x="5927466" y="3338466"/>
                  <a:pt x="5871955" y="3324349"/>
                  <a:pt x="5871955" y="3296117"/>
                </a:cubicBezTo>
                <a:cubicBezTo>
                  <a:pt x="5871955" y="3282000"/>
                  <a:pt x="5871955" y="3267884"/>
                  <a:pt x="5871955" y="3267884"/>
                </a:cubicBezTo>
                <a:cubicBezTo>
                  <a:pt x="5871955" y="3267884"/>
                  <a:pt x="5871955" y="3253767"/>
                  <a:pt x="5871955" y="3253767"/>
                </a:cubicBezTo>
                <a:cubicBezTo>
                  <a:pt x="5858077" y="3267884"/>
                  <a:pt x="5858077" y="3267884"/>
                  <a:pt x="5858077" y="3267884"/>
                </a:cubicBezTo>
                <a:cubicBezTo>
                  <a:pt x="5858077" y="3267884"/>
                  <a:pt x="5858077" y="3267884"/>
                  <a:pt x="5844199" y="3267884"/>
                </a:cubicBezTo>
                <a:lnTo>
                  <a:pt x="5845679" y="3265248"/>
                </a:lnTo>
                <a:lnTo>
                  <a:pt x="5827752" y="3271115"/>
                </a:lnTo>
                <a:cubicBezTo>
                  <a:pt x="5822248" y="3273317"/>
                  <a:pt x="5818578" y="3273317"/>
                  <a:pt x="5818578" y="3264510"/>
                </a:cubicBezTo>
                <a:cubicBezTo>
                  <a:pt x="5825917" y="3264510"/>
                  <a:pt x="5829587" y="3264510"/>
                  <a:pt x="5833256" y="3264510"/>
                </a:cubicBezTo>
                <a:lnTo>
                  <a:pt x="5846094" y="3264510"/>
                </a:lnTo>
                <a:lnTo>
                  <a:pt x="5851138" y="3255532"/>
                </a:lnTo>
                <a:cubicBezTo>
                  <a:pt x="5854607" y="3253767"/>
                  <a:pt x="5858077" y="3253767"/>
                  <a:pt x="5858077" y="3253767"/>
                </a:cubicBezTo>
                <a:cubicBezTo>
                  <a:pt x="5858077" y="3239651"/>
                  <a:pt x="5844199" y="3239651"/>
                  <a:pt x="5844199" y="3225535"/>
                </a:cubicBezTo>
                <a:cubicBezTo>
                  <a:pt x="5844199" y="3239651"/>
                  <a:pt x="5844199" y="3239651"/>
                  <a:pt x="5844199" y="3239651"/>
                </a:cubicBezTo>
                <a:cubicBezTo>
                  <a:pt x="5844199" y="3239651"/>
                  <a:pt x="5830321" y="3253767"/>
                  <a:pt x="5830321" y="3253767"/>
                </a:cubicBezTo>
                <a:cubicBezTo>
                  <a:pt x="5830321" y="3253767"/>
                  <a:pt x="5816443" y="3253767"/>
                  <a:pt x="5816443" y="3253767"/>
                </a:cubicBezTo>
                <a:cubicBezTo>
                  <a:pt x="5830321" y="3239651"/>
                  <a:pt x="5844199" y="3211418"/>
                  <a:pt x="5844199" y="3197302"/>
                </a:cubicBezTo>
                <a:cubicBezTo>
                  <a:pt x="5830321" y="3211418"/>
                  <a:pt x="5816443" y="3253767"/>
                  <a:pt x="5802565" y="3253767"/>
                </a:cubicBezTo>
                <a:cubicBezTo>
                  <a:pt x="5788687" y="3253767"/>
                  <a:pt x="5788687" y="3239651"/>
                  <a:pt x="5788687" y="3239651"/>
                </a:cubicBezTo>
                <a:cubicBezTo>
                  <a:pt x="5788687" y="3239651"/>
                  <a:pt x="5774809" y="3197302"/>
                  <a:pt x="5760931" y="3183185"/>
                </a:cubicBezTo>
                <a:cubicBezTo>
                  <a:pt x="5760931" y="3169069"/>
                  <a:pt x="5719298" y="3169069"/>
                  <a:pt x="5691542" y="3169069"/>
                </a:cubicBezTo>
                <a:cubicBezTo>
                  <a:pt x="5663786" y="3169069"/>
                  <a:pt x="5663786" y="3183185"/>
                  <a:pt x="5649908" y="3183185"/>
                </a:cubicBezTo>
                <a:cubicBezTo>
                  <a:pt x="5622152" y="3197302"/>
                  <a:pt x="5580519" y="3183185"/>
                  <a:pt x="5566641" y="3225535"/>
                </a:cubicBezTo>
                <a:cubicBezTo>
                  <a:pt x="5552763" y="3225535"/>
                  <a:pt x="5538885" y="3225535"/>
                  <a:pt x="5525007" y="3225535"/>
                </a:cubicBezTo>
                <a:cubicBezTo>
                  <a:pt x="5525007" y="3225535"/>
                  <a:pt x="5525007" y="3225535"/>
                  <a:pt x="5511129" y="3225535"/>
                </a:cubicBezTo>
                <a:cubicBezTo>
                  <a:pt x="5483373" y="3225535"/>
                  <a:pt x="5483373" y="3253767"/>
                  <a:pt x="5441740" y="3253767"/>
                </a:cubicBezTo>
                <a:cubicBezTo>
                  <a:pt x="5441740" y="3253767"/>
                  <a:pt x="5400106" y="3239651"/>
                  <a:pt x="5400106" y="3225535"/>
                </a:cubicBezTo>
                <a:cubicBezTo>
                  <a:pt x="5400106" y="3211418"/>
                  <a:pt x="5413984" y="3211418"/>
                  <a:pt x="5413984" y="3183185"/>
                </a:cubicBezTo>
                <a:cubicBezTo>
                  <a:pt x="5413984" y="3169069"/>
                  <a:pt x="5413984" y="3154953"/>
                  <a:pt x="5400106" y="3140836"/>
                </a:cubicBezTo>
                <a:cubicBezTo>
                  <a:pt x="5400106" y="3112603"/>
                  <a:pt x="5400106" y="3098487"/>
                  <a:pt x="5386228" y="3070254"/>
                </a:cubicBezTo>
                <a:cubicBezTo>
                  <a:pt x="5386228" y="3056138"/>
                  <a:pt x="5372350" y="3056138"/>
                  <a:pt x="5372350" y="3042021"/>
                </a:cubicBezTo>
                <a:cubicBezTo>
                  <a:pt x="5372350" y="3042021"/>
                  <a:pt x="5372350" y="3042021"/>
                  <a:pt x="5372350" y="3027905"/>
                </a:cubicBezTo>
                <a:cubicBezTo>
                  <a:pt x="5372350" y="3042021"/>
                  <a:pt x="5386228" y="3042021"/>
                  <a:pt x="5386228" y="3042021"/>
                </a:cubicBezTo>
                <a:cubicBezTo>
                  <a:pt x="5386228" y="3042021"/>
                  <a:pt x="5386228" y="3042021"/>
                  <a:pt x="5386228" y="3027905"/>
                </a:cubicBezTo>
                <a:cubicBezTo>
                  <a:pt x="5386228" y="3013789"/>
                  <a:pt x="5372350" y="3013789"/>
                  <a:pt x="5372350" y="2985556"/>
                </a:cubicBezTo>
                <a:cubicBezTo>
                  <a:pt x="5372350" y="2985556"/>
                  <a:pt x="5372350" y="2985556"/>
                  <a:pt x="5372350" y="2943206"/>
                </a:cubicBezTo>
                <a:cubicBezTo>
                  <a:pt x="5372350" y="2943206"/>
                  <a:pt x="5386228" y="2943206"/>
                  <a:pt x="5386228" y="2943206"/>
                </a:cubicBezTo>
                <a:cubicBezTo>
                  <a:pt x="5400106" y="2943206"/>
                  <a:pt x="5413984" y="2929090"/>
                  <a:pt x="5413984" y="2914974"/>
                </a:cubicBezTo>
                <a:cubicBezTo>
                  <a:pt x="5427862" y="2914974"/>
                  <a:pt x="5455617" y="2900857"/>
                  <a:pt x="5469495" y="2900857"/>
                </a:cubicBezTo>
                <a:cubicBezTo>
                  <a:pt x="5483373" y="2900857"/>
                  <a:pt x="5538885" y="2872624"/>
                  <a:pt x="5538885" y="2858508"/>
                </a:cubicBezTo>
                <a:cubicBezTo>
                  <a:pt x="5538885" y="2858508"/>
                  <a:pt x="5538885" y="2858508"/>
                  <a:pt x="5538885" y="2844392"/>
                </a:cubicBezTo>
                <a:cubicBezTo>
                  <a:pt x="5538885" y="2830275"/>
                  <a:pt x="5538885" y="2830275"/>
                  <a:pt x="5552763" y="2816159"/>
                </a:cubicBezTo>
                <a:cubicBezTo>
                  <a:pt x="5552763" y="2830275"/>
                  <a:pt x="5552763" y="2830275"/>
                  <a:pt x="5566641" y="2830275"/>
                </a:cubicBezTo>
                <a:cubicBezTo>
                  <a:pt x="5566641" y="2830275"/>
                  <a:pt x="5566641" y="2816159"/>
                  <a:pt x="5566641" y="2816159"/>
                </a:cubicBezTo>
                <a:cubicBezTo>
                  <a:pt x="5580519" y="2816159"/>
                  <a:pt x="5580519" y="2816159"/>
                  <a:pt x="5580519" y="2816159"/>
                </a:cubicBezTo>
                <a:cubicBezTo>
                  <a:pt x="5580519" y="2802042"/>
                  <a:pt x="5594397" y="2787926"/>
                  <a:pt x="5594397" y="2773810"/>
                </a:cubicBezTo>
                <a:cubicBezTo>
                  <a:pt x="5622152" y="2773810"/>
                  <a:pt x="5622152" y="2759693"/>
                  <a:pt x="5636030" y="2759693"/>
                </a:cubicBezTo>
                <a:cubicBezTo>
                  <a:pt x="5649908" y="2759693"/>
                  <a:pt x="5649908" y="2773810"/>
                  <a:pt x="5649908" y="2787926"/>
                </a:cubicBezTo>
                <a:cubicBezTo>
                  <a:pt x="5649908" y="2787926"/>
                  <a:pt x="5663786" y="2787926"/>
                  <a:pt x="5663786" y="2787926"/>
                </a:cubicBezTo>
                <a:cubicBezTo>
                  <a:pt x="5677664" y="2787926"/>
                  <a:pt x="5677664" y="2787926"/>
                  <a:pt x="5677664" y="2787926"/>
                </a:cubicBezTo>
                <a:cubicBezTo>
                  <a:pt x="5677664" y="2773810"/>
                  <a:pt x="5677664" y="2773810"/>
                  <a:pt x="5677664" y="2773810"/>
                </a:cubicBezTo>
                <a:cubicBezTo>
                  <a:pt x="5677664" y="2759693"/>
                  <a:pt x="5691542" y="2745577"/>
                  <a:pt x="5691542" y="2745577"/>
                </a:cubicBezTo>
                <a:cubicBezTo>
                  <a:pt x="5691542" y="2731460"/>
                  <a:pt x="5719298" y="2717344"/>
                  <a:pt x="5733176" y="2717344"/>
                </a:cubicBezTo>
                <a:cubicBezTo>
                  <a:pt x="5733176" y="2717344"/>
                  <a:pt x="5733176" y="2703227"/>
                  <a:pt x="5733176" y="2703227"/>
                </a:cubicBezTo>
                <a:cubicBezTo>
                  <a:pt x="5747054" y="2717344"/>
                  <a:pt x="5760931" y="2717344"/>
                  <a:pt x="5788687" y="2717344"/>
                </a:cubicBezTo>
                <a:cubicBezTo>
                  <a:pt x="5802565" y="2717344"/>
                  <a:pt x="5802565" y="2717344"/>
                  <a:pt x="5802565" y="2717344"/>
                </a:cubicBezTo>
                <a:cubicBezTo>
                  <a:pt x="5816443" y="2717344"/>
                  <a:pt x="5816443" y="2717344"/>
                  <a:pt x="5816443" y="2731460"/>
                </a:cubicBezTo>
                <a:cubicBezTo>
                  <a:pt x="5816443" y="2745577"/>
                  <a:pt x="5816443" y="2745577"/>
                  <a:pt x="5802565" y="2745577"/>
                </a:cubicBezTo>
                <a:cubicBezTo>
                  <a:pt x="5802565" y="2745577"/>
                  <a:pt x="5802565" y="2745577"/>
                  <a:pt x="5802565" y="2787926"/>
                </a:cubicBezTo>
                <a:cubicBezTo>
                  <a:pt x="5802565" y="2787926"/>
                  <a:pt x="5802565" y="2787926"/>
                  <a:pt x="5816443" y="2787926"/>
                </a:cubicBezTo>
                <a:cubicBezTo>
                  <a:pt x="5816443" y="2787926"/>
                  <a:pt x="5816443" y="2802042"/>
                  <a:pt x="5816443" y="2802042"/>
                </a:cubicBezTo>
                <a:cubicBezTo>
                  <a:pt x="5830321" y="2816159"/>
                  <a:pt x="5844199" y="2816159"/>
                  <a:pt x="5858077" y="2830275"/>
                </a:cubicBezTo>
                <a:cubicBezTo>
                  <a:pt x="5871955" y="2830275"/>
                  <a:pt x="5871955" y="2844392"/>
                  <a:pt x="5885833" y="2844392"/>
                </a:cubicBezTo>
                <a:cubicBezTo>
                  <a:pt x="5913588" y="2844392"/>
                  <a:pt x="5913588" y="2802042"/>
                  <a:pt x="5913588" y="2787926"/>
                </a:cubicBezTo>
                <a:cubicBezTo>
                  <a:pt x="5913588" y="2787926"/>
                  <a:pt x="5913588" y="2787926"/>
                  <a:pt x="5913588" y="2717344"/>
                </a:cubicBezTo>
                <a:cubicBezTo>
                  <a:pt x="5927466" y="2703227"/>
                  <a:pt x="5927466" y="2703227"/>
                  <a:pt x="5927466" y="2689111"/>
                </a:cubicBezTo>
                <a:close/>
                <a:moveTo>
                  <a:pt x="6264806" y="2665625"/>
                </a:moveTo>
                <a:cubicBezTo>
                  <a:pt x="6279484" y="2665625"/>
                  <a:pt x="6294163" y="2665625"/>
                  <a:pt x="6294163" y="2677368"/>
                </a:cubicBezTo>
                <a:cubicBezTo>
                  <a:pt x="6279484" y="2677368"/>
                  <a:pt x="6264806" y="2677368"/>
                  <a:pt x="6264806" y="2665625"/>
                </a:cubicBezTo>
                <a:close/>
                <a:moveTo>
                  <a:pt x="5483907" y="2665625"/>
                </a:moveTo>
                <a:cubicBezTo>
                  <a:pt x="5483907" y="2665625"/>
                  <a:pt x="5498586" y="2665625"/>
                  <a:pt x="5498586" y="2665625"/>
                </a:cubicBezTo>
                <a:cubicBezTo>
                  <a:pt x="5498586" y="2677368"/>
                  <a:pt x="5513264" y="2665625"/>
                  <a:pt x="5513264" y="2677368"/>
                </a:cubicBezTo>
                <a:cubicBezTo>
                  <a:pt x="5498586" y="2677368"/>
                  <a:pt x="5498586" y="2677368"/>
                  <a:pt x="5498586" y="2677368"/>
                </a:cubicBezTo>
                <a:cubicBezTo>
                  <a:pt x="5498586" y="2677368"/>
                  <a:pt x="5483907" y="2677368"/>
                  <a:pt x="5483907" y="2665625"/>
                </a:cubicBezTo>
                <a:close/>
                <a:moveTo>
                  <a:pt x="5594290" y="2663668"/>
                </a:moveTo>
                <a:cubicBezTo>
                  <a:pt x="5594290" y="2663668"/>
                  <a:pt x="5594290" y="2663668"/>
                  <a:pt x="5594290" y="2677368"/>
                </a:cubicBezTo>
                <a:cubicBezTo>
                  <a:pt x="5594290" y="2677368"/>
                  <a:pt x="5580198" y="2677368"/>
                  <a:pt x="5566107" y="2677368"/>
                </a:cubicBezTo>
                <a:cubicBezTo>
                  <a:pt x="5566107" y="2663668"/>
                  <a:pt x="5580198" y="2663668"/>
                  <a:pt x="5594290" y="2663668"/>
                </a:cubicBezTo>
                <a:close/>
                <a:moveTo>
                  <a:pt x="5624014" y="2644188"/>
                </a:moveTo>
                <a:cubicBezTo>
                  <a:pt x="5628638" y="2644830"/>
                  <a:pt x="5633041" y="2646543"/>
                  <a:pt x="5636564" y="2649968"/>
                </a:cubicBezTo>
                <a:cubicBezTo>
                  <a:pt x="5622473" y="2649968"/>
                  <a:pt x="5608381" y="2663668"/>
                  <a:pt x="5594290" y="2663668"/>
                </a:cubicBezTo>
                <a:cubicBezTo>
                  <a:pt x="5594290" y="2649968"/>
                  <a:pt x="5594290" y="2649968"/>
                  <a:pt x="5594290" y="2649968"/>
                </a:cubicBezTo>
                <a:cubicBezTo>
                  <a:pt x="5594290" y="2649968"/>
                  <a:pt x="5610143" y="2642262"/>
                  <a:pt x="5624014" y="2644188"/>
                </a:cubicBezTo>
                <a:close/>
                <a:moveTo>
                  <a:pt x="5549027" y="2643741"/>
                </a:moveTo>
                <a:lnTo>
                  <a:pt x="5547025" y="2646543"/>
                </a:lnTo>
                <a:cubicBezTo>
                  <a:pt x="5543355" y="2648011"/>
                  <a:pt x="5539686" y="2648011"/>
                  <a:pt x="5539686" y="2648011"/>
                </a:cubicBezTo>
                <a:close/>
                <a:moveTo>
                  <a:pt x="6276549" y="2636268"/>
                </a:moveTo>
                <a:cubicBezTo>
                  <a:pt x="6276549" y="2636268"/>
                  <a:pt x="6294163" y="2650946"/>
                  <a:pt x="6294163" y="2665625"/>
                </a:cubicBezTo>
                <a:cubicBezTo>
                  <a:pt x="6294163" y="2665625"/>
                  <a:pt x="6276549" y="2636268"/>
                  <a:pt x="6276549" y="2636268"/>
                </a:cubicBezTo>
                <a:close/>
                <a:moveTo>
                  <a:pt x="5554364" y="2636268"/>
                </a:moveTo>
                <a:cubicBezTo>
                  <a:pt x="5554364" y="2636268"/>
                  <a:pt x="5554364" y="2639204"/>
                  <a:pt x="5552529" y="2642139"/>
                </a:cubicBezTo>
                <a:lnTo>
                  <a:pt x="5549027" y="2643741"/>
                </a:lnTo>
                <a:close/>
                <a:moveTo>
                  <a:pt x="5510328" y="2636268"/>
                </a:moveTo>
                <a:cubicBezTo>
                  <a:pt x="5525007" y="2636268"/>
                  <a:pt x="5525007" y="2648011"/>
                  <a:pt x="5539686" y="2648011"/>
                </a:cubicBezTo>
                <a:lnTo>
                  <a:pt x="5510328" y="2648011"/>
                </a:lnTo>
                <a:cubicBezTo>
                  <a:pt x="5510328" y="2648011"/>
                  <a:pt x="5495650" y="2648011"/>
                  <a:pt x="5495650" y="2648011"/>
                </a:cubicBezTo>
                <a:cubicBezTo>
                  <a:pt x="5495650" y="2636268"/>
                  <a:pt x="5510328" y="2636268"/>
                  <a:pt x="5510328" y="2636268"/>
                </a:cubicBezTo>
                <a:close/>
                <a:moveTo>
                  <a:pt x="5470207" y="2636268"/>
                </a:moveTo>
                <a:lnTo>
                  <a:pt x="5483907" y="2636268"/>
                </a:lnTo>
                <a:cubicBezTo>
                  <a:pt x="5483907" y="2648011"/>
                  <a:pt x="5483907" y="2648011"/>
                  <a:pt x="5483907" y="2648011"/>
                </a:cubicBezTo>
                <a:cubicBezTo>
                  <a:pt x="5483907" y="2648011"/>
                  <a:pt x="5483907" y="2648011"/>
                  <a:pt x="5470207" y="2648011"/>
                </a:cubicBezTo>
                <a:cubicBezTo>
                  <a:pt x="5470207" y="2648011"/>
                  <a:pt x="5470207" y="2636268"/>
                  <a:pt x="5470207" y="2636268"/>
                </a:cubicBezTo>
                <a:close/>
                <a:moveTo>
                  <a:pt x="5456507" y="2636268"/>
                </a:moveTo>
                <a:cubicBezTo>
                  <a:pt x="5456507" y="2636268"/>
                  <a:pt x="5456507" y="2648011"/>
                  <a:pt x="5470207" y="2648011"/>
                </a:cubicBezTo>
                <a:cubicBezTo>
                  <a:pt x="5456507" y="2648011"/>
                  <a:pt x="5456507" y="2648011"/>
                  <a:pt x="5456507" y="2648011"/>
                </a:cubicBezTo>
                <a:cubicBezTo>
                  <a:pt x="5442807" y="2648011"/>
                  <a:pt x="5442807" y="2648011"/>
                  <a:pt x="5442807" y="2648011"/>
                </a:cubicBezTo>
                <a:cubicBezTo>
                  <a:pt x="5442807" y="2636268"/>
                  <a:pt x="5442807" y="2636268"/>
                  <a:pt x="5456507" y="2636268"/>
                </a:cubicBezTo>
                <a:close/>
                <a:moveTo>
                  <a:pt x="5425193" y="2636268"/>
                </a:moveTo>
                <a:cubicBezTo>
                  <a:pt x="5425193" y="2636268"/>
                  <a:pt x="5425193" y="2636268"/>
                  <a:pt x="5442807" y="2648011"/>
                </a:cubicBezTo>
                <a:cubicBezTo>
                  <a:pt x="5442807" y="2648011"/>
                  <a:pt x="5425193" y="2648011"/>
                  <a:pt x="5425193" y="2648011"/>
                </a:cubicBezTo>
                <a:cubicBezTo>
                  <a:pt x="5425193" y="2648011"/>
                  <a:pt x="5425193" y="2648011"/>
                  <a:pt x="5425193" y="2636268"/>
                </a:cubicBezTo>
                <a:close/>
                <a:moveTo>
                  <a:pt x="5399610" y="2633919"/>
                </a:moveTo>
                <a:cubicBezTo>
                  <a:pt x="5413450" y="2633919"/>
                  <a:pt x="5413450" y="2633919"/>
                  <a:pt x="5413450" y="2633919"/>
                </a:cubicBezTo>
                <a:cubicBezTo>
                  <a:pt x="5413450" y="2633919"/>
                  <a:pt x="5413450" y="2648011"/>
                  <a:pt x="5413450" y="2648011"/>
                </a:cubicBezTo>
                <a:cubicBezTo>
                  <a:pt x="5399610" y="2648011"/>
                  <a:pt x="5399610" y="2633919"/>
                  <a:pt x="5399610" y="2633919"/>
                </a:cubicBezTo>
                <a:close/>
                <a:moveTo>
                  <a:pt x="6235449" y="2624525"/>
                </a:moveTo>
                <a:cubicBezTo>
                  <a:pt x="6235449" y="2624525"/>
                  <a:pt x="6250128" y="2624525"/>
                  <a:pt x="6264806" y="2636268"/>
                </a:cubicBezTo>
                <a:cubicBezTo>
                  <a:pt x="6264806" y="2636268"/>
                  <a:pt x="6250128" y="2636268"/>
                  <a:pt x="6250128" y="2636268"/>
                </a:cubicBezTo>
                <a:cubicBezTo>
                  <a:pt x="6250128" y="2636268"/>
                  <a:pt x="6235449" y="2624525"/>
                  <a:pt x="6235449" y="2624525"/>
                </a:cubicBezTo>
                <a:close/>
                <a:moveTo>
                  <a:pt x="5777478" y="2592232"/>
                </a:moveTo>
                <a:cubicBezTo>
                  <a:pt x="5777478" y="2606911"/>
                  <a:pt x="5777478" y="2606911"/>
                  <a:pt x="5777478" y="2606911"/>
                </a:cubicBezTo>
                <a:cubicBezTo>
                  <a:pt x="5777478" y="2606911"/>
                  <a:pt x="5759864" y="2606911"/>
                  <a:pt x="5759864" y="2606911"/>
                </a:cubicBezTo>
                <a:cubicBezTo>
                  <a:pt x="5759864" y="2592232"/>
                  <a:pt x="5777478" y="2592232"/>
                  <a:pt x="5777478" y="2592232"/>
                </a:cubicBezTo>
                <a:close/>
                <a:moveTo>
                  <a:pt x="6164992" y="2577554"/>
                </a:moveTo>
                <a:cubicBezTo>
                  <a:pt x="6179670" y="2577554"/>
                  <a:pt x="6194349" y="2592232"/>
                  <a:pt x="6194349" y="2592232"/>
                </a:cubicBezTo>
                <a:cubicBezTo>
                  <a:pt x="6194349" y="2592232"/>
                  <a:pt x="6179670" y="2606911"/>
                  <a:pt x="6179670" y="2606911"/>
                </a:cubicBezTo>
                <a:cubicBezTo>
                  <a:pt x="6179670" y="2606911"/>
                  <a:pt x="6179670" y="2606911"/>
                  <a:pt x="6179670" y="2592232"/>
                </a:cubicBezTo>
                <a:cubicBezTo>
                  <a:pt x="6164992" y="2592232"/>
                  <a:pt x="6164992" y="2577554"/>
                  <a:pt x="6164992" y="2577554"/>
                </a:cubicBezTo>
                <a:close/>
                <a:moveTo>
                  <a:pt x="5233533" y="2577554"/>
                </a:moveTo>
                <a:cubicBezTo>
                  <a:pt x="5247373" y="2577554"/>
                  <a:pt x="5247373" y="2591645"/>
                  <a:pt x="5247373" y="2591645"/>
                </a:cubicBezTo>
                <a:cubicBezTo>
                  <a:pt x="5247373" y="2591645"/>
                  <a:pt x="5247373" y="2577554"/>
                  <a:pt x="5261212" y="2577554"/>
                </a:cubicBezTo>
                <a:cubicBezTo>
                  <a:pt x="5275052" y="2577554"/>
                  <a:pt x="5288892" y="2605737"/>
                  <a:pt x="5302732" y="2605737"/>
                </a:cubicBezTo>
                <a:cubicBezTo>
                  <a:pt x="5316572" y="2605737"/>
                  <a:pt x="5316572" y="2591645"/>
                  <a:pt x="5330411" y="2591645"/>
                </a:cubicBezTo>
                <a:cubicBezTo>
                  <a:pt x="5344251" y="2591645"/>
                  <a:pt x="5344251" y="2605737"/>
                  <a:pt x="5358091" y="2605737"/>
                </a:cubicBezTo>
                <a:cubicBezTo>
                  <a:pt x="5358091" y="2619828"/>
                  <a:pt x="5371931" y="2619828"/>
                  <a:pt x="5385770" y="2619828"/>
                </a:cubicBezTo>
                <a:cubicBezTo>
                  <a:pt x="5385770" y="2619828"/>
                  <a:pt x="5385770" y="2633919"/>
                  <a:pt x="5385770" y="2633919"/>
                </a:cubicBezTo>
                <a:cubicBezTo>
                  <a:pt x="5399610" y="2633919"/>
                  <a:pt x="5399610" y="2633919"/>
                  <a:pt x="5399610" y="2633919"/>
                </a:cubicBezTo>
                <a:cubicBezTo>
                  <a:pt x="5399610" y="2633919"/>
                  <a:pt x="5399610" y="2648011"/>
                  <a:pt x="5399610" y="2648011"/>
                </a:cubicBezTo>
                <a:cubicBezTo>
                  <a:pt x="5371931" y="2633919"/>
                  <a:pt x="5344251" y="2633919"/>
                  <a:pt x="5330411" y="2633919"/>
                </a:cubicBezTo>
                <a:cubicBezTo>
                  <a:pt x="5316572" y="2633919"/>
                  <a:pt x="5316572" y="2619828"/>
                  <a:pt x="5302732" y="2619828"/>
                </a:cubicBezTo>
                <a:cubicBezTo>
                  <a:pt x="5288892" y="2619828"/>
                  <a:pt x="5288892" y="2619828"/>
                  <a:pt x="5275052" y="2619828"/>
                </a:cubicBezTo>
                <a:cubicBezTo>
                  <a:pt x="5261212" y="2619828"/>
                  <a:pt x="5247373" y="2619828"/>
                  <a:pt x="5247373" y="2619828"/>
                </a:cubicBezTo>
                <a:cubicBezTo>
                  <a:pt x="5233533" y="2605737"/>
                  <a:pt x="5233533" y="2605737"/>
                  <a:pt x="5219693" y="2605737"/>
                </a:cubicBezTo>
                <a:cubicBezTo>
                  <a:pt x="5219693" y="2591645"/>
                  <a:pt x="5233533" y="2577554"/>
                  <a:pt x="5233533" y="2577554"/>
                </a:cubicBezTo>
                <a:close/>
                <a:moveTo>
                  <a:pt x="6110192" y="2554068"/>
                </a:moveTo>
                <a:cubicBezTo>
                  <a:pt x="6123892" y="2554068"/>
                  <a:pt x="6123892" y="2554068"/>
                  <a:pt x="6123892" y="2567768"/>
                </a:cubicBezTo>
                <a:cubicBezTo>
                  <a:pt x="6123892" y="2581468"/>
                  <a:pt x="6110192" y="2567768"/>
                  <a:pt x="6110192" y="2581468"/>
                </a:cubicBezTo>
                <a:cubicBezTo>
                  <a:pt x="6096492" y="2595168"/>
                  <a:pt x="6096492" y="2595168"/>
                  <a:pt x="6082792" y="2595168"/>
                </a:cubicBezTo>
                <a:cubicBezTo>
                  <a:pt x="6069092" y="2595168"/>
                  <a:pt x="6069092" y="2595168"/>
                  <a:pt x="6069092" y="2595168"/>
                </a:cubicBezTo>
                <a:cubicBezTo>
                  <a:pt x="6055392" y="2581468"/>
                  <a:pt x="6055392" y="2595168"/>
                  <a:pt x="6041692" y="2581468"/>
                </a:cubicBezTo>
                <a:cubicBezTo>
                  <a:pt x="6041692" y="2581468"/>
                  <a:pt x="6041692" y="2581468"/>
                  <a:pt x="6069092" y="2581468"/>
                </a:cubicBezTo>
                <a:cubicBezTo>
                  <a:pt x="6082792" y="2567768"/>
                  <a:pt x="6096492" y="2581468"/>
                  <a:pt x="6096492" y="2567768"/>
                </a:cubicBezTo>
                <a:cubicBezTo>
                  <a:pt x="6110192" y="2567768"/>
                  <a:pt x="6110192" y="2554068"/>
                  <a:pt x="6110192" y="2554068"/>
                </a:cubicBezTo>
                <a:close/>
                <a:moveTo>
                  <a:pt x="6121935" y="2538411"/>
                </a:moveTo>
                <a:cubicBezTo>
                  <a:pt x="6135635" y="2538411"/>
                  <a:pt x="6135635" y="2538411"/>
                  <a:pt x="6135635" y="2554068"/>
                </a:cubicBezTo>
                <a:cubicBezTo>
                  <a:pt x="6121935" y="2554068"/>
                  <a:pt x="6121935" y="2554068"/>
                  <a:pt x="6121935" y="2538411"/>
                </a:cubicBezTo>
                <a:close/>
                <a:moveTo>
                  <a:pt x="6116227" y="2527973"/>
                </a:moveTo>
                <a:lnTo>
                  <a:pt x="6120223" y="2530582"/>
                </a:lnTo>
                <a:cubicBezTo>
                  <a:pt x="6121935" y="2534497"/>
                  <a:pt x="6121935" y="2538411"/>
                  <a:pt x="6121935" y="2538411"/>
                </a:cubicBezTo>
                <a:close/>
                <a:moveTo>
                  <a:pt x="5648307" y="2524711"/>
                </a:moveTo>
                <a:cubicBezTo>
                  <a:pt x="5648307" y="2524711"/>
                  <a:pt x="5648307" y="2524711"/>
                  <a:pt x="5677664" y="2524711"/>
                </a:cubicBezTo>
                <a:cubicBezTo>
                  <a:pt x="5692342" y="2524711"/>
                  <a:pt x="5692342" y="2524711"/>
                  <a:pt x="5692342" y="2524711"/>
                </a:cubicBezTo>
                <a:cubicBezTo>
                  <a:pt x="5692342" y="2536454"/>
                  <a:pt x="5707021" y="2536454"/>
                  <a:pt x="5707021" y="2536454"/>
                </a:cubicBezTo>
                <a:cubicBezTo>
                  <a:pt x="5692342" y="2536454"/>
                  <a:pt x="5692342" y="2536454"/>
                  <a:pt x="5677664" y="2536454"/>
                </a:cubicBezTo>
                <a:cubicBezTo>
                  <a:pt x="5677664" y="2536454"/>
                  <a:pt x="5677664" y="2536454"/>
                  <a:pt x="5662986" y="2536454"/>
                </a:cubicBezTo>
                <a:cubicBezTo>
                  <a:pt x="5662986" y="2536454"/>
                  <a:pt x="5648307" y="2524711"/>
                  <a:pt x="5648307" y="2524711"/>
                </a:cubicBezTo>
                <a:close/>
                <a:moveTo>
                  <a:pt x="5607207" y="2524711"/>
                </a:moveTo>
                <a:cubicBezTo>
                  <a:pt x="5607207" y="2524711"/>
                  <a:pt x="5636564" y="2524711"/>
                  <a:pt x="5636564" y="2536454"/>
                </a:cubicBezTo>
                <a:cubicBezTo>
                  <a:pt x="5636564" y="2536454"/>
                  <a:pt x="5621886" y="2536454"/>
                  <a:pt x="5621886" y="2536454"/>
                </a:cubicBezTo>
                <a:cubicBezTo>
                  <a:pt x="5621886" y="2536454"/>
                  <a:pt x="5607207" y="2536454"/>
                  <a:pt x="5607207" y="2524711"/>
                </a:cubicBezTo>
                <a:close/>
                <a:moveTo>
                  <a:pt x="6094535" y="2507097"/>
                </a:moveTo>
                <a:cubicBezTo>
                  <a:pt x="6101385" y="2514925"/>
                  <a:pt x="6108235" y="2518840"/>
                  <a:pt x="6113372" y="2522754"/>
                </a:cubicBezTo>
                <a:lnTo>
                  <a:pt x="6116227" y="2527973"/>
                </a:lnTo>
                <a:lnTo>
                  <a:pt x="6108235" y="2522754"/>
                </a:lnTo>
                <a:cubicBezTo>
                  <a:pt x="6108235" y="2522754"/>
                  <a:pt x="6094535" y="2522754"/>
                  <a:pt x="6094535" y="2507097"/>
                </a:cubicBezTo>
                <a:close/>
                <a:moveTo>
                  <a:pt x="5260793" y="2507097"/>
                </a:moveTo>
                <a:cubicBezTo>
                  <a:pt x="5260793" y="2507097"/>
                  <a:pt x="5260793" y="2507097"/>
                  <a:pt x="5272536" y="2507097"/>
                </a:cubicBezTo>
                <a:cubicBezTo>
                  <a:pt x="5272536" y="2507097"/>
                  <a:pt x="5272536" y="2524711"/>
                  <a:pt x="5272536" y="2524711"/>
                </a:cubicBezTo>
                <a:cubicBezTo>
                  <a:pt x="5260793" y="2524711"/>
                  <a:pt x="5260793" y="2524711"/>
                  <a:pt x="5260793" y="2524711"/>
                </a:cubicBezTo>
                <a:cubicBezTo>
                  <a:pt x="5260793" y="2524711"/>
                  <a:pt x="5260793" y="2507097"/>
                  <a:pt x="5260793" y="2507097"/>
                </a:cubicBezTo>
                <a:close/>
                <a:moveTo>
                  <a:pt x="5090522" y="2483611"/>
                </a:moveTo>
                <a:cubicBezTo>
                  <a:pt x="5108136" y="2495354"/>
                  <a:pt x="5108136" y="2495354"/>
                  <a:pt x="5108136" y="2495354"/>
                </a:cubicBezTo>
                <a:cubicBezTo>
                  <a:pt x="5108136" y="2495354"/>
                  <a:pt x="5090522" y="2495354"/>
                  <a:pt x="5090522" y="2483611"/>
                </a:cubicBezTo>
                <a:close/>
                <a:moveTo>
                  <a:pt x="5494998" y="2466531"/>
                </a:moveTo>
                <a:cubicBezTo>
                  <a:pt x="5494998" y="2466531"/>
                  <a:pt x="5509350" y="2480409"/>
                  <a:pt x="5509350" y="2480409"/>
                </a:cubicBezTo>
                <a:cubicBezTo>
                  <a:pt x="5523702" y="2480409"/>
                  <a:pt x="5523702" y="2480409"/>
                  <a:pt x="5523702" y="2480409"/>
                </a:cubicBezTo>
                <a:cubicBezTo>
                  <a:pt x="5523702" y="2480409"/>
                  <a:pt x="5552407" y="2466531"/>
                  <a:pt x="5566759" y="2466531"/>
                </a:cubicBezTo>
                <a:cubicBezTo>
                  <a:pt x="5566759" y="2466531"/>
                  <a:pt x="5566759" y="2466531"/>
                  <a:pt x="5566759" y="2480409"/>
                </a:cubicBezTo>
                <a:cubicBezTo>
                  <a:pt x="5552407" y="2480409"/>
                  <a:pt x="5538055" y="2494286"/>
                  <a:pt x="5523702" y="2494286"/>
                </a:cubicBezTo>
                <a:cubicBezTo>
                  <a:pt x="5523702" y="2494286"/>
                  <a:pt x="5538055" y="2522042"/>
                  <a:pt x="5538055" y="2522042"/>
                </a:cubicBezTo>
                <a:cubicBezTo>
                  <a:pt x="5538055" y="2535920"/>
                  <a:pt x="5538055" y="2535920"/>
                  <a:pt x="5538055" y="2535920"/>
                </a:cubicBezTo>
                <a:cubicBezTo>
                  <a:pt x="5538055" y="2535920"/>
                  <a:pt x="5552407" y="2549798"/>
                  <a:pt x="5552407" y="2549798"/>
                </a:cubicBezTo>
                <a:cubicBezTo>
                  <a:pt x="5552407" y="2549798"/>
                  <a:pt x="5538055" y="2549798"/>
                  <a:pt x="5538055" y="2563676"/>
                </a:cubicBezTo>
                <a:cubicBezTo>
                  <a:pt x="5538055" y="2563676"/>
                  <a:pt x="5538055" y="2563676"/>
                  <a:pt x="5523702" y="2563676"/>
                </a:cubicBezTo>
                <a:cubicBezTo>
                  <a:pt x="5523702" y="2563676"/>
                  <a:pt x="5523702" y="2563676"/>
                  <a:pt x="5523702" y="2549798"/>
                </a:cubicBezTo>
                <a:cubicBezTo>
                  <a:pt x="5523702" y="2549798"/>
                  <a:pt x="5509350" y="2535920"/>
                  <a:pt x="5509350" y="2535920"/>
                </a:cubicBezTo>
                <a:cubicBezTo>
                  <a:pt x="5509350" y="2535920"/>
                  <a:pt x="5509350" y="2535920"/>
                  <a:pt x="5523702" y="2522042"/>
                </a:cubicBezTo>
                <a:cubicBezTo>
                  <a:pt x="5509350" y="2522042"/>
                  <a:pt x="5509350" y="2522042"/>
                  <a:pt x="5509350" y="2522042"/>
                </a:cubicBezTo>
                <a:cubicBezTo>
                  <a:pt x="5509350" y="2522042"/>
                  <a:pt x="5494998" y="2522042"/>
                  <a:pt x="5494998" y="2522042"/>
                </a:cubicBezTo>
                <a:cubicBezTo>
                  <a:pt x="5494998" y="2535920"/>
                  <a:pt x="5509350" y="2535920"/>
                  <a:pt x="5509350" y="2549798"/>
                </a:cubicBezTo>
                <a:cubicBezTo>
                  <a:pt x="5509350" y="2549798"/>
                  <a:pt x="5509350" y="2577554"/>
                  <a:pt x="5494998" y="2577554"/>
                </a:cubicBezTo>
                <a:cubicBezTo>
                  <a:pt x="5494998" y="2577554"/>
                  <a:pt x="5480645" y="2577554"/>
                  <a:pt x="5480645" y="2563676"/>
                </a:cubicBezTo>
                <a:cubicBezTo>
                  <a:pt x="5480645" y="2563676"/>
                  <a:pt x="5480645" y="2563676"/>
                  <a:pt x="5480645" y="2535920"/>
                </a:cubicBezTo>
                <a:cubicBezTo>
                  <a:pt x="5480645" y="2535920"/>
                  <a:pt x="5466293" y="2535920"/>
                  <a:pt x="5466293" y="2522042"/>
                </a:cubicBezTo>
                <a:cubicBezTo>
                  <a:pt x="5466293" y="2508164"/>
                  <a:pt x="5480645" y="2508164"/>
                  <a:pt x="5480645" y="2480409"/>
                </a:cubicBezTo>
                <a:cubicBezTo>
                  <a:pt x="5480645" y="2480409"/>
                  <a:pt x="5494998" y="2480409"/>
                  <a:pt x="5494998" y="2466531"/>
                </a:cubicBezTo>
                <a:close/>
                <a:moveTo>
                  <a:pt x="5734701" y="2465997"/>
                </a:moveTo>
                <a:cubicBezTo>
                  <a:pt x="5748540" y="2465997"/>
                  <a:pt x="5762380" y="2479941"/>
                  <a:pt x="5776220" y="2479941"/>
                </a:cubicBezTo>
                <a:cubicBezTo>
                  <a:pt x="5776220" y="2479941"/>
                  <a:pt x="5776220" y="2479941"/>
                  <a:pt x="5776220" y="2507831"/>
                </a:cubicBezTo>
                <a:cubicBezTo>
                  <a:pt x="5776220" y="2507831"/>
                  <a:pt x="5790060" y="2521775"/>
                  <a:pt x="5790060" y="2521775"/>
                </a:cubicBezTo>
                <a:cubicBezTo>
                  <a:pt x="5803900" y="2521775"/>
                  <a:pt x="5803900" y="2521775"/>
                  <a:pt x="5803900" y="2507831"/>
                </a:cubicBezTo>
                <a:cubicBezTo>
                  <a:pt x="5817739" y="2507831"/>
                  <a:pt x="5817739" y="2507831"/>
                  <a:pt x="5817739" y="2507831"/>
                </a:cubicBezTo>
                <a:cubicBezTo>
                  <a:pt x="5831579" y="2507831"/>
                  <a:pt x="5831579" y="2493886"/>
                  <a:pt x="5845419" y="2479941"/>
                </a:cubicBezTo>
                <a:cubicBezTo>
                  <a:pt x="5845419" y="2493886"/>
                  <a:pt x="5845419" y="2493886"/>
                  <a:pt x="5859259" y="2493886"/>
                </a:cubicBezTo>
                <a:cubicBezTo>
                  <a:pt x="5859259" y="2493886"/>
                  <a:pt x="5873098" y="2507831"/>
                  <a:pt x="5873098" y="2507831"/>
                </a:cubicBezTo>
                <a:cubicBezTo>
                  <a:pt x="5873098" y="2507831"/>
                  <a:pt x="5873098" y="2507831"/>
                  <a:pt x="5886938" y="2507831"/>
                </a:cubicBezTo>
                <a:cubicBezTo>
                  <a:pt x="5886938" y="2507831"/>
                  <a:pt x="5900778" y="2507831"/>
                  <a:pt x="5900778" y="2507831"/>
                </a:cubicBezTo>
                <a:cubicBezTo>
                  <a:pt x="5914618" y="2521775"/>
                  <a:pt x="5928458" y="2521775"/>
                  <a:pt x="5942297" y="2521775"/>
                </a:cubicBezTo>
                <a:cubicBezTo>
                  <a:pt x="5956137" y="2521775"/>
                  <a:pt x="5956137" y="2535720"/>
                  <a:pt x="5969977" y="2535720"/>
                </a:cubicBezTo>
                <a:cubicBezTo>
                  <a:pt x="5969977" y="2549665"/>
                  <a:pt x="5969977" y="2549665"/>
                  <a:pt x="5969977" y="2549665"/>
                </a:cubicBezTo>
                <a:cubicBezTo>
                  <a:pt x="5997656" y="2549665"/>
                  <a:pt x="5997656" y="2577554"/>
                  <a:pt x="6011496" y="2577554"/>
                </a:cubicBezTo>
                <a:cubicBezTo>
                  <a:pt x="6025336" y="2591498"/>
                  <a:pt x="6039176" y="2577554"/>
                  <a:pt x="6039176" y="2591498"/>
                </a:cubicBezTo>
                <a:cubicBezTo>
                  <a:pt x="6039176" y="2605443"/>
                  <a:pt x="6025336" y="2605443"/>
                  <a:pt x="6025336" y="2605443"/>
                </a:cubicBezTo>
                <a:cubicBezTo>
                  <a:pt x="6025336" y="2605443"/>
                  <a:pt x="6025336" y="2619388"/>
                  <a:pt x="6039176" y="2619388"/>
                </a:cubicBezTo>
                <a:cubicBezTo>
                  <a:pt x="6039176" y="2633332"/>
                  <a:pt x="6039176" y="2633332"/>
                  <a:pt x="6039176" y="2647277"/>
                </a:cubicBezTo>
                <a:cubicBezTo>
                  <a:pt x="6039176" y="2647277"/>
                  <a:pt x="6053016" y="2647277"/>
                  <a:pt x="6053016" y="2647277"/>
                </a:cubicBezTo>
                <a:cubicBezTo>
                  <a:pt x="6066855" y="2647277"/>
                  <a:pt x="6066855" y="2661222"/>
                  <a:pt x="6066855" y="2661222"/>
                </a:cubicBezTo>
                <a:cubicBezTo>
                  <a:pt x="6080695" y="2661222"/>
                  <a:pt x="6080695" y="2675166"/>
                  <a:pt x="6080695" y="2675166"/>
                </a:cubicBezTo>
                <a:cubicBezTo>
                  <a:pt x="6080695" y="2675166"/>
                  <a:pt x="6094535" y="2675166"/>
                  <a:pt x="6094535" y="2675166"/>
                </a:cubicBezTo>
                <a:cubicBezTo>
                  <a:pt x="6094535" y="2675166"/>
                  <a:pt x="6080695" y="2689111"/>
                  <a:pt x="6080695" y="2689111"/>
                </a:cubicBezTo>
                <a:cubicBezTo>
                  <a:pt x="6080695" y="2689111"/>
                  <a:pt x="6066855" y="2675166"/>
                  <a:pt x="6066855" y="2675166"/>
                </a:cubicBezTo>
                <a:cubicBezTo>
                  <a:pt x="6066855" y="2675166"/>
                  <a:pt x="6066855" y="2675166"/>
                  <a:pt x="6053016" y="2675166"/>
                </a:cubicBezTo>
                <a:cubicBezTo>
                  <a:pt x="6039176" y="2675166"/>
                  <a:pt x="6025336" y="2675166"/>
                  <a:pt x="6025336" y="2661222"/>
                </a:cubicBezTo>
                <a:cubicBezTo>
                  <a:pt x="6025336" y="2661222"/>
                  <a:pt x="6025336" y="2661222"/>
                  <a:pt x="6011496" y="2647277"/>
                </a:cubicBezTo>
                <a:cubicBezTo>
                  <a:pt x="5997656" y="2633332"/>
                  <a:pt x="5997656" y="2619388"/>
                  <a:pt x="5969977" y="2619388"/>
                </a:cubicBezTo>
                <a:cubicBezTo>
                  <a:pt x="5956137" y="2619388"/>
                  <a:pt x="5956137" y="2633332"/>
                  <a:pt x="5942297" y="2633332"/>
                </a:cubicBezTo>
                <a:cubicBezTo>
                  <a:pt x="5942297" y="2647277"/>
                  <a:pt x="5942297" y="2647277"/>
                  <a:pt x="5942297" y="2661222"/>
                </a:cubicBezTo>
                <a:cubicBezTo>
                  <a:pt x="5942297" y="2661222"/>
                  <a:pt x="5942297" y="2661222"/>
                  <a:pt x="5914618" y="2661222"/>
                </a:cubicBezTo>
                <a:cubicBezTo>
                  <a:pt x="5900778" y="2661222"/>
                  <a:pt x="5900778" y="2633332"/>
                  <a:pt x="5873098" y="2633332"/>
                </a:cubicBezTo>
                <a:cubicBezTo>
                  <a:pt x="5873098" y="2633332"/>
                  <a:pt x="5873098" y="2633332"/>
                  <a:pt x="5859259" y="2633332"/>
                </a:cubicBezTo>
                <a:cubicBezTo>
                  <a:pt x="5845419" y="2633332"/>
                  <a:pt x="5845419" y="2633332"/>
                  <a:pt x="5845419" y="2633332"/>
                </a:cubicBezTo>
                <a:cubicBezTo>
                  <a:pt x="5845419" y="2619388"/>
                  <a:pt x="5859259" y="2619388"/>
                  <a:pt x="5859259" y="2619388"/>
                </a:cubicBezTo>
                <a:cubicBezTo>
                  <a:pt x="5845419" y="2605443"/>
                  <a:pt x="5859259" y="2591498"/>
                  <a:pt x="5845419" y="2577554"/>
                </a:cubicBezTo>
                <a:cubicBezTo>
                  <a:pt x="5845419" y="2577554"/>
                  <a:pt x="5831579" y="2563609"/>
                  <a:pt x="5817739" y="2563609"/>
                </a:cubicBezTo>
                <a:cubicBezTo>
                  <a:pt x="5817739" y="2563609"/>
                  <a:pt x="5790060" y="2549665"/>
                  <a:pt x="5790060" y="2549665"/>
                </a:cubicBezTo>
                <a:cubicBezTo>
                  <a:pt x="5776220" y="2549665"/>
                  <a:pt x="5776220" y="2535720"/>
                  <a:pt x="5762380" y="2535720"/>
                </a:cubicBezTo>
                <a:cubicBezTo>
                  <a:pt x="5762380" y="2535720"/>
                  <a:pt x="5762380" y="2549665"/>
                  <a:pt x="5748540" y="2549665"/>
                </a:cubicBezTo>
                <a:cubicBezTo>
                  <a:pt x="5734701" y="2535720"/>
                  <a:pt x="5748540" y="2535720"/>
                  <a:pt x="5734701" y="2521775"/>
                </a:cubicBezTo>
                <a:cubicBezTo>
                  <a:pt x="5734701" y="2507831"/>
                  <a:pt x="5762380" y="2507831"/>
                  <a:pt x="5762380" y="2507831"/>
                </a:cubicBezTo>
                <a:cubicBezTo>
                  <a:pt x="5748540" y="2507831"/>
                  <a:pt x="5748540" y="2507831"/>
                  <a:pt x="5734701" y="2507831"/>
                </a:cubicBezTo>
                <a:cubicBezTo>
                  <a:pt x="5734701" y="2507831"/>
                  <a:pt x="5720861" y="2507831"/>
                  <a:pt x="5720861" y="2493886"/>
                </a:cubicBezTo>
                <a:cubicBezTo>
                  <a:pt x="5720861" y="2493886"/>
                  <a:pt x="5707021" y="2493886"/>
                  <a:pt x="5707021" y="2479941"/>
                </a:cubicBezTo>
                <a:cubicBezTo>
                  <a:pt x="5707021" y="2479941"/>
                  <a:pt x="5707021" y="2479941"/>
                  <a:pt x="5720861" y="2479941"/>
                </a:cubicBezTo>
                <a:cubicBezTo>
                  <a:pt x="5720861" y="2479941"/>
                  <a:pt x="5720861" y="2465997"/>
                  <a:pt x="5734701" y="2465997"/>
                </a:cubicBezTo>
                <a:close/>
                <a:moveTo>
                  <a:pt x="5061165" y="2436640"/>
                </a:moveTo>
                <a:cubicBezTo>
                  <a:pt x="5061165" y="2436640"/>
                  <a:pt x="5061165" y="2436640"/>
                  <a:pt x="5075844" y="2436640"/>
                </a:cubicBezTo>
                <a:cubicBezTo>
                  <a:pt x="5075844" y="2436640"/>
                  <a:pt x="5090522" y="2454254"/>
                  <a:pt x="5075844" y="2454254"/>
                </a:cubicBezTo>
                <a:cubicBezTo>
                  <a:pt x="5075844" y="2454254"/>
                  <a:pt x="5061165" y="2436640"/>
                  <a:pt x="5061165" y="2436640"/>
                </a:cubicBezTo>
                <a:close/>
                <a:moveTo>
                  <a:pt x="5523702" y="2424897"/>
                </a:moveTo>
                <a:cubicBezTo>
                  <a:pt x="5523702" y="2424897"/>
                  <a:pt x="5523702" y="2424897"/>
                  <a:pt x="5566759" y="2438775"/>
                </a:cubicBezTo>
                <a:cubicBezTo>
                  <a:pt x="5581112" y="2438775"/>
                  <a:pt x="5581112" y="2424897"/>
                  <a:pt x="5595464" y="2424897"/>
                </a:cubicBezTo>
                <a:cubicBezTo>
                  <a:pt x="5595464" y="2438775"/>
                  <a:pt x="5581112" y="2452653"/>
                  <a:pt x="5566759" y="2452653"/>
                </a:cubicBezTo>
                <a:cubicBezTo>
                  <a:pt x="5566759" y="2452653"/>
                  <a:pt x="5552407" y="2452653"/>
                  <a:pt x="5552407" y="2452653"/>
                </a:cubicBezTo>
                <a:cubicBezTo>
                  <a:pt x="5538055" y="2452653"/>
                  <a:pt x="5538055" y="2452653"/>
                  <a:pt x="5523702" y="2452653"/>
                </a:cubicBezTo>
                <a:cubicBezTo>
                  <a:pt x="5509350" y="2452653"/>
                  <a:pt x="5494998" y="2452653"/>
                  <a:pt x="5494998" y="2466531"/>
                </a:cubicBezTo>
                <a:cubicBezTo>
                  <a:pt x="5494998" y="2452653"/>
                  <a:pt x="5494998" y="2424897"/>
                  <a:pt x="5523702" y="2424897"/>
                </a:cubicBezTo>
                <a:close/>
                <a:moveTo>
                  <a:pt x="5651242" y="2413154"/>
                </a:moveTo>
                <a:cubicBezTo>
                  <a:pt x="5651242" y="2426365"/>
                  <a:pt x="5651242" y="2426365"/>
                  <a:pt x="5665921" y="2426365"/>
                </a:cubicBezTo>
                <a:cubicBezTo>
                  <a:pt x="5665921" y="2439575"/>
                  <a:pt x="5665921" y="2439575"/>
                  <a:pt x="5665921" y="2439575"/>
                </a:cubicBezTo>
                <a:cubicBezTo>
                  <a:pt x="5665921" y="2439575"/>
                  <a:pt x="5665921" y="2439575"/>
                  <a:pt x="5665921" y="2452786"/>
                </a:cubicBezTo>
                <a:cubicBezTo>
                  <a:pt x="5665921" y="2452786"/>
                  <a:pt x="5651242" y="2452786"/>
                  <a:pt x="5651242" y="2452786"/>
                </a:cubicBezTo>
                <a:cubicBezTo>
                  <a:pt x="5651242" y="2452786"/>
                  <a:pt x="5651242" y="2452786"/>
                  <a:pt x="5651242" y="2439575"/>
                </a:cubicBezTo>
                <a:cubicBezTo>
                  <a:pt x="5651242" y="2439575"/>
                  <a:pt x="5636564" y="2439575"/>
                  <a:pt x="5636564" y="2426365"/>
                </a:cubicBezTo>
                <a:cubicBezTo>
                  <a:pt x="5636564" y="2413154"/>
                  <a:pt x="5636564" y="2413154"/>
                  <a:pt x="5651242" y="2413154"/>
                </a:cubicBezTo>
                <a:close/>
                <a:moveTo>
                  <a:pt x="5020065" y="2342697"/>
                </a:moveTo>
                <a:cubicBezTo>
                  <a:pt x="5034156" y="2342697"/>
                  <a:pt x="5034156" y="2342697"/>
                  <a:pt x="5034156" y="2342697"/>
                </a:cubicBezTo>
                <a:cubicBezTo>
                  <a:pt x="5034156" y="2342697"/>
                  <a:pt x="5034156" y="2342697"/>
                  <a:pt x="5062339" y="2342697"/>
                </a:cubicBezTo>
                <a:cubicBezTo>
                  <a:pt x="5076431" y="2356512"/>
                  <a:pt x="5076431" y="2356512"/>
                  <a:pt x="5090522" y="2370327"/>
                </a:cubicBezTo>
                <a:cubicBezTo>
                  <a:pt x="5090522" y="2384142"/>
                  <a:pt x="5090522" y="2384142"/>
                  <a:pt x="5090522" y="2384142"/>
                </a:cubicBezTo>
                <a:cubicBezTo>
                  <a:pt x="5104613" y="2384142"/>
                  <a:pt x="5104613" y="2397957"/>
                  <a:pt x="5118705" y="2397957"/>
                </a:cubicBezTo>
                <a:cubicBezTo>
                  <a:pt x="5132796" y="2411772"/>
                  <a:pt x="5132796" y="2425588"/>
                  <a:pt x="5160979" y="2425588"/>
                </a:cubicBezTo>
                <a:cubicBezTo>
                  <a:pt x="5160979" y="2439403"/>
                  <a:pt x="5175070" y="2439403"/>
                  <a:pt x="5175070" y="2453218"/>
                </a:cubicBezTo>
                <a:cubicBezTo>
                  <a:pt x="5175070" y="2453218"/>
                  <a:pt x="5175070" y="2453218"/>
                  <a:pt x="5189162" y="2453218"/>
                </a:cubicBezTo>
                <a:cubicBezTo>
                  <a:pt x="5189162" y="2453218"/>
                  <a:pt x="5189162" y="2453218"/>
                  <a:pt x="5189162" y="2467033"/>
                </a:cubicBezTo>
                <a:cubicBezTo>
                  <a:pt x="5189162" y="2480848"/>
                  <a:pt x="5189162" y="2480848"/>
                  <a:pt x="5203253" y="2480848"/>
                </a:cubicBezTo>
                <a:cubicBezTo>
                  <a:pt x="5203253" y="2494663"/>
                  <a:pt x="5203253" y="2494663"/>
                  <a:pt x="5217345" y="2508478"/>
                </a:cubicBezTo>
                <a:cubicBezTo>
                  <a:pt x="5217345" y="2508478"/>
                  <a:pt x="5231436" y="2508478"/>
                  <a:pt x="5231436" y="2522293"/>
                </a:cubicBezTo>
                <a:lnTo>
                  <a:pt x="5231436" y="2517372"/>
                </a:lnTo>
                <a:cubicBezTo>
                  <a:pt x="5231436" y="2513702"/>
                  <a:pt x="5231436" y="2510032"/>
                  <a:pt x="5231436" y="2510032"/>
                </a:cubicBezTo>
                <a:cubicBezTo>
                  <a:pt x="5231436" y="2495354"/>
                  <a:pt x="5219693" y="2510032"/>
                  <a:pt x="5219693" y="2495354"/>
                </a:cubicBezTo>
                <a:cubicBezTo>
                  <a:pt x="5219693" y="2495354"/>
                  <a:pt x="5231436" y="2495354"/>
                  <a:pt x="5231436" y="2495354"/>
                </a:cubicBezTo>
                <a:cubicBezTo>
                  <a:pt x="5231436" y="2495354"/>
                  <a:pt x="5231436" y="2510032"/>
                  <a:pt x="5243179" y="2510032"/>
                </a:cubicBezTo>
                <a:cubicBezTo>
                  <a:pt x="5243179" y="2524711"/>
                  <a:pt x="5243179" y="2524711"/>
                  <a:pt x="5243179" y="2524711"/>
                </a:cubicBezTo>
                <a:cubicBezTo>
                  <a:pt x="5243179" y="2524711"/>
                  <a:pt x="5231436" y="2524711"/>
                  <a:pt x="5231436" y="2524711"/>
                </a:cubicBezTo>
                <a:lnTo>
                  <a:pt x="5231436" y="2525747"/>
                </a:lnTo>
                <a:cubicBezTo>
                  <a:pt x="5231436" y="2529201"/>
                  <a:pt x="5231436" y="2536109"/>
                  <a:pt x="5231436" y="2549924"/>
                </a:cubicBezTo>
                <a:cubicBezTo>
                  <a:pt x="5217345" y="2549924"/>
                  <a:pt x="5217345" y="2563739"/>
                  <a:pt x="5217345" y="2577554"/>
                </a:cubicBezTo>
                <a:cubicBezTo>
                  <a:pt x="5217345" y="2577554"/>
                  <a:pt x="5217345" y="2577554"/>
                  <a:pt x="5203253" y="2577554"/>
                </a:cubicBezTo>
                <a:cubicBezTo>
                  <a:pt x="5203253" y="2577554"/>
                  <a:pt x="5189162" y="2563739"/>
                  <a:pt x="5189162" y="2563739"/>
                </a:cubicBezTo>
                <a:cubicBezTo>
                  <a:pt x="5175070" y="2549924"/>
                  <a:pt x="5160979" y="2536109"/>
                  <a:pt x="5146888" y="2536109"/>
                </a:cubicBezTo>
                <a:cubicBezTo>
                  <a:pt x="5132796" y="2508478"/>
                  <a:pt x="5132796" y="2494663"/>
                  <a:pt x="5118705" y="2480848"/>
                </a:cubicBezTo>
                <a:cubicBezTo>
                  <a:pt x="5118705" y="2480848"/>
                  <a:pt x="5118705" y="2467033"/>
                  <a:pt x="5118705" y="2467033"/>
                </a:cubicBezTo>
                <a:cubicBezTo>
                  <a:pt x="5118705" y="2467033"/>
                  <a:pt x="5118705" y="2467033"/>
                  <a:pt x="5118705" y="2453218"/>
                </a:cubicBezTo>
                <a:cubicBezTo>
                  <a:pt x="5104613" y="2453218"/>
                  <a:pt x="5104613" y="2453218"/>
                  <a:pt x="5104613" y="2453218"/>
                </a:cubicBezTo>
                <a:cubicBezTo>
                  <a:pt x="5104613" y="2453218"/>
                  <a:pt x="5090522" y="2439403"/>
                  <a:pt x="5090522" y="2425588"/>
                </a:cubicBezTo>
                <a:cubicBezTo>
                  <a:pt x="5090522" y="2411772"/>
                  <a:pt x="5076431" y="2411772"/>
                  <a:pt x="5062339" y="2397957"/>
                </a:cubicBezTo>
                <a:cubicBezTo>
                  <a:pt x="5062339" y="2397957"/>
                  <a:pt x="5062339" y="2397957"/>
                  <a:pt x="5062339" y="2384142"/>
                </a:cubicBezTo>
                <a:cubicBezTo>
                  <a:pt x="5048248" y="2370327"/>
                  <a:pt x="5048248" y="2370327"/>
                  <a:pt x="5034156" y="2370327"/>
                </a:cubicBezTo>
                <a:cubicBezTo>
                  <a:pt x="5034156" y="2370327"/>
                  <a:pt x="5020065" y="2356512"/>
                  <a:pt x="5020065" y="2342697"/>
                </a:cubicBezTo>
                <a:close/>
                <a:moveTo>
                  <a:pt x="5441130" y="2313340"/>
                </a:moveTo>
                <a:cubicBezTo>
                  <a:pt x="5455389" y="2313340"/>
                  <a:pt x="5455389" y="2313340"/>
                  <a:pt x="5455389" y="2327500"/>
                </a:cubicBezTo>
                <a:cubicBezTo>
                  <a:pt x="5455389" y="2341661"/>
                  <a:pt x="5483907" y="2327500"/>
                  <a:pt x="5483907" y="2341661"/>
                </a:cubicBezTo>
                <a:cubicBezTo>
                  <a:pt x="5483907" y="2355821"/>
                  <a:pt x="5469648" y="2355821"/>
                  <a:pt x="5469648" y="2355821"/>
                </a:cubicBezTo>
                <a:cubicBezTo>
                  <a:pt x="5469648" y="2369982"/>
                  <a:pt x="5455389" y="2369982"/>
                  <a:pt x="5455389" y="2369982"/>
                </a:cubicBezTo>
                <a:cubicBezTo>
                  <a:pt x="5455389" y="2369982"/>
                  <a:pt x="5455389" y="2369982"/>
                  <a:pt x="5455389" y="2384142"/>
                </a:cubicBezTo>
                <a:cubicBezTo>
                  <a:pt x="5455389" y="2398303"/>
                  <a:pt x="5469648" y="2440784"/>
                  <a:pt x="5483907" y="2440784"/>
                </a:cubicBezTo>
                <a:cubicBezTo>
                  <a:pt x="5483907" y="2440784"/>
                  <a:pt x="5469648" y="2440784"/>
                  <a:pt x="5469648" y="2440784"/>
                </a:cubicBezTo>
                <a:cubicBezTo>
                  <a:pt x="5455389" y="2440784"/>
                  <a:pt x="5455389" y="2440784"/>
                  <a:pt x="5455389" y="2440784"/>
                </a:cubicBezTo>
                <a:cubicBezTo>
                  <a:pt x="5455389" y="2440784"/>
                  <a:pt x="5455389" y="2440784"/>
                  <a:pt x="5455389" y="2454945"/>
                </a:cubicBezTo>
                <a:cubicBezTo>
                  <a:pt x="5455389" y="2469105"/>
                  <a:pt x="5441130" y="2469105"/>
                  <a:pt x="5441130" y="2483266"/>
                </a:cubicBezTo>
                <a:cubicBezTo>
                  <a:pt x="5441130" y="2483266"/>
                  <a:pt x="5426870" y="2497426"/>
                  <a:pt x="5426870" y="2497426"/>
                </a:cubicBezTo>
                <a:cubicBezTo>
                  <a:pt x="5426870" y="2511586"/>
                  <a:pt x="5426870" y="2511586"/>
                  <a:pt x="5426870" y="2511586"/>
                </a:cubicBezTo>
                <a:cubicBezTo>
                  <a:pt x="5426870" y="2525747"/>
                  <a:pt x="5426870" y="2525747"/>
                  <a:pt x="5426870" y="2539907"/>
                </a:cubicBezTo>
                <a:cubicBezTo>
                  <a:pt x="5412611" y="2539907"/>
                  <a:pt x="5412611" y="2554068"/>
                  <a:pt x="5398352" y="2554068"/>
                </a:cubicBezTo>
                <a:cubicBezTo>
                  <a:pt x="5398352" y="2554068"/>
                  <a:pt x="5398352" y="2539907"/>
                  <a:pt x="5398352" y="2539907"/>
                </a:cubicBezTo>
                <a:cubicBezTo>
                  <a:pt x="5384093" y="2539907"/>
                  <a:pt x="5369834" y="2525747"/>
                  <a:pt x="5369834" y="2525747"/>
                </a:cubicBezTo>
                <a:cubicBezTo>
                  <a:pt x="5355575" y="2525747"/>
                  <a:pt x="5355575" y="2539907"/>
                  <a:pt x="5341316" y="2539907"/>
                </a:cubicBezTo>
                <a:cubicBezTo>
                  <a:pt x="5341316" y="2539907"/>
                  <a:pt x="5341316" y="2525747"/>
                  <a:pt x="5341316" y="2525747"/>
                </a:cubicBezTo>
                <a:cubicBezTo>
                  <a:pt x="5341316" y="2525747"/>
                  <a:pt x="5327056" y="2525747"/>
                  <a:pt x="5327056" y="2525747"/>
                </a:cubicBezTo>
                <a:cubicBezTo>
                  <a:pt x="5298538" y="2525747"/>
                  <a:pt x="5312797" y="2497426"/>
                  <a:pt x="5298538" y="2483266"/>
                </a:cubicBezTo>
                <a:cubicBezTo>
                  <a:pt x="5298538" y="2469105"/>
                  <a:pt x="5298538" y="2469105"/>
                  <a:pt x="5298538" y="2469105"/>
                </a:cubicBezTo>
                <a:cubicBezTo>
                  <a:pt x="5284279" y="2469105"/>
                  <a:pt x="5284279" y="2440784"/>
                  <a:pt x="5284279" y="2440784"/>
                </a:cubicBezTo>
                <a:cubicBezTo>
                  <a:pt x="5284279" y="2426624"/>
                  <a:pt x="5298538" y="2440784"/>
                  <a:pt x="5312797" y="2440784"/>
                </a:cubicBezTo>
                <a:cubicBezTo>
                  <a:pt x="5327056" y="2440784"/>
                  <a:pt x="5327056" y="2412463"/>
                  <a:pt x="5341316" y="2398303"/>
                </a:cubicBezTo>
                <a:cubicBezTo>
                  <a:pt x="5341316" y="2398303"/>
                  <a:pt x="5341316" y="2398303"/>
                  <a:pt x="5355575" y="2398303"/>
                </a:cubicBezTo>
                <a:cubicBezTo>
                  <a:pt x="5369834" y="2398303"/>
                  <a:pt x="5369834" y="2384142"/>
                  <a:pt x="5369834" y="2384142"/>
                </a:cubicBezTo>
                <a:cubicBezTo>
                  <a:pt x="5369834" y="2369982"/>
                  <a:pt x="5369834" y="2369982"/>
                  <a:pt x="5369834" y="2369982"/>
                </a:cubicBezTo>
                <a:cubicBezTo>
                  <a:pt x="5384093" y="2369982"/>
                  <a:pt x="5384093" y="2369982"/>
                  <a:pt x="5384093" y="2369982"/>
                </a:cubicBezTo>
                <a:cubicBezTo>
                  <a:pt x="5384093" y="2369982"/>
                  <a:pt x="5384093" y="2355821"/>
                  <a:pt x="5384093" y="2355821"/>
                </a:cubicBezTo>
                <a:cubicBezTo>
                  <a:pt x="5398352" y="2355821"/>
                  <a:pt x="5412611" y="2355821"/>
                  <a:pt x="5412611" y="2341661"/>
                </a:cubicBezTo>
                <a:cubicBezTo>
                  <a:pt x="5412611" y="2341661"/>
                  <a:pt x="5426870" y="2313340"/>
                  <a:pt x="5441130" y="2313340"/>
                </a:cubicBezTo>
                <a:close/>
                <a:moveTo>
                  <a:pt x="4726494" y="2254626"/>
                </a:moveTo>
                <a:cubicBezTo>
                  <a:pt x="4741172" y="2268717"/>
                  <a:pt x="4755851" y="2268717"/>
                  <a:pt x="4755851" y="2296900"/>
                </a:cubicBezTo>
                <a:cubicBezTo>
                  <a:pt x="4755851" y="2310991"/>
                  <a:pt x="4755851" y="2325083"/>
                  <a:pt x="4741172" y="2325083"/>
                </a:cubicBezTo>
                <a:cubicBezTo>
                  <a:pt x="4726494" y="2325083"/>
                  <a:pt x="4726494" y="2325083"/>
                  <a:pt x="4726494" y="2310991"/>
                </a:cubicBezTo>
                <a:cubicBezTo>
                  <a:pt x="4726494" y="2282809"/>
                  <a:pt x="4726494" y="2268717"/>
                  <a:pt x="4726494" y="2254626"/>
                </a:cubicBezTo>
                <a:close/>
                <a:moveTo>
                  <a:pt x="5481950" y="2244840"/>
                </a:moveTo>
                <a:lnTo>
                  <a:pt x="5475100" y="2263677"/>
                </a:lnTo>
                <a:cubicBezTo>
                  <a:pt x="5471675" y="2268815"/>
                  <a:pt x="5468250" y="2272240"/>
                  <a:pt x="5468250" y="2272240"/>
                </a:cubicBezTo>
                <a:cubicBezTo>
                  <a:pt x="5468250" y="2272240"/>
                  <a:pt x="5468250" y="2272240"/>
                  <a:pt x="5454550" y="2272240"/>
                </a:cubicBezTo>
                <a:close/>
                <a:moveTo>
                  <a:pt x="5577850" y="2242883"/>
                </a:moveTo>
                <a:cubicBezTo>
                  <a:pt x="5577850" y="2242883"/>
                  <a:pt x="5577850" y="2242883"/>
                  <a:pt x="5595464" y="2242883"/>
                </a:cubicBezTo>
                <a:cubicBezTo>
                  <a:pt x="5595464" y="2254626"/>
                  <a:pt x="5577850" y="2254626"/>
                  <a:pt x="5577850" y="2254626"/>
                </a:cubicBezTo>
                <a:cubicBezTo>
                  <a:pt x="5577850" y="2242883"/>
                  <a:pt x="5577850" y="2242883"/>
                  <a:pt x="5577850" y="2242883"/>
                </a:cubicBezTo>
                <a:close/>
                <a:moveTo>
                  <a:pt x="2037383" y="2242883"/>
                </a:moveTo>
                <a:cubicBezTo>
                  <a:pt x="2037383" y="2242883"/>
                  <a:pt x="2037383" y="2254626"/>
                  <a:pt x="2037383" y="2254626"/>
                </a:cubicBezTo>
                <a:cubicBezTo>
                  <a:pt x="2037383" y="2254626"/>
                  <a:pt x="2019769" y="2254626"/>
                  <a:pt x="2019769" y="2254626"/>
                </a:cubicBezTo>
                <a:cubicBezTo>
                  <a:pt x="2019769" y="2242883"/>
                  <a:pt x="2037383" y="2242883"/>
                  <a:pt x="2037383" y="2242883"/>
                </a:cubicBezTo>
                <a:close/>
                <a:moveTo>
                  <a:pt x="5089964" y="2242212"/>
                </a:moveTo>
                <a:cubicBezTo>
                  <a:pt x="5089964" y="2256248"/>
                  <a:pt x="5117874" y="2256248"/>
                  <a:pt x="5117874" y="2270283"/>
                </a:cubicBezTo>
                <a:cubicBezTo>
                  <a:pt x="5117874" y="2284319"/>
                  <a:pt x="5117874" y="2298354"/>
                  <a:pt x="5117874" y="2298354"/>
                </a:cubicBezTo>
                <a:cubicBezTo>
                  <a:pt x="5145784" y="2312390"/>
                  <a:pt x="5187648" y="2326425"/>
                  <a:pt x="5187648" y="2354496"/>
                </a:cubicBezTo>
                <a:cubicBezTo>
                  <a:pt x="5187648" y="2368532"/>
                  <a:pt x="5173694" y="2368532"/>
                  <a:pt x="5173694" y="2368532"/>
                </a:cubicBezTo>
                <a:cubicBezTo>
                  <a:pt x="5173694" y="2382567"/>
                  <a:pt x="5187648" y="2396603"/>
                  <a:pt x="5187648" y="2396603"/>
                </a:cubicBezTo>
                <a:cubicBezTo>
                  <a:pt x="5187648" y="2410638"/>
                  <a:pt x="5187648" y="2410638"/>
                  <a:pt x="5201604" y="2424674"/>
                </a:cubicBezTo>
                <a:cubicBezTo>
                  <a:pt x="5187648" y="2424674"/>
                  <a:pt x="5187648" y="2424674"/>
                  <a:pt x="5187648" y="2424674"/>
                </a:cubicBezTo>
                <a:cubicBezTo>
                  <a:pt x="5173694" y="2424674"/>
                  <a:pt x="5173694" y="2424674"/>
                  <a:pt x="5173694" y="2424674"/>
                </a:cubicBezTo>
                <a:cubicBezTo>
                  <a:pt x="5145784" y="2410638"/>
                  <a:pt x="5131829" y="2396603"/>
                  <a:pt x="5117874" y="2368532"/>
                </a:cubicBezTo>
                <a:cubicBezTo>
                  <a:pt x="5117874" y="2340461"/>
                  <a:pt x="5117874" y="2326425"/>
                  <a:pt x="5103919" y="2312390"/>
                </a:cubicBezTo>
                <a:cubicBezTo>
                  <a:pt x="5103919" y="2298354"/>
                  <a:pt x="5103919" y="2270283"/>
                  <a:pt x="5089964" y="2270283"/>
                </a:cubicBezTo>
                <a:cubicBezTo>
                  <a:pt x="5089964" y="2270283"/>
                  <a:pt x="5089964" y="2270283"/>
                  <a:pt x="5076009" y="2270283"/>
                </a:cubicBezTo>
                <a:cubicBezTo>
                  <a:pt x="5076009" y="2256248"/>
                  <a:pt x="5076009" y="2256248"/>
                  <a:pt x="5089964" y="2242212"/>
                </a:cubicBezTo>
                <a:close/>
                <a:moveTo>
                  <a:pt x="5566107" y="2231140"/>
                </a:moveTo>
                <a:cubicBezTo>
                  <a:pt x="5566107" y="2237990"/>
                  <a:pt x="5566107" y="2241415"/>
                  <a:pt x="5566107" y="2244840"/>
                </a:cubicBezTo>
                <a:lnTo>
                  <a:pt x="5566107" y="2254626"/>
                </a:lnTo>
                <a:lnTo>
                  <a:pt x="5566107" y="2258540"/>
                </a:lnTo>
                <a:cubicBezTo>
                  <a:pt x="5566107" y="2258540"/>
                  <a:pt x="5566107" y="2261965"/>
                  <a:pt x="5566107" y="2265390"/>
                </a:cubicBezTo>
                <a:lnTo>
                  <a:pt x="5566107" y="2271401"/>
                </a:lnTo>
                <a:cubicBezTo>
                  <a:pt x="5580786" y="2271401"/>
                  <a:pt x="5580786" y="2285660"/>
                  <a:pt x="5580786" y="2285660"/>
                </a:cubicBezTo>
                <a:cubicBezTo>
                  <a:pt x="5580786" y="2271401"/>
                  <a:pt x="5580786" y="2271401"/>
                  <a:pt x="5595464" y="2271401"/>
                </a:cubicBezTo>
                <a:cubicBezTo>
                  <a:pt x="5595464" y="2257142"/>
                  <a:pt x="5595464" y="2271401"/>
                  <a:pt x="5610142" y="2257142"/>
                </a:cubicBezTo>
                <a:cubicBezTo>
                  <a:pt x="5624821" y="2257142"/>
                  <a:pt x="5624821" y="2299919"/>
                  <a:pt x="5624821" y="2299919"/>
                </a:cubicBezTo>
                <a:cubicBezTo>
                  <a:pt x="5624821" y="2314179"/>
                  <a:pt x="5624821" y="2314179"/>
                  <a:pt x="5624821" y="2328438"/>
                </a:cubicBezTo>
                <a:cubicBezTo>
                  <a:pt x="5624821" y="2328438"/>
                  <a:pt x="5610142" y="2314179"/>
                  <a:pt x="5610142" y="2314179"/>
                </a:cubicBezTo>
                <a:cubicBezTo>
                  <a:pt x="5610142" y="2314179"/>
                  <a:pt x="5610142" y="2328438"/>
                  <a:pt x="5610142" y="2328438"/>
                </a:cubicBezTo>
                <a:cubicBezTo>
                  <a:pt x="5610142" y="2328438"/>
                  <a:pt x="5610142" y="2342697"/>
                  <a:pt x="5610142" y="2342697"/>
                </a:cubicBezTo>
                <a:cubicBezTo>
                  <a:pt x="5610142" y="2342697"/>
                  <a:pt x="5595464" y="2342697"/>
                  <a:pt x="5595464" y="2328438"/>
                </a:cubicBezTo>
                <a:cubicBezTo>
                  <a:pt x="5580786" y="2328438"/>
                  <a:pt x="5580786" y="2328438"/>
                  <a:pt x="5580786" y="2314179"/>
                </a:cubicBezTo>
                <a:cubicBezTo>
                  <a:pt x="5580786" y="2299919"/>
                  <a:pt x="5580786" y="2299919"/>
                  <a:pt x="5580786" y="2299919"/>
                </a:cubicBezTo>
                <a:cubicBezTo>
                  <a:pt x="5580786" y="2299919"/>
                  <a:pt x="5580786" y="2299919"/>
                  <a:pt x="5566107" y="2299919"/>
                </a:cubicBezTo>
                <a:cubicBezTo>
                  <a:pt x="5566107" y="2299919"/>
                  <a:pt x="5551428" y="2299919"/>
                  <a:pt x="5551428" y="2299919"/>
                </a:cubicBezTo>
                <a:cubicBezTo>
                  <a:pt x="5551428" y="2299919"/>
                  <a:pt x="5551428" y="2328438"/>
                  <a:pt x="5536750" y="2328438"/>
                </a:cubicBezTo>
                <a:cubicBezTo>
                  <a:pt x="5536750" y="2328438"/>
                  <a:pt x="5536750" y="2314179"/>
                  <a:pt x="5536750" y="2314179"/>
                </a:cubicBezTo>
                <a:cubicBezTo>
                  <a:pt x="5536750" y="2299919"/>
                  <a:pt x="5536750" y="2299919"/>
                  <a:pt x="5536750" y="2299919"/>
                </a:cubicBezTo>
                <a:cubicBezTo>
                  <a:pt x="5536750" y="2299919"/>
                  <a:pt x="5551428" y="2285660"/>
                  <a:pt x="5551428" y="2285660"/>
                </a:cubicBezTo>
                <a:cubicBezTo>
                  <a:pt x="5558768" y="2285660"/>
                  <a:pt x="5558768" y="2282096"/>
                  <a:pt x="5558768" y="2278531"/>
                </a:cubicBezTo>
                <a:lnTo>
                  <a:pt x="5565762" y="2271736"/>
                </a:lnTo>
                <a:lnTo>
                  <a:pt x="5560235" y="2263677"/>
                </a:lnTo>
                <a:cubicBezTo>
                  <a:pt x="5557300" y="2258540"/>
                  <a:pt x="5554364" y="2251690"/>
                  <a:pt x="5554364" y="2244840"/>
                </a:cubicBezTo>
                <a:cubicBezTo>
                  <a:pt x="5554364" y="2244840"/>
                  <a:pt x="5566107" y="2231140"/>
                  <a:pt x="5566107" y="2231140"/>
                </a:cubicBezTo>
                <a:close/>
                <a:moveTo>
                  <a:pt x="5495650" y="2231140"/>
                </a:moveTo>
                <a:cubicBezTo>
                  <a:pt x="5495650" y="2231140"/>
                  <a:pt x="5495650" y="2244840"/>
                  <a:pt x="5495650" y="2244840"/>
                </a:cubicBezTo>
                <a:cubicBezTo>
                  <a:pt x="5495650" y="2244840"/>
                  <a:pt x="5495650" y="2244840"/>
                  <a:pt x="5493938" y="2244840"/>
                </a:cubicBezTo>
                <a:lnTo>
                  <a:pt x="5481950" y="2244840"/>
                </a:lnTo>
                <a:close/>
                <a:moveTo>
                  <a:pt x="5577850" y="2213526"/>
                </a:moveTo>
                <a:cubicBezTo>
                  <a:pt x="5577850" y="2213526"/>
                  <a:pt x="5592528" y="2213526"/>
                  <a:pt x="5592528" y="2213526"/>
                </a:cubicBezTo>
                <a:cubicBezTo>
                  <a:pt x="5592528" y="2213526"/>
                  <a:pt x="5607207" y="2213526"/>
                  <a:pt x="5607207" y="2213526"/>
                </a:cubicBezTo>
                <a:cubicBezTo>
                  <a:pt x="5607207" y="2213526"/>
                  <a:pt x="5607207" y="2228204"/>
                  <a:pt x="5607207" y="2228204"/>
                </a:cubicBezTo>
                <a:cubicBezTo>
                  <a:pt x="5607207" y="2228204"/>
                  <a:pt x="5607207" y="2228204"/>
                  <a:pt x="5592528" y="2228204"/>
                </a:cubicBezTo>
                <a:cubicBezTo>
                  <a:pt x="5577850" y="2228204"/>
                  <a:pt x="5577850" y="2213526"/>
                  <a:pt x="5577850" y="2213526"/>
                </a:cubicBezTo>
                <a:close/>
                <a:moveTo>
                  <a:pt x="5536750" y="2201783"/>
                </a:moveTo>
                <a:cubicBezTo>
                  <a:pt x="5551428" y="2215483"/>
                  <a:pt x="5566107" y="2215483"/>
                  <a:pt x="5566107" y="2215483"/>
                </a:cubicBezTo>
                <a:cubicBezTo>
                  <a:pt x="5566107" y="2229183"/>
                  <a:pt x="5536750" y="2229183"/>
                  <a:pt x="5536750" y="2242883"/>
                </a:cubicBezTo>
                <a:cubicBezTo>
                  <a:pt x="5536750" y="2229183"/>
                  <a:pt x="5536750" y="2215483"/>
                  <a:pt x="5536750" y="2201783"/>
                </a:cubicBezTo>
                <a:close/>
                <a:moveTo>
                  <a:pt x="5577850" y="2184169"/>
                </a:moveTo>
                <a:cubicBezTo>
                  <a:pt x="5592528" y="2184169"/>
                  <a:pt x="5592528" y="2184169"/>
                  <a:pt x="5592528" y="2184169"/>
                </a:cubicBezTo>
                <a:cubicBezTo>
                  <a:pt x="5592528" y="2198847"/>
                  <a:pt x="5592528" y="2198847"/>
                  <a:pt x="5592528" y="2198847"/>
                </a:cubicBezTo>
                <a:cubicBezTo>
                  <a:pt x="5592528" y="2198847"/>
                  <a:pt x="5592528" y="2213526"/>
                  <a:pt x="5592528" y="2213526"/>
                </a:cubicBezTo>
                <a:cubicBezTo>
                  <a:pt x="5592528" y="2198847"/>
                  <a:pt x="5577850" y="2198847"/>
                  <a:pt x="5577850" y="2184169"/>
                </a:cubicBezTo>
                <a:close/>
                <a:moveTo>
                  <a:pt x="5566107" y="2184169"/>
                </a:moveTo>
                <a:cubicBezTo>
                  <a:pt x="5566107" y="2198847"/>
                  <a:pt x="5577850" y="2198847"/>
                  <a:pt x="5577850" y="2198847"/>
                </a:cubicBezTo>
                <a:cubicBezTo>
                  <a:pt x="5577850" y="2213526"/>
                  <a:pt x="5566107" y="2198847"/>
                  <a:pt x="5566107" y="2198847"/>
                </a:cubicBezTo>
                <a:cubicBezTo>
                  <a:pt x="5566107" y="2198847"/>
                  <a:pt x="5566107" y="2198847"/>
                  <a:pt x="5554364" y="2198847"/>
                </a:cubicBezTo>
                <a:cubicBezTo>
                  <a:pt x="5554364" y="2198847"/>
                  <a:pt x="5554364" y="2184169"/>
                  <a:pt x="5566107" y="2184169"/>
                </a:cubicBezTo>
                <a:close/>
                <a:moveTo>
                  <a:pt x="4239166" y="2184169"/>
                </a:moveTo>
                <a:cubicBezTo>
                  <a:pt x="4239166" y="2201783"/>
                  <a:pt x="4227423" y="2201783"/>
                  <a:pt x="4227423" y="2201783"/>
                </a:cubicBezTo>
                <a:cubicBezTo>
                  <a:pt x="4227423" y="2184169"/>
                  <a:pt x="4227423" y="2184169"/>
                  <a:pt x="4239166" y="2184169"/>
                </a:cubicBezTo>
                <a:close/>
                <a:moveTo>
                  <a:pt x="5513264" y="2172426"/>
                </a:moveTo>
                <a:cubicBezTo>
                  <a:pt x="5525007" y="2172426"/>
                  <a:pt x="5525007" y="2172426"/>
                  <a:pt x="5525007" y="2187104"/>
                </a:cubicBezTo>
                <a:cubicBezTo>
                  <a:pt x="5525007" y="2187104"/>
                  <a:pt x="5525007" y="2201783"/>
                  <a:pt x="5525007" y="2201783"/>
                </a:cubicBezTo>
                <a:cubicBezTo>
                  <a:pt x="5525007" y="2201783"/>
                  <a:pt x="5513264" y="2172426"/>
                  <a:pt x="5513264" y="2172426"/>
                </a:cubicBezTo>
                <a:close/>
                <a:moveTo>
                  <a:pt x="5545615" y="2168051"/>
                </a:moveTo>
                <a:lnTo>
                  <a:pt x="5550450" y="2170469"/>
                </a:lnTo>
                <a:cubicBezTo>
                  <a:pt x="5550450" y="2170469"/>
                  <a:pt x="5547025" y="2170469"/>
                  <a:pt x="5545313" y="2168756"/>
                </a:cubicBezTo>
                <a:close/>
                <a:moveTo>
                  <a:pt x="5564150" y="2156769"/>
                </a:moveTo>
                <a:cubicBezTo>
                  <a:pt x="5564150" y="2170469"/>
                  <a:pt x="5564150" y="2170469"/>
                  <a:pt x="5564150" y="2170469"/>
                </a:cubicBezTo>
                <a:cubicBezTo>
                  <a:pt x="5564150" y="2170469"/>
                  <a:pt x="5564150" y="2170469"/>
                  <a:pt x="5577850" y="2170469"/>
                </a:cubicBezTo>
                <a:cubicBezTo>
                  <a:pt x="5577850" y="2184169"/>
                  <a:pt x="5577850" y="2184169"/>
                  <a:pt x="5577850" y="2184169"/>
                </a:cubicBezTo>
                <a:cubicBezTo>
                  <a:pt x="5577850" y="2184169"/>
                  <a:pt x="5577850" y="2184169"/>
                  <a:pt x="5576138" y="2184169"/>
                </a:cubicBezTo>
                <a:lnTo>
                  <a:pt x="5566107" y="2184169"/>
                </a:lnTo>
                <a:lnTo>
                  <a:pt x="5564150" y="2184169"/>
                </a:lnTo>
                <a:cubicBezTo>
                  <a:pt x="5564150" y="2177319"/>
                  <a:pt x="5560725" y="2173894"/>
                  <a:pt x="5557300" y="2170469"/>
                </a:cubicBezTo>
                <a:lnTo>
                  <a:pt x="5555778" y="2167424"/>
                </a:lnTo>
                <a:lnTo>
                  <a:pt x="5562438" y="2163619"/>
                </a:lnTo>
                <a:cubicBezTo>
                  <a:pt x="5564150" y="2160194"/>
                  <a:pt x="5564150" y="2156769"/>
                  <a:pt x="5564150" y="2156769"/>
                </a:cubicBezTo>
                <a:close/>
                <a:moveTo>
                  <a:pt x="5550450" y="2156769"/>
                </a:moveTo>
                <a:lnTo>
                  <a:pt x="5555778" y="2167424"/>
                </a:lnTo>
                <a:lnTo>
                  <a:pt x="5550450" y="2170469"/>
                </a:lnTo>
                <a:cubicBezTo>
                  <a:pt x="5550450" y="2170469"/>
                  <a:pt x="5550450" y="2168756"/>
                  <a:pt x="5550236" y="2166188"/>
                </a:cubicBezTo>
                <a:lnTo>
                  <a:pt x="5549201" y="2159683"/>
                </a:lnTo>
                <a:close/>
                <a:moveTo>
                  <a:pt x="5509350" y="2060869"/>
                </a:moveTo>
                <a:cubicBezTo>
                  <a:pt x="5509350" y="2060869"/>
                  <a:pt x="5509350" y="2074569"/>
                  <a:pt x="5509350" y="2074569"/>
                </a:cubicBezTo>
                <a:cubicBezTo>
                  <a:pt x="5523050" y="2074569"/>
                  <a:pt x="5523050" y="2060869"/>
                  <a:pt x="5523050" y="2060869"/>
                </a:cubicBezTo>
                <a:cubicBezTo>
                  <a:pt x="5523050" y="2060869"/>
                  <a:pt x="5523050" y="2074569"/>
                  <a:pt x="5523050" y="2074569"/>
                </a:cubicBezTo>
                <a:cubicBezTo>
                  <a:pt x="5523050" y="2074569"/>
                  <a:pt x="5536750" y="2088269"/>
                  <a:pt x="5536750" y="2101969"/>
                </a:cubicBezTo>
                <a:cubicBezTo>
                  <a:pt x="5536750" y="2115669"/>
                  <a:pt x="5523050" y="2115669"/>
                  <a:pt x="5523050" y="2129369"/>
                </a:cubicBezTo>
                <a:cubicBezTo>
                  <a:pt x="5523050" y="2143069"/>
                  <a:pt x="5523050" y="2156769"/>
                  <a:pt x="5536750" y="2156769"/>
                </a:cubicBezTo>
                <a:cubicBezTo>
                  <a:pt x="5536750" y="2156769"/>
                  <a:pt x="5536750" y="2143069"/>
                  <a:pt x="5536750" y="2143069"/>
                </a:cubicBezTo>
                <a:cubicBezTo>
                  <a:pt x="5543600" y="2143069"/>
                  <a:pt x="5547025" y="2149919"/>
                  <a:pt x="5548738" y="2156769"/>
                </a:cubicBezTo>
                <a:lnTo>
                  <a:pt x="5549201" y="2159683"/>
                </a:lnTo>
                <a:lnTo>
                  <a:pt x="5545615" y="2168051"/>
                </a:lnTo>
                <a:lnTo>
                  <a:pt x="5536750" y="2163619"/>
                </a:lnTo>
                <a:cubicBezTo>
                  <a:pt x="5533325" y="2160194"/>
                  <a:pt x="5529900" y="2156769"/>
                  <a:pt x="5523050" y="2156769"/>
                </a:cubicBezTo>
                <a:cubicBezTo>
                  <a:pt x="5509350" y="2156769"/>
                  <a:pt x="5509350" y="2156769"/>
                  <a:pt x="5509350" y="2156769"/>
                </a:cubicBezTo>
                <a:cubicBezTo>
                  <a:pt x="5509350" y="2143069"/>
                  <a:pt x="5509350" y="2143069"/>
                  <a:pt x="5509350" y="2143069"/>
                </a:cubicBezTo>
                <a:cubicBezTo>
                  <a:pt x="5509350" y="2143069"/>
                  <a:pt x="5495650" y="2143069"/>
                  <a:pt x="5495650" y="2129369"/>
                </a:cubicBezTo>
                <a:lnTo>
                  <a:pt x="5495650" y="2115669"/>
                </a:lnTo>
                <a:lnTo>
                  <a:pt x="5495650" y="2112244"/>
                </a:lnTo>
                <a:cubicBezTo>
                  <a:pt x="5495650" y="2110531"/>
                  <a:pt x="5495650" y="2109675"/>
                  <a:pt x="5495650" y="2110103"/>
                </a:cubicBezTo>
                <a:lnTo>
                  <a:pt x="5495650" y="2101969"/>
                </a:lnTo>
                <a:cubicBezTo>
                  <a:pt x="5495650" y="2098544"/>
                  <a:pt x="5495650" y="2095119"/>
                  <a:pt x="5495650" y="2088269"/>
                </a:cubicBezTo>
                <a:cubicBezTo>
                  <a:pt x="5495650" y="2088269"/>
                  <a:pt x="5495650" y="2074569"/>
                  <a:pt x="5495650" y="2074569"/>
                </a:cubicBezTo>
                <a:cubicBezTo>
                  <a:pt x="5495650" y="2060869"/>
                  <a:pt x="5495650" y="2060869"/>
                  <a:pt x="5509350" y="2060869"/>
                </a:cubicBezTo>
                <a:close/>
                <a:moveTo>
                  <a:pt x="1925826" y="2060869"/>
                </a:moveTo>
                <a:cubicBezTo>
                  <a:pt x="1925826" y="2060869"/>
                  <a:pt x="1955183" y="2072612"/>
                  <a:pt x="1955183" y="2072612"/>
                </a:cubicBezTo>
                <a:cubicBezTo>
                  <a:pt x="1955183" y="2072612"/>
                  <a:pt x="1940504" y="2072612"/>
                  <a:pt x="1940504" y="2072612"/>
                </a:cubicBezTo>
                <a:cubicBezTo>
                  <a:pt x="1925826" y="2072612"/>
                  <a:pt x="1925826" y="2072612"/>
                  <a:pt x="1925826" y="2072612"/>
                </a:cubicBezTo>
                <a:cubicBezTo>
                  <a:pt x="1925826" y="2060869"/>
                  <a:pt x="1925826" y="2060869"/>
                  <a:pt x="1925826" y="2060869"/>
                </a:cubicBezTo>
                <a:close/>
                <a:moveTo>
                  <a:pt x="1714455" y="2060869"/>
                </a:moveTo>
                <a:cubicBezTo>
                  <a:pt x="1729134" y="2060869"/>
                  <a:pt x="1729134" y="2075547"/>
                  <a:pt x="1743812" y="2075547"/>
                </a:cubicBezTo>
                <a:cubicBezTo>
                  <a:pt x="1729134" y="2075547"/>
                  <a:pt x="1729134" y="2090226"/>
                  <a:pt x="1714455" y="2090226"/>
                </a:cubicBezTo>
                <a:cubicBezTo>
                  <a:pt x="1714455" y="2090226"/>
                  <a:pt x="1714455" y="2075547"/>
                  <a:pt x="1714455" y="2075547"/>
                </a:cubicBezTo>
                <a:cubicBezTo>
                  <a:pt x="1714455" y="2060869"/>
                  <a:pt x="1714455" y="2060869"/>
                  <a:pt x="1714455" y="2060869"/>
                </a:cubicBezTo>
                <a:close/>
                <a:moveTo>
                  <a:pt x="1798857" y="2031512"/>
                </a:moveTo>
                <a:cubicBezTo>
                  <a:pt x="1798857" y="2031512"/>
                  <a:pt x="1812801" y="2031512"/>
                  <a:pt x="1812801" y="2031512"/>
                </a:cubicBezTo>
                <a:cubicBezTo>
                  <a:pt x="1812801" y="2031512"/>
                  <a:pt x="1812801" y="2031512"/>
                  <a:pt x="1826746" y="2031512"/>
                </a:cubicBezTo>
                <a:cubicBezTo>
                  <a:pt x="1826746" y="2031512"/>
                  <a:pt x="1840690" y="2031512"/>
                  <a:pt x="1840690" y="2031512"/>
                </a:cubicBezTo>
                <a:cubicBezTo>
                  <a:pt x="1868580" y="2031512"/>
                  <a:pt x="1868580" y="2046190"/>
                  <a:pt x="1882524" y="2060869"/>
                </a:cubicBezTo>
                <a:cubicBezTo>
                  <a:pt x="1882524" y="2060869"/>
                  <a:pt x="1882524" y="2060869"/>
                  <a:pt x="1882524" y="2046190"/>
                </a:cubicBezTo>
                <a:cubicBezTo>
                  <a:pt x="1882524" y="2060869"/>
                  <a:pt x="1896469" y="2060869"/>
                  <a:pt x="1896469" y="2075547"/>
                </a:cubicBezTo>
                <a:cubicBezTo>
                  <a:pt x="1896469" y="2075547"/>
                  <a:pt x="1896469" y="2075547"/>
                  <a:pt x="1868580" y="2075547"/>
                </a:cubicBezTo>
                <a:cubicBezTo>
                  <a:pt x="1868580" y="2075547"/>
                  <a:pt x="1868580" y="2075547"/>
                  <a:pt x="1854635" y="2075547"/>
                </a:cubicBezTo>
                <a:cubicBezTo>
                  <a:pt x="1840690" y="2075547"/>
                  <a:pt x="1840690" y="2090226"/>
                  <a:pt x="1840690" y="2090226"/>
                </a:cubicBezTo>
                <a:cubicBezTo>
                  <a:pt x="1826746" y="2090226"/>
                  <a:pt x="1826746" y="2075547"/>
                  <a:pt x="1826746" y="2075547"/>
                </a:cubicBezTo>
                <a:cubicBezTo>
                  <a:pt x="1826746" y="2075547"/>
                  <a:pt x="1812801" y="2075547"/>
                  <a:pt x="1798857" y="2075547"/>
                </a:cubicBezTo>
                <a:cubicBezTo>
                  <a:pt x="1798857" y="2075547"/>
                  <a:pt x="1798857" y="2075547"/>
                  <a:pt x="1784912" y="2075547"/>
                </a:cubicBezTo>
                <a:cubicBezTo>
                  <a:pt x="1784912" y="2075547"/>
                  <a:pt x="1784912" y="2075547"/>
                  <a:pt x="1784912" y="2060869"/>
                </a:cubicBezTo>
                <a:cubicBezTo>
                  <a:pt x="1798857" y="2060869"/>
                  <a:pt x="1812801" y="2060869"/>
                  <a:pt x="1812801" y="2060869"/>
                </a:cubicBezTo>
                <a:cubicBezTo>
                  <a:pt x="1812801" y="2060869"/>
                  <a:pt x="1812801" y="2046190"/>
                  <a:pt x="1812801" y="2046190"/>
                </a:cubicBezTo>
                <a:cubicBezTo>
                  <a:pt x="1812801" y="2046190"/>
                  <a:pt x="1798857" y="2046190"/>
                  <a:pt x="1798857" y="2031512"/>
                </a:cubicBezTo>
                <a:close/>
                <a:moveTo>
                  <a:pt x="5316572" y="2019769"/>
                </a:moveTo>
                <a:cubicBezTo>
                  <a:pt x="5316572" y="2019769"/>
                  <a:pt x="5331250" y="2019769"/>
                  <a:pt x="5331250" y="2033469"/>
                </a:cubicBezTo>
                <a:cubicBezTo>
                  <a:pt x="5331250" y="2033469"/>
                  <a:pt x="5301893" y="2060869"/>
                  <a:pt x="5301893" y="2060869"/>
                </a:cubicBezTo>
                <a:cubicBezTo>
                  <a:pt x="5287214" y="2060869"/>
                  <a:pt x="5272536" y="2060869"/>
                  <a:pt x="5272536" y="2047169"/>
                </a:cubicBezTo>
                <a:cubicBezTo>
                  <a:pt x="5272536" y="2047169"/>
                  <a:pt x="5272536" y="2033469"/>
                  <a:pt x="5272536" y="2033469"/>
                </a:cubicBezTo>
                <a:cubicBezTo>
                  <a:pt x="5287214" y="2033469"/>
                  <a:pt x="5301893" y="2019769"/>
                  <a:pt x="5316572" y="2019769"/>
                </a:cubicBezTo>
                <a:close/>
                <a:moveTo>
                  <a:pt x="1620512" y="1990412"/>
                </a:moveTo>
                <a:cubicBezTo>
                  <a:pt x="1620512" y="1990412"/>
                  <a:pt x="1620512" y="2002155"/>
                  <a:pt x="1620512" y="2002155"/>
                </a:cubicBezTo>
                <a:cubicBezTo>
                  <a:pt x="1620512" y="2002155"/>
                  <a:pt x="1602898" y="2002155"/>
                  <a:pt x="1602898" y="2002155"/>
                </a:cubicBezTo>
                <a:cubicBezTo>
                  <a:pt x="1602898" y="1990412"/>
                  <a:pt x="1620512" y="1990412"/>
                  <a:pt x="1620512" y="1990412"/>
                </a:cubicBezTo>
                <a:close/>
                <a:moveTo>
                  <a:pt x="1629907" y="1961055"/>
                </a:moveTo>
                <a:cubicBezTo>
                  <a:pt x="1672181" y="1961055"/>
                  <a:pt x="1686272" y="1975146"/>
                  <a:pt x="1700364" y="1975146"/>
                </a:cubicBezTo>
                <a:cubicBezTo>
                  <a:pt x="1700364" y="1975146"/>
                  <a:pt x="1714455" y="1989238"/>
                  <a:pt x="1714455" y="1989238"/>
                </a:cubicBezTo>
                <a:cubicBezTo>
                  <a:pt x="1728546" y="2003329"/>
                  <a:pt x="1742638" y="2003329"/>
                  <a:pt x="1756729" y="2003329"/>
                </a:cubicBezTo>
                <a:cubicBezTo>
                  <a:pt x="1756729" y="2003329"/>
                  <a:pt x="1756729" y="2017420"/>
                  <a:pt x="1756729" y="2017420"/>
                </a:cubicBezTo>
                <a:cubicBezTo>
                  <a:pt x="1756729" y="2017420"/>
                  <a:pt x="1756729" y="2017420"/>
                  <a:pt x="1770821" y="2017420"/>
                </a:cubicBezTo>
                <a:cubicBezTo>
                  <a:pt x="1770821" y="2017420"/>
                  <a:pt x="1770821" y="2031512"/>
                  <a:pt x="1784912" y="2031512"/>
                </a:cubicBezTo>
                <a:cubicBezTo>
                  <a:pt x="1770821" y="2031512"/>
                  <a:pt x="1770821" y="2031512"/>
                  <a:pt x="1756729" y="2031512"/>
                </a:cubicBezTo>
                <a:cubicBezTo>
                  <a:pt x="1742638" y="2031512"/>
                  <a:pt x="1728546" y="2031512"/>
                  <a:pt x="1714455" y="2031512"/>
                </a:cubicBezTo>
                <a:cubicBezTo>
                  <a:pt x="1714455" y="2031512"/>
                  <a:pt x="1728546" y="2017420"/>
                  <a:pt x="1728546" y="2017420"/>
                </a:cubicBezTo>
                <a:cubicBezTo>
                  <a:pt x="1714455" y="2017420"/>
                  <a:pt x="1700364" y="2017420"/>
                  <a:pt x="1700364" y="2003329"/>
                </a:cubicBezTo>
                <a:cubicBezTo>
                  <a:pt x="1700364" y="2003329"/>
                  <a:pt x="1700364" y="2003329"/>
                  <a:pt x="1686272" y="2003329"/>
                </a:cubicBezTo>
                <a:cubicBezTo>
                  <a:pt x="1686272" y="1989238"/>
                  <a:pt x="1686272" y="2003329"/>
                  <a:pt x="1672181" y="2003329"/>
                </a:cubicBezTo>
                <a:cubicBezTo>
                  <a:pt x="1672181" y="2003329"/>
                  <a:pt x="1658089" y="1989238"/>
                  <a:pt x="1658089" y="1989238"/>
                </a:cubicBezTo>
                <a:cubicBezTo>
                  <a:pt x="1658089" y="1989238"/>
                  <a:pt x="1658089" y="1989238"/>
                  <a:pt x="1629907" y="1989238"/>
                </a:cubicBezTo>
                <a:cubicBezTo>
                  <a:pt x="1629907" y="1989238"/>
                  <a:pt x="1629907" y="1975146"/>
                  <a:pt x="1629907" y="1975146"/>
                </a:cubicBezTo>
                <a:cubicBezTo>
                  <a:pt x="1615815" y="1975146"/>
                  <a:pt x="1587632" y="1989238"/>
                  <a:pt x="1587632" y="1989238"/>
                </a:cubicBezTo>
                <a:cubicBezTo>
                  <a:pt x="1587632" y="1989238"/>
                  <a:pt x="1587632" y="1989238"/>
                  <a:pt x="1573541" y="1989238"/>
                </a:cubicBezTo>
                <a:cubicBezTo>
                  <a:pt x="1587632" y="1975146"/>
                  <a:pt x="1601724" y="1961055"/>
                  <a:pt x="1629907" y="1961055"/>
                </a:cubicBezTo>
                <a:close/>
                <a:moveTo>
                  <a:pt x="1702712" y="1919955"/>
                </a:moveTo>
                <a:cubicBezTo>
                  <a:pt x="1714455" y="1919955"/>
                  <a:pt x="1714455" y="1919955"/>
                  <a:pt x="1714455" y="1937569"/>
                </a:cubicBezTo>
                <a:cubicBezTo>
                  <a:pt x="1702712" y="1937569"/>
                  <a:pt x="1702712" y="1919955"/>
                  <a:pt x="1702712" y="1919955"/>
                </a:cubicBezTo>
                <a:close/>
                <a:moveTo>
                  <a:pt x="5523050" y="1908212"/>
                </a:moveTo>
                <a:cubicBezTo>
                  <a:pt x="5536750" y="1908212"/>
                  <a:pt x="5523050" y="1961055"/>
                  <a:pt x="5509350" y="1961055"/>
                </a:cubicBezTo>
                <a:cubicBezTo>
                  <a:pt x="5495650" y="1961055"/>
                  <a:pt x="5495650" y="1961055"/>
                  <a:pt x="5495650" y="1947844"/>
                </a:cubicBezTo>
                <a:cubicBezTo>
                  <a:pt x="5495650" y="1934633"/>
                  <a:pt x="5509350" y="1908212"/>
                  <a:pt x="5523050" y="1908212"/>
                </a:cubicBezTo>
                <a:close/>
                <a:moveTo>
                  <a:pt x="5707021" y="1696841"/>
                </a:moveTo>
                <a:cubicBezTo>
                  <a:pt x="5707021" y="1696841"/>
                  <a:pt x="5721700" y="1710932"/>
                  <a:pt x="5721700" y="1710932"/>
                </a:cubicBezTo>
                <a:cubicBezTo>
                  <a:pt x="5721700" y="1710932"/>
                  <a:pt x="5721700" y="1710932"/>
                  <a:pt x="5736378" y="1725024"/>
                </a:cubicBezTo>
                <a:cubicBezTo>
                  <a:pt x="5721700" y="1725024"/>
                  <a:pt x="5721700" y="1725024"/>
                  <a:pt x="5721700" y="1725024"/>
                </a:cubicBezTo>
                <a:cubicBezTo>
                  <a:pt x="5721700" y="1739115"/>
                  <a:pt x="5721700" y="1767298"/>
                  <a:pt x="5707021" y="1767298"/>
                </a:cubicBezTo>
                <a:cubicBezTo>
                  <a:pt x="5692342" y="1767298"/>
                  <a:pt x="5692342" y="1753206"/>
                  <a:pt x="5692342" y="1753206"/>
                </a:cubicBezTo>
                <a:cubicBezTo>
                  <a:pt x="5692342" y="1753206"/>
                  <a:pt x="5707021" y="1739115"/>
                  <a:pt x="5707021" y="1739115"/>
                </a:cubicBezTo>
                <a:cubicBezTo>
                  <a:pt x="5707021" y="1739115"/>
                  <a:pt x="5707021" y="1739115"/>
                  <a:pt x="5707021" y="1725024"/>
                </a:cubicBezTo>
                <a:cubicBezTo>
                  <a:pt x="5707021" y="1725024"/>
                  <a:pt x="5692342" y="1725024"/>
                  <a:pt x="5692342" y="1710932"/>
                </a:cubicBezTo>
                <a:cubicBezTo>
                  <a:pt x="5692342" y="1725024"/>
                  <a:pt x="5692342" y="1725024"/>
                  <a:pt x="5692342" y="1725024"/>
                </a:cubicBezTo>
                <a:cubicBezTo>
                  <a:pt x="5692342" y="1725024"/>
                  <a:pt x="5677664" y="1725024"/>
                  <a:pt x="5677664" y="1725024"/>
                </a:cubicBezTo>
                <a:cubicBezTo>
                  <a:pt x="5677664" y="1710932"/>
                  <a:pt x="5707021" y="1696841"/>
                  <a:pt x="5707021" y="1696841"/>
                </a:cubicBezTo>
                <a:close/>
                <a:moveTo>
                  <a:pt x="5776010" y="1685098"/>
                </a:moveTo>
                <a:cubicBezTo>
                  <a:pt x="5789221" y="1685098"/>
                  <a:pt x="5776010" y="1712498"/>
                  <a:pt x="5776010" y="1712498"/>
                </a:cubicBezTo>
                <a:cubicBezTo>
                  <a:pt x="5762800" y="1712498"/>
                  <a:pt x="5762800" y="1712498"/>
                  <a:pt x="5762800" y="1712498"/>
                </a:cubicBezTo>
                <a:cubicBezTo>
                  <a:pt x="5762800" y="1712498"/>
                  <a:pt x="5749589" y="1726198"/>
                  <a:pt x="5749589" y="1726198"/>
                </a:cubicBezTo>
                <a:cubicBezTo>
                  <a:pt x="5749589" y="1726198"/>
                  <a:pt x="5736378" y="1712498"/>
                  <a:pt x="5749589" y="1712498"/>
                </a:cubicBezTo>
                <a:cubicBezTo>
                  <a:pt x="5736378" y="1712498"/>
                  <a:pt x="5736378" y="1712498"/>
                  <a:pt x="5736378" y="1712498"/>
                </a:cubicBezTo>
                <a:cubicBezTo>
                  <a:pt x="5736378" y="1712498"/>
                  <a:pt x="5749589" y="1698798"/>
                  <a:pt x="5749589" y="1698798"/>
                </a:cubicBezTo>
                <a:cubicBezTo>
                  <a:pt x="5762800" y="1698798"/>
                  <a:pt x="5762800" y="1685098"/>
                  <a:pt x="5776010" y="1685098"/>
                </a:cubicBezTo>
                <a:close/>
                <a:moveTo>
                  <a:pt x="3683338" y="1667484"/>
                </a:moveTo>
                <a:lnTo>
                  <a:pt x="3698995" y="1667484"/>
                </a:lnTo>
                <a:cubicBezTo>
                  <a:pt x="3698995" y="1685098"/>
                  <a:pt x="3683338" y="1667484"/>
                  <a:pt x="3683338" y="1667484"/>
                </a:cubicBezTo>
                <a:close/>
                <a:moveTo>
                  <a:pt x="3863395" y="1655741"/>
                </a:moveTo>
                <a:cubicBezTo>
                  <a:pt x="3863395" y="1670419"/>
                  <a:pt x="3849695" y="1670419"/>
                  <a:pt x="3849695" y="1670419"/>
                </a:cubicBezTo>
                <a:cubicBezTo>
                  <a:pt x="3849695" y="1685098"/>
                  <a:pt x="3835995" y="1685098"/>
                  <a:pt x="3835995" y="1685098"/>
                </a:cubicBezTo>
                <a:cubicBezTo>
                  <a:pt x="3822295" y="1685098"/>
                  <a:pt x="3822295" y="1685098"/>
                  <a:pt x="3822295" y="1685098"/>
                </a:cubicBezTo>
                <a:cubicBezTo>
                  <a:pt x="3822295" y="1685098"/>
                  <a:pt x="3822295" y="1685098"/>
                  <a:pt x="3822295" y="1670419"/>
                </a:cubicBezTo>
                <a:cubicBezTo>
                  <a:pt x="3835995" y="1670419"/>
                  <a:pt x="3849695" y="1670419"/>
                  <a:pt x="3863395" y="1655741"/>
                </a:cubicBezTo>
                <a:close/>
                <a:moveTo>
                  <a:pt x="3446524" y="1597027"/>
                </a:moveTo>
                <a:cubicBezTo>
                  <a:pt x="3460224" y="1597027"/>
                  <a:pt x="3460224" y="1610727"/>
                  <a:pt x="3473924" y="1610727"/>
                </a:cubicBezTo>
                <a:cubicBezTo>
                  <a:pt x="3473924" y="1610727"/>
                  <a:pt x="3487624" y="1597027"/>
                  <a:pt x="3487624" y="1597027"/>
                </a:cubicBezTo>
                <a:lnTo>
                  <a:pt x="3487624" y="1610727"/>
                </a:lnTo>
                <a:cubicBezTo>
                  <a:pt x="3487624" y="1624427"/>
                  <a:pt x="3487624" y="1624427"/>
                  <a:pt x="3487624" y="1624427"/>
                </a:cubicBezTo>
                <a:cubicBezTo>
                  <a:pt x="3473924" y="1624427"/>
                  <a:pt x="3460224" y="1610727"/>
                  <a:pt x="3446524" y="1610727"/>
                </a:cubicBezTo>
                <a:cubicBezTo>
                  <a:pt x="3446524" y="1610727"/>
                  <a:pt x="3446524" y="1610727"/>
                  <a:pt x="3446524" y="1597027"/>
                </a:cubicBezTo>
                <a:close/>
                <a:moveTo>
                  <a:pt x="3252767" y="1555927"/>
                </a:moveTo>
                <a:cubicBezTo>
                  <a:pt x="3264510" y="1555927"/>
                  <a:pt x="3264510" y="1555927"/>
                  <a:pt x="3264510" y="1555927"/>
                </a:cubicBezTo>
                <a:cubicBezTo>
                  <a:pt x="3264510" y="1555927"/>
                  <a:pt x="3264510" y="1555927"/>
                  <a:pt x="3264510" y="1567670"/>
                </a:cubicBezTo>
                <a:cubicBezTo>
                  <a:pt x="3264510" y="1567670"/>
                  <a:pt x="3252767" y="1555927"/>
                  <a:pt x="3252767" y="1555927"/>
                </a:cubicBezTo>
                <a:close/>
                <a:moveTo>
                  <a:pt x="3364324" y="1526570"/>
                </a:moveTo>
                <a:cubicBezTo>
                  <a:pt x="3376067" y="1526570"/>
                  <a:pt x="3376067" y="1526570"/>
                  <a:pt x="3376067" y="1526570"/>
                </a:cubicBezTo>
                <a:cubicBezTo>
                  <a:pt x="3376067" y="1526570"/>
                  <a:pt x="3387810" y="1526570"/>
                  <a:pt x="3387810" y="1526570"/>
                </a:cubicBezTo>
                <a:cubicBezTo>
                  <a:pt x="3387810" y="1541248"/>
                  <a:pt x="3387810" y="1541248"/>
                  <a:pt x="3387810" y="1555927"/>
                </a:cubicBezTo>
                <a:cubicBezTo>
                  <a:pt x="3387810" y="1570605"/>
                  <a:pt x="3376067" y="1585284"/>
                  <a:pt x="3376067" y="1585284"/>
                </a:cubicBezTo>
                <a:cubicBezTo>
                  <a:pt x="3364324" y="1585284"/>
                  <a:pt x="3364324" y="1570605"/>
                  <a:pt x="3364324" y="1555927"/>
                </a:cubicBezTo>
                <a:cubicBezTo>
                  <a:pt x="3364324" y="1555927"/>
                  <a:pt x="3376067" y="1555927"/>
                  <a:pt x="3376067" y="1541248"/>
                </a:cubicBezTo>
                <a:cubicBezTo>
                  <a:pt x="3376067" y="1541248"/>
                  <a:pt x="3364324" y="1541248"/>
                  <a:pt x="3364324" y="1526570"/>
                </a:cubicBezTo>
                <a:close/>
                <a:moveTo>
                  <a:pt x="5902246" y="1514827"/>
                </a:moveTo>
                <a:cubicBezTo>
                  <a:pt x="5916190" y="1514827"/>
                  <a:pt x="5916190" y="1514827"/>
                  <a:pt x="5916190" y="1514827"/>
                </a:cubicBezTo>
                <a:cubicBezTo>
                  <a:pt x="5916190" y="1514827"/>
                  <a:pt x="5916190" y="1528667"/>
                  <a:pt x="5916190" y="1528667"/>
                </a:cubicBezTo>
                <a:cubicBezTo>
                  <a:pt x="5916190" y="1542506"/>
                  <a:pt x="5930135" y="1542506"/>
                  <a:pt x="5930135" y="1556346"/>
                </a:cubicBezTo>
                <a:cubicBezTo>
                  <a:pt x="5930135" y="1570186"/>
                  <a:pt x="5916190" y="1570186"/>
                  <a:pt x="5916190" y="1584026"/>
                </a:cubicBezTo>
                <a:cubicBezTo>
                  <a:pt x="5916190" y="1584026"/>
                  <a:pt x="5916190" y="1584026"/>
                  <a:pt x="5902246" y="1584026"/>
                </a:cubicBezTo>
                <a:cubicBezTo>
                  <a:pt x="5902246" y="1584026"/>
                  <a:pt x="5902246" y="1611705"/>
                  <a:pt x="5902246" y="1625545"/>
                </a:cubicBezTo>
                <a:cubicBezTo>
                  <a:pt x="5902246" y="1625545"/>
                  <a:pt x="5902246" y="1625545"/>
                  <a:pt x="5902246" y="1639385"/>
                </a:cubicBezTo>
                <a:cubicBezTo>
                  <a:pt x="5902246" y="1653225"/>
                  <a:pt x="5902246" y="1653225"/>
                  <a:pt x="5902246" y="1653225"/>
                </a:cubicBezTo>
                <a:cubicBezTo>
                  <a:pt x="5888301" y="1653225"/>
                  <a:pt x="5888301" y="1667065"/>
                  <a:pt x="5888301" y="1667065"/>
                </a:cubicBezTo>
                <a:cubicBezTo>
                  <a:pt x="5874356" y="1667065"/>
                  <a:pt x="5888301" y="1667065"/>
                  <a:pt x="5888301" y="1653225"/>
                </a:cubicBezTo>
                <a:cubicBezTo>
                  <a:pt x="5874356" y="1667065"/>
                  <a:pt x="5874356" y="1667065"/>
                  <a:pt x="5860412" y="1680904"/>
                </a:cubicBezTo>
                <a:cubicBezTo>
                  <a:pt x="5860412" y="1680904"/>
                  <a:pt x="5860412" y="1667065"/>
                  <a:pt x="5860412" y="1667065"/>
                </a:cubicBezTo>
                <a:cubicBezTo>
                  <a:pt x="5846467" y="1680904"/>
                  <a:pt x="5846467" y="1680904"/>
                  <a:pt x="5846467" y="1680904"/>
                </a:cubicBezTo>
                <a:cubicBezTo>
                  <a:pt x="5832523" y="1680904"/>
                  <a:pt x="5832523" y="1667065"/>
                  <a:pt x="5818578" y="1667065"/>
                </a:cubicBezTo>
                <a:cubicBezTo>
                  <a:pt x="5818578" y="1680904"/>
                  <a:pt x="5818578" y="1680904"/>
                  <a:pt x="5832523" y="1680904"/>
                </a:cubicBezTo>
                <a:cubicBezTo>
                  <a:pt x="5818578" y="1680904"/>
                  <a:pt x="5818578" y="1680904"/>
                  <a:pt x="5818578" y="1680904"/>
                </a:cubicBezTo>
                <a:cubicBezTo>
                  <a:pt x="5818578" y="1680904"/>
                  <a:pt x="5804633" y="1694744"/>
                  <a:pt x="5804633" y="1708584"/>
                </a:cubicBezTo>
                <a:cubicBezTo>
                  <a:pt x="5790689" y="1708584"/>
                  <a:pt x="5804633" y="1694744"/>
                  <a:pt x="5790689" y="1694744"/>
                </a:cubicBezTo>
                <a:cubicBezTo>
                  <a:pt x="5790689" y="1680904"/>
                  <a:pt x="5790689" y="1680904"/>
                  <a:pt x="5790689" y="1680904"/>
                </a:cubicBezTo>
                <a:cubicBezTo>
                  <a:pt x="5790689" y="1680904"/>
                  <a:pt x="5776744" y="1667065"/>
                  <a:pt x="5776744" y="1667065"/>
                </a:cubicBezTo>
                <a:cubicBezTo>
                  <a:pt x="5776744" y="1667065"/>
                  <a:pt x="5776744" y="1680904"/>
                  <a:pt x="5762800" y="1680904"/>
                </a:cubicBezTo>
                <a:cubicBezTo>
                  <a:pt x="5762800" y="1680904"/>
                  <a:pt x="5762800" y="1680904"/>
                  <a:pt x="5748855" y="1680904"/>
                </a:cubicBezTo>
                <a:cubicBezTo>
                  <a:pt x="5748855" y="1680904"/>
                  <a:pt x="5734910" y="1694744"/>
                  <a:pt x="5720966" y="1694744"/>
                </a:cubicBezTo>
                <a:cubicBezTo>
                  <a:pt x="5720966" y="1694744"/>
                  <a:pt x="5707021" y="1694744"/>
                  <a:pt x="5707021" y="1694744"/>
                </a:cubicBezTo>
                <a:cubicBezTo>
                  <a:pt x="5707021" y="1680904"/>
                  <a:pt x="5720966" y="1680904"/>
                  <a:pt x="5720966" y="1680904"/>
                </a:cubicBezTo>
                <a:cubicBezTo>
                  <a:pt x="5734910" y="1667065"/>
                  <a:pt x="5734910" y="1653225"/>
                  <a:pt x="5762800" y="1653225"/>
                </a:cubicBezTo>
                <a:cubicBezTo>
                  <a:pt x="5762800" y="1653225"/>
                  <a:pt x="5762800" y="1653225"/>
                  <a:pt x="5790689" y="1653225"/>
                </a:cubicBezTo>
                <a:cubicBezTo>
                  <a:pt x="5804633" y="1653225"/>
                  <a:pt x="5818578" y="1625545"/>
                  <a:pt x="5818578" y="1625545"/>
                </a:cubicBezTo>
                <a:cubicBezTo>
                  <a:pt x="5818578" y="1625545"/>
                  <a:pt x="5832523" y="1611705"/>
                  <a:pt x="5832523" y="1611705"/>
                </a:cubicBezTo>
                <a:cubicBezTo>
                  <a:pt x="5832523" y="1611705"/>
                  <a:pt x="5832523" y="1611705"/>
                  <a:pt x="5832523" y="1625545"/>
                </a:cubicBezTo>
                <a:cubicBezTo>
                  <a:pt x="5846467" y="1625545"/>
                  <a:pt x="5846467" y="1611705"/>
                  <a:pt x="5846467" y="1611705"/>
                </a:cubicBezTo>
                <a:cubicBezTo>
                  <a:pt x="5860412" y="1611705"/>
                  <a:pt x="5888301" y="1584026"/>
                  <a:pt x="5888301" y="1556346"/>
                </a:cubicBezTo>
                <a:cubicBezTo>
                  <a:pt x="5888301" y="1542506"/>
                  <a:pt x="5888301" y="1542506"/>
                  <a:pt x="5888301" y="1542506"/>
                </a:cubicBezTo>
                <a:cubicBezTo>
                  <a:pt x="5888301" y="1528667"/>
                  <a:pt x="5888301" y="1514827"/>
                  <a:pt x="5902246" y="1514827"/>
                </a:cubicBezTo>
                <a:close/>
                <a:moveTo>
                  <a:pt x="5889035" y="1486938"/>
                </a:moveTo>
                <a:cubicBezTo>
                  <a:pt x="5889035" y="1486938"/>
                  <a:pt x="5902455" y="1486938"/>
                  <a:pt x="5902455" y="1500882"/>
                </a:cubicBezTo>
                <a:cubicBezTo>
                  <a:pt x="5902455" y="1500882"/>
                  <a:pt x="5902455" y="1500882"/>
                  <a:pt x="5889035" y="1514827"/>
                </a:cubicBezTo>
                <a:cubicBezTo>
                  <a:pt x="5889035" y="1514827"/>
                  <a:pt x="5889035" y="1514827"/>
                  <a:pt x="5889035" y="1486938"/>
                </a:cubicBezTo>
                <a:close/>
                <a:moveTo>
                  <a:pt x="3376067" y="1473727"/>
                </a:moveTo>
                <a:cubicBezTo>
                  <a:pt x="3376067" y="1487427"/>
                  <a:pt x="3387810" y="1487427"/>
                  <a:pt x="3387810" y="1487427"/>
                </a:cubicBezTo>
                <a:cubicBezTo>
                  <a:pt x="3387810" y="1501127"/>
                  <a:pt x="3376067" y="1514827"/>
                  <a:pt x="3376067" y="1514827"/>
                </a:cubicBezTo>
                <a:cubicBezTo>
                  <a:pt x="3376067" y="1514827"/>
                  <a:pt x="3376067" y="1487427"/>
                  <a:pt x="3364324" y="1487427"/>
                </a:cubicBezTo>
                <a:cubicBezTo>
                  <a:pt x="3364324" y="1487427"/>
                  <a:pt x="3376067" y="1487427"/>
                  <a:pt x="3376067" y="1487427"/>
                </a:cubicBezTo>
                <a:cubicBezTo>
                  <a:pt x="3376067" y="1487427"/>
                  <a:pt x="3376067" y="1473727"/>
                  <a:pt x="3376067" y="1473727"/>
                </a:cubicBezTo>
                <a:close/>
                <a:moveTo>
                  <a:pt x="5997656" y="1432627"/>
                </a:moveTo>
                <a:cubicBezTo>
                  <a:pt x="5997656" y="1432627"/>
                  <a:pt x="5997656" y="1432627"/>
                  <a:pt x="5999491" y="1432627"/>
                </a:cubicBezTo>
                <a:lnTo>
                  <a:pt x="6000592" y="1432627"/>
                </a:lnTo>
                <a:lnTo>
                  <a:pt x="6006464" y="1432627"/>
                </a:lnTo>
                <a:lnTo>
                  <a:pt x="6012335" y="1432627"/>
                </a:lnTo>
                <a:cubicBezTo>
                  <a:pt x="5997656" y="1432627"/>
                  <a:pt x="5997656" y="1444370"/>
                  <a:pt x="5982978" y="1444370"/>
                </a:cubicBezTo>
                <a:cubicBezTo>
                  <a:pt x="5997656" y="1432627"/>
                  <a:pt x="5997656" y="1432627"/>
                  <a:pt x="5997656" y="1432627"/>
                </a:cubicBezTo>
                <a:close/>
                <a:moveTo>
                  <a:pt x="6038756" y="1403270"/>
                </a:moveTo>
                <a:cubicBezTo>
                  <a:pt x="6038756" y="1403270"/>
                  <a:pt x="6053435" y="1403270"/>
                  <a:pt x="6053435" y="1403270"/>
                </a:cubicBezTo>
                <a:cubicBezTo>
                  <a:pt x="6038756" y="1403270"/>
                  <a:pt x="6038756" y="1415013"/>
                  <a:pt x="6024078" y="1415013"/>
                </a:cubicBezTo>
                <a:cubicBezTo>
                  <a:pt x="6024078" y="1415013"/>
                  <a:pt x="6038756" y="1403270"/>
                  <a:pt x="6038756" y="1403270"/>
                </a:cubicBezTo>
                <a:close/>
                <a:moveTo>
                  <a:pt x="5915876" y="1403270"/>
                </a:moveTo>
                <a:cubicBezTo>
                  <a:pt x="5942717" y="1417214"/>
                  <a:pt x="5942717" y="1445104"/>
                  <a:pt x="5969558" y="1445104"/>
                </a:cubicBezTo>
                <a:cubicBezTo>
                  <a:pt x="5982978" y="1445104"/>
                  <a:pt x="5982978" y="1431159"/>
                  <a:pt x="5982978" y="1445104"/>
                </a:cubicBezTo>
                <a:cubicBezTo>
                  <a:pt x="5982978" y="1459048"/>
                  <a:pt x="5982978" y="1459048"/>
                  <a:pt x="5982978" y="1459048"/>
                </a:cubicBezTo>
                <a:cubicBezTo>
                  <a:pt x="5982978" y="1459048"/>
                  <a:pt x="5982978" y="1472993"/>
                  <a:pt x="5969558" y="1472993"/>
                </a:cubicBezTo>
                <a:cubicBezTo>
                  <a:pt x="5956137" y="1472993"/>
                  <a:pt x="5956137" y="1486938"/>
                  <a:pt x="5942717" y="1486938"/>
                </a:cubicBezTo>
                <a:cubicBezTo>
                  <a:pt x="5929296" y="1486938"/>
                  <a:pt x="5929296" y="1486938"/>
                  <a:pt x="5915876" y="1472993"/>
                </a:cubicBezTo>
                <a:cubicBezTo>
                  <a:pt x="5915876" y="1472993"/>
                  <a:pt x="5915876" y="1472993"/>
                  <a:pt x="5915876" y="1486938"/>
                </a:cubicBezTo>
                <a:cubicBezTo>
                  <a:pt x="5902455" y="1486938"/>
                  <a:pt x="5889035" y="1472993"/>
                  <a:pt x="5889035" y="1486938"/>
                </a:cubicBezTo>
                <a:cubicBezTo>
                  <a:pt x="5889035" y="1472993"/>
                  <a:pt x="5889035" y="1472993"/>
                  <a:pt x="5889035" y="1459048"/>
                </a:cubicBezTo>
                <a:cubicBezTo>
                  <a:pt x="5902455" y="1459048"/>
                  <a:pt x="5902455" y="1459048"/>
                  <a:pt x="5902455" y="1459048"/>
                </a:cubicBezTo>
                <a:cubicBezTo>
                  <a:pt x="5915876" y="1459048"/>
                  <a:pt x="5915876" y="1431159"/>
                  <a:pt x="5915876" y="1417214"/>
                </a:cubicBezTo>
                <a:cubicBezTo>
                  <a:pt x="5915876" y="1403270"/>
                  <a:pt x="5915876" y="1403270"/>
                  <a:pt x="5915876" y="1403270"/>
                </a:cubicBezTo>
                <a:close/>
                <a:moveTo>
                  <a:pt x="6082792" y="1373913"/>
                </a:moveTo>
                <a:cubicBezTo>
                  <a:pt x="6082792" y="1385656"/>
                  <a:pt x="6082792" y="1385656"/>
                  <a:pt x="6071049" y="1385656"/>
                </a:cubicBezTo>
                <a:cubicBezTo>
                  <a:pt x="6082792" y="1373913"/>
                  <a:pt x="6082792" y="1373913"/>
                  <a:pt x="6082792" y="1373913"/>
                </a:cubicBezTo>
                <a:close/>
                <a:moveTo>
                  <a:pt x="2049126" y="1373913"/>
                </a:moveTo>
                <a:cubicBezTo>
                  <a:pt x="2049126" y="1373913"/>
                  <a:pt x="2049126" y="1373913"/>
                  <a:pt x="2049126" y="1387613"/>
                </a:cubicBezTo>
                <a:cubicBezTo>
                  <a:pt x="2049126" y="1387613"/>
                  <a:pt x="2049126" y="1387613"/>
                  <a:pt x="2049126" y="1401313"/>
                </a:cubicBezTo>
                <a:cubicBezTo>
                  <a:pt x="2049126" y="1401313"/>
                  <a:pt x="2049126" y="1415013"/>
                  <a:pt x="2037383" y="1415013"/>
                </a:cubicBezTo>
                <a:cubicBezTo>
                  <a:pt x="2037383" y="1415013"/>
                  <a:pt x="2037383" y="1401313"/>
                  <a:pt x="2037383" y="1401313"/>
                </a:cubicBezTo>
                <a:cubicBezTo>
                  <a:pt x="2037383" y="1401313"/>
                  <a:pt x="2037383" y="1373913"/>
                  <a:pt x="2049126" y="1373913"/>
                </a:cubicBezTo>
                <a:close/>
                <a:moveTo>
                  <a:pt x="1978669" y="1373913"/>
                </a:moveTo>
                <a:lnTo>
                  <a:pt x="1984785" y="1387368"/>
                </a:lnTo>
                <a:lnTo>
                  <a:pt x="1980504" y="1386757"/>
                </a:lnTo>
                <a:cubicBezTo>
                  <a:pt x="1978669" y="1384922"/>
                  <a:pt x="1978669" y="1381252"/>
                  <a:pt x="1978669" y="1373913"/>
                </a:cubicBezTo>
                <a:close/>
                <a:moveTo>
                  <a:pt x="1966926" y="1291713"/>
                </a:moveTo>
                <a:cubicBezTo>
                  <a:pt x="1993348" y="1291713"/>
                  <a:pt x="2006558" y="1303456"/>
                  <a:pt x="2019769" y="1315199"/>
                </a:cubicBezTo>
                <a:cubicBezTo>
                  <a:pt x="2019769" y="1315199"/>
                  <a:pt x="2019769" y="1315199"/>
                  <a:pt x="2006558" y="1315199"/>
                </a:cubicBezTo>
                <a:cubicBezTo>
                  <a:pt x="1993348" y="1315199"/>
                  <a:pt x="1980137" y="1303456"/>
                  <a:pt x="1966926" y="1291713"/>
                </a:cubicBezTo>
                <a:close/>
                <a:moveTo>
                  <a:pt x="753219" y="1274098"/>
                </a:moveTo>
                <a:cubicBezTo>
                  <a:pt x="766640" y="1274098"/>
                  <a:pt x="766640" y="1274098"/>
                  <a:pt x="766640" y="1274098"/>
                </a:cubicBezTo>
                <a:cubicBezTo>
                  <a:pt x="793481" y="1288776"/>
                  <a:pt x="820322" y="1303455"/>
                  <a:pt x="833742" y="1332812"/>
                </a:cubicBezTo>
                <a:cubicBezTo>
                  <a:pt x="833742" y="1332812"/>
                  <a:pt x="833742" y="1332812"/>
                  <a:pt x="820322" y="1332812"/>
                </a:cubicBezTo>
                <a:cubicBezTo>
                  <a:pt x="806901" y="1332812"/>
                  <a:pt x="793481" y="1318133"/>
                  <a:pt x="780060" y="1303455"/>
                </a:cubicBezTo>
                <a:cubicBezTo>
                  <a:pt x="766640" y="1303455"/>
                  <a:pt x="753219" y="1288776"/>
                  <a:pt x="753219" y="1288776"/>
                </a:cubicBezTo>
                <a:cubicBezTo>
                  <a:pt x="753219" y="1288776"/>
                  <a:pt x="753219" y="1274098"/>
                  <a:pt x="753219" y="1274098"/>
                </a:cubicBezTo>
                <a:close/>
                <a:moveTo>
                  <a:pt x="2135240" y="1244741"/>
                </a:moveTo>
                <a:cubicBezTo>
                  <a:pt x="2135240" y="1259093"/>
                  <a:pt x="2121540" y="1273446"/>
                  <a:pt x="2121540" y="1287798"/>
                </a:cubicBezTo>
                <a:cubicBezTo>
                  <a:pt x="2121540" y="1287798"/>
                  <a:pt x="2121540" y="1287798"/>
                  <a:pt x="2135240" y="1287798"/>
                </a:cubicBezTo>
                <a:cubicBezTo>
                  <a:pt x="2135240" y="1287798"/>
                  <a:pt x="2135240" y="1287798"/>
                  <a:pt x="2135240" y="1302150"/>
                </a:cubicBezTo>
                <a:cubicBezTo>
                  <a:pt x="2135240" y="1302150"/>
                  <a:pt x="2135240" y="1302150"/>
                  <a:pt x="2148940" y="1302150"/>
                </a:cubicBezTo>
                <a:cubicBezTo>
                  <a:pt x="2148940" y="1302150"/>
                  <a:pt x="2148940" y="1302150"/>
                  <a:pt x="2162640" y="1302150"/>
                </a:cubicBezTo>
                <a:cubicBezTo>
                  <a:pt x="2162640" y="1302150"/>
                  <a:pt x="2176340" y="1302150"/>
                  <a:pt x="2176340" y="1302150"/>
                </a:cubicBezTo>
                <a:cubicBezTo>
                  <a:pt x="2176340" y="1316503"/>
                  <a:pt x="2176340" y="1316503"/>
                  <a:pt x="2176340" y="1330855"/>
                </a:cubicBezTo>
                <a:cubicBezTo>
                  <a:pt x="2176340" y="1345207"/>
                  <a:pt x="2176340" y="1345207"/>
                  <a:pt x="2176340" y="1345207"/>
                </a:cubicBezTo>
                <a:cubicBezTo>
                  <a:pt x="2190040" y="1345207"/>
                  <a:pt x="2190040" y="1345207"/>
                  <a:pt x="2190040" y="1345207"/>
                </a:cubicBezTo>
                <a:cubicBezTo>
                  <a:pt x="2190040" y="1359560"/>
                  <a:pt x="2190040" y="1359560"/>
                  <a:pt x="2190040" y="1359560"/>
                </a:cubicBezTo>
                <a:cubicBezTo>
                  <a:pt x="2190040" y="1373912"/>
                  <a:pt x="2190040" y="1373912"/>
                  <a:pt x="2190040" y="1373912"/>
                </a:cubicBezTo>
                <a:cubicBezTo>
                  <a:pt x="2176340" y="1373912"/>
                  <a:pt x="2176340" y="1373912"/>
                  <a:pt x="2176340" y="1373912"/>
                </a:cubicBezTo>
                <a:cubicBezTo>
                  <a:pt x="2162640" y="1373912"/>
                  <a:pt x="2176340" y="1359560"/>
                  <a:pt x="2162640" y="1345207"/>
                </a:cubicBezTo>
                <a:cubicBezTo>
                  <a:pt x="2162640" y="1359560"/>
                  <a:pt x="2162640" y="1373912"/>
                  <a:pt x="2148940" y="1373912"/>
                </a:cubicBezTo>
                <a:cubicBezTo>
                  <a:pt x="2148940" y="1359560"/>
                  <a:pt x="2148940" y="1359560"/>
                  <a:pt x="2148940" y="1359560"/>
                </a:cubicBezTo>
                <a:cubicBezTo>
                  <a:pt x="2148940" y="1359560"/>
                  <a:pt x="2135240" y="1359560"/>
                  <a:pt x="2135240" y="1359560"/>
                </a:cubicBezTo>
                <a:cubicBezTo>
                  <a:pt x="2135240" y="1359560"/>
                  <a:pt x="2121540" y="1359560"/>
                  <a:pt x="2121540" y="1359560"/>
                </a:cubicBezTo>
                <a:cubicBezTo>
                  <a:pt x="2107840" y="1359560"/>
                  <a:pt x="2107840" y="1345207"/>
                  <a:pt x="2094140" y="1345207"/>
                </a:cubicBezTo>
                <a:cubicBezTo>
                  <a:pt x="2094140" y="1345207"/>
                  <a:pt x="2094140" y="1359560"/>
                  <a:pt x="2080440" y="1359560"/>
                </a:cubicBezTo>
                <a:cubicBezTo>
                  <a:pt x="2080440" y="1359560"/>
                  <a:pt x="2066740" y="1345207"/>
                  <a:pt x="2066740" y="1345207"/>
                </a:cubicBezTo>
                <a:cubicBezTo>
                  <a:pt x="2066740" y="1345207"/>
                  <a:pt x="2080440" y="1330855"/>
                  <a:pt x="2080440" y="1330855"/>
                </a:cubicBezTo>
                <a:cubicBezTo>
                  <a:pt x="2094140" y="1316503"/>
                  <a:pt x="2107840" y="1273446"/>
                  <a:pt x="2121540" y="1259093"/>
                </a:cubicBezTo>
                <a:cubicBezTo>
                  <a:pt x="2121540" y="1259093"/>
                  <a:pt x="2121540" y="1244741"/>
                  <a:pt x="2135240" y="1244741"/>
                </a:cubicBezTo>
                <a:close/>
                <a:moveTo>
                  <a:pt x="669342" y="1219788"/>
                </a:moveTo>
                <a:cubicBezTo>
                  <a:pt x="669342" y="1219788"/>
                  <a:pt x="681085" y="1232999"/>
                  <a:pt x="681085" y="1232999"/>
                </a:cubicBezTo>
                <a:cubicBezTo>
                  <a:pt x="669342" y="1232999"/>
                  <a:pt x="669342" y="1219788"/>
                  <a:pt x="669342" y="1219788"/>
                </a:cubicBezTo>
                <a:close/>
                <a:moveTo>
                  <a:pt x="669342" y="1193367"/>
                </a:moveTo>
                <a:cubicBezTo>
                  <a:pt x="669342" y="1206577"/>
                  <a:pt x="681085" y="1206577"/>
                  <a:pt x="681085" y="1206577"/>
                </a:cubicBezTo>
                <a:cubicBezTo>
                  <a:pt x="681085" y="1206577"/>
                  <a:pt x="669342" y="1206577"/>
                  <a:pt x="669342" y="1219788"/>
                </a:cubicBezTo>
                <a:cubicBezTo>
                  <a:pt x="669342" y="1206577"/>
                  <a:pt x="669342" y="1206577"/>
                  <a:pt x="669342" y="1206577"/>
                </a:cubicBezTo>
                <a:cubicBezTo>
                  <a:pt x="669342" y="1206577"/>
                  <a:pt x="669342" y="1193367"/>
                  <a:pt x="669342" y="1193367"/>
                </a:cubicBezTo>
                <a:close/>
                <a:moveTo>
                  <a:pt x="657599" y="1180156"/>
                </a:moveTo>
                <a:cubicBezTo>
                  <a:pt x="657599" y="1180156"/>
                  <a:pt x="669342" y="1180156"/>
                  <a:pt x="669342" y="1180156"/>
                </a:cubicBezTo>
                <a:cubicBezTo>
                  <a:pt x="681085" y="1193367"/>
                  <a:pt x="669342" y="1193367"/>
                  <a:pt x="669342" y="1193367"/>
                </a:cubicBezTo>
                <a:cubicBezTo>
                  <a:pt x="657599" y="1193367"/>
                  <a:pt x="657599" y="1193367"/>
                  <a:pt x="657599" y="1180156"/>
                </a:cubicBezTo>
                <a:close/>
                <a:moveTo>
                  <a:pt x="5927200" y="1150799"/>
                </a:moveTo>
                <a:cubicBezTo>
                  <a:pt x="5927200" y="1150799"/>
                  <a:pt x="5927200" y="1150799"/>
                  <a:pt x="5941878" y="1150799"/>
                </a:cubicBezTo>
                <a:cubicBezTo>
                  <a:pt x="5941878" y="1164614"/>
                  <a:pt x="5941878" y="1178429"/>
                  <a:pt x="5941878" y="1178429"/>
                </a:cubicBezTo>
                <a:cubicBezTo>
                  <a:pt x="5941878" y="1192244"/>
                  <a:pt x="5941878" y="1206059"/>
                  <a:pt x="5941878" y="1219874"/>
                </a:cubicBezTo>
                <a:cubicBezTo>
                  <a:pt x="5941878" y="1219874"/>
                  <a:pt x="5941878" y="1219874"/>
                  <a:pt x="5941878" y="1233690"/>
                </a:cubicBezTo>
                <a:cubicBezTo>
                  <a:pt x="5941878" y="1233690"/>
                  <a:pt x="5956556" y="1247505"/>
                  <a:pt x="5956556" y="1247505"/>
                </a:cubicBezTo>
                <a:cubicBezTo>
                  <a:pt x="5956556" y="1275135"/>
                  <a:pt x="5971235" y="1288950"/>
                  <a:pt x="5971235" y="1302765"/>
                </a:cubicBezTo>
                <a:cubicBezTo>
                  <a:pt x="5971235" y="1302765"/>
                  <a:pt x="5956556" y="1288950"/>
                  <a:pt x="5956556" y="1288950"/>
                </a:cubicBezTo>
                <a:cubicBezTo>
                  <a:pt x="5941878" y="1288950"/>
                  <a:pt x="5941878" y="1316580"/>
                  <a:pt x="5941878" y="1330395"/>
                </a:cubicBezTo>
                <a:cubicBezTo>
                  <a:pt x="5941878" y="1358026"/>
                  <a:pt x="5956556" y="1358026"/>
                  <a:pt x="5956556" y="1371841"/>
                </a:cubicBezTo>
                <a:cubicBezTo>
                  <a:pt x="5956556" y="1371841"/>
                  <a:pt x="5941878" y="1371841"/>
                  <a:pt x="5941878" y="1371841"/>
                </a:cubicBezTo>
                <a:cubicBezTo>
                  <a:pt x="5927200" y="1371841"/>
                  <a:pt x="5927200" y="1385656"/>
                  <a:pt x="5927200" y="1385656"/>
                </a:cubicBezTo>
                <a:cubicBezTo>
                  <a:pt x="5927200" y="1385656"/>
                  <a:pt x="5927200" y="1371841"/>
                  <a:pt x="5927200" y="1358026"/>
                </a:cubicBezTo>
                <a:cubicBezTo>
                  <a:pt x="5927200" y="1344211"/>
                  <a:pt x="5927200" y="1344211"/>
                  <a:pt x="5927200" y="1330395"/>
                </a:cubicBezTo>
                <a:cubicBezTo>
                  <a:pt x="5927200" y="1316580"/>
                  <a:pt x="5927200" y="1316580"/>
                  <a:pt x="5927200" y="1302765"/>
                </a:cubicBezTo>
                <a:cubicBezTo>
                  <a:pt x="5927200" y="1302765"/>
                  <a:pt x="5927200" y="1288950"/>
                  <a:pt x="5927200" y="1288950"/>
                </a:cubicBezTo>
                <a:cubicBezTo>
                  <a:pt x="5927200" y="1288950"/>
                  <a:pt x="5927200" y="1288950"/>
                  <a:pt x="5927200" y="1247505"/>
                </a:cubicBezTo>
                <a:cubicBezTo>
                  <a:pt x="5927200" y="1233690"/>
                  <a:pt x="5912521" y="1219874"/>
                  <a:pt x="5912521" y="1219874"/>
                </a:cubicBezTo>
                <a:cubicBezTo>
                  <a:pt x="5912521" y="1192244"/>
                  <a:pt x="5912521" y="1178429"/>
                  <a:pt x="5927200" y="1178429"/>
                </a:cubicBezTo>
                <a:cubicBezTo>
                  <a:pt x="5927200" y="1178429"/>
                  <a:pt x="5927200" y="1164614"/>
                  <a:pt x="5927200" y="1164614"/>
                </a:cubicBezTo>
                <a:cubicBezTo>
                  <a:pt x="5927200" y="1164614"/>
                  <a:pt x="5927200" y="1164614"/>
                  <a:pt x="5927200" y="1150799"/>
                </a:cubicBezTo>
                <a:close/>
                <a:moveTo>
                  <a:pt x="3431846" y="1136120"/>
                </a:moveTo>
                <a:lnTo>
                  <a:pt x="3425883" y="1146211"/>
                </a:lnTo>
                <a:cubicBezTo>
                  <a:pt x="3423589" y="1148963"/>
                  <a:pt x="3420837" y="1150798"/>
                  <a:pt x="3417167" y="1150798"/>
                </a:cubicBezTo>
                <a:cubicBezTo>
                  <a:pt x="3417167" y="1150798"/>
                  <a:pt x="3420837" y="1147128"/>
                  <a:pt x="3424507" y="1143459"/>
                </a:cubicBezTo>
                <a:close/>
                <a:moveTo>
                  <a:pt x="3066839" y="1133184"/>
                </a:moveTo>
                <a:cubicBezTo>
                  <a:pt x="3080539" y="1133184"/>
                  <a:pt x="3094239" y="1147128"/>
                  <a:pt x="3094239" y="1161073"/>
                </a:cubicBezTo>
                <a:cubicBezTo>
                  <a:pt x="3094239" y="1161073"/>
                  <a:pt x="3080539" y="1161073"/>
                  <a:pt x="3080539" y="1175018"/>
                </a:cubicBezTo>
                <a:cubicBezTo>
                  <a:pt x="3080539" y="1175018"/>
                  <a:pt x="3080539" y="1175018"/>
                  <a:pt x="3080539" y="1202907"/>
                </a:cubicBezTo>
                <a:cubicBezTo>
                  <a:pt x="3080539" y="1202907"/>
                  <a:pt x="3080539" y="1216852"/>
                  <a:pt x="3080539" y="1216852"/>
                </a:cubicBezTo>
                <a:cubicBezTo>
                  <a:pt x="3080539" y="1216852"/>
                  <a:pt x="3066839" y="1216852"/>
                  <a:pt x="3066839" y="1216852"/>
                </a:cubicBezTo>
                <a:cubicBezTo>
                  <a:pt x="3053139" y="1216852"/>
                  <a:pt x="3039439" y="1230796"/>
                  <a:pt x="3039439" y="1230796"/>
                </a:cubicBezTo>
                <a:cubicBezTo>
                  <a:pt x="3039439" y="1244741"/>
                  <a:pt x="3025739" y="1244741"/>
                  <a:pt x="3025739" y="1244741"/>
                </a:cubicBezTo>
                <a:cubicBezTo>
                  <a:pt x="3025739" y="1244741"/>
                  <a:pt x="3012039" y="1230796"/>
                  <a:pt x="3012039" y="1216852"/>
                </a:cubicBezTo>
                <a:cubicBezTo>
                  <a:pt x="3012039" y="1202907"/>
                  <a:pt x="3025739" y="1202907"/>
                  <a:pt x="3025739" y="1188962"/>
                </a:cubicBezTo>
                <a:cubicBezTo>
                  <a:pt x="3025739" y="1175018"/>
                  <a:pt x="3012039" y="1175018"/>
                  <a:pt x="3012039" y="1175018"/>
                </a:cubicBezTo>
                <a:cubicBezTo>
                  <a:pt x="3012039" y="1161073"/>
                  <a:pt x="3025739" y="1161073"/>
                  <a:pt x="3025739" y="1161073"/>
                </a:cubicBezTo>
                <a:cubicBezTo>
                  <a:pt x="3025739" y="1161073"/>
                  <a:pt x="3039439" y="1161073"/>
                  <a:pt x="3039439" y="1147128"/>
                </a:cubicBezTo>
                <a:cubicBezTo>
                  <a:pt x="3039439" y="1133184"/>
                  <a:pt x="3053139" y="1133184"/>
                  <a:pt x="3066839" y="1133184"/>
                </a:cubicBezTo>
                <a:close/>
                <a:moveTo>
                  <a:pt x="654664" y="1109699"/>
                </a:moveTo>
                <a:cubicBezTo>
                  <a:pt x="654664" y="1123399"/>
                  <a:pt x="669342" y="1137099"/>
                  <a:pt x="669342" y="1150799"/>
                </a:cubicBezTo>
                <a:cubicBezTo>
                  <a:pt x="654664" y="1150799"/>
                  <a:pt x="654664" y="1137099"/>
                  <a:pt x="654664" y="1137099"/>
                </a:cubicBezTo>
                <a:cubicBezTo>
                  <a:pt x="654664" y="1137099"/>
                  <a:pt x="654664" y="1123399"/>
                  <a:pt x="654664" y="1123399"/>
                </a:cubicBezTo>
                <a:cubicBezTo>
                  <a:pt x="639985" y="1123399"/>
                  <a:pt x="639985" y="1123399"/>
                  <a:pt x="639985" y="1123399"/>
                </a:cubicBezTo>
                <a:cubicBezTo>
                  <a:pt x="639985" y="1109699"/>
                  <a:pt x="639985" y="1109699"/>
                  <a:pt x="654664" y="1109699"/>
                </a:cubicBezTo>
                <a:close/>
                <a:moveTo>
                  <a:pt x="614542" y="1080341"/>
                </a:moveTo>
                <a:cubicBezTo>
                  <a:pt x="614542" y="1095019"/>
                  <a:pt x="628242" y="1095019"/>
                  <a:pt x="614542" y="1109698"/>
                </a:cubicBezTo>
                <a:cubicBezTo>
                  <a:pt x="614542" y="1095019"/>
                  <a:pt x="614542" y="1095019"/>
                  <a:pt x="614542" y="1080341"/>
                </a:cubicBezTo>
                <a:close/>
                <a:moveTo>
                  <a:pt x="275957" y="1062727"/>
                </a:moveTo>
                <a:cubicBezTo>
                  <a:pt x="275957" y="1077405"/>
                  <a:pt x="264214" y="1077405"/>
                  <a:pt x="264214" y="1092084"/>
                </a:cubicBezTo>
                <a:cubicBezTo>
                  <a:pt x="252471" y="1092084"/>
                  <a:pt x="252471" y="1077405"/>
                  <a:pt x="252471" y="1077405"/>
                </a:cubicBezTo>
                <a:cubicBezTo>
                  <a:pt x="252471" y="1062727"/>
                  <a:pt x="264214" y="1062727"/>
                  <a:pt x="275957" y="1062727"/>
                </a:cubicBezTo>
                <a:close/>
                <a:moveTo>
                  <a:pt x="3558081" y="1050984"/>
                </a:moveTo>
                <a:cubicBezTo>
                  <a:pt x="3558081" y="1065662"/>
                  <a:pt x="3558081" y="1065662"/>
                  <a:pt x="3540467" y="1080341"/>
                </a:cubicBezTo>
                <a:cubicBezTo>
                  <a:pt x="3540467" y="1065662"/>
                  <a:pt x="3540467" y="1065662"/>
                  <a:pt x="3540467" y="1065662"/>
                </a:cubicBezTo>
                <a:cubicBezTo>
                  <a:pt x="3540467" y="1065662"/>
                  <a:pt x="3558081" y="1050984"/>
                  <a:pt x="3558081" y="1050984"/>
                </a:cubicBezTo>
                <a:close/>
                <a:moveTo>
                  <a:pt x="3070753" y="1039242"/>
                </a:moveTo>
                <a:cubicBezTo>
                  <a:pt x="3070753" y="1039242"/>
                  <a:pt x="3082496" y="1039242"/>
                  <a:pt x="3082496" y="1039242"/>
                </a:cubicBezTo>
                <a:cubicBezTo>
                  <a:pt x="3082496" y="1039242"/>
                  <a:pt x="3082496" y="1050985"/>
                  <a:pt x="3070753" y="1050985"/>
                </a:cubicBezTo>
                <a:cubicBezTo>
                  <a:pt x="3070753" y="1050985"/>
                  <a:pt x="3070753" y="1050985"/>
                  <a:pt x="3070753" y="1039242"/>
                </a:cubicBezTo>
                <a:close/>
                <a:moveTo>
                  <a:pt x="3110252" y="1021627"/>
                </a:moveTo>
                <a:cubicBezTo>
                  <a:pt x="3110252" y="1021627"/>
                  <a:pt x="3110252" y="1021627"/>
                  <a:pt x="3138008" y="1021627"/>
                </a:cubicBezTo>
                <a:cubicBezTo>
                  <a:pt x="3138008" y="1021627"/>
                  <a:pt x="3138008" y="1035842"/>
                  <a:pt x="3138008" y="1035842"/>
                </a:cubicBezTo>
                <a:cubicBezTo>
                  <a:pt x="3138008" y="1035842"/>
                  <a:pt x="3124130" y="1035842"/>
                  <a:pt x="3124130" y="1050057"/>
                </a:cubicBezTo>
                <a:cubicBezTo>
                  <a:pt x="3124130" y="1050057"/>
                  <a:pt x="3124130" y="1050057"/>
                  <a:pt x="3165763" y="1050057"/>
                </a:cubicBezTo>
                <a:cubicBezTo>
                  <a:pt x="3165763" y="1078487"/>
                  <a:pt x="3151886" y="1092702"/>
                  <a:pt x="3151886" y="1106917"/>
                </a:cubicBezTo>
                <a:lnTo>
                  <a:pt x="3165763" y="1106917"/>
                </a:lnTo>
                <a:cubicBezTo>
                  <a:pt x="3165763" y="1121132"/>
                  <a:pt x="3165763" y="1135347"/>
                  <a:pt x="3179641" y="1149562"/>
                </a:cubicBezTo>
                <a:cubicBezTo>
                  <a:pt x="3193519" y="1149562"/>
                  <a:pt x="3207397" y="1163777"/>
                  <a:pt x="3207397" y="1177992"/>
                </a:cubicBezTo>
                <a:cubicBezTo>
                  <a:pt x="3207397" y="1177992"/>
                  <a:pt x="3207397" y="1192207"/>
                  <a:pt x="3207397" y="1192207"/>
                </a:cubicBezTo>
                <a:cubicBezTo>
                  <a:pt x="3207397" y="1192207"/>
                  <a:pt x="3207397" y="1206422"/>
                  <a:pt x="3207397" y="1206422"/>
                </a:cubicBezTo>
                <a:cubicBezTo>
                  <a:pt x="3221275" y="1206422"/>
                  <a:pt x="3221275" y="1206422"/>
                  <a:pt x="3221275" y="1206422"/>
                </a:cubicBezTo>
                <a:cubicBezTo>
                  <a:pt x="3235153" y="1206422"/>
                  <a:pt x="3235153" y="1206422"/>
                  <a:pt x="3235153" y="1220637"/>
                </a:cubicBezTo>
                <a:cubicBezTo>
                  <a:pt x="3235153" y="1234852"/>
                  <a:pt x="3221275" y="1234852"/>
                  <a:pt x="3221275" y="1249067"/>
                </a:cubicBezTo>
                <a:cubicBezTo>
                  <a:pt x="3221275" y="1249067"/>
                  <a:pt x="3221275" y="1249067"/>
                  <a:pt x="3235153" y="1249067"/>
                </a:cubicBezTo>
                <a:cubicBezTo>
                  <a:pt x="3221275" y="1263282"/>
                  <a:pt x="3221275" y="1263282"/>
                  <a:pt x="3207397" y="1263282"/>
                </a:cubicBezTo>
                <a:cubicBezTo>
                  <a:pt x="3207397" y="1263282"/>
                  <a:pt x="3207397" y="1263282"/>
                  <a:pt x="3179641" y="1263282"/>
                </a:cubicBezTo>
                <a:cubicBezTo>
                  <a:pt x="3179641" y="1263282"/>
                  <a:pt x="3165763" y="1277497"/>
                  <a:pt x="3151886" y="1277497"/>
                </a:cubicBezTo>
                <a:cubicBezTo>
                  <a:pt x="3138008" y="1277497"/>
                  <a:pt x="3138008" y="1263282"/>
                  <a:pt x="3138008" y="1263282"/>
                </a:cubicBezTo>
                <a:cubicBezTo>
                  <a:pt x="3124130" y="1263282"/>
                  <a:pt x="3124130" y="1277497"/>
                  <a:pt x="3124130" y="1277497"/>
                </a:cubicBezTo>
                <a:cubicBezTo>
                  <a:pt x="3124130" y="1277497"/>
                  <a:pt x="3124130" y="1277497"/>
                  <a:pt x="3110252" y="1277497"/>
                </a:cubicBezTo>
                <a:cubicBezTo>
                  <a:pt x="3110252" y="1277497"/>
                  <a:pt x="3110252" y="1277497"/>
                  <a:pt x="3110252" y="1291712"/>
                </a:cubicBezTo>
                <a:cubicBezTo>
                  <a:pt x="3110252" y="1291712"/>
                  <a:pt x="3110252" y="1291712"/>
                  <a:pt x="3096374" y="1291712"/>
                </a:cubicBezTo>
                <a:cubicBezTo>
                  <a:pt x="3096374" y="1291712"/>
                  <a:pt x="3096374" y="1291712"/>
                  <a:pt x="3096374" y="1277497"/>
                </a:cubicBezTo>
                <a:cubicBezTo>
                  <a:pt x="3110252" y="1277497"/>
                  <a:pt x="3124130" y="1249067"/>
                  <a:pt x="3124130" y="1249067"/>
                </a:cubicBezTo>
                <a:lnTo>
                  <a:pt x="3138008" y="1249067"/>
                </a:lnTo>
                <a:lnTo>
                  <a:pt x="3143212" y="1249067"/>
                </a:lnTo>
                <a:cubicBezTo>
                  <a:pt x="3148417" y="1249067"/>
                  <a:pt x="3151886" y="1249067"/>
                  <a:pt x="3151886" y="1249067"/>
                </a:cubicBezTo>
                <a:cubicBezTo>
                  <a:pt x="3151886" y="1249067"/>
                  <a:pt x="3151886" y="1234852"/>
                  <a:pt x="3151886" y="1234852"/>
                </a:cubicBezTo>
                <a:cubicBezTo>
                  <a:pt x="3138008" y="1249067"/>
                  <a:pt x="3138008" y="1249067"/>
                  <a:pt x="3138008" y="1249067"/>
                </a:cubicBezTo>
                <a:cubicBezTo>
                  <a:pt x="3124130" y="1249067"/>
                  <a:pt x="3124130" y="1234852"/>
                  <a:pt x="3110252" y="1234852"/>
                </a:cubicBezTo>
                <a:cubicBezTo>
                  <a:pt x="3110252" y="1220637"/>
                  <a:pt x="3124130" y="1220637"/>
                  <a:pt x="3124130" y="1206422"/>
                </a:cubicBezTo>
                <a:cubicBezTo>
                  <a:pt x="3124130" y="1206422"/>
                  <a:pt x="3124130" y="1206422"/>
                  <a:pt x="3124130" y="1192207"/>
                </a:cubicBezTo>
                <a:cubicBezTo>
                  <a:pt x="3138008" y="1192207"/>
                  <a:pt x="3151886" y="1177992"/>
                  <a:pt x="3151886" y="1177992"/>
                </a:cubicBezTo>
                <a:cubicBezTo>
                  <a:pt x="3151886" y="1177992"/>
                  <a:pt x="3151886" y="1177992"/>
                  <a:pt x="3151886" y="1163777"/>
                </a:cubicBezTo>
                <a:cubicBezTo>
                  <a:pt x="3138008" y="1163777"/>
                  <a:pt x="3138008" y="1163777"/>
                  <a:pt x="3138008" y="1149562"/>
                </a:cubicBezTo>
                <a:cubicBezTo>
                  <a:pt x="3124130" y="1149562"/>
                  <a:pt x="3124130" y="1149562"/>
                  <a:pt x="3124130" y="1149562"/>
                </a:cubicBezTo>
                <a:cubicBezTo>
                  <a:pt x="3110252" y="1149562"/>
                  <a:pt x="3110252" y="1149562"/>
                  <a:pt x="3110252" y="1149562"/>
                </a:cubicBezTo>
                <a:cubicBezTo>
                  <a:pt x="3110252" y="1135347"/>
                  <a:pt x="3110252" y="1135347"/>
                  <a:pt x="3110252" y="1121132"/>
                </a:cubicBezTo>
                <a:cubicBezTo>
                  <a:pt x="3110252" y="1121132"/>
                  <a:pt x="3110252" y="1121132"/>
                  <a:pt x="3110252" y="1106917"/>
                </a:cubicBezTo>
                <a:cubicBezTo>
                  <a:pt x="3110252" y="1106917"/>
                  <a:pt x="3110252" y="1106917"/>
                  <a:pt x="3096374" y="1106917"/>
                </a:cubicBezTo>
                <a:cubicBezTo>
                  <a:pt x="3096374" y="1106917"/>
                  <a:pt x="3096374" y="1106917"/>
                  <a:pt x="3096374" y="1092702"/>
                </a:cubicBezTo>
                <a:cubicBezTo>
                  <a:pt x="3096374" y="1092702"/>
                  <a:pt x="3082496" y="1092702"/>
                  <a:pt x="3082496" y="1092702"/>
                </a:cubicBezTo>
                <a:cubicBezTo>
                  <a:pt x="3082496" y="1078487"/>
                  <a:pt x="3096374" y="1078487"/>
                  <a:pt x="3096374" y="1078487"/>
                </a:cubicBezTo>
                <a:cubicBezTo>
                  <a:pt x="3082496" y="1064272"/>
                  <a:pt x="3082496" y="1064272"/>
                  <a:pt x="3082496" y="1064272"/>
                </a:cubicBezTo>
                <a:cubicBezTo>
                  <a:pt x="3082496" y="1064272"/>
                  <a:pt x="3096374" y="1064272"/>
                  <a:pt x="3096374" y="1064272"/>
                </a:cubicBezTo>
                <a:cubicBezTo>
                  <a:pt x="3096374" y="1064272"/>
                  <a:pt x="3096374" y="1064272"/>
                  <a:pt x="3096374" y="1050057"/>
                </a:cubicBezTo>
                <a:cubicBezTo>
                  <a:pt x="3096374" y="1035842"/>
                  <a:pt x="3110252" y="1035842"/>
                  <a:pt x="3110252" y="1035842"/>
                </a:cubicBezTo>
                <a:cubicBezTo>
                  <a:pt x="3110252" y="1035842"/>
                  <a:pt x="3110252" y="1021627"/>
                  <a:pt x="3110252" y="1021627"/>
                </a:cubicBezTo>
                <a:close/>
                <a:moveTo>
                  <a:pt x="0" y="980527"/>
                </a:moveTo>
                <a:cubicBezTo>
                  <a:pt x="0" y="980527"/>
                  <a:pt x="0" y="980527"/>
                  <a:pt x="14678" y="980527"/>
                </a:cubicBezTo>
                <a:cubicBezTo>
                  <a:pt x="14678" y="980527"/>
                  <a:pt x="14678" y="980527"/>
                  <a:pt x="29357" y="980527"/>
                </a:cubicBezTo>
                <a:cubicBezTo>
                  <a:pt x="29357" y="980527"/>
                  <a:pt x="29357" y="980527"/>
                  <a:pt x="29357" y="998141"/>
                </a:cubicBezTo>
                <a:cubicBezTo>
                  <a:pt x="29357" y="998141"/>
                  <a:pt x="29357" y="998141"/>
                  <a:pt x="14678" y="998141"/>
                </a:cubicBezTo>
                <a:cubicBezTo>
                  <a:pt x="14678" y="998141"/>
                  <a:pt x="0" y="998141"/>
                  <a:pt x="0" y="980527"/>
                </a:cubicBezTo>
                <a:close/>
                <a:moveTo>
                  <a:pt x="1685098" y="910070"/>
                </a:moveTo>
                <a:cubicBezTo>
                  <a:pt x="1673355" y="924748"/>
                  <a:pt x="1673355" y="939427"/>
                  <a:pt x="1673355" y="939427"/>
                </a:cubicBezTo>
                <a:cubicBezTo>
                  <a:pt x="1673355" y="939427"/>
                  <a:pt x="1661612" y="924748"/>
                  <a:pt x="1661612" y="924748"/>
                </a:cubicBezTo>
                <a:cubicBezTo>
                  <a:pt x="1661612" y="910070"/>
                  <a:pt x="1673355" y="910070"/>
                  <a:pt x="1685098" y="910070"/>
                </a:cubicBezTo>
                <a:close/>
                <a:moveTo>
                  <a:pt x="1624916" y="884627"/>
                </a:moveTo>
                <a:cubicBezTo>
                  <a:pt x="1624916" y="884627"/>
                  <a:pt x="1624916" y="888542"/>
                  <a:pt x="1632255" y="896370"/>
                </a:cubicBezTo>
                <a:cubicBezTo>
                  <a:pt x="1632255" y="896370"/>
                  <a:pt x="1602898" y="912027"/>
                  <a:pt x="1602898" y="927684"/>
                </a:cubicBezTo>
                <a:cubicBezTo>
                  <a:pt x="1602898" y="927684"/>
                  <a:pt x="1602898" y="927684"/>
                  <a:pt x="1602898" y="912027"/>
                </a:cubicBezTo>
                <a:cubicBezTo>
                  <a:pt x="1602898" y="896370"/>
                  <a:pt x="1617576" y="896370"/>
                  <a:pt x="1617576" y="896370"/>
                </a:cubicBezTo>
                <a:cubicBezTo>
                  <a:pt x="1624916" y="888542"/>
                  <a:pt x="1624916" y="884627"/>
                  <a:pt x="1624916" y="884627"/>
                </a:cubicBezTo>
                <a:close/>
                <a:moveTo>
                  <a:pt x="1704180" y="871906"/>
                </a:moveTo>
                <a:cubicBezTo>
                  <a:pt x="1705648" y="871906"/>
                  <a:pt x="1708584" y="874842"/>
                  <a:pt x="1714455" y="880713"/>
                </a:cubicBezTo>
                <a:cubicBezTo>
                  <a:pt x="1714455" y="880713"/>
                  <a:pt x="1702712" y="880713"/>
                  <a:pt x="1702712" y="880713"/>
                </a:cubicBezTo>
                <a:cubicBezTo>
                  <a:pt x="1702712" y="874842"/>
                  <a:pt x="1702712" y="871906"/>
                  <a:pt x="1704180" y="871906"/>
                </a:cubicBezTo>
                <a:close/>
                <a:moveTo>
                  <a:pt x="1591155" y="786770"/>
                </a:moveTo>
                <a:cubicBezTo>
                  <a:pt x="1602898" y="786770"/>
                  <a:pt x="1602898" y="786770"/>
                  <a:pt x="1602898" y="798513"/>
                </a:cubicBezTo>
                <a:cubicBezTo>
                  <a:pt x="1591155" y="798513"/>
                  <a:pt x="1591155" y="786770"/>
                  <a:pt x="1591155" y="786770"/>
                </a:cubicBezTo>
                <a:close/>
                <a:moveTo>
                  <a:pt x="1561146" y="786770"/>
                </a:moveTo>
                <a:cubicBezTo>
                  <a:pt x="1575498" y="800190"/>
                  <a:pt x="1575498" y="800190"/>
                  <a:pt x="1575498" y="813611"/>
                </a:cubicBezTo>
                <a:cubicBezTo>
                  <a:pt x="1575498" y="813611"/>
                  <a:pt x="1575498" y="800190"/>
                  <a:pt x="1589850" y="800190"/>
                </a:cubicBezTo>
                <a:cubicBezTo>
                  <a:pt x="1604203" y="827031"/>
                  <a:pt x="1618555" y="813611"/>
                  <a:pt x="1632907" y="827031"/>
                </a:cubicBezTo>
                <a:cubicBezTo>
                  <a:pt x="1632907" y="840452"/>
                  <a:pt x="1632907" y="840452"/>
                  <a:pt x="1632907" y="840452"/>
                </a:cubicBezTo>
                <a:cubicBezTo>
                  <a:pt x="1647260" y="853872"/>
                  <a:pt x="1661612" y="853872"/>
                  <a:pt x="1661612" y="853872"/>
                </a:cubicBezTo>
                <a:cubicBezTo>
                  <a:pt x="1661612" y="867293"/>
                  <a:pt x="1647260" y="867293"/>
                  <a:pt x="1647260" y="867293"/>
                </a:cubicBezTo>
                <a:cubicBezTo>
                  <a:pt x="1647260" y="867293"/>
                  <a:pt x="1647260" y="867293"/>
                  <a:pt x="1632907" y="867293"/>
                </a:cubicBezTo>
                <a:cubicBezTo>
                  <a:pt x="1632907" y="867293"/>
                  <a:pt x="1604203" y="853872"/>
                  <a:pt x="1604203" y="853872"/>
                </a:cubicBezTo>
                <a:cubicBezTo>
                  <a:pt x="1604203" y="867293"/>
                  <a:pt x="1575498" y="880713"/>
                  <a:pt x="1561146" y="880713"/>
                </a:cubicBezTo>
                <a:cubicBezTo>
                  <a:pt x="1546793" y="880713"/>
                  <a:pt x="1561146" y="880713"/>
                  <a:pt x="1561146" y="867293"/>
                </a:cubicBezTo>
                <a:cubicBezTo>
                  <a:pt x="1546793" y="867293"/>
                  <a:pt x="1532441" y="867293"/>
                  <a:pt x="1532441" y="867293"/>
                </a:cubicBezTo>
                <a:cubicBezTo>
                  <a:pt x="1532441" y="853872"/>
                  <a:pt x="1532441" y="853872"/>
                  <a:pt x="1532441" y="853872"/>
                </a:cubicBezTo>
                <a:cubicBezTo>
                  <a:pt x="1546793" y="853872"/>
                  <a:pt x="1546793" y="853872"/>
                  <a:pt x="1546793" y="840452"/>
                </a:cubicBezTo>
                <a:cubicBezTo>
                  <a:pt x="1546793" y="840452"/>
                  <a:pt x="1546793" y="840452"/>
                  <a:pt x="1546793" y="827031"/>
                </a:cubicBezTo>
                <a:cubicBezTo>
                  <a:pt x="1546793" y="827031"/>
                  <a:pt x="1546793" y="786770"/>
                  <a:pt x="1561146" y="786770"/>
                </a:cubicBezTo>
                <a:close/>
                <a:moveTo>
                  <a:pt x="2886223" y="757413"/>
                </a:moveTo>
                <a:cubicBezTo>
                  <a:pt x="2886223" y="757413"/>
                  <a:pt x="2886223" y="771672"/>
                  <a:pt x="2900063" y="757413"/>
                </a:cubicBezTo>
                <a:cubicBezTo>
                  <a:pt x="2900063" y="771672"/>
                  <a:pt x="2900063" y="771672"/>
                  <a:pt x="2900063" y="771672"/>
                </a:cubicBezTo>
                <a:lnTo>
                  <a:pt x="2913902" y="771672"/>
                </a:lnTo>
                <a:cubicBezTo>
                  <a:pt x="2913902" y="800190"/>
                  <a:pt x="2941582" y="785931"/>
                  <a:pt x="2941582" y="814450"/>
                </a:cubicBezTo>
                <a:cubicBezTo>
                  <a:pt x="2941582" y="828709"/>
                  <a:pt x="2913902" y="842968"/>
                  <a:pt x="2913902" y="842968"/>
                </a:cubicBezTo>
                <a:cubicBezTo>
                  <a:pt x="2900063" y="842968"/>
                  <a:pt x="2886223" y="857227"/>
                  <a:pt x="2858543" y="857227"/>
                </a:cubicBezTo>
                <a:cubicBezTo>
                  <a:pt x="2830864" y="857227"/>
                  <a:pt x="2817024" y="857227"/>
                  <a:pt x="2803184" y="842968"/>
                </a:cubicBezTo>
                <a:cubicBezTo>
                  <a:pt x="2789344" y="842968"/>
                  <a:pt x="2789344" y="828709"/>
                  <a:pt x="2775505" y="828709"/>
                </a:cubicBezTo>
                <a:cubicBezTo>
                  <a:pt x="2775505" y="814450"/>
                  <a:pt x="2775505" y="814450"/>
                  <a:pt x="2775505" y="814450"/>
                </a:cubicBezTo>
                <a:cubicBezTo>
                  <a:pt x="2775505" y="800190"/>
                  <a:pt x="2761665" y="814450"/>
                  <a:pt x="2747825" y="800190"/>
                </a:cubicBezTo>
                <a:cubicBezTo>
                  <a:pt x="2761665" y="800190"/>
                  <a:pt x="2775505" y="800190"/>
                  <a:pt x="2789344" y="800190"/>
                </a:cubicBezTo>
                <a:cubicBezTo>
                  <a:pt x="2789344" y="800190"/>
                  <a:pt x="2789344" y="800190"/>
                  <a:pt x="2789344" y="785931"/>
                </a:cubicBezTo>
                <a:cubicBezTo>
                  <a:pt x="2803184" y="785931"/>
                  <a:pt x="2803184" y="785931"/>
                  <a:pt x="2803184" y="785931"/>
                </a:cubicBezTo>
                <a:cubicBezTo>
                  <a:pt x="2803184" y="771672"/>
                  <a:pt x="2803184" y="771672"/>
                  <a:pt x="2803184" y="771672"/>
                </a:cubicBezTo>
                <a:cubicBezTo>
                  <a:pt x="2803184" y="771672"/>
                  <a:pt x="2817024" y="785931"/>
                  <a:pt x="2817024" y="785931"/>
                </a:cubicBezTo>
                <a:cubicBezTo>
                  <a:pt x="2817024" y="785931"/>
                  <a:pt x="2817024" y="785931"/>
                  <a:pt x="2830864" y="771672"/>
                </a:cubicBezTo>
                <a:cubicBezTo>
                  <a:pt x="2830864" y="771672"/>
                  <a:pt x="2830864" y="785931"/>
                  <a:pt x="2844704" y="785931"/>
                </a:cubicBezTo>
                <a:cubicBezTo>
                  <a:pt x="2844704" y="785931"/>
                  <a:pt x="2844704" y="771672"/>
                  <a:pt x="2844704" y="771672"/>
                </a:cubicBezTo>
                <a:cubicBezTo>
                  <a:pt x="2844704" y="771672"/>
                  <a:pt x="2858543" y="771672"/>
                  <a:pt x="2858543" y="771672"/>
                </a:cubicBezTo>
                <a:cubicBezTo>
                  <a:pt x="2872383" y="771672"/>
                  <a:pt x="2872383" y="771672"/>
                  <a:pt x="2886223" y="771672"/>
                </a:cubicBezTo>
                <a:cubicBezTo>
                  <a:pt x="2886223" y="771672"/>
                  <a:pt x="2886223" y="771672"/>
                  <a:pt x="2886223" y="757413"/>
                </a:cubicBezTo>
                <a:close/>
                <a:moveTo>
                  <a:pt x="2775505" y="757413"/>
                </a:moveTo>
                <a:cubicBezTo>
                  <a:pt x="2775505" y="771672"/>
                  <a:pt x="2789344" y="771672"/>
                  <a:pt x="2789344" y="771672"/>
                </a:cubicBezTo>
                <a:cubicBezTo>
                  <a:pt x="2789344" y="771672"/>
                  <a:pt x="2789344" y="785931"/>
                  <a:pt x="2789344" y="785931"/>
                </a:cubicBezTo>
                <a:cubicBezTo>
                  <a:pt x="2775505" y="785931"/>
                  <a:pt x="2747825" y="785931"/>
                  <a:pt x="2747825" y="771672"/>
                </a:cubicBezTo>
                <a:cubicBezTo>
                  <a:pt x="2761665" y="771672"/>
                  <a:pt x="2761665" y="771672"/>
                  <a:pt x="2761665" y="771672"/>
                </a:cubicBezTo>
                <a:cubicBezTo>
                  <a:pt x="2761665" y="771672"/>
                  <a:pt x="2775505" y="757413"/>
                  <a:pt x="2775505" y="757413"/>
                </a:cubicBezTo>
                <a:close/>
                <a:moveTo>
                  <a:pt x="1752619" y="703470"/>
                </a:moveTo>
                <a:cubicBezTo>
                  <a:pt x="1762894" y="705304"/>
                  <a:pt x="1773169" y="716313"/>
                  <a:pt x="1773169" y="730991"/>
                </a:cubicBezTo>
                <a:cubicBezTo>
                  <a:pt x="1773169" y="730991"/>
                  <a:pt x="1745769" y="745670"/>
                  <a:pt x="1745769" y="745670"/>
                </a:cubicBezTo>
                <a:cubicBezTo>
                  <a:pt x="1732069" y="745670"/>
                  <a:pt x="1732069" y="730991"/>
                  <a:pt x="1732069" y="730991"/>
                </a:cubicBezTo>
                <a:cubicBezTo>
                  <a:pt x="1732069" y="708974"/>
                  <a:pt x="1742344" y="701634"/>
                  <a:pt x="1752619" y="703470"/>
                </a:cubicBezTo>
                <a:close/>
                <a:moveTo>
                  <a:pt x="1784912" y="698699"/>
                </a:moveTo>
                <a:cubicBezTo>
                  <a:pt x="1784912" y="698699"/>
                  <a:pt x="1784912" y="716313"/>
                  <a:pt x="1796655" y="716313"/>
                </a:cubicBezTo>
                <a:cubicBezTo>
                  <a:pt x="1784912" y="716313"/>
                  <a:pt x="1784912" y="716313"/>
                  <a:pt x="1784912" y="716313"/>
                </a:cubicBezTo>
                <a:cubicBezTo>
                  <a:pt x="1773169" y="716313"/>
                  <a:pt x="1773169" y="716313"/>
                  <a:pt x="1773169" y="716313"/>
                </a:cubicBezTo>
                <a:cubicBezTo>
                  <a:pt x="1773169" y="716313"/>
                  <a:pt x="1784912" y="698699"/>
                  <a:pt x="1784912" y="698699"/>
                </a:cubicBezTo>
                <a:close/>
                <a:moveTo>
                  <a:pt x="3485143" y="683103"/>
                </a:moveTo>
                <a:lnTo>
                  <a:pt x="3485143" y="684273"/>
                </a:lnTo>
                <a:cubicBezTo>
                  <a:pt x="3485143" y="684273"/>
                  <a:pt x="3485143" y="684273"/>
                  <a:pt x="3471188" y="684273"/>
                </a:cubicBezTo>
                <a:close/>
                <a:moveTo>
                  <a:pt x="3513053" y="670237"/>
                </a:moveTo>
                <a:lnTo>
                  <a:pt x="3511430" y="676439"/>
                </a:lnTo>
                <a:lnTo>
                  <a:pt x="3506612" y="674016"/>
                </a:lnTo>
                <a:close/>
                <a:moveTo>
                  <a:pt x="3485143" y="670237"/>
                </a:moveTo>
                <a:cubicBezTo>
                  <a:pt x="3485143" y="670237"/>
                  <a:pt x="3485143" y="670237"/>
                  <a:pt x="3499098" y="670237"/>
                </a:cubicBezTo>
                <a:lnTo>
                  <a:pt x="3506612" y="674016"/>
                </a:lnTo>
                <a:lnTo>
                  <a:pt x="3492121" y="682519"/>
                </a:lnTo>
                <a:lnTo>
                  <a:pt x="3485143" y="683103"/>
                </a:lnTo>
                <a:lnTo>
                  <a:pt x="3485143" y="677255"/>
                </a:lnTo>
                <a:cubicBezTo>
                  <a:pt x="3485143" y="673746"/>
                  <a:pt x="3485143" y="670237"/>
                  <a:pt x="3485143" y="670237"/>
                </a:cubicBezTo>
                <a:close/>
                <a:moveTo>
                  <a:pt x="1702712" y="657599"/>
                </a:moveTo>
                <a:cubicBezTo>
                  <a:pt x="1702712" y="675213"/>
                  <a:pt x="1688034" y="675213"/>
                  <a:pt x="1688034" y="675213"/>
                </a:cubicBezTo>
                <a:cubicBezTo>
                  <a:pt x="1673355" y="675213"/>
                  <a:pt x="1688034" y="657599"/>
                  <a:pt x="1702712" y="657599"/>
                </a:cubicBezTo>
                <a:close/>
                <a:moveTo>
                  <a:pt x="4129566" y="645856"/>
                </a:moveTo>
                <a:cubicBezTo>
                  <a:pt x="4143266" y="645856"/>
                  <a:pt x="4143266" y="660534"/>
                  <a:pt x="4156966" y="660534"/>
                </a:cubicBezTo>
                <a:cubicBezTo>
                  <a:pt x="4156966" y="660534"/>
                  <a:pt x="4156966" y="660534"/>
                  <a:pt x="4156966" y="675213"/>
                </a:cubicBezTo>
                <a:cubicBezTo>
                  <a:pt x="4143266" y="675213"/>
                  <a:pt x="4143266" y="675213"/>
                  <a:pt x="4129566" y="675213"/>
                </a:cubicBezTo>
                <a:cubicBezTo>
                  <a:pt x="4115866" y="675213"/>
                  <a:pt x="4115866" y="675213"/>
                  <a:pt x="4115866" y="675213"/>
                </a:cubicBezTo>
                <a:cubicBezTo>
                  <a:pt x="4115866" y="675213"/>
                  <a:pt x="4129566" y="660534"/>
                  <a:pt x="4129566" y="660534"/>
                </a:cubicBezTo>
                <a:cubicBezTo>
                  <a:pt x="4129566" y="660534"/>
                  <a:pt x="4129566" y="645856"/>
                  <a:pt x="4129566" y="645856"/>
                </a:cubicBezTo>
                <a:close/>
                <a:moveTo>
                  <a:pt x="1325767" y="645856"/>
                </a:moveTo>
                <a:cubicBezTo>
                  <a:pt x="1339858" y="645856"/>
                  <a:pt x="1368041" y="672278"/>
                  <a:pt x="1368041" y="685488"/>
                </a:cubicBezTo>
                <a:cubicBezTo>
                  <a:pt x="1368041" y="685488"/>
                  <a:pt x="1368041" y="698699"/>
                  <a:pt x="1353950" y="698699"/>
                </a:cubicBezTo>
                <a:cubicBezTo>
                  <a:pt x="1339858" y="698699"/>
                  <a:pt x="1297584" y="672278"/>
                  <a:pt x="1297584" y="672278"/>
                </a:cubicBezTo>
                <a:cubicBezTo>
                  <a:pt x="1297584" y="659067"/>
                  <a:pt x="1311675" y="672278"/>
                  <a:pt x="1311675" y="672278"/>
                </a:cubicBezTo>
                <a:cubicBezTo>
                  <a:pt x="1325767" y="659067"/>
                  <a:pt x="1311675" y="645856"/>
                  <a:pt x="1325767" y="645856"/>
                </a:cubicBezTo>
                <a:close/>
                <a:moveTo>
                  <a:pt x="6417463" y="616499"/>
                </a:moveTo>
                <a:cubicBezTo>
                  <a:pt x="6417463" y="616499"/>
                  <a:pt x="6417463" y="616499"/>
                  <a:pt x="6446820" y="616499"/>
                </a:cubicBezTo>
                <a:cubicBezTo>
                  <a:pt x="6446820" y="628242"/>
                  <a:pt x="6446820" y="628242"/>
                  <a:pt x="6446820" y="628242"/>
                </a:cubicBezTo>
                <a:cubicBezTo>
                  <a:pt x="6432142" y="628242"/>
                  <a:pt x="6417463" y="628242"/>
                  <a:pt x="6417463" y="616499"/>
                </a:cubicBezTo>
                <a:close/>
                <a:moveTo>
                  <a:pt x="4330907" y="612890"/>
                </a:moveTo>
                <a:cubicBezTo>
                  <a:pt x="4337512" y="611606"/>
                  <a:pt x="4350723" y="621881"/>
                  <a:pt x="4350723" y="632156"/>
                </a:cubicBezTo>
                <a:cubicBezTo>
                  <a:pt x="4350723" y="645856"/>
                  <a:pt x="4338980" y="645856"/>
                  <a:pt x="4338980" y="645856"/>
                </a:cubicBezTo>
                <a:cubicBezTo>
                  <a:pt x="4338980" y="645856"/>
                  <a:pt x="4327237" y="632156"/>
                  <a:pt x="4327237" y="618456"/>
                </a:cubicBezTo>
                <a:cubicBezTo>
                  <a:pt x="4327237" y="615031"/>
                  <a:pt x="4328705" y="613318"/>
                  <a:pt x="4330907" y="612890"/>
                </a:cubicBezTo>
                <a:close/>
                <a:moveTo>
                  <a:pt x="6655256" y="557785"/>
                </a:moveTo>
                <a:cubicBezTo>
                  <a:pt x="6668466" y="557785"/>
                  <a:pt x="6681677" y="557785"/>
                  <a:pt x="6681677" y="572464"/>
                </a:cubicBezTo>
                <a:cubicBezTo>
                  <a:pt x="6681677" y="587142"/>
                  <a:pt x="6642045" y="587142"/>
                  <a:pt x="6628834" y="587142"/>
                </a:cubicBezTo>
                <a:cubicBezTo>
                  <a:pt x="6628834" y="572464"/>
                  <a:pt x="6642045" y="557785"/>
                  <a:pt x="6655256" y="557785"/>
                </a:cubicBezTo>
                <a:close/>
                <a:moveTo>
                  <a:pt x="4547416" y="493199"/>
                </a:moveTo>
                <a:cubicBezTo>
                  <a:pt x="4562094" y="493199"/>
                  <a:pt x="4562094" y="493199"/>
                  <a:pt x="4562094" y="504942"/>
                </a:cubicBezTo>
                <a:cubicBezTo>
                  <a:pt x="4562094" y="504942"/>
                  <a:pt x="4547416" y="504942"/>
                  <a:pt x="4532737" y="504942"/>
                </a:cubicBezTo>
                <a:cubicBezTo>
                  <a:pt x="4532737" y="493199"/>
                  <a:pt x="4547416" y="493199"/>
                  <a:pt x="4547416" y="493199"/>
                </a:cubicBezTo>
                <a:close/>
                <a:moveTo>
                  <a:pt x="5889035" y="478520"/>
                </a:moveTo>
                <a:lnTo>
                  <a:pt x="5896230" y="482893"/>
                </a:lnTo>
                <a:lnTo>
                  <a:pt x="5889035" y="493199"/>
                </a:lnTo>
                <a:cubicBezTo>
                  <a:pt x="5889035" y="478520"/>
                  <a:pt x="5889035" y="478520"/>
                  <a:pt x="5889035" y="478520"/>
                </a:cubicBezTo>
                <a:close/>
                <a:moveTo>
                  <a:pt x="1658257" y="475585"/>
                </a:moveTo>
                <a:cubicBezTo>
                  <a:pt x="1672516" y="475585"/>
                  <a:pt x="1686775" y="490263"/>
                  <a:pt x="1701035" y="490263"/>
                </a:cubicBezTo>
                <a:cubicBezTo>
                  <a:pt x="1715294" y="490263"/>
                  <a:pt x="1729553" y="504942"/>
                  <a:pt x="1743812" y="519621"/>
                </a:cubicBezTo>
                <a:cubicBezTo>
                  <a:pt x="1743812" y="519621"/>
                  <a:pt x="1743812" y="519621"/>
                  <a:pt x="1729553" y="519621"/>
                </a:cubicBezTo>
                <a:cubicBezTo>
                  <a:pt x="1715294" y="519621"/>
                  <a:pt x="1715294" y="519621"/>
                  <a:pt x="1715294" y="519621"/>
                </a:cubicBezTo>
                <a:cubicBezTo>
                  <a:pt x="1701035" y="519621"/>
                  <a:pt x="1701035" y="534299"/>
                  <a:pt x="1686775" y="534299"/>
                </a:cubicBezTo>
                <a:cubicBezTo>
                  <a:pt x="1672516" y="534299"/>
                  <a:pt x="1658257" y="519621"/>
                  <a:pt x="1658257" y="504942"/>
                </a:cubicBezTo>
                <a:cubicBezTo>
                  <a:pt x="1658257" y="504942"/>
                  <a:pt x="1643998" y="504942"/>
                  <a:pt x="1643998" y="490263"/>
                </a:cubicBezTo>
                <a:cubicBezTo>
                  <a:pt x="1643998" y="490263"/>
                  <a:pt x="1658257" y="475585"/>
                  <a:pt x="1658257" y="475585"/>
                </a:cubicBezTo>
                <a:close/>
                <a:moveTo>
                  <a:pt x="1548851" y="475585"/>
                </a:moveTo>
                <a:cubicBezTo>
                  <a:pt x="1548851" y="475585"/>
                  <a:pt x="1562701" y="489713"/>
                  <a:pt x="1562701" y="489713"/>
                </a:cubicBezTo>
                <a:cubicBezTo>
                  <a:pt x="1562701" y="503841"/>
                  <a:pt x="1535000" y="503841"/>
                  <a:pt x="1535000" y="532097"/>
                </a:cubicBezTo>
                <a:cubicBezTo>
                  <a:pt x="1535000" y="532097"/>
                  <a:pt x="1548851" y="532097"/>
                  <a:pt x="1548851" y="532097"/>
                </a:cubicBezTo>
                <a:cubicBezTo>
                  <a:pt x="1548851" y="546226"/>
                  <a:pt x="1548851" y="546226"/>
                  <a:pt x="1548851" y="546226"/>
                </a:cubicBezTo>
                <a:cubicBezTo>
                  <a:pt x="1548851" y="560353"/>
                  <a:pt x="1548851" y="560353"/>
                  <a:pt x="1548851" y="560353"/>
                </a:cubicBezTo>
                <a:cubicBezTo>
                  <a:pt x="1562701" y="560353"/>
                  <a:pt x="1562701" y="546226"/>
                  <a:pt x="1562701" y="546226"/>
                </a:cubicBezTo>
                <a:cubicBezTo>
                  <a:pt x="1562701" y="532097"/>
                  <a:pt x="1562701" y="532097"/>
                  <a:pt x="1562701" y="532097"/>
                </a:cubicBezTo>
                <a:cubicBezTo>
                  <a:pt x="1562701" y="503841"/>
                  <a:pt x="1604253" y="489713"/>
                  <a:pt x="1631954" y="489713"/>
                </a:cubicBezTo>
                <a:cubicBezTo>
                  <a:pt x="1645804" y="489713"/>
                  <a:pt x="1659655" y="517969"/>
                  <a:pt x="1659655" y="532097"/>
                </a:cubicBezTo>
                <a:cubicBezTo>
                  <a:pt x="1659655" y="532097"/>
                  <a:pt x="1659655" y="546226"/>
                  <a:pt x="1659655" y="546226"/>
                </a:cubicBezTo>
                <a:cubicBezTo>
                  <a:pt x="1659655" y="546226"/>
                  <a:pt x="1659655" y="532097"/>
                  <a:pt x="1673506" y="532097"/>
                </a:cubicBezTo>
                <a:cubicBezTo>
                  <a:pt x="1673506" y="532097"/>
                  <a:pt x="1673506" y="546226"/>
                  <a:pt x="1687356" y="546226"/>
                </a:cubicBezTo>
                <a:cubicBezTo>
                  <a:pt x="1701207" y="546226"/>
                  <a:pt x="1701207" y="532097"/>
                  <a:pt x="1715057" y="532097"/>
                </a:cubicBezTo>
                <a:cubicBezTo>
                  <a:pt x="1728908" y="532097"/>
                  <a:pt x="1756609" y="532097"/>
                  <a:pt x="1756609" y="532097"/>
                </a:cubicBezTo>
                <a:cubicBezTo>
                  <a:pt x="1770459" y="546226"/>
                  <a:pt x="1784310" y="574482"/>
                  <a:pt x="1798160" y="574482"/>
                </a:cubicBezTo>
                <a:cubicBezTo>
                  <a:pt x="1798160" y="574482"/>
                  <a:pt x="1798160" y="574482"/>
                  <a:pt x="1825861" y="574482"/>
                </a:cubicBezTo>
                <a:cubicBezTo>
                  <a:pt x="1825861" y="574482"/>
                  <a:pt x="1839712" y="574482"/>
                  <a:pt x="1839712" y="588610"/>
                </a:cubicBezTo>
                <a:cubicBezTo>
                  <a:pt x="1867413" y="602738"/>
                  <a:pt x="1867413" y="616866"/>
                  <a:pt x="1895114" y="616866"/>
                </a:cubicBezTo>
                <a:cubicBezTo>
                  <a:pt x="1895114" y="616866"/>
                  <a:pt x="1895114" y="616866"/>
                  <a:pt x="1895114" y="630994"/>
                </a:cubicBezTo>
                <a:cubicBezTo>
                  <a:pt x="1908965" y="630994"/>
                  <a:pt x="1908965" y="630994"/>
                  <a:pt x="1922815" y="645122"/>
                </a:cubicBezTo>
                <a:cubicBezTo>
                  <a:pt x="1908965" y="645122"/>
                  <a:pt x="1895114" y="645122"/>
                  <a:pt x="1895114" y="659250"/>
                </a:cubicBezTo>
                <a:cubicBezTo>
                  <a:pt x="1908965" y="659250"/>
                  <a:pt x="1908965" y="659250"/>
                  <a:pt x="1922815" y="659250"/>
                </a:cubicBezTo>
                <a:cubicBezTo>
                  <a:pt x="1908965" y="673378"/>
                  <a:pt x="1908965" y="673378"/>
                  <a:pt x="1908965" y="687507"/>
                </a:cubicBezTo>
                <a:cubicBezTo>
                  <a:pt x="1908965" y="687507"/>
                  <a:pt x="1908965" y="687507"/>
                  <a:pt x="1922815" y="687507"/>
                </a:cubicBezTo>
                <a:cubicBezTo>
                  <a:pt x="1922815" y="701634"/>
                  <a:pt x="1936666" y="715763"/>
                  <a:pt x="1950516" y="715763"/>
                </a:cubicBezTo>
                <a:cubicBezTo>
                  <a:pt x="1964367" y="729891"/>
                  <a:pt x="1964367" y="744019"/>
                  <a:pt x="1964367" y="744019"/>
                </a:cubicBezTo>
                <a:cubicBezTo>
                  <a:pt x="1992068" y="744019"/>
                  <a:pt x="1992068" y="729891"/>
                  <a:pt x="1992068" y="744019"/>
                </a:cubicBezTo>
                <a:cubicBezTo>
                  <a:pt x="1992068" y="744019"/>
                  <a:pt x="2005918" y="744019"/>
                  <a:pt x="2005918" y="744019"/>
                </a:cubicBezTo>
                <a:cubicBezTo>
                  <a:pt x="2019769" y="744019"/>
                  <a:pt x="2019769" y="758147"/>
                  <a:pt x="2019769" y="772275"/>
                </a:cubicBezTo>
                <a:cubicBezTo>
                  <a:pt x="2019769" y="772275"/>
                  <a:pt x="2019769" y="772275"/>
                  <a:pt x="2005918" y="772275"/>
                </a:cubicBezTo>
                <a:cubicBezTo>
                  <a:pt x="2005918" y="786403"/>
                  <a:pt x="2005918" y="786403"/>
                  <a:pt x="2005918" y="786403"/>
                </a:cubicBezTo>
                <a:cubicBezTo>
                  <a:pt x="2005918" y="786403"/>
                  <a:pt x="2005918" y="800531"/>
                  <a:pt x="1992068" y="800531"/>
                </a:cubicBezTo>
                <a:cubicBezTo>
                  <a:pt x="1992068" y="800531"/>
                  <a:pt x="1992068" y="814659"/>
                  <a:pt x="1978217" y="814659"/>
                </a:cubicBezTo>
                <a:cubicBezTo>
                  <a:pt x="1950516" y="814659"/>
                  <a:pt x="1950516" y="772275"/>
                  <a:pt x="1908965" y="772275"/>
                </a:cubicBezTo>
                <a:cubicBezTo>
                  <a:pt x="1908965" y="772275"/>
                  <a:pt x="1908965" y="772275"/>
                  <a:pt x="1908965" y="786403"/>
                </a:cubicBezTo>
                <a:cubicBezTo>
                  <a:pt x="1908965" y="786403"/>
                  <a:pt x="1908965" y="786403"/>
                  <a:pt x="1908965" y="800531"/>
                </a:cubicBezTo>
                <a:cubicBezTo>
                  <a:pt x="1908965" y="800531"/>
                  <a:pt x="1922815" y="828788"/>
                  <a:pt x="1922815" y="828788"/>
                </a:cubicBezTo>
                <a:cubicBezTo>
                  <a:pt x="1936666" y="828788"/>
                  <a:pt x="1950516" y="828788"/>
                  <a:pt x="1950516" y="828788"/>
                </a:cubicBezTo>
                <a:cubicBezTo>
                  <a:pt x="1950516" y="828788"/>
                  <a:pt x="1950516" y="828788"/>
                  <a:pt x="1964367" y="828788"/>
                </a:cubicBezTo>
                <a:cubicBezTo>
                  <a:pt x="1950516" y="842915"/>
                  <a:pt x="1950516" y="842915"/>
                  <a:pt x="1964367" y="857044"/>
                </a:cubicBezTo>
                <a:cubicBezTo>
                  <a:pt x="1964367" y="857044"/>
                  <a:pt x="1964367" y="857044"/>
                  <a:pt x="1964367" y="871172"/>
                </a:cubicBezTo>
                <a:cubicBezTo>
                  <a:pt x="1964367" y="871172"/>
                  <a:pt x="1964367" y="885300"/>
                  <a:pt x="1964367" y="899428"/>
                </a:cubicBezTo>
                <a:cubicBezTo>
                  <a:pt x="1950516" y="899428"/>
                  <a:pt x="1908965" y="885300"/>
                  <a:pt x="1895114" y="871172"/>
                </a:cubicBezTo>
                <a:cubicBezTo>
                  <a:pt x="1895114" y="871172"/>
                  <a:pt x="1895114" y="871172"/>
                  <a:pt x="1881264" y="871172"/>
                </a:cubicBezTo>
                <a:cubicBezTo>
                  <a:pt x="1895114" y="885300"/>
                  <a:pt x="1936666" y="899428"/>
                  <a:pt x="1936666" y="927684"/>
                </a:cubicBezTo>
                <a:cubicBezTo>
                  <a:pt x="1936666" y="927684"/>
                  <a:pt x="1936666" y="927684"/>
                  <a:pt x="1922815" y="927684"/>
                </a:cubicBezTo>
                <a:cubicBezTo>
                  <a:pt x="1908965" y="913556"/>
                  <a:pt x="1895114" y="913556"/>
                  <a:pt x="1867413" y="899428"/>
                </a:cubicBezTo>
                <a:cubicBezTo>
                  <a:pt x="1853563" y="899428"/>
                  <a:pt x="1812011" y="899428"/>
                  <a:pt x="1825861" y="871172"/>
                </a:cubicBezTo>
                <a:cubicBezTo>
                  <a:pt x="1812011" y="857044"/>
                  <a:pt x="1798160" y="842915"/>
                  <a:pt x="1770459" y="828788"/>
                </a:cubicBezTo>
                <a:cubicBezTo>
                  <a:pt x="1770459" y="842915"/>
                  <a:pt x="1770459" y="842915"/>
                  <a:pt x="1770459" y="842915"/>
                </a:cubicBezTo>
                <a:cubicBezTo>
                  <a:pt x="1756609" y="842915"/>
                  <a:pt x="1756609" y="842915"/>
                  <a:pt x="1756609" y="842915"/>
                </a:cubicBezTo>
                <a:cubicBezTo>
                  <a:pt x="1742758" y="842915"/>
                  <a:pt x="1742758" y="842915"/>
                  <a:pt x="1728908" y="842915"/>
                </a:cubicBezTo>
                <a:cubicBezTo>
                  <a:pt x="1728908" y="842915"/>
                  <a:pt x="1701207" y="842915"/>
                  <a:pt x="1701207" y="828788"/>
                </a:cubicBezTo>
                <a:cubicBezTo>
                  <a:pt x="1701207" y="814659"/>
                  <a:pt x="1715057" y="800531"/>
                  <a:pt x="1728908" y="800531"/>
                </a:cubicBezTo>
                <a:cubicBezTo>
                  <a:pt x="1728908" y="800531"/>
                  <a:pt x="1728908" y="800531"/>
                  <a:pt x="1756609" y="800531"/>
                </a:cubicBezTo>
                <a:cubicBezTo>
                  <a:pt x="1770459" y="800531"/>
                  <a:pt x="1784310" y="800531"/>
                  <a:pt x="1784310" y="800531"/>
                </a:cubicBezTo>
                <a:cubicBezTo>
                  <a:pt x="1784310" y="800531"/>
                  <a:pt x="1770459" y="786403"/>
                  <a:pt x="1770459" y="786403"/>
                </a:cubicBezTo>
                <a:cubicBezTo>
                  <a:pt x="1770459" y="772275"/>
                  <a:pt x="1784310" y="772275"/>
                  <a:pt x="1798160" y="772275"/>
                </a:cubicBezTo>
                <a:cubicBezTo>
                  <a:pt x="1798160" y="758147"/>
                  <a:pt x="1812011" y="744019"/>
                  <a:pt x="1812011" y="729891"/>
                </a:cubicBezTo>
                <a:cubicBezTo>
                  <a:pt x="1812011" y="715763"/>
                  <a:pt x="1770459" y="673378"/>
                  <a:pt x="1756609" y="673378"/>
                </a:cubicBezTo>
                <a:cubicBezTo>
                  <a:pt x="1742758" y="673378"/>
                  <a:pt x="1742758" y="687507"/>
                  <a:pt x="1728908" y="687507"/>
                </a:cubicBezTo>
                <a:cubicBezTo>
                  <a:pt x="1728908" y="687507"/>
                  <a:pt x="1728908" y="673378"/>
                  <a:pt x="1728908" y="673378"/>
                </a:cubicBezTo>
                <a:cubicBezTo>
                  <a:pt x="1728908" y="673378"/>
                  <a:pt x="1742758" y="673378"/>
                  <a:pt x="1742758" y="673378"/>
                </a:cubicBezTo>
                <a:cubicBezTo>
                  <a:pt x="1742758" y="659250"/>
                  <a:pt x="1701207" y="630994"/>
                  <a:pt x="1701207" y="630994"/>
                </a:cubicBezTo>
                <a:cubicBezTo>
                  <a:pt x="1687356" y="630994"/>
                  <a:pt x="1673506" y="659250"/>
                  <a:pt x="1659655" y="659250"/>
                </a:cubicBezTo>
                <a:cubicBezTo>
                  <a:pt x="1659655" y="659250"/>
                  <a:pt x="1659655" y="645122"/>
                  <a:pt x="1659655" y="630994"/>
                </a:cubicBezTo>
                <a:cubicBezTo>
                  <a:pt x="1645804" y="630994"/>
                  <a:pt x="1590402" y="630994"/>
                  <a:pt x="1562701" y="630994"/>
                </a:cubicBezTo>
                <a:cubicBezTo>
                  <a:pt x="1548851" y="630994"/>
                  <a:pt x="1548851" y="630994"/>
                  <a:pt x="1535000" y="616866"/>
                </a:cubicBezTo>
                <a:cubicBezTo>
                  <a:pt x="1535000" y="616866"/>
                  <a:pt x="1535000" y="616866"/>
                  <a:pt x="1507299" y="616866"/>
                </a:cubicBezTo>
                <a:cubicBezTo>
                  <a:pt x="1507299" y="616866"/>
                  <a:pt x="1493449" y="616866"/>
                  <a:pt x="1493449" y="602738"/>
                </a:cubicBezTo>
                <a:cubicBezTo>
                  <a:pt x="1507299" y="602738"/>
                  <a:pt x="1507299" y="602738"/>
                  <a:pt x="1521150" y="602738"/>
                </a:cubicBezTo>
                <a:cubicBezTo>
                  <a:pt x="1521150" y="602738"/>
                  <a:pt x="1521150" y="602738"/>
                  <a:pt x="1521150" y="588610"/>
                </a:cubicBezTo>
                <a:cubicBezTo>
                  <a:pt x="1521150" y="588610"/>
                  <a:pt x="1479598" y="588610"/>
                  <a:pt x="1479598" y="588610"/>
                </a:cubicBezTo>
                <a:cubicBezTo>
                  <a:pt x="1479598" y="588610"/>
                  <a:pt x="1479598" y="574482"/>
                  <a:pt x="1479598" y="560353"/>
                </a:cubicBezTo>
                <a:cubicBezTo>
                  <a:pt x="1479598" y="546226"/>
                  <a:pt x="1479598" y="532097"/>
                  <a:pt x="1493449" y="532097"/>
                </a:cubicBezTo>
                <a:cubicBezTo>
                  <a:pt x="1493449" y="532097"/>
                  <a:pt x="1493449" y="517969"/>
                  <a:pt x="1493449" y="503841"/>
                </a:cubicBezTo>
                <a:cubicBezTo>
                  <a:pt x="1507299" y="489713"/>
                  <a:pt x="1521150" y="475585"/>
                  <a:pt x="1548851" y="475585"/>
                </a:cubicBezTo>
                <a:close/>
                <a:moveTo>
                  <a:pt x="1294648" y="475585"/>
                </a:moveTo>
                <a:cubicBezTo>
                  <a:pt x="1294648" y="475585"/>
                  <a:pt x="1294648" y="475585"/>
                  <a:pt x="1322538" y="475585"/>
                </a:cubicBezTo>
                <a:cubicBezTo>
                  <a:pt x="1336482" y="475585"/>
                  <a:pt x="1336482" y="489530"/>
                  <a:pt x="1336482" y="489530"/>
                </a:cubicBezTo>
                <a:cubicBezTo>
                  <a:pt x="1336482" y="503474"/>
                  <a:pt x="1322538" y="517419"/>
                  <a:pt x="1308593" y="517419"/>
                </a:cubicBezTo>
                <a:cubicBezTo>
                  <a:pt x="1322538" y="517419"/>
                  <a:pt x="1336482" y="503474"/>
                  <a:pt x="1336482" y="517419"/>
                </a:cubicBezTo>
                <a:cubicBezTo>
                  <a:pt x="1336482" y="531364"/>
                  <a:pt x="1336482" y="517419"/>
                  <a:pt x="1336482" y="531364"/>
                </a:cubicBezTo>
                <a:cubicBezTo>
                  <a:pt x="1336482" y="531364"/>
                  <a:pt x="1350427" y="531364"/>
                  <a:pt x="1350427" y="531364"/>
                </a:cubicBezTo>
                <a:cubicBezTo>
                  <a:pt x="1350427" y="573197"/>
                  <a:pt x="1350427" y="559253"/>
                  <a:pt x="1322538" y="573197"/>
                </a:cubicBezTo>
                <a:cubicBezTo>
                  <a:pt x="1322538" y="573197"/>
                  <a:pt x="1322538" y="587142"/>
                  <a:pt x="1308593" y="587142"/>
                </a:cubicBezTo>
                <a:cubicBezTo>
                  <a:pt x="1308593" y="587142"/>
                  <a:pt x="1294648" y="573197"/>
                  <a:pt x="1294648" y="573197"/>
                </a:cubicBezTo>
                <a:cubicBezTo>
                  <a:pt x="1280704" y="545308"/>
                  <a:pt x="1252815" y="559253"/>
                  <a:pt x="1238870" y="531364"/>
                </a:cubicBezTo>
                <a:cubicBezTo>
                  <a:pt x="1238870" y="531364"/>
                  <a:pt x="1238870" y="531364"/>
                  <a:pt x="1238870" y="517419"/>
                </a:cubicBezTo>
                <a:cubicBezTo>
                  <a:pt x="1252815" y="517419"/>
                  <a:pt x="1252815" y="531364"/>
                  <a:pt x="1266759" y="531364"/>
                </a:cubicBezTo>
                <a:cubicBezTo>
                  <a:pt x="1266759" y="531364"/>
                  <a:pt x="1266759" y="531364"/>
                  <a:pt x="1280704" y="531364"/>
                </a:cubicBezTo>
                <a:cubicBezTo>
                  <a:pt x="1280704" y="531364"/>
                  <a:pt x="1280704" y="531364"/>
                  <a:pt x="1280704" y="503474"/>
                </a:cubicBezTo>
                <a:cubicBezTo>
                  <a:pt x="1266759" y="503474"/>
                  <a:pt x="1252815" y="503474"/>
                  <a:pt x="1252815" y="503474"/>
                </a:cubicBezTo>
                <a:cubicBezTo>
                  <a:pt x="1252815" y="489530"/>
                  <a:pt x="1266759" y="489530"/>
                  <a:pt x="1266759" y="489530"/>
                </a:cubicBezTo>
                <a:cubicBezTo>
                  <a:pt x="1266759" y="475585"/>
                  <a:pt x="1280704" y="475585"/>
                  <a:pt x="1294648" y="475585"/>
                </a:cubicBezTo>
                <a:close/>
                <a:moveTo>
                  <a:pt x="1171231" y="475585"/>
                </a:moveTo>
                <a:cubicBezTo>
                  <a:pt x="1185088" y="475585"/>
                  <a:pt x="1198944" y="489676"/>
                  <a:pt x="1198944" y="503768"/>
                </a:cubicBezTo>
                <a:cubicBezTo>
                  <a:pt x="1198944" y="503768"/>
                  <a:pt x="1185088" y="517859"/>
                  <a:pt x="1185088" y="517859"/>
                </a:cubicBezTo>
                <a:cubicBezTo>
                  <a:pt x="1185088" y="546042"/>
                  <a:pt x="1198944" y="560133"/>
                  <a:pt x="1198944" y="588316"/>
                </a:cubicBezTo>
                <a:cubicBezTo>
                  <a:pt x="1198944" y="616499"/>
                  <a:pt x="1254370" y="630590"/>
                  <a:pt x="1268227" y="644682"/>
                </a:cubicBezTo>
                <a:cubicBezTo>
                  <a:pt x="1254370" y="644682"/>
                  <a:pt x="1254370" y="644682"/>
                  <a:pt x="1240514" y="644682"/>
                </a:cubicBezTo>
                <a:cubicBezTo>
                  <a:pt x="1240514" y="644682"/>
                  <a:pt x="1226657" y="644682"/>
                  <a:pt x="1226657" y="658773"/>
                </a:cubicBezTo>
                <a:cubicBezTo>
                  <a:pt x="1226657" y="658773"/>
                  <a:pt x="1240514" y="658773"/>
                  <a:pt x="1240514" y="658773"/>
                </a:cubicBezTo>
                <a:cubicBezTo>
                  <a:pt x="1240514" y="658773"/>
                  <a:pt x="1240514" y="672865"/>
                  <a:pt x="1254370" y="672865"/>
                </a:cubicBezTo>
                <a:cubicBezTo>
                  <a:pt x="1240514" y="686956"/>
                  <a:pt x="1226657" y="686956"/>
                  <a:pt x="1212801" y="686956"/>
                </a:cubicBezTo>
                <a:cubicBezTo>
                  <a:pt x="1185088" y="686956"/>
                  <a:pt x="1171231" y="658773"/>
                  <a:pt x="1157375" y="658773"/>
                </a:cubicBezTo>
                <a:cubicBezTo>
                  <a:pt x="1143518" y="658773"/>
                  <a:pt x="1143518" y="672865"/>
                  <a:pt x="1143518" y="672865"/>
                </a:cubicBezTo>
                <a:lnTo>
                  <a:pt x="1142785" y="673111"/>
                </a:lnTo>
                <a:lnTo>
                  <a:pt x="1170671" y="670152"/>
                </a:lnTo>
                <a:cubicBezTo>
                  <a:pt x="1170671" y="698244"/>
                  <a:pt x="1212481" y="712290"/>
                  <a:pt x="1254290" y="712290"/>
                </a:cubicBezTo>
                <a:cubicBezTo>
                  <a:pt x="1296100" y="712290"/>
                  <a:pt x="1296100" y="712290"/>
                  <a:pt x="1310037" y="712290"/>
                </a:cubicBezTo>
                <a:cubicBezTo>
                  <a:pt x="1310037" y="698244"/>
                  <a:pt x="1310037" y="698244"/>
                  <a:pt x="1323973" y="698244"/>
                </a:cubicBezTo>
                <a:cubicBezTo>
                  <a:pt x="1337910" y="698244"/>
                  <a:pt x="1351846" y="698244"/>
                  <a:pt x="1351846" y="698244"/>
                </a:cubicBezTo>
                <a:cubicBezTo>
                  <a:pt x="1365783" y="712290"/>
                  <a:pt x="1351846" y="740381"/>
                  <a:pt x="1365783" y="726335"/>
                </a:cubicBezTo>
                <a:cubicBezTo>
                  <a:pt x="1365783" y="698244"/>
                  <a:pt x="1407593" y="712290"/>
                  <a:pt x="1407593" y="670152"/>
                </a:cubicBezTo>
                <a:cubicBezTo>
                  <a:pt x="1393656" y="684198"/>
                  <a:pt x="1393656" y="684198"/>
                  <a:pt x="1393656" y="684198"/>
                </a:cubicBezTo>
                <a:cubicBezTo>
                  <a:pt x="1393656" y="684198"/>
                  <a:pt x="1393656" y="670152"/>
                  <a:pt x="1393656" y="656106"/>
                </a:cubicBezTo>
                <a:cubicBezTo>
                  <a:pt x="1393656" y="642060"/>
                  <a:pt x="1351846" y="656106"/>
                  <a:pt x="1351846" y="628014"/>
                </a:cubicBezTo>
                <a:cubicBezTo>
                  <a:pt x="1351846" y="613968"/>
                  <a:pt x="1351846" y="613968"/>
                  <a:pt x="1351846" y="613968"/>
                </a:cubicBezTo>
                <a:cubicBezTo>
                  <a:pt x="1351846" y="599922"/>
                  <a:pt x="1351846" y="599922"/>
                  <a:pt x="1351846" y="585877"/>
                </a:cubicBezTo>
                <a:cubicBezTo>
                  <a:pt x="1351846" y="571831"/>
                  <a:pt x="1365783" y="585877"/>
                  <a:pt x="1365783" y="571831"/>
                </a:cubicBezTo>
                <a:cubicBezTo>
                  <a:pt x="1365783" y="571831"/>
                  <a:pt x="1365783" y="557785"/>
                  <a:pt x="1379720" y="557785"/>
                </a:cubicBezTo>
                <a:cubicBezTo>
                  <a:pt x="1407593" y="557785"/>
                  <a:pt x="1421529" y="571831"/>
                  <a:pt x="1421529" y="599922"/>
                </a:cubicBezTo>
                <a:cubicBezTo>
                  <a:pt x="1421529" y="613968"/>
                  <a:pt x="1435466" y="613968"/>
                  <a:pt x="1435466" y="628014"/>
                </a:cubicBezTo>
                <a:cubicBezTo>
                  <a:pt x="1435466" y="642060"/>
                  <a:pt x="1421529" y="642060"/>
                  <a:pt x="1421529" y="642060"/>
                </a:cubicBezTo>
                <a:cubicBezTo>
                  <a:pt x="1435466" y="656106"/>
                  <a:pt x="1449402" y="642060"/>
                  <a:pt x="1463339" y="656106"/>
                </a:cubicBezTo>
                <a:cubicBezTo>
                  <a:pt x="1449402" y="656106"/>
                  <a:pt x="1449402" y="656106"/>
                  <a:pt x="1449402" y="670152"/>
                </a:cubicBezTo>
                <a:cubicBezTo>
                  <a:pt x="1463339" y="670152"/>
                  <a:pt x="1463339" y="684198"/>
                  <a:pt x="1463339" y="698244"/>
                </a:cubicBezTo>
                <a:cubicBezTo>
                  <a:pt x="1491212" y="698244"/>
                  <a:pt x="1477275" y="656106"/>
                  <a:pt x="1491212" y="656106"/>
                </a:cubicBezTo>
                <a:cubicBezTo>
                  <a:pt x="1505148" y="656106"/>
                  <a:pt x="1519085" y="684198"/>
                  <a:pt x="1519085" y="684198"/>
                </a:cubicBezTo>
                <a:cubicBezTo>
                  <a:pt x="1519085" y="698244"/>
                  <a:pt x="1505148" y="698244"/>
                  <a:pt x="1505148" y="712290"/>
                </a:cubicBezTo>
                <a:cubicBezTo>
                  <a:pt x="1505148" y="712290"/>
                  <a:pt x="1533022" y="754427"/>
                  <a:pt x="1546958" y="726335"/>
                </a:cubicBezTo>
                <a:cubicBezTo>
                  <a:pt x="1546958" y="712290"/>
                  <a:pt x="1546958" y="698244"/>
                  <a:pt x="1560895" y="698244"/>
                </a:cubicBezTo>
                <a:cubicBezTo>
                  <a:pt x="1560895" y="684198"/>
                  <a:pt x="1574831" y="684198"/>
                  <a:pt x="1574831" y="670152"/>
                </a:cubicBezTo>
                <a:cubicBezTo>
                  <a:pt x="1574831" y="670152"/>
                  <a:pt x="1560895" y="670152"/>
                  <a:pt x="1560895" y="656106"/>
                </a:cubicBezTo>
                <a:cubicBezTo>
                  <a:pt x="1560895" y="642060"/>
                  <a:pt x="1574831" y="642060"/>
                  <a:pt x="1574831" y="642060"/>
                </a:cubicBezTo>
                <a:cubicBezTo>
                  <a:pt x="1588768" y="642060"/>
                  <a:pt x="1588768" y="642060"/>
                  <a:pt x="1602704" y="642060"/>
                </a:cubicBezTo>
                <a:cubicBezTo>
                  <a:pt x="1630578" y="642060"/>
                  <a:pt x="1616641" y="670152"/>
                  <a:pt x="1644514" y="670152"/>
                </a:cubicBezTo>
                <a:cubicBezTo>
                  <a:pt x="1644514" y="684198"/>
                  <a:pt x="1644514" y="670152"/>
                  <a:pt x="1644514" y="684198"/>
                </a:cubicBezTo>
                <a:cubicBezTo>
                  <a:pt x="1616641" y="698244"/>
                  <a:pt x="1630578" y="712290"/>
                  <a:pt x="1630578" y="712290"/>
                </a:cubicBezTo>
                <a:cubicBezTo>
                  <a:pt x="1630578" y="712290"/>
                  <a:pt x="1644514" y="726335"/>
                  <a:pt x="1644514" y="726335"/>
                </a:cubicBezTo>
                <a:cubicBezTo>
                  <a:pt x="1644514" y="740381"/>
                  <a:pt x="1616641" y="768473"/>
                  <a:pt x="1602704" y="768473"/>
                </a:cubicBezTo>
                <a:cubicBezTo>
                  <a:pt x="1602704" y="754427"/>
                  <a:pt x="1588768" y="768473"/>
                  <a:pt x="1602704" y="768473"/>
                </a:cubicBezTo>
                <a:cubicBezTo>
                  <a:pt x="1588768" y="768473"/>
                  <a:pt x="1574831" y="782519"/>
                  <a:pt x="1574831" y="782519"/>
                </a:cubicBezTo>
                <a:cubicBezTo>
                  <a:pt x="1560895" y="782519"/>
                  <a:pt x="1560895" y="768473"/>
                  <a:pt x="1546958" y="768473"/>
                </a:cubicBezTo>
                <a:cubicBezTo>
                  <a:pt x="1546958" y="768473"/>
                  <a:pt x="1546958" y="768473"/>
                  <a:pt x="1546958" y="782519"/>
                </a:cubicBezTo>
                <a:cubicBezTo>
                  <a:pt x="1546958" y="782519"/>
                  <a:pt x="1533022" y="796565"/>
                  <a:pt x="1519085" y="796565"/>
                </a:cubicBezTo>
                <a:cubicBezTo>
                  <a:pt x="1505148" y="796565"/>
                  <a:pt x="1505148" y="796565"/>
                  <a:pt x="1491212" y="782519"/>
                </a:cubicBezTo>
                <a:cubicBezTo>
                  <a:pt x="1491212" y="782519"/>
                  <a:pt x="1491212" y="782519"/>
                  <a:pt x="1477275" y="782519"/>
                </a:cubicBezTo>
                <a:cubicBezTo>
                  <a:pt x="1491212" y="810611"/>
                  <a:pt x="1505148" y="810611"/>
                  <a:pt x="1533022" y="810611"/>
                </a:cubicBezTo>
                <a:cubicBezTo>
                  <a:pt x="1533022" y="810611"/>
                  <a:pt x="1533022" y="810611"/>
                  <a:pt x="1533022" y="824656"/>
                </a:cubicBezTo>
                <a:cubicBezTo>
                  <a:pt x="1519085" y="824656"/>
                  <a:pt x="1519085" y="852748"/>
                  <a:pt x="1491212" y="852748"/>
                </a:cubicBezTo>
                <a:cubicBezTo>
                  <a:pt x="1491212" y="852748"/>
                  <a:pt x="1491212" y="852748"/>
                  <a:pt x="1477275" y="852748"/>
                </a:cubicBezTo>
                <a:cubicBezTo>
                  <a:pt x="1477275" y="852748"/>
                  <a:pt x="1477275" y="866794"/>
                  <a:pt x="1463339" y="866794"/>
                </a:cubicBezTo>
                <a:cubicBezTo>
                  <a:pt x="1421529" y="852748"/>
                  <a:pt x="1435466" y="866794"/>
                  <a:pt x="1435466" y="866794"/>
                </a:cubicBezTo>
                <a:cubicBezTo>
                  <a:pt x="1435466" y="866794"/>
                  <a:pt x="1463339" y="866794"/>
                  <a:pt x="1463339" y="880840"/>
                </a:cubicBezTo>
                <a:cubicBezTo>
                  <a:pt x="1463339" y="894886"/>
                  <a:pt x="1449402" y="894886"/>
                  <a:pt x="1435466" y="894886"/>
                </a:cubicBezTo>
                <a:cubicBezTo>
                  <a:pt x="1421529" y="894886"/>
                  <a:pt x="1421529" y="922977"/>
                  <a:pt x="1407593" y="937023"/>
                </a:cubicBezTo>
                <a:cubicBezTo>
                  <a:pt x="1393656" y="951069"/>
                  <a:pt x="1393656" y="965115"/>
                  <a:pt x="1393656" y="993206"/>
                </a:cubicBezTo>
                <a:cubicBezTo>
                  <a:pt x="1393656" y="1021298"/>
                  <a:pt x="1393656" y="1021298"/>
                  <a:pt x="1393656" y="1035344"/>
                </a:cubicBezTo>
                <a:cubicBezTo>
                  <a:pt x="1393656" y="1035344"/>
                  <a:pt x="1393656" y="1021298"/>
                  <a:pt x="1407593" y="1021298"/>
                </a:cubicBezTo>
                <a:cubicBezTo>
                  <a:pt x="1421529" y="1021298"/>
                  <a:pt x="1435466" y="1063436"/>
                  <a:pt x="1435466" y="1077482"/>
                </a:cubicBezTo>
                <a:cubicBezTo>
                  <a:pt x="1435466" y="1077482"/>
                  <a:pt x="1449402" y="1077482"/>
                  <a:pt x="1449402" y="1077482"/>
                </a:cubicBezTo>
                <a:cubicBezTo>
                  <a:pt x="1463339" y="1077482"/>
                  <a:pt x="1477275" y="1091527"/>
                  <a:pt x="1491212" y="1091527"/>
                </a:cubicBezTo>
                <a:cubicBezTo>
                  <a:pt x="1519085" y="1105573"/>
                  <a:pt x="1546958" y="1119619"/>
                  <a:pt x="1560895" y="1133665"/>
                </a:cubicBezTo>
                <a:cubicBezTo>
                  <a:pt x="1560895" y="1133665"/>
                  <a:pt x="1560895" y="1133665"/>
                  <a:pt x="1616641" y="1133665"/>
                </a:cubicBezTo>
                <a:cubicBezTo>
                  <a:pt x="1630578" y="1147711"/>
                  <a:pt x="1630578" y="1161757"/>
                  <a:pt x="1630578" y="1189848"/>
                </a:cubicBezTo>
                <a:lnTo>
                  <a:pt x="1634900" y="1203641"/>
                </a:lnTo>
                <a:lnTo>
                  <a:pt x="1641030" y="1223207"/>
                </a:lnTo>
                <a:cubicBezTo>
                  <a:pt x="1647998" y="1231986"/>
                  <a:pt x="1658451" y="1239009"/>
                  <a:pt x="1672387" y="1246032"/>
                </a:cubicBezTo>
                <a:cubicBezTo>
                  <a:pt x="1672387" y="1260078"/>
                  <a:pt x="1672387" y="1246032"/>
                  <a:pt x="1686324" y="1246032"/>
                </a:cubicBezTo>
                <a:cubicBezTo>
                  <a:pt x="1686324" y="1231986"/>
                  <a:pt x="1700260" y="1231986"/>
                  <a:pt x="1700260" y="1217940"/>
                </a:cubicBezTo>
                <a:cubicBezTo>
                  <a:pt x="1686324" y="1203894"/>
                  <a:pt x="1700260" y="1175803"/>
                  <a:pt x="1672387" y="1161757"/>
                </a:cubicBezTo>
                <a:cubicBezTo>
                  <a:pt x="1686324" y="1147711"/>
                  <a:pt x="1728134" y="1119619"/>
                  <a:pt x="1728134" y="1105573"/>
                </a:cubicBezTo>
                <a:cubicBezTo>
                  <a:pt x="1728134" y="1049390"/>
                  <a:pt x="1700260" y="1049390"/>
                  <a:pt x="1686324" y="1021298"/>
                </a:cubicBezTo>
                <a:cubicBezTo>
                  <a:pt x="1700260" y="1007252"/>
                  <a:pt x="1714197" y="1007252"/>
                  <a:pt x="1714197" y="979161"/>
                </a:cubicBezTo>
                <a:cubicBezTo>
                  <a:pt x="1714197" y="979161"/>
                  <a:pt x="1686324" y="951069"/>
                  <a:pt x="1700260" y="951069"/>
                </a:cubicBezTo>
                <a:cubicBezTo>
                  <a:pt x="1728134" y="937023"/>
                  <a:pt x="1700260" y="922977"/>
                  <a:pt x="1700260" y="922977"/>
                </a:cubicBezTo>
                <a:cubicBezTo>
                  <a:pt x="1700260" y="908932"/>
                  <a:pt x="1714197" y="894886"/>
                  <a:pt x="1714197" y="894886"/>
                </a:cubicBezTo>
                <a:cubicBezTo>
                  <a:pt x="1742070" y="894886"/>
                  <a:pt x="1756007" y="908932"/>
                  <a:pt x="1769943" y="908932"/>
                </a:cubicBezTo>
                <a:cubicBezTo>
                  <a:pt x="1783880" y="908932"/>
                  <a:pt x="1783880" y="908932"/>
                  <a:pt x="1783880" y="908932"/>
                </a:cubicBezTo>
                <a:cubicBezTo>
                  <a:pt x="1811753" y="908932"/>
                  <a:pt x="1811753" y="922977"/>
                  <a:pt x="1825689" y="937023"/>
                </a:cubicBezTo>
                <a:cubicBezTo>
                  <a:pt x="1825689" y="965115"/>
                  <a:pt x="1867499" y="951069"/>
                  <a:pt x="1867499" y="965115"/>
                </a:cubicBezTo>
                <a:cubicBezTo>
                  <a:pt x="1867499" y="979161"/>
                  <a:pt x="1881436" y="1021298"/>
                  <a:pt x="1881436" y="1021298"/>
                </a:cubicBezTo>
                <a:cubicBezTo>
                  <a:pt x="1895372" y="1021298"/>
                  <a:pt x="1895372" y="1035344"/>
                  <a:pt x="1909309" y="1035344"/>
                </a:cubicBezTo>
                <a:cubicBezTo>
                  <a:pt x="1923245" y="1035344"/>
                  <a:pt x="1951118" y="1007252"/>
                  <a:pt x="1951118" y="993206"/>
                </a:cubicBezTo>
                <a:cubicBezTo>
                  <a:pt x="1951118" y="979161"/>
                  <a:pt x="1965055" y="979161"/>
                  <a:pt x="1965055" y="979161"/>
                </a:cubicBezTo>
                <a:cubicBezTo>
                  <a:pt x="1965055" y="979161"/>
                  <a:pt x="1978992" y="979161"/>
                  <a:pt x="1978992" y="979161"/>
                </a:cubicBezTo>
                <a:cubicBezTo>
                  <a:pt x="1978992" y="1007252"/>
                  <a:pt x="2006865" y="1007252"/>
                  <a:pt x="1992928" y="1021298"/>
                </a:cubicBezTo>
                <a:cubicBezTo>
                  <a:pt x="1992928" y="1035344"/>
                  <a:pt x="2020801" y="1049390"/>
                  <a:pt x="2020801" y="1063436"/>
                </a:cubicBezTo>
                <a:cubicBezTo>
                  <a:pt x="2020801" y="1063436"/>
                  <a:pt x="2020801" y="1077482"/>
                  <a:pt x="2020801" y="1077482"/>
                </a:cubicBezTo>
                <a:cubicBezTo>
                  <a:pt x="2020801" y="1091527"/>
                  <a:pt x="2020801" y="1091527"/>
                  <a:pt x="2020801" y="1091527"/>
                </a:cubicBezTo>
                <a:cubicBezTo>
                  <a:pt x="2020801" y="1105573"/>
                  <a:pt x="2034738" y="1105573"/>
                  <a:pt x="2048674" y="1105573"/>
                </a:cubicBezTo>
                <a:cubicBezTo>
                  <a:pt x="2048674" y="1105573"/>
                  <a:pt x="2048674" y="1105573"/>
                  <a:pt x="2048674" y="1119619"/>
                </a:cubicBezTo>
                <a:cubicBezTo>
                  <a:pt x="2048674" y="1133665"/>
                  <a:pt x="2076548" y="1147711"/>
                  <a:pt x="2104421" y="1147711"/>
                </a:cubicBezTo>
                <a:cubicBezTo>
                  <a:pt x="2104421" y="1161757"/>
                  <a:pt x="2062611" y="1175803"/>
                  <a:pt x="2048674" y="1175803"/>
                </a:cubicBezTo>
                <a:cubicBezTo>
                  <a:pt x="2048674" y="1189848"/>
                  <a:pt x="2048674" y="1189848"/>
                  <a:pt x="2062611" y="1189848"/>
                </a:cubicBezTo>
                <a:cubicBezTo>
                  <a:pt x="2076548" y="1189848"/>
                  <a:pt x="2104421" y="1175803"/>
                  <a:pt x="2118357" y="1161757"/>
                </a:cubicBezTo>
                <a:cubicBezTo>
                  <a:pt x="2118357" y="1161757"/>
                  <a:pt x="2118357" y="1161757"/>
                  <a:pt x="2118357" y="1175803"/>
                </a:cubicBezTo>
                <a:cubicBezTo>
                  <a:pt x="2132294" y="1189848"/>
                  <a:pt x="2132294" y="1203894"/>
                  <a:pt x="2132294" y="1217940"/>
                </a:cubicBezTo>
                <a:cubicBezTo>
                  <a:pt x="2132294" y="1246032"/>
                  <a:pt x="2076548" y="1246032"/>
                  <a:pt x="2076548" y="1260078"/>
                </a:cubicBezTo>
                <a:cubicBezTo>
                  <a:pt x="2048674" y="1288169"/>
                  <a:pt x="2034738" y="1274124"/>
                  <a:pt x="2006865" y="1274124"/>
                </a:cubicBezTo>
                <a:cubicBezTo>
                  <a:pt x="1978992" y="1274124"/>
                  <a:pt x="1965055" y="1274124"/>
                  <a:pt x="1937182" y="1274124"/>
                </a:cubicBezTo>
                <a:cubicBezTo>
                  <a:pt x="1923245" y="1288169"/>
                  <a:pt x="1923245" y="1288169"/>
                  <a:pt x="1923245" y="1302215"/>
                </a:cubicBezTo>
                <a:cubicBezTo>
                  <a:pt x="1909309" y="1316261"/>
                  <a:pt x="1895372" y="1316261"/>
                  <a:pt x="1881436" y="1330307"/>
                </a:cubicBezTo>
                <a:cubicBezTo>
                  <a:pt x="1895372" y="1330307"/>
                  <a:pt x="1909309" y="1302215"/>
                  <a:pt x="1937182" y="1302215"/>
                </a:cubicBezTo>
                <a:cubicBezTo>
                  <a:pt x="1951118" y="1302215"/>
                  <a:pt x="1978992" y="1302215"/>
                  <a:pt x="1978992" y="1316261"/>
                </a:cubicBezTo>
                <a:cubicBezTo>
                  <a:pt x="1978992" y="1330307"/>
                  <a:pt x="1951118" y="1344353"/>
                  <a:pt x="1951118" y="1344353"/>
                </a:cubicBezTo>
                <a:cubicBezTo>
                  <a:pt x="1951118" y="1344353"/>
                  <a:pt x="1965055" y="1344353"/>
                  <a:pt x="1965055" y="1344353"/>
                </a:cubicBezTo>
                <a:cubicBezTo>
                  <a:pt x="1965055" y="1358399"/>
                  <a:pt x="1965055" y="1358399"/>
                  <a:pt x="1965055" y="1358399"/>
                </a:cubicBezTo>
                <a:cubicBezTo>
                  <a:pt x="1965055" y="1372445"/>
                  <a:pt x="1972023" y="1382979"/>
                  <a:pt x="1980734" y="1390002"/>
                </a:cubicBezTo>
                <a:lnTo>
                  <a:pt x="1987160" y="1392593"/>
                </a:lnTo>
                <a:lnTo>
                  <a:pt x="1984785" y="1387368"/>
                </a:lnTo>
                <a:lnTo>
                  <a:pt x="1993348" y="1388591"/>
                </a:lnTo>
                <a:cubicBezTo>
                  <a:pt x="1993348" y="1388591"/>
                  <a:pt x="1993348" y="1388591"/>
                  <a:pt x="2008026" y="1388591"/>
                </a:cubicBezTo>
                <a:lnTo>
                  <a:pt x="2008026" y="1400643"/>
                </a:lnTo>
                <a:lnTo>
                  <a:pt x="2026028" y="1402292"/>
                </a:lnTo>
                <a:cubicBezTo>
                  <a:pt x="2031254" y="1404048"/>
                  <a:pt x="2034738" y="1407559"/>
                  <a:pt x="2034738" y="1414582"/>
                </a:cubicBezTo>
                <a:cubicBezTo>
                  <a:pt x="2034738" y="1414582"/>
                  <a:pt x="1992928" y="1442674"/>
                  <a:pt x="1978992" y="1442674"/>
                </a:cubicBezTo>
                <a:cubicBezTo>
                  <a:pt x="1965055" y="1442674"/>
                  <a:pt x="1951118" y="1470766"/>
                  <a:pt x="1951118" y="1470766"/>
                </a:cubicBezTo>
                <a:cubicBezTo>
                  <a:pt x="1951118" y="1470766"/>
                  <a:pt x="1937182" y="1456720"/>
                  <a:pt x="1937182" y="1442674"/>
                </a:cubicBezTo>
                <a:cubicBezTo>
                  <a:pt x="1937182" y="1428628"/>
                  <a:pt x="1965055" y="1414582"/>
                  <a:pt x="1978992" y="1414582"/>
                </a:cubicBezTo>
                <a:cubicBezTo>
                  <a:pt x="1965055" y="1414582"/>
                  <a:pt x="1965055" y="1414582"/>
                  <a:pt x="1965055" y="1400536"/>
                </a:cubicBezTo>
                <a:cubicBezTo>
                  <a:pt x="1951118" y="1400536"/>
                  <a:pt x="1951118" y="1414582"/>
                  <a:pt x="1951118" y="1414582"/>
                </a:cubicBezTo>
                <a:cubicBezTo>
                  <a:pt x="1951118" y="1428628"/>
                  <a:pt x="1923245" y="1414582"/>
                  <a:pt x="1923245" y="1414582"/>
                </a:cubicBezTo>
                <a:cubicBezTo>
                  <a:pt x="1923245" y="1414582"/>
                  <a:pt x="1923245" y="1414582"/>
                  <a:pt x="1923245" y="1428628"/>
                </a:cubicBezTo>
                <a:cubicBezTo>
                  <a:pt x="1923245" y="1442674"/>
                  <a:pt x="1909309" y="1442674"/>
                  <a:pt x="1895372" y="1442674"/>
                </a:cubicBezTo>
                <a:cubicBezTo>
                  <a:pt x="1895372" y="1442674"/>
                  <a:pt x="1895372" y="1442674"/>
                  <a:pt x="1881436" y="1442674"/>
                </a:cubicBezTo>
                <a:cubicBezTo>
                  <a:pt x="1867499" y="1456720"/>
                  <a:pt x="1853562" y="1470766"/>
                  <a:pt x="1853562" y="1498857"/>
                </a:cubicBezTo>
                <a:cubicBezTo>
                  <a:pt x="1853562" y="1498857"/>
                  <a:pt x="1853562" y="1512903"/>
                  <a:pt x="1853562" y="1512903"/>
                </a:cubicBezTo>
                <a:lnTo>
                  <a:pt x="1839626" y="1512903"/>
                </a:lnTo>
                <a:cubicBezTo>
                  <a:pt x="1825689" y="1526949"/>
                  <a:pt x="1811753" y="1526949"/>
                  <a:pt x="1797816" y="1526949"/>
                </a:cubicBezTo>
                <a:cubicBezTo>
                  <a:pt x="1811753" y="1526949"/>
                  <a:pt x="1811753" y="1526949"/>
                  <a:pt x="1825689" y="1526949"/>
                </a:cubicBezTo>
                <a:cubicBezTo>
                  <a:pt x="1811753" y="1540995"/>
                  <a:pt x="1797816" y="1540995"/>
                  <a:pt x="1797816" y="1540995"/>
                </a:cubicBezTo>
                <a:cubicBezTo>
                  <a:pt x="1797816" y="1540995"/>
                  <a:pt x="1783880" y="1540995"/>
                  <a:pt x="1783880" y="1540995"/>
                </a:cubicBezTo>
                <a:cubicBezTo>
                  <a:pt x="1783880" y="1540995"/>
                  <a:pt x="1783880" y="1555041"/>
                  <a:pt x="1783880" y="1555041"/>
                </a:cubicBezTo>
                <a:cubicBezTo>
                  <a:pt x="1783880" y="1555041"/>
                  <a:pt x="1769943" y="1583132"/>
                  <a:pt x="1769943" y="1583132"/>
                </a:cubicBezTo>
                <a:cubicBezTo>
                  <a:pt x="1769943" y="1583132"/>
                  <a:pt x="1769943" y="1583132"/>
                  <a:pt x="1769943" y="1569087"/>
                </a:cubicBezTo>
                <a:cubicBezTo>
                  <a:pt x="1769943" y="1569087"/>
                  <a:pt x="1769943" y="1569087"/>
                  <a:pt x="1756007" y="1583132"/>
                </a:cubicBezTo>
                <a:cubicBezTo>
                  <a:pt x="1769943" y="1583132"/>
                  <a:pt x="1769943" y="1583132"/>
                  <a:pt x="1769943" y="1597178"/>
                </a:cubicBezTo>
                <a:cubicBezTo>
                  <a:pt x="1769943" y="1597178"/>
                  <a:pt x="1756007" y="1625270"/>
                  <a:pt x="1756007" y="1625270"/>
                </a:cubicBezTo>
                <a:cubicBezTo>
                  <a:pt x="1756007" y="1625270"/>
                  <a:pt x="1756007" y="1625270"/>
                  <a:pt x="1756007" y="1611224"/>
                </a:cubicBezTo>
                <a:cubicBezTo>
                  <a:pt x="1756007" y="1611224"/>
                  <a:pt x="1742070" y="1597178"/>
                  <a:pt x="1742070" y="1583132"/>
                </a:cubicBezTo>
                <a:cubicBezTo>
                  <a:pt x="1742070" y="1597178"/>
                  <a:pt x="1742070" y="1597178"/>
                  <a:pt x="1742070" y="1597178"/>
                </a:cubicBezTo>
                <a:cubicBezTo>
                  <a:pt x="1742070" y="1597178"/>
                  <a:pt x="1742070" y="1611224"/>
                  <a:pt x="1742070" y="1625270"/>
                </a:cubicBezTo>
                <a:cubicBezTo>
                  <a:pt x="1742070" y="1625270"/>
                  <a:pt x="1742070" y="1625270"/>
                  <a:pt x="1742070" y="1639316"/>
                </a:cubicBezTo>
                <a:cubicBezTo>
                  <a:pt x="1742070" y="1639316"/>
                  <a:pt x="1742070" y="1639316"/>
                  <a:pt x="1756007" y="1639316"/>
                </a:cubicBezTo>
                <a:cubicBezTo>
                  <a:pt x="1756007" y="1653362"/>
                  <a:pt x="1742070" y="1653362"/>
                  <a:pt x="1742070" y="1653362"/>
                </a:cubicBezTo>
                <a:cubicBezTo>
                  <a:pt x="1742070" y="1653362"/>
                  <a:pt x="1742070" y="1653362"/>
                  <a:pt x="1756007" y="1653362"/>
                </a:cubicBezTo>
                <a:cubicBezTo>
                  <a:pt x="1756007" y="1667408"/>
                  <a:pt x="1742070" y="1667408"/>
                  <a:pt x="1742070" y="1667408"/>
                </a:cubicBezTo>
                <a:cubicBezTo>
                  <a:pt x="1742070" y="1667408"/>
                  <a:pt x="1742070" y="1667408"/>
                  <a:pt x="1742070" y="1681453"/>
                </a:cubicBezTo>
                <a:cubicBezTo>
                  <a:pt x="1728134" y="1681453"/>
                  <a:pt x="1728134" y="1695499"/>
                  <a:pt x="1728134" y="1695499"/>
                </a:cubicBezTo>
                <a:cubicBezTo>
                  <a:pt x="1714197" y="1695499"/>
                  <a:pt x="1714197" y="1695499"/>
                  <a:pt x="1714197" y="1709545"/>
                </a:cubicBezTo>
                <a:cubicBezTo>
                  <a:pt x="1686324" y="1723591"/>
                  <a:pt x="1644514" y="1737637"/>
                  <a:pt x="1644514" y="1793820"/>
                </a:cubicBezTo>
                <a:cubicBezTo>
                  <a:pt x="1644514" y="1821912"/>
                  <a:pt x="1658451" y="1821912"/>
                  <a:pt x="1658451" y="1850004"/>
                </a:cubicBezTo>
                <a:cubicBezTo>
                  <a:pt x="1658451" y="1864050"/>
                  <a:pt x="1672387" y="1878095"/>
                  <a:pt x="1672387" y="1892141"/>
                </a:cubicBezTo>
                <a:cubicBezTo>
                  <a:pt x="1672387" y="1906187"/>
                  <a:pt x="1672387" y="1920233"/>
                  <a:pt x="1658451" y="1920233"/>
                </a:cubicBezTo>
                <a:cubicBezTo>
                  <a:pt x="1644514" y="1920233"/>
                  <a:pt x="1644514" y="1906187"/>
                  <a:pt x="1644514" y="1892141"/>
                </a:cubicBezTo>
                <a:cubicBezTo>
                  <a:pt x="1630578" y="1878095"/>
                  <a:pt x="1630578" y="1878095"/>
                  <a:pt x="1616641" y="1864050"/>
                </a:cubicBezTo>
                <a:cubicBezTo>
                  <a:pt x="1616641" y="1850004"/>
                  <a:pt x="1616641" y="1793820"/>
                  <a:pt x="1588768" y="1793820"/>
                </a:cubicBezTo>
                <a:cubicBezTo>
                  <a:pt x="1588768" y="1793820"/>
                  <a:pt x="1574831" y="1807866"/>
                  <a:pt x="1574831" y="1807866"/>
                </a:cubicBezTo>
                <a:cubicBezTo>
                  <a:pt x="1560895" y="1807866"/>
                  <a:pt x="1560895" y="1793820"/>
                  <a:pt x="1533022" y="1793820"/>
                </a:cubicBezTo>
                <a:cubicBezTo>
                  <a:pt x="1533022" y="1793820"/>
                  <a:pt x="1533022" y="1793820"/>
                  <a:pt x="1519085" y="1793820"/>
                </a:cubicBezTo>
                <a:lnTo>
                  <a:pt x="1491212" y="1793820"/>
                </a:lnTo>
                <a:cubicBezTo>
                  <a:pt x="1491212" y="1807866"/>
                  <a:pt x="1477275" y="1821912"/>
                  <a:pt x="1491212" y="1821912"/>
                </a:cubicBezTo>
                <a:cubicBezTo>
                  <a:pt x="1477275" y="1835958"/>
                  <a:pt x="1449402" y="1807866"/>
                  <a:pt x="1449402" y="1807866"/>
                </a:cubicBezTo>
                <a:cubicBezTo>
                  <a:pt x="1435466" y="1807866"/>
                  <a:pt x="1435466" y="1807866"/>
                  <a:pt x="1435466" y="1807866"/>
                </a:cubicBezTo>
                <a:cubicBezTo>
                  <a:pt x="1421529" y="1807866"/>
                  <a:pt x="1421529" y="1807866"/>
                  <a:pt x="1407593" y="1807866"/>
                </a:cubicBezTo>
                <a:cubicBezTo>
                  <a:pt x="1393656" y="1807866"/>
                  <a:pt x="1379720" y="1821912"/>
                  <a:pt x="1379720" y="1835958"/>
                </a:cubicBezTo>
                <a:cubicBezTo>
                  <a:pt x="1365783" y="1835958"/>
                  <a:pt x="1365783" y="1835958"/>
                  <a:pt x="1351846" y="1835958"/>
                </a:cubicBezTo>
                <a:cubicBezTo>
                  <a:pt x="1337910" y="1835958"/>
                  <a:pt x="1337910" y="1864050"/>
                  <a:pt x="1337910" y="1892141"/>
                </a:cubicBezTo>
                <a:cubicBezTo>
                  <a:pt x="1337910" y="1892141"/>
                  <a:pt x="1337910" y="1906187"/>
                  <a:pt x="1337910" y="1906187"/>
                </a:cubicBezTo>
                <a:cubicBezTo>
                  <a:pt x="1337910" y="1920233"/>
                  <a:pt x="1337910" y="1920233"/>
                  <a:pt x="1337910" y="1934279"/>
                </a:cubicBezTo>
                <a:cubicBezTo>
                  <a:pt x="1337910" y="1934279"/>
                  <a:pt x="1337910" y="1934279"/>
                  <a:pt x="1337910" y="1976416"/>
                </a:cubicBezTo>
                <a:cubicBezTo>
                  <a:pt x="1337910" y="1990462"/>
                  <a:pt x="1337910" y="1990462"/>
                  <a:pt x="1337910" y="1990462"/>
                </a:cubicBezTo>
                <a:cubicBezTo>
                  <a:pt x="1337910" y="2004508"/>
                  <a:pt x="1337910" y="2004508"/>
                  <a:pt x="1337910" y="2018554"/>
                </a:cubicBezTo>
                <a:cubicBezTo>
                  <a:pt x="1337910" y="2018554"/>
                  <a:pt x="1351846" y="2032600"/>
                  <a:pt x="1351846" y="2032600"/>
                </a:cubicBezTo>
                <a:cubicBezTo>
                  <a:pt x="1365783" y="2046646"/>
                  <a:pt x="1365783" y="2060692"/>
                  <a:pt x="1379720" y="2060692"/>
                </a:cubicBezTo>
                <a:cubicBezTo>
                  <a:pt x="1393656" y="2074737"/>
                  <a:pt x="1393656" y="2074737"/>
                  <a:pt x="1393656" y="2074737"/>
                </a:cubicBezTo>
                <a:cubicBezTo>
                  <a:pt x="1407593" y="2074737"/>
                  <a:pt x="1421529" y="2060692"/>
                  <a:pt x="1435466" y="2060692"/>
                </a:cubicBezTo>
                <a:cubicBezTo>
                  <a:pt x="1435466" y="2060692"/>
                  <a:pt x="1449402" y="2074737"/>
                  <a:pt x="1449402" y="2074737"/>
                </a:cubicBezTo>
                <a:cubicBezTo>
                  <a:pt x="1449402" y="2074737"/>
                  <a:pt x="1449402" y="2060692"/>
                  <a:pt x="1463339" y="2060692"/>
                </a:cubicBezTo>
                <a:cubicBezTo>
                  <a:pt x="1463339" y="2046646"/>
                  <a:pt x="1477275" y="2032600"/>
                  <a:pt x="1477275" y="2032600"/>
                </a:cubicBezTo>
                <a:cubicBezTo>
                  <a:pt x="1477275" y="2004508"/>
                  <a:pt x="1491212" y="2004508"/>
                  <a:pt x="1505148" y="2004508"/>
                </a:cubicBezTo>
                <a:cubicBezTo>
                  <a:pt x="1519085" y="2004508"/>
                  <a:pt x="1519085" y="2004508"/>
                  <a:pt x="1519085" y="2004508"/>
                </a:cubicBezTo>
                <a:cubicBezTo>
                  <a:pt x="1533022" y="2004508"/>
                  <a:pt x="1533022" y="2004508"/>
                  <a:pt x="1546958" y="2004508"/>
                </a:cubicBezTo>
                <a:cubicBezTo>
                  <a:pt x="1546958" y="2018554"/>
                  <a:pt x="1533022" y="2032600"/>
                  <a:pt x="1533022" y="2046646"/>
                </a:cubicBezTo>
                <a:cubicBezTo>
                  <a:pt x="1533022" y="2060692"/>
                  <a:pt x="1519085" y="2060692"/>
                  <a:pt x="1519085" y="2074737"/>
                </a:cubicBezTo>
                <a:lnTo>
                  <a:pt x="1519085" y="2078469"/>
                </a:lnTo>
                <a:cubicBezTo>
                  <a:pt x="1519085" y="2084394"/>
                  <a:pt x="1519085" y="2092295"/>
                  <a:pt x="1519085" y="2102829"/>
                </a:cubicBezTo>
                <a:cubicBezTo>
                  <a:pt x="1519085" y="2116875"/>
                  <a:pt x="1505148" y="2116875"/>
                  <a:pt x="1505148" y="2116875"/>
                </a:cubicBezTo>
                <a:cubicBezTo>
                  <a:pt x="1505148" y="2130921"/>
                  <a:pt x="1505148" y="2130921"/>
                  <a:pt x="1505148" y="2130921"/>
                </a:cubicBezTo>
                <a:cubicBezTo>
                  <a:pt x="1533022" y="2130921"/>
                  <a:pt x="1546958" y="2130921"/>
                  <a:pt x="1574831" y="2130921"/>
                </a:cubicBezTo>
                <a:cubicBezTo>
                  <a:pt x="1588768" y="2130921"/>
                  <a:pt x="1588768" y="2144967"/>
                  <a:pt x="1602704" y="2144967"/>
                </a:cubicBezTo>
                <a:cubicBezTo>
                  <a:pt x="1602704" y="2144967"/>
                  <a:pt x="1602704" y="2144967"/>
                  <a:pt x="1602704" y="2159013"/>
                </a:cubicBezTo>
                <a:cubicBezTo>
                  <a:pt x="1602704" y="2159013"/>
                  <a:pt x="1602704" y="2173058"/>
                  <a:pt x="1602704" y="2187104"/>
                </a:cubicBezTo>
                <a:cubicBezTo>
                  <a:pt x="1602704" y="2187104"/>
                  <a:pt x="1602704" y="2187104"/>
                  <a:pt x="1602704" y="2229242"/>
                </a:cubicBezTo>
                <a:cubicBezTo>
                  <a:pt x="1602704" y="2243288"/>
                  <a:pt x="1616641" y="2257334"/>
                  <a:pt x="1630578" y="2257334"/>
                </a:cubicBezTo>
                <a:cubicBezTo>
                  <a:pt x="1630578" y="2271379"/>
                  <a:pt x="1630578" y="2285425"/>
                  <a:pt x="1644514" y="2285425"/>
                </a:cubicBezTo>
                <a:cubicBezTo>
                  <a:pt x="1658451" y="2285425"/>
                  <a:pt x="1672387" y="2271379"/>
                  <a:pt x="1686324" y="2271379"/>
                </a:cubicBezTo>
                <a:cubicBezTo>
                  <a:pt x="1714197" y="2271379"/>
                  <a:pt x="1714197" y="2285425"/>
                  <a:pt x="1728134" y="2285425"/>
                </a:cubicBezTo>
                <a:cubicBezTo>
                  <a:pt x="1728134" y="2285425"/>
                  <a:pt x="1742070" y="2285425"/>
                  <a:pt x="1742070" y="2285425"/>
                </a:cubicBezTo>
                <a:cubicBezTo>
                  <a:pt x="1742070" y="2271379"/>
                  <a:pt x="1742070" y="2271379"/>
                  <a:pt x="1756007" y="2271379"/>
                </a:cubicBezTo>
                <a:cubicBezTo>
                  <a:pt x="1756007" y="2271379"/>
                  <a:pt x="1756007" y="2257334"/>
                  <a:pt x="1756007" y="2243288"/>
                </a:cubicBezTo>
                <a:cubicBezTo>
                  <a:pt x="1756007" y="2243288"/>
                  <a:pt x="1769943" y="2229242"/>
                  <a:pt x="1769943" y="2229242"/>
                </a:cubicBezTo>
                <a:cubicBezTo>
                  <a:pt x="1783880" y="2229242"/>
                  <a:pt x="1797816" y="2229242"/>
                  <a:pt x="1811753" y="2215196"/>
                </a:cubicBezTo>
                <a:cubicBezTo>
                  <a:pt x="1825689" y="2215196"/>
                  <a:pt x="1825689" y="2201150"/>
                  <a:pt x="1839626" y="2201150"/>
                </a:cubicBezTo>
                <a:cubicBezTo>
                  <a:pt x="1839626" y="2201150"/>
                  <a:pt x="1839626" y="2215196"/>
                  <a:pt x="1839626" y="2215196"/>
                </a:cubicBezTo>
                <a:cubicBezTo>
                  <a:pt x="1839626" y="2229242"/>
                  <a:pt x="1825689" y="2243288"/>
                  <a:pt x="1825689" y="2257334"/>
                </a:cubicBezTo>
                <a:cubicBezTo>
                  <a:pt x="1825689" y="2257334"/>
                  <a:pt x="1839626" y="2271379"/>
                  <a:pt x="1839626" y="2271379"/>
                </a:cubicBezTo>
                <a:cubicBezTo>
                  <a:pt x="1839626" y="2271379"/>
                  <a:pt x="1853562" y="2271379"/>
                  <a:pt x="1853562" y="2257334"/>
                </a:cubicBezTo>
                <a:cubicBezTo>
                  <a:pt x="1853562" y="2257334"/>
                  <a:pt x="1839626" y="2243288"/>
                  <a:pt x="1839626" y="2243288"/>
                </a:cubicBezTo>
                <a:cubicBezTo>
                  <a:pt x="1839626" y="2229242"/>
                  <a:pt x="1853562" y="2229242"/>
                  <a:pt x="1853562" y="2229242"/>
                </a:cubicBezTo>
                <a:cubicBezTo>
                  <a:pt x="1853562" y="2229242"/>
                  <a:pt x="1853562" y="2229242"/>
                  <a:pt x="1867499" y="2229242"/>
                </a:cubicBezTo>
                <a:cubicBezTo>
                  <a:pt x="1867499" y="2215196"/>
                  <a:pt x="1853562" y="2215196"/>
                  <a:pt x="1853562" y="2215196"/>
                </a:cubicBezTo>
                <a:cubicBezTo>
                  <a:pt x="1853562" y="2215196"/>
                  <a:pt x="1853562" y="2215196"/>
                  <a:pt x="1867499" y="2215196"/>
                </a:cubicBezTo>
                <a:cubicBezTo>
                  <a:pt x="1881436" y="2229242"/>
                  <a:pt x="1895372" y="2229242"/>
                  <a:pt x="1895372" y="2229242"/>
                </a:cubicBezTo>
                <a:cubicBezTo>
                  <a:pt x="1895372" y="2243288"/>
                  <a:pt x="1909309" y="2243288"/>
                  <a:pt x="1909309" y="2243288"/>
                </a:cubicBezTo>
                <a:cubicBezTo>
                  <a:pt x="1909309" y="2243288"/>
                  <a:pt x="1909309" y="2243288"/>
                  <a:pt x="1937182" y="2243288"/>
                </a:cubicBezTo>
                <a:cubicBezTo>
                  <a:pt x="1937182" y="2243288"/>
                  <a:pt x="1951118" y="2257334"/>
                  <a:pt x="1951118" y="2257334"/>
                </a:cubicBezTo>
                <a:cubicBezTo>
                  <a:pt x="1965055" y="2243288"/>
                  <a:pt x="1978992" y="2243288"/>
                  <a:pt x="1978992" y="2243288"/>
                </a:cubicBezTo>
                <a:cubicBezTo>
                  <a:pt x="1978992" y="2243288"/>
                  <a:pt x="1992928" y="2243288"/>
                  <a:pt x="1992928" y="2243288"/>
                </a:cubicBezTo>
                <a:lnTo>
                  <a:pt x="2006865" y="2243288"/>
                </a:lnTo>
                <a:cubicBezTo>
                  <a:pt x="2006865" y="2257334"/>
                  <a:pt x="2020801" y="2257334"/>
                  <a:pt x="2034738" y="2257334"/>
                </a:cubicBezTo>
                <a:cubicBezTo>
                  <a:pt x="2034738" y="2271379"/>
                  <a:pt x="2034738" y="2271379"/>
                  <a:pt x="2048674" y="2285425"/>
                </a:cubicBezTo>
                <a:cubicBezTo>
                  <a:pt x="2048674" y="2285425"/>
                  <a:pt x="2048674" y="2285425"/>
                  <a:pt x="2062611" y="2285425"/>
                </a:cubicBezTo>
                <a:cubicBezTo>
                  <a:pt x="2076548" y="2299471"/>
                  <a:pt x="2076548" y="2299471"/>
                  <a:pt x="2090484" y="2313517"/>
                </a:cubicBezTo>
                <a:cubicBezTo>
                  <a:pt x="2090484" y="2327563"/>
                  <a:pt x="2090484" y="2327563"/>
                  <a:pt x="2104421" y="2327563"/>
                </a:cubicBezTo>
                <a:cubicBezTo>
                  <a:pt x="2104421" y="2341609"/>
                  <a:pt x="2132294" y="2341609"/>
                  <a:pt x="2146230" y="2341609"/>
                </a:cubicBezTo>
                <a:cubicBezTo>
                  <a:pt x="2146230" y="2341609"/>
                  <a:pt x="2146230" y="2341609"/>
                  <a:pt x="2160167" y="2341609"/>
                </a:cubicBezTo>
                <a:cubicBezTo>
                  <a:pt x="2174104" y="2341609"/>
                  <a:pt x="2188040" y="2355655"/>
                  <a:pt x="2188040" y="2355655"/>
                </a:cubicBezTo>
                <a:cubicBezTo>
                  <a:pt x="2201976" y="2355655"/>
                  <a:pt x="2215913" y="2383746"/>
                  <a:pt x="2229850" y="2383746"/>
                </a:cubicBezTo>
                <a:cubicBezTo>
                  <a:pt x="2229850" y="2397792"/>
                  <a:pt x="2243786" y="2411838"/>
                  <a:pt x="2243786" y="2425884"/>
                </a:cubicBezTo>
                <a:cubicBezTo>
                  <a:pt x="2243786" y="2425884"/>
                  <a:pt x="2257723" y="2425884"/>
                  <a:pt x="2257723" y="2439930"/>
                </a:cubicBezTo>
                <a:cubicBezTo>
                  <a:pt x="2243786" y="2453976"/>
                  <a:pt x="2229850" y="2468021"/>
                  <a:pt x="2229850" y="2482067"/>
                </a:cubicBezTo>
                <a:cubicBezTo>
                  <a:pt x="2229850" y="2496113"/>
                  <a:pt x="2229850" y="2496113"/>
                  <a:pt x="2229850" y="2496113"/>
                </a:cubicBezTo>
                <a:cubicBezTo>
                  <a:pt x="2243786" y="2496113"/>
                  <a:pt x="2243786" y="2510159"/>
                  <a:pt x="2243786" y="2510159"/>
                </a:cubicBezTo>
                <a:cubicBezTo>
                  <a:pt x="2243786" y="2510159"/>
                  <a:pt x="2243786" y="2510159"/>
                  <a:pt x="2257723" y="2510159"/>
                </a:cubicBezTo>
                <a:cubicBezTo>
                  <a:pt x="2257723" y="2510159"/>
                  <a:pt x="2257723" y="2524205"/>
                  <a:pt x="2257723" y="2524205"/>
                </a:cubicBezTo>
                <a:cubicBezTo>
                  <a:pt x="2271659" y="2524205"/>
                  <a:pt x="2271659" y="2510159"/>
                  <a:pt x="2271659" y="2510159"/>
                </a:cubicBezTo>
                <a:lnTo>
                  <a:pt x="2278015" y="2496066"/>
                </a:lnTo>
                <a:lnTo>
                  <a:pt x="2271277" y="2502816"/>
                </a:lnTo>
                <a:cubicBezTo>
                  <a:pt x="2267837" y="2505384"/>
                  <a:pt x="2264167" y="2507097"/>
                  <a:pt x="2260497" y="2507097"/>
                </a:cubicBezTo>
                <a:cubicBezTo>
                  <a:pt x="2260497" y="2507097"/>
                  <a:pt x="2231140" y="2493397"/>
                  <a:pt x="2231140" y="2479697"/>
                </a:cubicBezTo>
                <a:cubicBezTo>
                  <a:pt x="2231140" y="2465997"/>
                  <a:pt x="2245818" y="2465997"/>
                  <a:pt x="2245818" y="2465997"/>
                </a:cubicBezTo>
                <a:cubicBezTo>
                  <a:pt x="2260497" y="2465997"/>
                  <a:pt x="2260497" y="2465997"/>
                  <a:pt x="2260497" y="2465997"/>
                </a:cubicBezTo>
                <a:cubicBezTo>
                  <a:pt x="2275176" y="2479697"/>
                  <a:pt x="2275176" y="2479697"/>
                  <a:pt x="2275176" y="2479697"/>
                </a:cubicBezTo>
                <a:cubicBezTo>
                  <a:pt x="2275176" y="2479697"/>
                  <a:pt x="2289854" y="2479697"/>
                  <a:pt x="2289854" y="2479697"/>
                </a:cubicBezTo>
                <a:cubicBezTo>
                  <a:pt x="2289854" y="2479697"/>
                  <a:pt x="2288937" y="2481409"/>
                  <a:pt x="2287331" y="2483978"/>
                </a:cubicBezTo>
                <a:lnTo>
                  <a:pt x="2283491" y="2489416"/>
                </a:lnTo>
                <a:lnTo>
                  <a:pt x="2299532" y="2482067"/>
                </a:lnTo>
                <a:cubicBezTo>
                  <a:pt x="2313469" y="2482067"/>
                  <a:pt x="2327406" y="2496113"/>
                  <a:pt x="2341342" y="2496113"/>
                </a:cubicBezTo>
                <a:cubicBezTo>
                  <a:pt x="2341342" y="2510159"/>
                  <a:pt x="2355279" y="2510159"/>
                  <a:pt x="2355279" y="2510159"/>
                </a:cubicBezTo>
                <a:cubicBezTo>
                  <a:pt x="2355279" y="2524205"/>
                  <a:pt x="2355279" y="2524205"/>
                  <a:pt x="2355279" y="2524205"/>
                </a:cubicBezTo>
                <a:cubicBezTo>
                  <a:pt x="2369215" y="2524205"/>
                  <a:pt x="2369215" y="2524205"/>
                  <a:pt x="2369215" y="2524205"/>
                </a:cubicBezTo>
                <a:cubicBezTo>
                  <a:pt x="2383152" y="2524205"/>
                  <a:pt x="2397088" y="2538251"/>
                  <a:pt x="2411025" y="2538251"/>
                </a:cubicBezTo>
                <a:cubicBezTo>
                  <a:pt x="2411025" y="2538251"/>
                  <a:pt x="2411025" y="2538251"/>
                  <a:pt x="2424962" y="2524205"/>
                </a:cubicBezTo>
                <a:cubicBezTo>
                  <a:pt x="2438898" y="2538251"/>
                  <a:pt x="2452835" y="2538251"/>
                  <a:pt x="2466771" y="2538251"/>
                </a:cubicBezTo>
                <a:cubicBezTo>
                  <a:pt x="2466771" y="2552297"/>
                  <a:pt x="2494644" y="2580388"/>
                  <a:pt x="2494644" y="2580388"/>
                </a:cubicBezTo>
                <a:cubicBezTo>
                  <a:pt x="2508581" y="2580388"/>
                  <a:pt x="2508581" y="2580388"/>
                  <a:pt x="2522518" y="2580388"/>
                </a:cubicBezTo>
                <a:cubicBezTo>
                  <a:pt x="2536454" y="2580388"/>
                  <a:pt x="2536454" y="2594434"/>
                  <a:pt x="2536454" y="2622526"/>
                </a:cubicBezTo>
                <a:cubicBezTo>
                  <a:pt x="2536454" y="2678709"/>
                  <a:pt x="2508581" y="2692755"/>
                  <a:pt x="2494644" y="2720847"/>
                </a:cubicBezTo>
                <a:cubicBezTo>
                  <a:pt x="2494644" y="2720847"/>
                  <a:pt x="2494644" y="2720847"/>
                  <a:pt x="2480708" y="2734893"/>
                </a:cubicBezTo>
                <a:cubicBezTo>
                  <a:pt x="2480708" y="2748939"/>
                  <a:pt x="2466771" y="2748939"/>
                  <a:pt x="2466771" y="2748939"/>
                </a:cubicBezTo>
                <a:cubicBezTo>
                  <a:pt x="2452835" y="2762985"/>
                  <a:pt x="2466771" y="2791077"/>
                  <a:pt x="2466771" y="2805122"/>
                </a:cubicBezTo>
                <a:cubicBezTo>
                  <a:pt x="2466771" y="2819168"/>
                  <a:pt x="2452835" y="2833214"/>
                  <a:pt x="2452835" y="2847260"/>
                </a:cubicBezTo>
                <a:cubicBezTo>
                  <a:pt x="2452835" y="2861306"/>
                  <a:pt x="2452835" y="2861306"/>
                  <a:pt x="2452835" y="2875352"/>
                </a:cubicBezTo>
                <a:cubicBezTo>
                  <a:pt x="2452835" y="2875352"/>
                  <a:pt x="2438898" y="2889398"/>
                  <a:pt x="2438898" y="2889398"/>
                </a:cubicBezTo>
                <a:cubicBezTo>
                  <a:pt x="2438898" y="2917489"/>
                  <a:pt x="2424962" y="2917489"/>
                  <a:pt x="2424962" y="2931535"/>
                </a:cubicBezTo>
                <a:cubicBezTo>
                  <a:pt x="2424962" y="2945581"/>
                  <a:pt x="2424962" y="2945581"/>
                  <a:pt x="2411025" y="2945581"/>
                </a:cubicBezTo>
                <a:cubicBezTo>
                  <a:pt x="2411025" y="2959627"/>
                  <a:pt x="2397088" y="2973673"/>
                  <a:pt x="2383152" y="2973673"/>
                </a:cubicBezTo>
                <a:cubicBezTo>
                  <a:pt x="2369215" y="2973673"/>
                  <a:pt x="2369215" y="2973673"/>
                  <a:pt x="2355279" y="2973673"/>
                </a:cubicBezTo>
                <a:cubicBezTo>
                  <a:pt x="2355279" y="2973673"/>
                  <a:pt x="2355279" y="2987719"/>
                  <a:pt x="2341342" y="2987719"/>
                </a:cubicBezTo>
                <a:cubicBezTo>
                  <a:pt x="2327406" y="3001764"/>
                  <a:pt x="2313469" y="2987719"/>
                  <a:pt x="2299532" y="3015810"/>
                </a:cubicBezTo>
                <a:cubicBezTo>
                  <a:pt x="2299532" y="3029856"/>
                  <a:pt x="2285596" y="3029856"/>
                  <a:pt x="2285596" y="3029856"/>
                </a:cubicBezTo>
                <a:cubicBezTo>
                  <a:pt x="2271659" y="3043902"/>
                  <a:pt x="2271659" y="3043902"/>
                  <a:pt x="2271659" y="3057948"/>
                </a:cubicBezTo>
                <a:cubicBezTo>
                  <a:pt x="2271659" y="3057948"/>
                  <a:pt x="2271659" y="3057948"/>
                  <a:pt x="2271659" y="3100085"/>
                </a:cubicBezTo>
                <a:cubicBezTo>
                  <a:pt x="2257723" y="3114131"/>
                  <a:pt x="2257723" y="3114131"/>
                  <a:pt x="2243786" y="3142223"/>
                </a:cubicBezTo>
                <a:lnTo>
                  <a:pt x="2243786" y="3147490"/>
                </a:lnTo>
                <a:cubicBezTo>
                  <a:pt x="2243786" y="3152758"/>
                  <a:pt x="2243786" y="3156269"/>
                  <a:pt x="2243786" y="3156269"/>
                </a:cubicBezTo>
                <a:cubicBezTo>
                  <a:pt x="2229850" y="3184361"/>
                  <a:pt x="2215913" y="3184361"/>
                  <a:pt x="2201976" y="3198406"/>
                </a:cubicBezTo>
                <a:cubicBezTo>
                  <a:pt x="2188040" y="3226498"/>
                  <a:pt x="2188040" y="3268636"/>
                  <a:pt x="2160167" y="3268636"/>
                </a:cubicBezTo>
                <a:cubicBezTo>
                  <a:pt x="2146230" y="3268636"/>
                  <a:pt x="2132294" y="3254590"/>
                  <a:pt x="2118357" y="3254590"/>
                </a:cubicBezTo>
                <a:cubicBezTo>
                  <a:pt x="2118357" y="3254590"/>
                  <a:pt x="2104421" y="3240544"/>
                  <a:pt x="2090484" y="3240544"/>
                </a:cubicBezTo>
                <a:cubicBezTo>
                  <a:pt x="2090484" y="3240544"/>
                  <a:pt x="2090484" y="3240544"/>
                  <a:pt x="2090484" y="3254590"/>
                </a:cubicBezTo>
                <a:cubicBezTo>
                  <a:pt x="2090484" y="3254590"/>
                  <a:pt x="2104421" y="3254590"/>
                  <a:pt x="2104421" y="3268636"/>
                </a:cubicBezTo>
                <a:cubicBezTo>
                  <a:pt x="2104421" y="3268636"/>
                  <a:pt x="2104421" y="3282682"/>
                  <a:pt x="2104421" y="3282682"/>
                </a:cubicBezTo>
                <a:cubicBezTo>
                  <a:pt x="2118357" y="3296727"/>
                  <a:pt x="2118357" y="3296727"/>
                  <a:pt x="2118357" y="3296727"/>
                </a:cubicBezTo>
                <a:cubicBezTo>
                  <a:pt x="2118357" y="3310773"/>
                  <a:pt x="2118357" y="3310773"/>
                  <a:pt x="2118357" y="3324819"/>
                </a:cubicBezTo>
                <a:cubicBezTo>
                  <a:pt x="2118357" y="3338865"/>
                  <a:pt x="2104421" y="3338865"/>
                  <a:pt x="2104421" y="3338865"/>
                </a:cubicBezTo>
                <a:cubicBezTo>
                  <a:pt x="2090484" y="3352911"/>
                  <a:pt x="2076548" y="3352911"/>
                  <a:pt x="2062611" y="3366957"/>
                </a:cubicBezTo>
                <a:cubicBezTo>
                  <a:pt x="2048674" y="3366957"/>
                  <a:pt x="2020801" y="3352911"/>
                  <a:pt x="2020801" y="3366957"/>
                </a:cubicBezTo>
                <a:cubicBezTo>
                  <a:pt x="2006865" y="3366957"/>
                  <a:pt x="2020801" y="3395048"/>
                  <a:pt x="2020801" y="3409094"/>
                </a:cubicBezTo>
                <a:cubicBezTo>
                  <a:pt x="2020801" y="3423140"/>
                  <a:pt x="2006865" y="3423140"/>
                  <a:pt x="1992928" y="3423140"/>
                </a:cubicBezTo>
                <a:cubicBezTo>
                  <a:pt x="1978992" y="3423140"/>
                  <a:pt x="1978992" y="3409094"/>
                  <a:pt x="1965055" y="3409094"/>
                </a:cubicBezTo>
                <a:cubicBezTo>
                  <a:pt x="1965055" y="3409094"/>
                  <a:pt x="1965055" y="3423140"/>
                  <a:pt x="1965055" y="3423140"/>
                </a:cubicBezTo>
                <a:cubicBezTo>
                  <a:pt x="1965055" y="3437186"/>
                  <a:pt x="1965055" y="3451232"/>
                  <a:pt x="1978992" y="3451232"/>
                </a:cubicBezTo>
                <a:cubicBezTo>
                  <a:pt x="1992928" y="3451232"/>
                  <a:pt x="1992928" y="3451232"/>
                  <a:pt x="1992928" y="3451232"/>
                </a:cubicBezTo>
                <a:cubicBezTo>
                  <a:pt x="1992928" y="3451232"/>
                  <a:pt x="1978992" y="3465278"/>
                  <a:pt x="1978992" y="3465278"/>
                </a:cubicBezTo>
                <a:cubicBezTo>
                  <a:pt x="1978992" y="3465278"/>
                  <a:pt x="1978992" y="3451232"/>
                  <a:pt x="1965055" y="3451232"/>
                </a:cubicBezTo>
                <a:cubicBezTo>
                  <a:pt x="1965055" y="3465278"/>
                  <a:pt x="1965055" y="3465278"/>
                  <a:pt x="1978992" y="3465278"/>
                </a:cubicBezTo>
                <a:cubicBezTo>
                  <a:pt x="1965055" y="3479324"/>
                  <a:pt x="1965055" y="3493369"/>
                  <a:pt x="1965055" y="3507415"/>
                </a:cubicBezTo>
                <a:cubicBezTo>
                  <a:pt x="1951118" y="3521461"/>
                  <a:pt x="1951118" y="3521461"/>
                  <a:pt x="1937182" y="3521461"/>
                </a:cubicBezTo>
                <a:cubicBezTo>
                  <a:pt x="1923245" y="3521461"/>
                  <a:pt x="1923245" y="3535507"/>
                  <a:pt x="1923245" y="3549553"/>
                </a:cubicBezTo>
                <a:cubicBezTo>
                  <a:pt x="1923245" y="3577645"/>
                  <a:pt x="1951118" y="3563599"/>
                  <a:pt x="1951118" y="3591690"/>
                </a:cubicBezTo>
                <a:cubicBezTo>
                  <a:pt x="1951118" y="3619782"/>
                  <a:pt x="1937182" y="3619782"/>
                  <a:pt x="1923245" y="3619782"/>
                </a:cubicBezTo>
                <a:cubicBezTo>
                  <a:pt x="1923245" y="3633828"/>
                  <a:pt x="1923245" y="3647874"/>
                  <a:pt x="1923245" y="3647874"/>
                </a:cubicBezTo>
                <a:cubicBezTo>
                  <a:pt x="1909309" y="3661920"/>
                  <a:pt x="1895372" y="3661920"/>
                  <a:pt x="1895372" y="3661920"/>
                </a:cubicBezTo>
                <a:cubicBezTo>
                  <a:pt x="1881436" y="3675966"/>
                  <a:pt x="1881436" y="3690011"/>
                  <a:pt x="1881436" y="3704057"/>
                </a:cubicBezTo>
                <a:cubicBezTo>
                  <a:pt x="1881436" y="3704057"/>
                  <a:pt x="1895372" y="3718103"/>
                  <a:pt x="1895372" y="3718103"/>
                </a:cubicBezTo>
                <a:cubicBezTo>
                  <a:pt x="1909309" y="3718103"/>
                  <a:pt x="1909309" y="3760241"/>
                  <a:pt x="1909309" y="3774287"/>
                </a:cubicBezTo>
                <a:cubicBezTo>
                  <a:pt x="1923245" y="3788332"/>
                  <a:pt x="1951118" y="3788332"/>
                  <a:pt x="1965055" y="3802378"/>
                </a:cubicBezTo>
                <a:cubicBezTo>
                  <a:pt x="1965055" y="3802378"/>
                  <a:pt x="1965055" y="3802378"/>
                  <a:pt x="1951118" y="3802378"/>
                </a:cubicBezTo>
                <a:cubicBezTo>
                  <a:pt x="1937182" y="3802378"/>
                  <a:pt x="1923245" y="3816424"/>
                  <a:pt x="1923245" y="3816424"/>
                </a:cubicBezTo>
                <a:cubicBezTo>
                  <a:pt x="1923245" y="3816424"/>
                  <a:pt x="1923245" y="3816424"/>
                  <a:pt x="1909309" y="3816424"/>
                </a:cubicBezTo>
                <a:cubicBezTo>
                  <a:pt x="1909309" y="3816424"/>
                  <a:pt x="1909309" y="3816424"/>
                  <a:pt x="1881436" y="3816424"/>
                </a:cubicBezTo>
                <a:cubicBezTo>
                  <a:pt x="1867499" y="3816424"/>
                  <a:pt x="1881436" y="3802378"/>
                  <a:pt x="1867499" y="3802378"/>
                </a:cubicBezTo>
                <a:cubicBezTo>
                  <a:pt x="1853562" y="3788332"/>
                  <a:pt x="1839626" y="3788332"/>
                  <a:pt x="1839626" y="3774287"/>
                </a:cubicBezTo>
                <a:cubicBezTo>
                  <a:pt x="1839626" y="3774287"/>
                  <a:pt x="1839626" y="3774287"/>
                  <a:pt x="1825689" y="3774287"/>
                </a:cubicBezTo>
                <a:cubicBezTo>
                  <a:pt x="1797816" y="3774287"/>
                  <a:pt x="1797816" y="3760241"/>
                  <a:pt x="1783880" y="3746195"/>
                </a:cubicBezTo>
                <a:cubicBezTo>
                  <a:pt x="1783880" y="3732149"/>
                  <a:pt x="1797816" y="3732149"/>
                  <a:pt x="1797816" y="3732149"/>
                </a:cubicBezTo>
                <a:cubicBezTo>
                  <a:pt x="1797816" y="3732149"/>
                  <a:pt x="1797816" y="3732149"/>
                  <a:pt x="1783880" y="3732149"/>
                </a:cubicBezTo>
                <a:cubicBezTo>
                  <a:pt x="1797816" y="3718103"/>
                  <a:pt x="1797816" y="3718103"/>
                  <a:pt x="1797816" y="3718103"/>
                </a:cubicBezTo>
                <a:cubicBezTo>
                  <a:pt x="1797816" y="3690011"/>
                  <a:pt x="1783880" y="3704057"/>
                  <a:pt x="1783880" y="3675966"/>
                </a:cubicBezTo>
                <a:cubicBezTo>
                  <a:pt x="1783880" y="3647874"/>
                  <a:pt x="1769943" y="3633828"/>
                  <a:pt x="1769943" y="3619782"/>
                </a:cubicBezTo>
                <a:cubicBezTo>
                  <a:pt x="1769943" y="3605736"/>
                  <a:pt x="1783880" y="3591690"/>
                  <a:pt x="1783880" y="3577645"/>
                </a:cubicBezTo>
                <a:cubicBezTo>
                  <a:pt x="1783880" y="3577645"/>
                  <a:pt x="1769943" y="3563599"/>
                  <a:pt x="1769943" y="3563599"/>
                </a:cubicBezTo>
                <a:cubicBezTo>
                  <a:pt x="1769943" y="3563599"/>
                  <a:pt x="1769943" y="3563599"/>
                  <a:pt x="1769943" y="3549553"/>
                </a:cubicBezTo>
                <a:cubicBezTo>
                  <a:pt x="1769943" y="3549553"/>
                  <a:pt x="1769943" y="3535507"/>
                  <a:pt x="1783880" y="3535507"/>
                </a:cubicBezTo>
                <a:cubicBezTo>
                  <a:pt x="1797816" y="3535507"/>
                  <a:pt x="1783880" y="3549553"/>
                  <a:pt x="1797816" y="3549553"/>
                </a:cubicBezTo>
                <a:cubicBezTo>
                  <a:pt x="1797816" y="3549553"/>
                  <a:pt x="1797816" y="3549553"/>
                  <a:pt x="1825689" y="3437186"/>
                </a:cubicBezTo>
                <a:cubicBezTo>
                  <a:pt x="1811753" y="3437186"/>
                  <a:pt x="1811753" y="3437186"/>
                  <a:pt x="1811753" y="3437186"/>
                </a:cubicBezTo>
                <a:cubicBezTo>
                  <a:pt x="1811753" y="3437186"/>
                  <a:pt x="1811753" y="3437186"/>
                  <a:pt x="1797816" y="3437186"/>
                </a:cubicBezTo>
                <a:cubicBezTo>
                  <a:pt x="1797816" y="3437186"/>
                  <a:pt x="1797816" y="3423140"/>
                  <a:pt x="1797816" y="3409094"/>
                </a:cubicBezTo>
                <a:cubicBezTo>
                  <a:pt x="1797816" y="3395048"/>
                  <a:pt x="1797816" y="3395048"/>
                  <a:pt x="1797816" y="3381003"/>
                </a:cubicBezTo>
                <a:cubicBezTo>
                  <a:pt x="1811753" y="3381003"/>
                  <a:pt x="1811753" y="3381003"/>
                  <a:pt x="1811753" y="3381003"/>
                </a:cubicBezTo>
                <a:cubicBezTo>
                  <a:pt x="1811753" y="3366957"/>
                  <a:pt x="1797816" y="3366957"/>
                  <a:pt x="1797816" y="3366957"/>
                </a:cubicBezTo>
                <a:cubicBezTo>
                  <a:pt x="1797816" y="3366957"/>
                  <a:pt x="1797816" y="3352911"/>
                  <a:pt x="1797816" y="3338865"/>
                </a:cubicBezTo>
                <a:cubicBezTo>
                  <a:pt x="1797816" y="3324819"/>
                  <a:pt x="1811753" y="3310773"/>
                  <a:pt x="1811753" y="3296727"/>
                </a:cubicBezTo>
                <a:cubicBezTo>
                  <a:pt x="1811753" y="3296727"/>
                  <a:pt x="1825689" y="3282682"/>
                  <a:pt x="1825689" y="3268636"/>
                </a:cubicBezTo>
                <a:cubicBezTo>
                  <a:pt x="1839626" y="3254590"/>
                  <a:pt x="1839626" y="3240544"/>
                  <a:pt x="1839626" y="3226498"/>
                </a:cubicBezTo>
                <a:cubicBezTo>
                  <a:pt x="1839626" y="3226498"/>
                  <a:pt x="1839626" y="3226498"/>
                  <a:pt x="1839626" y="3170315"/>
                </a:cubicBezTo>
                <a:cubicBezTo>
                  <a:pt x="1839626" y="3156269"/>
                  <a:pt x="1839626" y="3142223"/>
                  <a:pt x="1839626" y="3128177"/>
                </a:cubicBezTo>
                <a:cubicBezTo>
                  <a:pt x="1839626" y="3100085"/>
                  <a:pt x="1853562" y="3086040"/>
                  <a:pt x="1853562" y="3057948"/>
                </a:cubicBezTo>
                <a:cubicBezTo>
                  <a:pt x="1853562" y="3057948"/>
                  <a:pt x="1853562" y="3057948"/>
                  <a:pt x="1853562" y="3043902"/>
                </a:cubicBezTo>
                <a:cubicBezTo>
                  <a:pt x="1853562" y="3043902"/>
                  <a:pt x="1853562" y="3029856"/>
                  <a:pt x="1867499" y="3015810"/>
                </a:cubicBezTo>
                <a:cubicBezTo>
                  <a:pt x="1867499" y="3015810"/>
                  <a:pt x="1867499" y="3015810"/>
                  <a:pt x="1867499" y="2987719"/>
                </a:cubicBezTo>
                <a:cubicBezTo>
                  <a:pt x="1867499" y="2973673"/>
                  <a:pt x="1867499" y="2959627"/>
                  <a:pt x="1867499" y="2945581"/>
                </a:cubicBezTo>
                <a:cubicBezTo>
                  <a:pt x="1867499" y="2931535"/>
                  <a:pt x="1867499" y="2889398"/>
                  <a:pt x="1867499" y="2889398"/>
                </a:cubicBezTo>
                <a:cubicBezTo>
                  <a:pt x="1853562" y="2861306"/>
                  <a:pt x="1839626" y="2861306"/>
                  <a:pt x="1825689" y="2847260"/>
                </a:cubicBezTo>
                <a:cubicBezTo>
                  <a:pt x="1825689" y="2847260"/>
                  <a:pt x="1811753" y="2847260"/>
                  <a:pt x="1811753" y="2833214"/>
                </a:cubicBezTo>
                <a:cubicBezTo>
                  <a:pt x="1797816" y="2833214"/>
                  <a:pt x="1797816" y="2819168"/>
                  <a:pt x="1783880" y="2819168"/>
                </a:cubicBezTo>
                <a:cubicBezTo>
                  <a:pt x="1769943" y="2819168"/>
                  <a:pt x="1756007" y="2805122"/>
                  <a:pt x="1742070" y="2791077"/>
                </a:cubicBezTo>
                <a:cubicBezTo>
                  <a:pt x="1742070" y="2791077"/>
                  <a:pt x="1742070" y="2777031"/>
                  <a:pt x="1742070" y="2762985"/>
                </a:cubicBezTo>
                <a:cubicBezTo>
                  <a:pt x="1742070" y="2748939"/>
                  <a:pt x="1728134" y="2748939"/>
                  <a:pt x="1728134" y="2734893"/>
                </a:cubicBezTo>
                <a:cubicBezTo>
                  <a:pt x="1728134" y="2720847"/>
                  <a:pt x="1714197" y="2706801"/>
                  <a:pt x="1700260" y="2692755"/>
                </a:cubicBezTo>
                <a:cubicBezTo>
                  <a:pt x="1700260" y="2678709"/>
                  <a:pt x="1700260" y="2664664"/>
                  <a:pt x="1686324" y="2650618"/>
                </a:cubicBezTo>
                <a:cubicBezTo>
                  <a:pt x="1686324" y="2650618"/>
                  <a:pt x="1686324" y="2650618"/>
                  <a:pt x="1686324" y="2636572"/>
                </a:cubicBezTo>
                <a:cubicBezTo>
                  <a:pt x="1672387" y="2636572"/>
                  <a:pt x="1672387" y="2622526"/>
                  <a:pt x="1672387" y="2622526"/>
                </a:cubicBezTo>
                <a:cubicBezTo>
                  <a:pt x="1672387" y="2622526"/>
                  <a:pt x="1672387" y="2622526"/>
                  <a:pt x="1658451" y="2622526"/>
                </a:cubicBezTo>
                <a:cubicBezTo>
                  <a:pt x="1658451" y="2608480"/>
                  <a:pt x="1644514" y="2594434"/>
                  <a:pt x="1644514" y="2580388"/>
                </a:cubicBezTo>
                <a:cubicBezTo>
                  <a:pt x="1644514" y="2566342"/>
                  <a:pt x="1658451" y="2552297"/>
                  <a:pt x="1658451" y="2552297"/>
                </a:cubicBezTo>
                <a:cubicBezTo>
                  <a:pt x="1658451" y="2538251"/>
                  <a:pt x="1672387" y="2538251"/>
                  <a:pt x="1672387" y="2524205"/>
                </a:cubicBezTo>
                <a:cubicBezTo>
                  <a:pt x="1658451" y="2524205"/>
                  <a:pt x="1658451" y="2510159"/>
                  <a:pt x="1658451" y="2510159"/>
                </a:cubicBezTo>
                <a:cubicBezTo>
                  <a:pt x="1658451" y="2482067"/>
                  <a:pt x="1672387" y="2496113"/>
                  <a:pt x="1672387" y="2453976"/>
                </a:cubicBezTo>
                <a:cubicBezTo>
                  <a:pt x="1686324" y="2453976"/>
                  <a:pt x="1686324" y="2439930"/>
                  <a:pt x="1700260" y="2425884"/>
                </a:cubicBezTo>
                <a:cubicBezTo>
                  <a:pt x="1700260" y="2411838"/>
                  <a:pt x="1728134" y="2411838"/>
                  <a:pt x="1728134" y="2397792"/>
                </a:cubicBezTo>
                <a:cubicBezTo>
                  <a:pt x="1728134" y="2383746"/>
                  <a:pt x="1714197" y="2383746"/>
                  <a:pt x="1714197" y="2383746"/>
                </a:cubicBezTo>
                <a:cubicBezTo>
                  <a:pt x="1714197" y="2383746"/>
                  <a:pt x="1714197" y="2383746"/>
                  <a:pt x="1728134" y="2383746"/>
                </a:cubicBezTo>
                <a:cubicBezTo>
                  <a:pt x="1728134" y="2383746"/>
                  <a:pt x="1728134" y="2383746"/>
                  <a:pt x="1728134" y="2369700"/>
                </a:cubicBezTo>
                <a:cubicBezTo>
                  <a:pt x="1728134" y="2369700"/>
                  <a:pt x="1714197" y="2369700"/>
                  <a:pt x="1714197" y="2355655"/>
                </a:cubicBezTo>
                <a:cubicBezTo>
                  <a:pt x="1714197" y="2341609"/>
                  <a:pt x="1728134" y="2341609"/>
                  <a:pt x="1728134" y="2341609"/>
                </a:cubicBezTo>
                <a:cubicBezTo>
                  <a:pt x="1728134" y="2327563"/>
                  <a:pt x="1714197" y="2327563"/>
                  <a:pt x="1714197" y="2313517"/>
                </a:cubicBezTo>
                <a:cubicBezTo>
                  <a:pt x="1714197" y="2299471"/>
                  <a:pt x="1700260" y="2299471"/>
                  <a:pt x="1700260" y="2299471"/>
                </a:cubicBezTo>
                <a:cubicBezTo>
                  <a:pt x="1700260" y="2285425"/>
                  <a:pt x="1700260" y="2285425"/>
                  <a:pt x="1686324" y="2285425"/>
                </a:cubicBezTo>
                <a:cubicBezTo>
                  <a:pt x="1686324" y="2285425"/>
                  <a:pt x="1672387" y="2299471"/>
                  <a:pt x="1672387" y="2299471"/>
                </a:cubicBezTo>
                <a:cubicBezTo>
                  <a:pt x="1672387" y="2313517"/>
                  <a:pt x="1672387" y="2313517"/>
                  <a:pt x="1658451" y="2313517"/>
                </a:cubicBezTo>
                <a:cubicBezTo>
                  <a:pt x="1644514" y="2313517"/>
                  <a:pt x="1644514" y="2299471"/>
                  <a:pt x="1644514" y="2299471"/>
                </a:cubicBezTo>
                <a:cubicBezTo>
                  <a:pt x="1630578" y="2285425"/>
                  <a:pt x="1616641" y="2299471"/>
                  <a:pt x="1616641" y="2299471"/>
                </a:cubicBezTo>
                <a:cubicBezTo>
                  <a:pt x="1616641" y="2299471"/>
                  <a:pt x="1616641" y="2299471"/>
                  <a:pt x="1616641" y="2285425"/>
                </a:cubicBezTo>
                <a:cubicBezTo>
                  <a:pt x="1602704" y="2285425"/>
                  <a:pt x="1602704" y="2285425"/>
                  <a:pt x="1602704" y="2271379"/>
                </a:cubicBezTo>
                <a:cubicBezTo>
                  <a:pt x="1602704" y="2271379"/>
                  <a:pt x="1574831" y="2257334"/>
                  <a:pt x="1574831" y="2257334"/>
                </a:cubicBezTo>
                <a:cubicBezTo>
                  <a:pt x="1560895" y="2257334"/>
                  <a:pt x="1560895" y="2243288"/>
                  <a:pt x="1560895" y="2229242"/>
                </a:cubicBezTo>
                <a:cubicBezTo>
                  <a:pt x="1560895" y="2229242"/>
                  <a:pt x="1560895" y="2229242"/>
                  <a:pt x="1560895" y="2215196"/>
                </a:cubicBezTo>
                <a:cubicBezTo>
                  <a:pt x="1546958" y="2201150"/>
                  <a:pt x="1533022" y="2201150"/>
                  <a:pt x="1533022" y="2187104"/>
                </a:cubicBezTo>
                <a:cubicBezTo>
                  <a:pt x="1533022" y="2187104"/>
                  <a:pt x="1533022" y="2187104"/>
                  <a:pt x="1519085" y="2187104"/>
                </a:cubicBezTo>
                <a:cubicBezTo>
                  <a:pt x="1519085" y="2187104"/>
                  <a:pt x="1519085" y="2187104"/>
                  <a:pt x="1505148" y="2187104"/>
                </a:cubicBezTo>
                <a:cubicBezTo>
                  <a:pt x="1505148" y="2187104"/>
                  <a:pt x="1491212" y="2173058"/>
                  <a:pt x="1477275" y="2173058"/>
                </a:cubicBezTo>
                <a:cubicBezTo>
                  <a:pt x="1477275" y="2173058"/>
                  <a:pt x="1463339" y="2173058"/>
                  <a:pt x="1449402" y="2159013"/>
                </a:cubicBezTo>
                <a:cubicBezTo>
                  <a:pt x="1421529" y="2159013"/>
                  <a:pt x="1421529" y="2130921"/>
                  <a:pt x="1407593" y="2130921"/>
                </a:cubicBezTo>
                <a:cubicBezTo>
                  <a:pt x="1393656" y="2116875"/>
                  <a:pt x="1393656" y="2116875"/>
                  <a:pt x="1393656" y="2116875"/>
                </a:cubicBezTo>
                <a:cubicBezTo>
                  <a:pt x="1379720" y="2116875"/>
                  <a:pt x="1379720" y="2130921"/>
                  <a:pt x="1365783" y="2130921"/>
                </a:cubicBezTo>
                <a:cubicBezTo>
                  <a:pt x="1351846" y="2130921"/>
                  <a:pt x="1351846" y="2130921"/>
                  <a:pt x="1351846" y="2130921"/>
                </a:cubicBezTo>
                <a:cubicBezTo>
                  <a:pt x="1337910" y="2130921"/>
                  <a:pt x="1337910" y="2130921"/>
                  <a:pt x="1337910" y="2130921"/>
                </a:cubicBezTo>
                <a:cubicBezTo>
                  <a:pt x="1323973" y="2130921"/>
                  <a:pt x="1296100" y="2102829"/>
                  <a:pt x="1296100" y="2102829"/>
                </a:cubicBezTo>
                <a:cubicBezTo>
                  <a:pt x="1282164" y="2102829"/>
                  <a:pt x="1282164" y="2102829"/>
                  <a:pt x="1282164" y="2102829"/>
                </a:cubicBezTo>
                <a:cubicBezTo>
                  <a:pt x="1268227" y="2102829"/>
                  <a:pt x="1268227" y="2088783"/>
                  <a:pt x="1254290" y="2088783"/>
                </a:cubicBezTo>
                <a:cubicBezTo>
                  <a:pt x="1240354" y="2074737"/>
                  <a:pt x="1240354" y="2088783"/>
                  <a:pt x="1226417" y="2074737"/>
                </a:cubicBezTo>
                <a:cubicBezTo>
                  <a:pt x="1212481" y="2060692"/>
                  <a:pt x="1198544" y="2060692"/>
                  <a:pt x="1198544" y="2046646"/>
                </a:cubicBezTo>
                <a:cubicBezTo>
                  <a:pt x="1184608" y="2046646"/>
                  <a:pt x="1184608" y="2032600"/>
                  <a:pt x="1184608" y="2032600"/>
                </a:cubicBezTo>
                <a:cubicBezTo>
                  <a:pt x="1184608" y="2018554"/>
                  <a:pt x="1184608" y="2018554"/>
                  <a:pt x="1184608" y="2018554"/>
                </a:cubicBezTo>
                <a:cubicBezTo>
                  <a:pt x="1184608" y="2004508"/>
                  <a:pt x="1184608" y="2004508"/>
                  <a:pt x="1184608" y="1990462"/>
                </a:cubicBezTo>
                <a:cubicBezTo>
                  <a:pt x="1170671" y="1962371"/>
                  <a:pt x="1156734" y="1948325"/>
                  <a:pt x="1142798" y="1934279"/>
                </a:cubicBezTo>
                <a:cubicBezTo>
                  <a:pt x="1128861" y="1920233"/>
                  <a:pt x="1114925" y="1920233"/>
                  <a:pt x="1114925" y="1906187"/>
                </a:cubicBezTo>
                <a:cubicBezTo>
                  <a:pt x="1114925" y="1906187"/>
                  <a:pt x="1114925" y="1892141"/>
                  <a:pt x="1114925" y="1892141"/>
                </a:cubicBezTo>
                <a:cubicBezTo>
                  <a:pt x="1100988" y="1878095"/>
                  <a:pt x="1087052" y="1878095"/>
                  <a:pt x="1087052" y="1850004"/>
                </a:cubicBezTo>
                <a:cubicBezTo>
                  <a:pt x="1073115" y="1850004"/>
                  <a:pt x="1073115" y="1850004"/>
                  <a:pt x="1073115" y="1850004"/>
                </a:cubicBezTo>
                <a:cubicBezTo>
                  <a:pt x="1073115" y="1850004"/>
                  <a:pt x="1059179" y="1835958"/>
                  <a:pt x="1059179" y="1821912"/>
                </a:cubicBezTo>
                <a:cubicBezTo>
                  <a:pt x="1045242" y="1821912"/>
                  <a:pt x="1045242" y="1807866"/>
                  <a:pt x="1045242" y="1807866"/>
                </a:cubicBezTo>
                <a:cubicBezTo>
                  <a:pt x="1031306" y="1793820"/>
                  <a:pt x="1045242" y="1779774"/>
                  <a:pt x="1031306" y="1779774"/>
                </a:cubicBezTo>
                <a:cubicBezTo>
                  <a:pt x="1017369" y="1765729"/>
                  <a:pt x="1017369" y="1765729"/>
                  <a:pt x="1003432" y="1765729"/>
                </a:cubicBezTo>
                <a:cubicBezTo>
                  <a:pt x="1003432" y="1779774"/>
                  <a:pt x="1003432" y="1793820"/>
                  <a:pt x="1017369" y="1807866"/>
                </a:cubicBezTo>
                <a:cubicBezTo>
                  <a:pt x="1017369" y="1821912"/>
                  <a:pt x="1031306" y="1821912"/>
                  <a:pt x="1031306" y="1821912"/>
                </a:cubicBezTo>
                <a:cubicBezTo>
                  <a:pt x="1045242" y="1835958"/>
                  <a:pt x="1045242" y="1850004"/>
                  <a:pt x="1045242" y="1864050"/>
                </a:cubicBezTo>
                <a:cubicBezTo>
                  <a:pt x="1045242" y="1878095"/>
                  <a:pt x="1059179" y="1878095"/>
                  <a:pt x="1073115" y="1906187"/>
                </a:cubicBezTo>
                <a:cubicBezTo>
                  <a:pt x="1073115" y="1920233"/>
                  <a:pt x="1073115" y="1934279"/>
                  <a:pt x="1087052" y="1948325"/>
                </a:cubicBezTo>
                <a:cubicBezTo>
                  <a:pt x="1100988" y="1934279"/>
                  <a:pt x="1100988" y="1948325"/>
                  <a:pt x="1100988" y="1962371"/>
                </a:cubicBezTo>
                <a:cubicBezTo>
                  <a:pt x="1100988" y="1962371"/>
                  <a:pt x="1100988" y="1976416"/>
                  <a:pt x="1100988" y="1976416"/>
                </a:cubicBezTo>
                <a:cubicBezTo>
                  <a:pt x="1100988" y="1976416"/>
                  <a:pt x="1087052" y="1962371"/>
                  <a:pt x="1087052" y="1962371"/>
                </a:cubicBezTo>
                <a:cubicBezTo>
                  <a:pt x="1073115" y="1962371"/>
                  <a:pt x="1073115" y="1934279"/>
                  <a:pt x="1059179" y="1934279"/>
                </a:cubicBezTo>
                <a:cubicBezTo>
                  <a:pt x="1059179" y="1934279"/>
                  <a:pt x="1059179" y="1934279"/>
                  <a:pt x="1059179" y="1920233"/>
                </a:cubicBezTo>
                <a:cubicBezTo>
                  <a:pt x="1059179" y="1920233"/>
                  <a:pt x="1059179" y="1920233"/>
                  <a:pt x="1059179" y="1906187"/>
                </a:cubicBezTo>
                <a:cubicBezTo>
                  <a:pt x="1045242" y="1892141"/>
                  <a:pt x="1045242" y="1892141"/>
                  <a:pt x="1031306" y="1878095"/>
                </a:cubicBezTo>
                <a:cubicBezTo>
                  <a:pt x="1031306" y="1864050"/>
                  <a:pt x="1017369" y="1878095"/>
                  <a:pt x="1003432" y="1864050"/>
                </a:cubicBezTo>
                <a:cubicBezTo>
                  <a:pt x="1003432" y="1864050"/>
                  <a:pt x="1031306" y="1864050"/>
                  <a:pt x="1017369" y="1850004"/>
                </a:cubicBezTo>
                <a:cubicBezTo>
                  <a:pt x="1003432" y="1835958"/>
                  <a:pt x="1003432" y="1821912"/>
                  <a:pt x="989496" y="1807866"/>
                </a:cubicBezTo>
                <a:cubicBezTo>
                  <a:pt x="975559" y="1807866"/>
                  <a:pt x="975559" y="1793820"/>
                  <a:pt x="975559" y="1779774"/>
                </a:cubicBezTo>
                <a:cubicBezTo>
                  <a:pt x="975559" y="1765729"/>
                  <a:pt x="961623" y="1765729"/>
                  <a:pt x="961623" y="1737637"/>
                </a:cubicBezTo>
                <a:cubicBezTo>
                  <a:pt x="947686" y="1709545"/>
                  <a:pt x="919813" y="1695499"/>
                  <a:pt x="891940" y="1695499"/>
                </a:cubicBezTo>
                <a:cubicBezTo>
                  <a:pt x="891940" y="1681453"/>
                  <a:pt x="891940" y="1681453"/>
                  <a:pt x="891940" y="1667408"/>
                </a:cubicBezTo>
                <a:cubicBezTo>
                  <a:pt x="878003" y="1639316"/>
                  <a:pt x="864067" y="1639316"/>
                  <a:pt x="864067" y="1611224"/>
                </a:cubicBezTo>
                <a:cubicBezTo>
                  <a:pt x="850130" y="1597178"/>
                  <a:pt x="836194" y="1569087"/>
                  <a:pt x="822257" y="1540995"/>
                </a:cubicBezTo>
                <a:cubicBezTo>
                  <a:pt x="822257" y="1540995"/>
                  <a:pt x="822257" y="1540995"/>
                  <a:pt x="822257" y="1526949"/>
                </a:cubicBezTo>
                <a:cubicBezTo>
                  <a:pt x="822257" y="1512903"/>
                  <a:pt x="822257" y="1484811"/>
                  <a:pt x="822257" y="1470766"/>
                </a:cubicBezTo>
                <a:cubicBezTo>
                  <a:pt x="808320" y="1456720"/>
                  <a:pt x="836194" y="1414582"/>
                  <a:pt x="836194" y="1386490"/>
                </a:cubicBezTo>
                <a:cubicBezTo>
                  <a:pt x="836194" y="1372445"/>
                  <a:pt x="822257" y="1358399"/>
                  <a:pt x="822257" y="1344353"/>
                </a:cubicBezTo>
                <a:cubicBezTo>
                  <a:pt x="836194" y="1344353"/>
                  <a:pt x="836194" y="1344353"/>
                  <a:pt x="850130" y="1358399"/>
                </a:cubicBezTo>
                <a:cubicBezTo>
                  <a:pt x="850130" y="1344353"/>
                  <a:pt x="850130" y="1344353"/>
                  <a:pt x="850130" y="1330307"/>
                </a:cubicBezTo>
                <a:cubicBezTo>
                  <a:pt x="850130" y="1330307"/>
                  <a:pt x="850130" y="1316261"/>
                  <a:pt x="850130" y="1316261"/>
                </a:cubicBezTo>
                <a:cubicBezTo>
                  <a:pt x="836194" y="1316261"/>
                  <a:pt x="836194" y="1316261"/>
                  <a:pt x="836194" y="1316261"/>
                </a:cubicBezTo>
                <a:cubicBezTo>
                  <a:pt x="836194" y="1302215"/>
                  <a:pt x="808320" y="1302215"/>
                  <a:pt x="808320" y="1288169"/>
                </a:cubicBezTo>
                <a:cubicBezTo>
                  <a:pt x="808320" y="1274124"/>
                  <a:pt x="780447" y="1288169"/>
                  <a:pt x="780447" y="1274124"/>
                </a:cubicBezTo>
                <a:cubicBezTo>
                  <a:pt x="752574" y="1274124"/>
                  <a:pt x="752574" y="1246032"/>
                  <a:pt x="752574" y="1231986"/>
                </a:cubicBezTo>
                <a:cubicBezTo>
                  <a:pt x="752574" y="1231986"/>
                  <a:pt x="738638" y="1217940"/>
                  <a:pt x="738638" y="1217940"/>
                </a:cubicBezTo>
                <a:cubicBezTo>
                  <a:pt x="724701" y="1203894"/>
                  <a:pt x="738638" y="1203894"/>
                  <a:pt x="724701" y="1189848"/>
                </a:cubicBezTo>
                <a:cubicBezTo>
                  <a:pt x="724701" y="1189848"/>
                  <a:pt x="710765" y="1189848"/>
                  <a:pt x="710765" y="1189848"/>
                </a:cubicBezTo>
                <a:cubicBezTo>
                  <a:pt x="696828" y="1189848"/>
                  <a:pt x="710765" y="1161757"/>
                  <a:pt x="710765" y="1147711"/>
                </a:cubicBezTo>
                <a:cubicBezTo>
                  <a:pt x="710765" y="1147711"/>
                  <a:pt x="696828" y="1147711"/>
                  <a:pt x="696828" y="1147711"/>
                </a:cubicBezTo>
                <a:cubicBezTo>
                  <a:pt x="682891" y="1147711"/>
                  <a:pt x="668955" y="1133665"/>
                  <a:pt x="668955" y="1119619"/>
                </a:cubicBezTo>
                <a:cubicBezTo>
                  <a:pt x="668955" y="1119619"/>
                  <a:pt x="668955" y="1119619"/>
                  <a:pt x="668955" y="1105573"/>
                </a:cubicBezTo>
                <a:cubicBezTo>
                  <a:pt x="668955" y="1105573"/>
                  <a:pt x="655018" y="1105573"/>
                  <a:pt x="641082" y="1105573"/>
                </a:cubicBezTo>
                <a:cubicBezTo>
                  <a:pt x="641082" y="1105573"/>
                  <a:pt x="627145" y="1091527"/>
                  <a:pt x="627145" y="1091527"/>
                </a:cubicBezTo>
                <a:cubicBezTo>
                  <a:pt x="627145" y="1077482"/>
                  <a:pt x="641082" y="1077482"/>
                  <a:pt x="641082" y="1077482"/>
                </a:cubicBezTo>
                <a:cubicBezTo>
                  <a:pt x="641082" y="1077482"/>
                  <a:pt x="641082" y="1077482"/>
                  <a:pt x="641082" y="1063436"/>
                </a:cubicBezTo>
                <a:cubicBezTo>
                  <a:pt x="627145" y="1063436"/>
                  <a:pt x="641082" y="1077482"/>
                  <a:pt x="627145" y="1077482"/>
                </a:cubicBezTo>
                <a:cubicBezTo>
                  <a:pt x="627145" y="1077482"/>
                  <a:pt x="623661" y="1073970"/>
                  <a:pt x="620177" y="1070459"/>
                </a:cubicBezTo>
                <a:lnTo>
                  <a:pt x="614542" y="1064779"/>
                </a:lnTo>
                <a:lnTo>
                  <a:pt x="614542" y="1065662"/>
                </a:lnTo>
                <a:cubicBezTo>
                  <a:pt x="614542" y="1069332"/>
                  <a:pt x="614542" y="1073002"/>
                  <a:pt x="614542" y="1080341"/>
                </a:cubicBezTo>
                <a:cubicBezTo>
                  <a:pt x="600842" y="1080341"/>
                  <a:pt x="587142" y="1065662"/>
                  <a:pt x="587142" y="1050984"/>
                </a:cubicBezTo>
                <a:cubicBezTo>
                  <a:pt x="587142" y="1050984"/>
                  <a:pt x="600842" y="1050984"/>
                  <a:pt x="600842" y="1050984"/>
                </a:cubicBezTo>
                <a:cubicBezTo>
                  <a:pt x="614542" y="1050984"/>
                  <a:pt x="600842" y="1050984"/>
                  <a:pt x="614542" y="1050984"/>
                </a:cubicBezTo>
                <a:lnTo>
                  <a:pt x="614542" y="1061085"/>
                </a:lnTo>
                <a:lnTo>
                  <a:pt x="620177" y="1051146"/>
                </a:lnTo>
                <a:cubicBezTo>
                  <a:pt x="623661" y="1049390"/>
                  <a:pt x="627145" y="1049390"/>
                  <a:pt x="627145" y="1049390"/>
                </a:cubicBezTo>
                <a:cubicBezTo>
                  <a:pt x="613209" y="1049390"/>
                  <a:pt x="613209" y="1035344"/>
                  <a:pt x="613209" y="1049390"/>
                </a:cubicBezTo>
                <a:cubicBezTo>
                  <a:pt x="599272" y="1049390"/>
                  <a:pt x="599272" y="1035344"/>
                  <a:pt x="585336" y="1035344"/>
                </a:cubicBezTo>
                <a:cubicBezTo>
                  <a:pt x="585336" y="1035344"/>
                  <a:pt x="585336" y="1049390"/>
                  <a:pt x="585336" y="1049390"/>
                </a:cubicBezTo>
                <a:cubicBezTo>
                  <a:pt x="571399" y="1049390"/>
                  <a:pt x="557462" y="1021298"/>
                  <a:pt x="543526" y="1021298"/>
                </a:cubicBezTo>
                <a:cubicBezTo>
                  <a:pt x="529589" y="1007252"/>
                  <a:pt x="501716" y="1007252"/>
                  <a:pt x="487780" y="993206"/>
                </a:cubicBezTo>
                <a:cubicBezTo>
                  <a:pt x="487780" y="993206"/>
                  <a:pt x="487780" y="993206"/>
                  <a:pt x="445970" y="993206"/>
                </a:cubicBezTo>
                <a:cubicBezTo>
                  <a:pt x="432033" y="979161"/>
                  <a:pt x="404160" y="979161"/>
                  <a:pt x="390224" y="951069"/>
                </a:cubicBezTo>
                <a:cubicBezTo>
                  <a:pt x="376287" y="951069"/>
                  <a:pt x="362351" y="965115"/>
                  <a:pt x="362351" y="965115"/>
                </a:cubicBezTo>
                <a:cubicBezTo>
                  <a:pt x="362351" y="965115"/>
                  <a:pt x="362351" y="965115"/>
                  <a:pt x="362351" y="979161"/>
                </a:cubicBezTo>
                <a:cubicBezTo>
                  <a:pt x="362351" y="993206"/>
                  <a:pt x="320541" y="1021298"/>
                  <a:pt x="306604" y="1021298"/>
                </a:cubicBezTo>
                <a:cubicBezTo>
                  <a:pt x="292668" y="1021298"/>
                  <a:pt x="292668" y="1007252"/>
                  <a:pt x="292668" y="1007252"/>
                </a:cubicBezTo>
                <a:cubicBezTo>
                  <a:pt x="292668" y="993206"/>
                  <a:pt x="292668" y="993206"/>
                  <a:pt x="292668" y="993206"/>
                </a:cubicBezTo>
                <a:cubicBezTo>
                  <a:pt x="292668" y="979161"/>
                  <a:pt x="306604" y="965115"/>
                  <a:pt x="320541" y="965115"/>
                </a:cubicBezTo>
                <a:cubicBezTo>
                  <a:pt x="320541" y="951069"/>
                  <a:pt x="334477" y="951069"/>
                  <a:pt x="334477" y="951069"/>
                </a:cubicBezTo>
                <a:cubicBezTo>
                  <a:pt x="334477" y="951069"/>
                  <a:pt x="334477" y="951069"/>
                  <a:pt x="320541" y="951069"/>
                </a:cubicBezTo>
                <a:cubicBezTo>
                  <a:pt x="306604" y="951069"/>
                  <a:pt x="264795" y="993206"/>
                  <a:pt x="264795" y="1021298"/>
                </a:cubicBezTo>
                <a:cubicBezTo>
                  <a:pt x="264795" y="1021298"/>
                  <a:pt x="264795" y="1021298"/>
                  <a:pt x="264795" y="1035344"/>
                </a:cubicBezTo>
                <a:cubicBezTo>
                  <a:pt x="264795" y="1049390"/>
                  <a:pt x="250858" y="1049390"/>
                  <a:pt x="222985" y="1063436"/>
                </a:cubicBezTo>
                <a:cubicBezTo>
                  <a:pt x="222985" y="1063436"/>
                  <a:pt x="222985" y="1077482"/>
                  <a:pt x="209048" y="1077482"/>
                </a:cubicBezTo>
                <a:cubicBezTo>
                  <a:pt x="209048" y="1091527"/>
                  <a:pt x="181175" y="1105573"/>
                  <a:pt x="167239" y="1119619"/>
                </a:cubicBezTo>
                <a:cubicBezTo>
                  <a:pt x="153302" y="1119619"/>
                  <a:pt x="139366" y="1133665"/>
                  <a:pt x="111492" y="1133665"/>
                </a:cubicBezTo>
                <a:cubicBezTo>
                  <a:pt x="97556" y="1133665"/>
                  <a:pt x="83619" y="1175803"/>
                  <a:pt x="55746" y="1161757"/>
                </a:cubicBezTo>
                <a:cubicBezTo>
                  <a:pt x="55746" y="1147711"/>
                  <a:pt x="69683" y="1147711"/>
                  <a:pt x="83619" y="1147711"/>
                </a:cubicBezTo>
                <a:cubicBezTo>
                  <a:pt x="83619" y="1147711"/>
                  <a:pt x="97556" y="1133665"/>
                  <a:pt x="97556" y="1119619"/>
                </a:cubicBezTo>
                <a:cubicBezTo>
                  <a:pt x="111492" y="1119619"/>
                  <a:pt x="125429" y="1119619"/>
                  <a:pt x="139366" y="1105573"/>
                </a:cubicBezTo>
                <a:cubicBezTo>
                  <a:pt x="153302" y="1091527"/>
                  <a:pt x="167239" y="1077482"/>
                  <a:pt x="195112" y="1063436"/>
                </a:cubicBezTo>
                <a:cubicBezTo>
                  <a:pt x="209048" y="1063436"/>
                  <a:pt x="209048" y="1035344"/>
                  <a:pt x="222985" y="1021298"/>
                </a:cubicBezTo>
                <a:cubicBezTo>
                  <a:pt x="222985" y="1021298"/>
                  <a:pt x="222985" y="1021298"/>
                  <a:pt x="209048" y="1021298"/>
                </a:cubicBezTo>
                <a:cubicBezTo>
                  <a:pt x="195112" y="1035344"/>
                  <a:pt x="195112" y="1035344"/>
                  <a:pt x="181175" y="1035344"/>
                </a:cubicBezTo>
                <a:cubicBezTo>
                  <a:pt x="181175" y="1035344"/>
                  <a:pt x="167239" y="1035344"/>
                  <a:pt x="167239" y="1021298"/>
                </a:cubicBezTo>
                <a:cubicBezTo>
                  <a:pt x="167239" y="1035344"/>
                  <a:pt x="167239" y="1035344"/>
                  <a:pt x="167239" y="1035344"/>
                </a:cubicBezTo>
                <a:cubicBezTo>
                  <a:pt x="153302" y="1035344"/>
                  <a:pt x="139366" y="1035344"/>
                  <a:pt x="125429" y="1021298"/>
                </a:cubicBezTo>
                <a:cubicBezTo>
                  <a:pt x="125429" y="1021298"/>
                  <a:pt x="125429" y="1035344"/>
                  <a:pt x="125429" y="1035344"/>
                </a:cubicBezTo>
                <a:cubicBezTo>
                  <a:pt x="111492" y="1035344"/>
                  <a:pt x="111492" y="1035344"/>
                  <a:pt x="111492" y="1035344"/>
                </a:cubicBezTo>
                <a:cubicBezTo>
                  <a:pt x="111492" y="1035344"/>
                  <a:pt x="111492" y="1021298"/>
                  <a:pt x="111492" y="1021298"/>
                </a:cubicBezTo>
                <a:cubicBezTo>
                  <a:pt x="111492" y="1021298"/>
                  <a:pt x="111492" y="1021298"/>
                  <a:pt x="111492" y="1007252"/>
                </a:cubicBezTo>
                <a:cubicBezTo>
                  <a:pt x="111492" y="1007252"/>
                  <a:pt x="111492" y="993206"/>
                  <a:pt x="97556" y="993206"/>
                </a:cubicBezTo>
                <a:cubicBezTo>
                  <a:pt x="97556" y="993206"/>
                  <a:pt x="83619" y="1007252"/>
                  <a:pt x="83619" y="1007252"/>
                </a:cubicBezTo>
                <a:cubicBezTo>
                  <a:pt x="83619" y="1007252"/>
                  <a:pt x="41810" y="979161"/>
                  <a:pt x="41810" y="965115"/>
                </a:cubicBezTo>
                <a:cubicBezTo>
                  <a:pt x="41810" y="965115"/>
                  <a:pt x="41810" y="965115"/>
                  <a:pt x="55746" y="965115"/>
                </a:cubicBezTo>
                <a:cubicBezTo>
                  <a:pt x="41810" y="951069"/>
                  <a:pt x="27873" y="951069"/>
                  <a:pt x="27873" y="937023"/>
                </a:cubicBezTo>
                <a:cubicBezTo>
                  <a:pt x="27873" y="908932"/>
                  <a:pt x="55746" y="894886"/>
                  <a:pt x="69683" y="894886"/>
                </a:cubicBezTo>
                <a:cubicBezTo>
                  <a:pt x="83619" y="894886"/>
                  <a:pt x="125429" y="866794"/>
                  <a:pt x="125429" y="866794"/>
                </a:cubicBezTo>
                <a:cubicBezTo>
                  <a:pt x="125429" y="852748"/>
                  <a:pt x="111492" y="852748"/>
                  <a:pt x="111492" y="838703"/>
                </a:cubicBezTo>
                <a:cubicBezTo>
                  <a:pt x="97556" y="838703"/>
                  <a:pt x="97556" y="852748"/>
                  <a:pt x="83619" y="852748"/>
                </a:cubicBezTo>
                <a:cubicBezTo>
                  <a:pt x="69683" y="852748"/>
                  <a:pt x="69683" y="838703"/>
                  <a:pt x="55746" y="838703"/>
                </a:cubicBezTo>
                <a:cubicBezTo>
                  <a:pt x="55746" y="838703"/>
                  <a:pt x="55746" y="838703"/>
                  <a:pt x="27873" y="838703"/>
                </a:cubicBezTo>
                <a:cubicBezTo>
                  <a:pt x="27873" y="824656"/>
                  <a:pt x="13937" y="824656"/>
                  <a:pt x="13937" y="824656"/>
                </a:cubicBezTo>
                <a:cubicBezTo>
                  <a:pt x="13937" y="824656"/>
                  <a:pt x="13937" y="810611"/>
                  <a:pt x="13937" y="810611"/>
                </a:cubicBezTo>
                <a:cubicBezTo>
                  <a:pt x="0" y="810611"/>
                  <a:pt x="0" y="810611"/>
                  <a:pt x="0" y="796565"/>
                </a:cubicBezTo>
                <a:cubicBezTo>
                  <a:pt x="13937" y="782519"/>
                  <a:pt x="41810" y="782519"/>
                  <a:pt x="55746" y="768473"/>
                </a:cubicBezTo>
                <a:cubicBezTo>
                  <a:pt x="55746" y="768473"/>
                  <a:pt x="55746" y="768473"/>
                  <a:pt x="69683" y="768473"/>
                </a:cubicBezTo>
                <a:cubicBezTo>
                  <a:pt x="69683" y="796565"/>
                  <a:pt x="83619" y="782519"/>
                  <a:pt x="97556" y="782519"/>
                </a:cubicBezTo>
                <a:cubicBezTo>
                  <a:pt x="97556" y="782519"/>
                  <a:pt x="97556" y="782519"/>
                  <a:pt x="111492" y="782519"/>
                </a:cubicBezTo>
                <a:cubicBezTo>
                  <a:pt x="111492" y="754427"/>
                  <a:pt x="97556" y="754427"/>
                  <a:pt x="69683" y="754427"/>
                </a:cubicBezTo>
                <a:cubicBezTo>
                  <a:pt x="69683" y="740381"/>
                  <a:pt x="55746" y="726335"/>
                  <a:pt x="55746" y="712290"/>
                </a:cubicBezTo>
                <a:cubicBezTo>
                  <a:pt x="41810" y="712290"/>
                  <a:pt x="13937" y="712290"/>
                  <a:pt x="13937" y="698244"/>
                </a:cubicBezTo>
                <a:cubicBezTo>
                  <a:pt x="13937" y="698244"/>
                  <a:pt x="27873" y="684198"/>
                  <a:pt x="27873" y="684198"/>
                </a:cubicBezTo>
                <a:cubicBezTo>
                  <a:pt x="27873" y="684198"/>
                  <a:pt x="27873" y="684198"/>
                  <a:pt x="55746" y="684198"/>
                </a:cubicBezTo>
                <a:cubicBezTo>
                  <a:pt x="83619" y="656106"/>
                  <a:pt x="111492" y="628014"/>
                  <a:pt x="153302" y="613968"/>
                </a:cubicBezTo>
                <a:cubicBezTo>
                  <a:pt x="153302" y="599922"/>
                  <a:pt x="167239" y="613968"/>
                  <a:pt x="167239" y="599922"/>
                </a:cubicBezTo>
                <a:cubicBezTo>
                  <a:pt x="181175" y="599922"/>
                  <a:pt x="195112" y="585877"/>
                  <a:pt x="209048" y="585877"/>
                </a:cubicBezTo>
                <a:cubicBezTo>
                  <a:pt x="209048" y="585877"/>
                  <a:pt x="209048" y="599922"/>
                  <a:pt x="222985" y="599922"/>
                </a:cubicBezTo>
                <a:cubicBezTo>
                  <a:pt x="222985" y="613968"/>
                  <a:pt x="236922" y="599922"/>
                  <a:pt x="236922" y="599922"/>
                </a:cubicBezTo>
                <a:cubicBezTo>
                  <a:pt x="236922" y="599922"/>
                  <a:pt x="236922" y="599922"/>
                  <a:pt x="250858" y="599922"/>
                </a:cubicBezTo>
                <a:cubicBezTo>
                  <a:pt x="250858" y="599922"/>
                  <a:pt x="250858" y="599922"/>
                  <a:pt x="278731" y="599922"/>
                </a:cubicBezTo>
                <a:cubicBezTo>
                  <a:pt x="292668" y="613968"/>
                  <a:pt x="292668" y="613968"/>
                  <a:pt x="306604" y="613968"/>
                </a:cubicBezTo>
                <a:cubicBezTo>
                  <a:pt x="306604" y="613968"/>
                  <a:pt x="306604" y="613968"/>
                  <a:pt x="348414" y="613968"/>
                </a:cubicBezTo>
                <a:cubicBezTo>
                  <a:pt x="362351" y="628014"/>
                  <a:pt x="404160" y="642060"/>
                  <a:pt x="432033" y="642060"/>
                </a:cubicBezTo>
                <a:cubicBezTo>
                  <a:pt x="445970" y="642060"/>
                  <a:pt x="445970" y="628014"/>
                  <a:pt x="459906" y="628014"/>
                </a:cubicBezTo>
                <a:cubicBezTo>
                  <a:pt x="487780" y="628014"/>
                  <a:pt x="487780" y="642060"/>
                  <a:pt x="501716" y="642060"/>
                </a:cubicBezTo>
                <a:cubicBezTo>
                  <a:pt x="515653" y="656106"/>
                  <a:pt x="501716" y="656106"/>
                  <a:pt x="515653" y="642060"/>
                </a:cubicBezTo>
                <a:cubicBezTo>
                  <a:pt x="515653" y="656106"/>
                  <a:pt x="515653" y="656106"/>
                  <a:pt x="515653" y="656106"/>
                </a:cubicBezTo>
                <a:cubicBezTo>
                  <a:pt x="543526" y="670152"/>
                  <a:pt x="585336" y="684198"/>
                  <a:pt x="599272" y="684198"/>
                </a:cubicBezTo>
                <a:cubicBezTo>
                  <a:pt x="599272" y="684198"/>
                  <a:pt x="571399" y="656106"/>
                  <a:pt x="613209" y="656106"/>
                </a:cubicBezTo>
                <a:cubicBezTo>
                  <a:pt x="627145" y="656106"/>
                  <a:pt x="613209" y="642060"/>
                  <a:pt x="641082" y="656106"/>
                </a:cubicBezTo>
                <a:cubicBezTo>
                  <a:pt x="641082" y="656106"/>
                  <a:pt x="655018" y="642060"/>
                  <a:pt x="668955" y="642060"/>
                </a:cubicBezTo>
                <a:cubicBezTo>
                  <a:pt x="682891" y="642060"/>
                  <a:pt x="696828" y="642060"/>
                  <a:pt x="710765" y="628014"/>
                </a:cubicBezTo>
                <a:cubicBezTo>
                  <a:pt x="710765" y="642060"/>
                  <a:pt x="724701" y="642060"/>
                  <a:pt x="724701" y="642060"/>
                </a:cubicBezTo>
                <a:cubicBezTo>
                  <a:pt x="738638" y="642060"/>
                  <a:pt x="738638" y="613968"/>
                  <a:pt x="752574" y="613968"/>
                </a:cubicBezTo>
                <a:cubicBezTo>
                  <a:pt x="752574" y="613968"/>
                  <a:pt x="766511" y="656106"/>
                  <a:pt x="780447" y="656106"/>
                </a:cubicBezTo>
                <a:cubicBezTo>
                  <a:pt x="794384" y="656106"/>
                  <a:pt x="794384" y="642060"/>
                  <a:pt x="808320" y="628014"/>
                </a:cubicBezTo>
                <a:cubicBezTo>
                  <a:pt x="808320" y="642060"/>
                  <a:pt x="822257" y="656106"/>
                  <a:pt x="822257" y="656106"/>
                </a:cubicBezTo>
                <a:cubicBezTo>
                  <a:pt x="836194" y="656106"/>
                  <a:pt x="850130" y="642060"/>
                  <a:pt x="850130" y="642060"/>
                </a:cubicBezTo>
                <a:cubicBezTo>
                  <a:pt x="891940" y="642060"/>
                  <a:pt x="919813" y="684198"/>
                  <a:pt x="961623" y="684198"/>
                </a:cubicBezTo>
                <a:cubicBezTo>
                  <a:pt x="1003432" y="670152"/>
                  <a:pt x="989496" y="670152"/>
                  <a:pt x="1017369" y="698244"/>
                </a:cubicBezTo>
                <a:cubicBezTo>
                  <a:pt x="1003432" y="698244"/>
                  <a:pt x="989496" y="698244"/>
                  <a:pt x="989496" y="712290"/>
                </a:cubicBezTo>
                <a:cubicBezTo>
                  <a:pt x="989496" y="712290"/>
                  <a:pt x="989496" y="726335"/>
                  <a:pt x="1017369" y="726335"/>
                </a:cubicBezTo>
                <a:cubicBezTo>
                  <a:pt x="1031306" y="712290"/>
                  <a:pt x="1031306" y="712290"/>
                  <a:pt x="1045242" y="712290"/>
                </a:cubicBezTo>
                <a:cubicBezTo>
                  <a:pt x="1045242" y="712290"/>
                  <a:pt x="1045242" y="712290"/>
                  <a:pt x="1100988" y="712290"/>
                </a:cubicBezTo>
                <a:cubicBezTo>
                  <a:pt x="1114925" y="726335"/>
                  <a:pt x="1114925" y="740381"/>
                  <a:pt x="1128861" y="740381"/>
                </a:cubicBezTo>
                <a:cubicBezTo>
                  <a:pt x="1128861" y="740381"/>
                  <a:pt x="1128861" y="726335"/>
                  <a:pt x="1128861" y="726335"/>
                </a:cubicBezTo>
                <a:cubicBezTo>
                  <a:pt x="1128861" y="698244"/>
                  <a:pt x="1156734" y="712290"/>
                  <a:pt x="1156734" y="684198"/>
                </a:cubicBezTo>
                <a:cubicBezTo>
                  <a:pt x="1156734" y="698244"/>
                  <a:pt x="1128861" y="698244"/>
                  <a:pt x="1128861" y="698244"/>
                </a:cubicBezTo>
                <a:cubicBezTo>
                  <a:pt x="1114925" y="698244"/>
                  <a:pt x="1114925" y="698244"/>
                  <a:pt x="1114925" y="698244"/>
                </a:cubicBezTo>
                <a:cubicBezTo>
                  <a:pt x="1114925" y="691221"/>
                  <a:pt x="1117538" y="685954"/>
                  <a:pt x="1121676" y="682003"/>
                </a:cubicBezTo>
                <a:lnTo>
                  <a:pt x="1131280" y="676964"/>
                </a:lnTo>
                <a:lnTo>
                  <a:pt x="1125115" y="679030"/>
                </a:lnTo>
                <a:cubicBezTo>
                  <a:pt x="1108877" y="681672"/>
                  <a:pt x="1098484" y="676388"/>
                  <a:pt x="1088092" y="686956"/>
                </a:cubicBezTo>
                <a:cubicBezTo>
                  <a:pt x="1088092" y="686956"/>
                  <a:pt x="1088092" y="686956"/>
                  <a:pt x="1032665" y="686956"/>
                </a:cubicBezTo>
                <a:cubicBezTo>
                  <a:pt x="1018809" y="686956"/>
                  <a:pt x="1032665" y="672865"/>
                  <a:pt x="1018809" y="672865"/>
                </a:cubicBezTo>
                <a:cubicBezTo>
                  <a:pt x="1004952" y="658773"/>
                  <a:pt x="991096" y="672865"/>
                  <a:pt x="977239" y="672865"/>
                </a:cubicBezTo>
                <a:cubicBezTo>
                  <a:pt x="963383" y="672865"/>
                  <a:pt x="949526" y="644682"/>
                  <a:pt x="949526" y="644682"/>
                </a:cubicBezTo>
                <a:cubicBezTo>
                  <a:pt x="963383" y="630590"/>
                  <a:pt x="991096" y="616499"/>
                  <a:pt x="1018809" y="616499"/>
                </a:cubicBezTo>
                <a:cubicBezTo>
                  <a:pt x="1018809" y="616499"/>
                  <a:pt x="1018809" y="616499"/>
                  <a:pt x="991096" y="616499"/>
                </a:cubicBezTo>
                <a:cubicBezTo>
                  <a:pt x="977239" y="616499"/>
                  <a:pt x="935670" y="616499"/>
                  <a:pt x="935670" y="602408"/>
                </a:cubicBezTo>
                <a:cubicBezTo>
                  <a:pt x="935670" y="588316"/>
                  <a:pt x="949526" y="588316"/>
                  <a:pt x="963383" y="588316"/>
                </a:cubicBezTo>
                <a:cubicBezTo>
                  <a:pt x="949526" y="574225"/>
                  <a:pt x="949526" y="588316"/>
                  <a:pt x="935670" y="588316"/>
                </a:cubicBezTo>
                <a:cubicBezTo>
                  <a:pt x="935670" y="588316"/>
                  <a:pt x="921813" y="574225"/>
                  <a:pt x="921813" y="574225"/>
                </a:cubicBezTo>
                <a:cubicBezTo>
                  <a:pt x="921813" y="531951"/>
                  <a:pt x="977239" y="503768"/>
                  <a:pt x="1004952" y="503768"/>
                </a:cubicBezTo>
                <a:cubicBezTo>
                  <a:pt x="1004952" y="503768"/>
                  <a:pt x="1004952" y="531951"/>
                  <a:pt x="1018809" y="531951"/>
                </a:cubicBezTo>
                <a:cubicBezTo>
                  <a:pt x="1018809" y="531951"/>
                  <a:pt x="1018809" y="517859"/>
                  <a:pt x="1032665" y="517859"/>
                </a:cubicBezTo>
                <a:cubicBezTo>
                  <a:pt x="1046522" y="517859"/>
                  <a:pt x="1060379" y="531951"/>
                  <a:pt x="1060379" y="531951"/>
                </a:cubicBezTo>
                <a:cubicBezTo>
                  <a:pt x="1074235" y="531951"/>
                  <a:pt x="1074235" y="531951"/>
                  <a:pt x="1088092" y="531951"/>
                </a:cubicBezTo>
                <a:cubicBezTo>
                  <a:pt x="1088092" y="531951"/>
                  <a:pt x="1088092" y="517859"/>
                  <a:pt x="1074235" y="517859"/>
                </a:cubicBezTo>
                <a:cubicBezTo>
                  <a:pt x="1074235" y="517859"/>
                  <a:pt x="1074235" y="517859"/>
                  <a:pt x="1101948" y="517859"/>
                </a:cubicBezTo>
                <a:cubicBezTo>
                  <a:pt x="1101948" y="517859"/>
                  <a:pt x="1115805" y="531951"/>
                  <a:pt x="1115805" y="546042"/>
                </a:cubicBezTo>
                <a:cubicBezTo>
                  <a:pt x="1115805" y="546042"/>
                  <a:pt x="1115805" y="574225"/>
                  <a:pt x="1129661" y="574225"/>
                </a:cubicBezTo>
                <a:cubicBezTo>
                  <a:pt x="1129661" y="574225"/>
                  <a:pt x="1129661" y="560133"/>
                  <a:pt x="1143518" y="560133"/>
                </a:cubicBezTo>
                <a:cubicBezTo>
                  <a:pt x="1129661" y="560133"/>
                  <a:pt x="1115805" y="517859"/>
                  <a:pt x="1115805" y="517859"/>
                </a:cubicBezTo>
                <a:cubicBezTo>
                  <a:pt x="1115805" y="503768"/>
                  <a:pt x="1129661" y="503768"/>
                  <a:pt x="1129661" y="503768"/>
                </a:cubicBezTo>
                <a:cubicBezTo>
                  <a:pt x="1143518" y="503768"/>
                  <a:pt x="1143518" y="503768"/>
                  <a:pt x="1157375" y="503768"/>
                </a:cubicBezTo>
                <a:cubicBezTo>
                  <a:pt x="1157375" y="503768"/>
                  <a:pt x="1157375" y="489676"/>
                  <a:pt x="1157375" y="489676"/>
                </a:cubicBezTo>
                <a:cubicBezTo>
                  <a:pt x="1157375" y="489676"/>
                  <a:pt x="1157375" y="475585"/>
                  <a:pt x="1171231" y="475585"/>
                </a:cubicBezTo>
                <a:close/>
                <a:moveTo>
                  <a:pt x="5917218" y="463842"/>
                </a:moveTo>
                <a:cubicBezTo>
                  <a:pt x="5945401" y="463842"/>
                  <a:pt x="5945401" y="478520"/>
                  <a:pt x="5959492" y="493199"/>
                </a:cubicBezTo>
                <a:cubicBezTo>
                  <a:pt x="5959492" y="493199"/>
                  <a:pt x="5959492" y="493199"/>
                  <a:pt x="5931309" y="493199"/>
                </a:cubicBezTo>
                <a:cubicBezTo>
                  <a:pt x="5924264" y="493199"/>
                  <a:pt x="5917218" y="493199"/>
                  <a:pt x="5910172" y="491364"/>
                </a:cubicBezTo>
                <a:lnTo>
                  <a:pt x="5896230" y="482893"/>
                </a:lnTo>
                <a:lnTo>
                  <a:pt x="5903126" y="473016"/>
                </a:lnTo>
                <a:cubicBezTo>
                  <a:pt x="5906649" y="467512"/>
                  <a:pt x="5910172" y="463842"/>
                  <a:pt x="5917218" y="463842"/>
                </a:cubicBezTo>
                <a:close/>
                <a:moveTo>
                  <a:pt x="1394882" y="463842"/>
                </a:moveTo>
                <a:cubicBezTo>
                  <a:pt x="1421723" y="463842"/>
                  <a:pt x="1435143" y="477262"/>
                  <a:pt x="1461984" y="477262"/>
                </a:cubicBezTo>
                <a:cubicBezTo>
                  <a:pt x="1461984" y="477262"/>
                  <a:pt x="1461984" y="477262"/>
                  <a:pt x="1461984" y="490683"/>
                </a:cubicBezTo>
                <a:cubicBezTo>
                  <a:pt x="1461984" y="490683"/>
                  <a:pt x="1448564" y="490683"/>
                  <a:pt x="1448564" y="490683"/>
                </a:cubicBezTo>
                <a:cubicBezTo>
                  <a:pt x="1448564" y="504103"/>
                  <a:pt x="1435143" y="530944"/>
                  <a:pt x="1421723" y="530944"/>
                </a:cubicBezTo>
                <a:cubicBezTo>
                  <a:pt x="1408302" y="530944"/>
                  <a:pt x="1408302" y="517524"/>
                  <a:pt x="1394882" y="530944"/>
                </a:cubicBezTo>
                <a:cubicBezTo>
                  <a:pt x="1394882" y="530944"/>
                  <a:pt x="1394882" y="530944"/>
                  <a:pt x="1408302" y="530944"/>
                </a:cubicBezTo>
                <a:cubicBezTo>
                  <a:pt x="1408302" y="544365"/>
                  <a:pt x="1394882" y="544365"/>
                  <a:pt x="1394882" y="557785"/>
                </a:cubicBezTo>
                <a:cubicBezTo>
                  <a:pt x="1394882" y="557785"/>
                  <a:pt x="1394882" y="557785"/>
                  <a:pt x="1381461" y="557785"/>
                </a:cubicBezTo>
                <a:cubicBezTo>
                  <a:pt x="1381461" y="544365"/>
                  <a:pt x="1381461" y="530944"/>
                  <a:pt x="1381461" y="530944"/>
                </a:cubicBezTo>
                <a:cubicBezTo>
                  <a:pt x="1368041" y="517524"/>
                  <a:pt x="1368041" y="517524"/>
                  <a:pt x="1368041" y="504103"/>
                </a:cubicBezTo>
                <a:cubicBezTo>
                  <a:pt x="1368041" y="504103"/>
                  <a:pt x="1368041" y="504103"/>
                  <a:pt x="1368041" y="490683"/>
                </a:cubicBezTo>
                <a:cubicBezTo>
                  <a:pt x="1368041" y="490683"/>
                  <a:pt x="1368041" y="490683"/>
                  <a:pt x="1381461" y="490683"/>
                </a:cubicBezTo>
                <a:cubicBezTo>
                  <a:pt x="1381461" y="490683"/>
                  <a:pt x="1381461" y="477262"/>
                  <a:pt x="1381461" y="477262"/>
                </a:cubicBezTo>
                <a:cubicBezTo>
                  <a:pt x="1381461" y="477262"/>
                  <a:pt x="1381461" y="463842"/>
                  <a:pt x="1394882" y="463842"/>
                </a:cubicBezTo>
                <a:close/>
                <a:moveTo>
                  <a:pt x="877778" y="446228"/>
                </a:moveTo>
                <a:cubicBezTo>
                  <a:pt x="891617" y="460319"/>
                  <a:pt x="891617" y="460319"/>
                  <a:pt x="905457" y="460319"/>
                </a:cubicBezTo>
                <a:cubicBezTo>
                  <a:pt x="919297" y="474411"/>
                  <a:pt x="919297" y="460319"/>
                  <a:pt x="933137" y="460319"/>
                </a:cubicBezTo>
                <a:cubicBezTo>
                  <a:pt x="946976" y="460319"/>
                  <a:pt x="974656" y="474411"/>
                  <a:pt x="974656" y="488502"/>
                </a:cubicBezTo>
                <a:cubicBezTo>
                  <a:pt x="974656" y="502594"/>
                  <a:pt x="946976" y="502594"/>
                  <a:pt x="933137" y="516685"/>
                </a:cubicBezTo>
                <a:cubicBezTo>
                  <a:pt x="919297" y="516685"/>
                  <a:pt x="891617" y="544868"/>
                  <a:pt x="891617" y="573051"/>
                </a:cubicBezTo>
                <a:cubicBezTo>
                  <a:pt x="891617" y="573051"/>
                  <a:pt x="836258" y="587142"/>
                  <a:pt x="836258" y="587142"/>
                </a:cubicBezTo>
                <a:cubicBezTo>
                  <a:pt x="836258" y="587142"/>
                  <a:pt x="836258" y="587142"/>
                  <a:pt x="822418" y="587142"/>
                </a:cubicBezTo>
                <a:cubicBezTo>
                  <a:pt x="822418" y="587142"/>
                  <a:pt x="822418" y="573051"/>
                  <a:pt x="822418" y="573051"/>
                </a:cubicBezTo>
                <a:cubicBezTo>
                  <a:pt x="808579" y="558959"/>
                  <a:pt x="780899" y="558959"/>
                  <a:pt x="780899" y="558959"/>
                </a:cubicBezTo>
                <a:cubicBezTo>
                  <a:pt x="780899" y="530776"/>
                  <a:pt x="822418" y="502594"/>
                  <a:pt x="822418" y="474411"/>
                </a:cubicBezTo>
                <a:cubicBezTo>
                  <a:pt x="822418" y="474411"/>
                  <a:pt x="808579" y="460319"/>
                  <a:pt x="808579" y="460319"/>
                </a:cubicBezTo>
                <a:cubicBezTo>
                  <a:pt x="822418" y="446228"/>
                  <a:pt x="836258" y="460319"/>
                  <a:pt x="850098" y="460319"/>
                </a:cubicBezTo>
                <a:cubicBezTo>
                  <a:pt x="863938" y="460319"/>
                  <a:pt x="863938" y="446228"/>
                  <a:pt x="877778" y="446228"/>
                </a:cubicBezTo>
                <a:close/>
                <a:moveTo>
                  <a:pt x="5890870" y="442971"/>
                </a:moveTo>
                <a:cubicBezTo>
                  <a:pt x="5894173" y="440907"/>
                  <a:pt x="5900778" y="449163"/>
                  <a:pt x="5900778" y="449163"/>
                </a:cubicBezTo>
                <a:cubicBezTo>
                  <a:pt x="5900778" y="463842"/>
                  <a:pt x="5900778" y="463842"/>
                  <a:pt x="5889035" y="463842"/>
                </a:cubicBezTo>
                <a:cubicBezTo>
                  <a:pt x="5889035" y="463842"/>
                  <a:pt x="5889035" y="463842"/>
                  <a:pt x="5889035" y="449163"/>
                </a:cubicBezTo>
                <a:cubicBezTo>
                  <a:pt x="5889035" y="445494"/>
                  <a:pt x="5889769" y="443659"/>
                  <a:pt x="5890870" y="442971"/>
                </a:cubicBezTo>
                <a:close/>
                <a:moveTo>
                  <a:pt x="5357672" y="434485"/>
                </a:moveTo>
                <a:cubicBezTo>
                  <a:pt x="5372350" y="434485"/>
                  <a:pt x="5372350" y="434485"/>
                  <a:pt x="5372350" y="449164"/>
                </a:cubicBezTo>
                <a:cubicBezTo>
                  <a:pt x="5372350" y="449164"/>
                  <a:pt x="5357672" y="463843"/>
                  <a:pt x="5357672" y="463843"/>
                </a:cubicBezTo>
                <a:cubicBezTo>
                  <a:pt x="5342993" y="463843"/>
                  <a:pt x="5342993" y="449164"/>
                  <a:pt x="5342993" y="449164"/>
                </a:cubicBezTo>
                <a:cubicBezTo>
                  <a:pt x="5342993" y="434485"/>
                  <a:pt x="5342993" y="434485"/>
                  <a:pt x="5357672" y="434485"/>
                </a:cubicBezTo>
                <a:close/>
                <a:moveTo>
                  <a:pt x="2847639" y="405128"/>
                </a:moveTo>
                <a:lnTo>
                  <a:pt x="2859382" y="405128"/>
                </a:lnTo>
                <a:cubicBezTo>
                  <a:pt x="2859382" y="405128"/>
                  <a:pt x="2859382" y="405128"/>
                  <a:pt x="2859382" y="419807"/>
                </a:cubicBezTo>
                <a:cubicBezTo>
                  <a:pt x="2859382" y="419807"/>
                  <a:pt x="2859382" y="419807"/>
                  <a:pt x="2871125" y="419807"/>
                </a:cubicBezTo>
                <a:cubicBezTo>
                  <a:pt x="2871125" y="419807"/>
                  <a:pt x="2859382" y="434485"/>
                  <a:pt x="2847639" y="434485"/>
                </a:cubicBezTo>
                <a:cubicBezTo>
                  <a:pt x="2847639" y="434485"/>
                  <a:pt x="2847639" y="419807"/>
                  <a:pt x="2847639" y="419807"/>
                </a:cubicBezTo>
                <a:cubicBezTo>
                  <a:pt x="2847639" y="405128"/>
                  <a:pt x="2847639" y="405128"/>
                  <a:pt x="2847639" y="405128"/>
                </a:cubicBezTo>
                <a:close/>
                <a:moveTo>
                  <a:pt x="1379784" y="405128"/>
                </a:moveTo>
                <a:cubicBezTo>
                  <a:pt x="1394462" y="405128"/>
                  <a:pt x="1409141" y="418828"/>
                  <a:pt x="1409141" y="418828"/>
                </a:cubicBezTo>
                <a:cubicBezTo>
                  <a:pt x="1409141" y="432528"/>
                  <a:pt x="1409141" y="446228"/>
                  <a:pt x="1394462" y="446228"/>
                </a:cubicBezTo>
                <a:cubicBezTo>
                  <a:pt x="1394462" y="446228"/>
                  <a:pt x="1350427" y="432528"/>
                  <a:pt x="1350427" y="432528"/>
                </a:cubicBezTo>
                <a:cubicBezTo>
                  <a:pt x="1350427" y="418828"/>
                  <a:pt x="1350427" y="418828"/>
                  <a:pt x="1350427" y="418828"/>
                </a:cubicBezTo>
                <a:cubicBezTo>
                  <a:pt x="1365106" y="418828"/>
                  <a:pt x="1365106" y="405128"/>
                  <a:pt x="1379784" y="405128"/>
                </a:cubicBezTo>
                <a:close/>
                <a:moveTo>
                  <a:pt x="1200706" y="405128"/>
                </a:moveTo>
                <a:cubicBezTo>
                  <a:pt x="1200706" y="405128"/>
                  <a:pt x="1215384" y="419807"/>
                  <a:pt x="1215384" y="419807"/>
                </a:cubicBezTo>
                <a:cubicBezTo>
                  <a:pt x="1215384" y="434485"/>
                  <a:pt x="1200706" y="434485"/>
                  <a:pt x="1200706" y="434485"/>
                </a:cubicBezTo>
                <a:cubicBezTo>
                  <a:pt x="1200706" y="434485"/>
                  <a:pt x="1186027" y="419807"/>
                  <a:pt x="1186027" y="434485"/>
                </a:cubicBezTo>
                <a:cubicBezTo>
                  <a:pt x="1186027" y="419807"/>
                  <a:pt x="1200706" y="405128"/>
                  <a:pt x="1200706" y="405128"/>
                </a:cubicBezTo>
                <a:close/>
                <a:moveTo>
                  <a:pt x="6012335" y="393385"/>
                </a:moveTo>
                <a:cubicBezTo>
                  <a:pt x="6012335" y="393385"/>
                  <a:pt x="6080835" y="408063"/>
                  <a:pt x="6080835" y="408063"/>
                </a:cubicBezTo>
                <a:cubicBezTo>
                  <a:pt x="6094535" y="408063"/>
                  <a:pt x="6094535" y="408063"/>
                  <a:pt x="6094535" y="422742"/>
                </a:cubicBezTo>
                <a:cubicBezTo>
                  <a:pt x="6094535" y="422742"/>
                  <a:pt x="6067135" y="422742"/>
                  <a:pt x="6067135" y="422742"/>
                </a:cubicBezTo>
                <a:cubicBezTo>
                  <a:pt x="6039735" y="422742"/>
                  <a:pt x="6012335" y="422742"/>
                  <a:pt x="6012335" y="393385"/>
                </a:cubicBezTo>
                <a:close/>
                <a:moveTo>
                  <a:pt x="5800964" y="375771"/>
                </a:moveTo>
                <a:cubicBezTo>
                  <a:pt x="5800964" y="375771"/>
                  <a:pt x="5800964" y="375771"/>
                  <a:pt x="5800964" y="393385"/>
                </a:cubicBezTo>
                <a:cubicBezTo>
                  <a:pt x="5789221" y="393385"/>
                  <a:pt x="5789221" y="393385"/>
                  <a:pt x="5789221" y="393385"/>
                </a:cubicBezTo>
                <a:cubicBezTo>
                  <a:pt x="5789221" y="393385"/>
                  <a:pt x="5789221" y="375771"/>
                  <a:pt x="5800964" y="375771"/>
                </a:cubicBezTo>
                <a:close/>
                <a:moveTo>
                  <a:pt x="933556" y="375771"/>
                </a:moveTo>
                <a:cubicBezTo>
                  <a:pt x="933556" y="390450"/>
                  <a:pt x="933556" y="405128"/>
                  <a:pt x="918878" y="405128"/>
                </a:cubicBezTo>
                <a:cubicBezTo>
                  <a:pt x="918878" y="405128"/>
                  <a:pt x="904199" y="405128"/>
                  <a:pt x="904199" y="405128"/>
                </a:cubicBezTo>
                <a:cubicBezTo>
                  <a:pt x="904199" y="390450"/>
                  <a:pt x="933556" y="375771"/>
                  <a:pt x="933556" y="375771"/>
                </a:cubicBezTo>
                <a:close/>
                <a:moveTo>
                  <a:pt x="5858504" y="364028"/>
                </a:moveTo>
                <a:cubicBezTo>
                  <a:pt x="5872595" y="364028"/>
                  <a:pt x="5886687" y="392211"/>
                  <a:pt x="5900778" y="392211"/>
                </a:cubicBezTo>
                <a:cubicBezTo>
                  <a:pt x="5900778" y="378119"/>
                  <a:pt x="5900778" y="364028"/>
                  <a:pt x="5914869" y="364028"/>
                </a:cubicBezTo>
                <a:cubicBezTo>
                  <a:pt x="5928961" y="364028"/>
                  <a:pt x="5957144" y="378119"/>
                  <a:pt x="5971235" y="392211"/>
                </a:cubicBezTo>
                <a:cubicBezTo>
                  <a:pt x="5971235" y="392211"/>
                  <a:pt x="5971235" y="406302"/>
                  <a:pt x="5971235" y="420394"/>
                </a:cubicBezTo>
                <a:cubicBezTo>
                  <a:pt x="5971235" y="420394"/>
                  <a:pt x="5971235" y="420394"/>
                  <a:pt x="5943052" y="420394"/>
                </a:cubicBezTo>
                <a:cubicBezTo>
                  <a:pt x="5943052" y="420394"/>
                  <a:pt x="5943052" y="420394"/>
                  <a:pt x="5928961" y="420394"/>
                </a:cubicBezTo>
                <a:cubicBezTo>
                  <a:pt x="5928961" y="420394"/>
                  <a:pt x="5914869" y="420394"/>
                  <a:pt x="5914869" y="420394"/>
                </a:cubicBezTo>
                <a:cubicBezTo>
                  <a:pt x="5914869" y="420394"/>
                  <a:pt x="5914869" y="420394"/>
                  <a:pt x="5900778" y="420394"/>
                </a:cubicBezTo>
                <a:cubicBezTo>
                  <a:pt x="5900778" y="420394"/>
                  <a:pt x="5900778" y="420394"/>
                  <a:pt x="5886687" y="420394"/>
                </a:cubicBezTo>
                <a:cubicBezTo>
                  <a:pt x="5886687" y="420394"/>
                  <a:pt x="5872595" y="420394"/>
                  <a:pt x="5872595" y="420394"/>
                </a:cubicBezTo>
                <a:cubicBezTo>
                  <a:pt x="5872595" y="420394"/>
                  <a:pt x="5872595" y="434485"/>
                  <a:pt x="5858504" y="434485"/>
                </a:cubicBezTo>
                <a:cubicBezTo>
                  <a:pt x="5844412" y="434485"/>
                  <a:pt x="5830321" y="406302"/>
                  <a:pt x="5830321" y="392211"/>
                </a:cubicBezTo>
                <a:cubicBezTo>
                  <a:pt x="5830321" y="378119"/>
                  <a:pt x="5844412" y="364028"/>
                  <a:pt x="5858504" y="364028"/>
                </a:cubicBezTo>
                <a:close/>
                <a:moveTo>
                  <a:pt x="1269532" y="352285"/>
                </a:moveTo>
                <a:cubicBezTo>
                  <a:pt x="1283884" y="352285"/>
                  <a:pt x="1283884" y="365985"/>
                  <a:pt x="1298236" y="365985"/>
                </a:cubicBezTo>
                <a:cubicBezTo>
                  <a:pt x="1312589" y="365985"/>
                  <a:pt x="1312589" y="365985"/>
                  <a:pt x="1312589" y="365985"/>
                </a:cubicBezTo>
                <a:cubicBezTo>
                  <a:pt x="1326941" y="365985"/>
                  <a:pt x="1326941" y="365985"/>
                  <a:pt x="1326941" y="379685"/>
                </a:cubicBezTo>
                <a:cubicBezTo>
                  <a:pt x="1326941" y="393385"/>
                  <a:pt x="1312589" y="407085"/>
                  <a:pt x="1326941" y="420785"/>
                </a:cubicBezTo>
                <a:cubicBezTo>
                  <a:pt x="1312589" y="434485"/>
                  <a:pt x="1298236" y="434485"/>
                  <a:pt x="1298236" y="434485"/>
                </a:cubicBezTo>
                <a:cubicBezTo>
                  <a:pt x="1283884" y="434485"/>
                  <a:pt x="1269532" y="434485"/>
                  <a:pt x="1269532" y="420785"/>
                </a:cubicBezTo>
                <a:cubicBezTo>
                  <a:pt x="1269532" y="420785"/>
                  <a:pt x="1269532" y="420785"/>
                  <a:pt x="1283884" y="420785"/>
                </a:cubicBezTo>
                <a:cubicBezTo>
                  <a:pt x="1283884" y="420785"/>
                  <a:pt x="1283884" y="407085"/>
                  <a:pt x="1283884" y="407085"/>
                </a:cubicBezTo>
                <a:cubicBezTo>
                  <a:pt x="1283884" y="407085"/>
                  <a:pt x="1283884" y="407085"/>
                  <a:pt x="1298236" y="393385"/>
                </a:cubicBezTo>
                <a:cubicBezTo>
                  <a:pt x="1298236" y="393385"/>
                  <a:pt x="1283884" y="393385"/>
                  <a:pt x="1283884" y="393385"/>
                </a:cubicBezTo>
                <a:cubicBezTo>
                  <a:pt x="1269532" y="393385"/>
                  <a:pt x="1255179" y="407085"/>
                  <a:pt x="1240827" y="407085"/>
                </a:cubicBezTo>
                <a:cubicBezTo>
                  <a:pt x="1226475" y="407085"/>
                  <a:pt x="1226475" y="393385"/>
                  <a:pt x="1226475" y="393385"/>
                </a:cubicBezTo>
                <a:cubicBezTo>
                  <a:pt x="1226475" y="393385"/>
                  <a:pt x="1226475" y="393385"/>
                  <a:pt x="1212122" y="393385"/>
                </a:cubicBezTo>
                <a:cubicBezTo>
                  <a:pt x="1212122" y="393385"/>
                  <a:pt x="1197770" y="379685"/>
                  <a:pt x="1197770" y="379685"/>
                </a:cubicBezTo>
                <a:cubicBezTo>
                  <a:pt x="1197770" y="379685"/>
                  <a:pt x="1197770" y="379685"/>
                  <a:pt x="1197770" y="365985"/>
                </a:cubicBezTo>
                <a:cubicBezTo>
                  <a:pt x="1226475" y="365985"/>
                  <a:pt x="1240827" y="393385"/>
                  <a:pt x="1255179" y="393385"/>
                </a:cubicBezTo>
                <a:cubicBezTo>
                  <a:pt x="1255179" y="393385"/>
                  <a:pt x="1240827" y="379685"/>
                  <a:pt x="1240827" y="379685"/>
                </a:cubicBezTo>
                <a:cubicBezTo>
                  <a:pt x="1240827" y="379685"/>
                  <a:pt x="1240827" y="379685"/>
                  <a:pt x="1240827" y="365985"/>
                </a:cubicBezTo>
                <a:cubicBezTo>
                  <a:pt x="1255179" y="365985"/>
                  <a:pt x="1269532" y="379685"/>
                  <a:pt x="1283884" y="379685"/>
                </a:cubicBezTo>
                <a:cubicBezTo>
                  <a:pt x="1283884" y="379685"/>
                  <a:pt x="1283884" y="379685"/>
                  <a:pt x="1283884" y="365985"/>
                </a:cubicBezTo>
                <a:cubicBezTo>
                  <a:pt x="1269532" y="365985"/>
                  <a:pt x="1255179" y="365985"/>
                  <a:pt x="1255179" y="365985"/>
                </a:cubicBezTo>
                <a:cubicBezTo>
                  <a:pt x="1255179" y="352285"/>
                  <a:pt x="1269532" y="352285"/>
                  <a:pt x="1269532" y="352285"/>
                </a:cubicBezTo>
                <a:close/>
                <a:moveTo>
                  <a:pt x="1104561" y="352285"/>
                </a:moveTo>
                <a:cubicBezTo>
                  <a:pt x="1118506" y="352285"/>
                  <a:pt x="1118506" y="352285"/>
                  <a:pt x="1118506" y="352285"/>
                </a:cubicBezTo>
                <a:cubicBezTo>
                  <a:pt x="1118506" y="352285"/>
                  <a:pt x="1118506" y="366230"/>
                  <a:pt x="1118506" y="366230"/>
                </a:cubicBezTo>
                <a:cubicBezTo>
                  <a:pt x="1118506" y="380174"/>
                  <a:pt x="1132450" y="394119"/>
                  <a:pt x="1146395" y="394119"/>
                </a:cubicBezTo>
                <a:cubicBezTo>
                  <a:pt x="1146395" y="394119"/>
                  <a:pt x="1160339" y="380174"/>
                  <a:pt x="1160339" y="380174"/>
                </a:cubicBezTo>
                <a:cubicBezTo>
                  <a:pt x="1174284" y="380174"/>
                  <a:pt x="1174284" y="394119"/>
                  <a:pt x="1174284" y="394119"/>
                </a:cubicBezTo>
                <a:cubicBezTo>
                  <a:pt x="1174284" y="408063"/>
                  <a:pt x="1160339" y="435953"/>
                  <a:pt x="1160339" y="435953"/>
                </a:cubicBezTo>
                <a:cubicBezTo>
                  <a:pt x="1160339" y="435953"/>
                  <a:pt x="1118506" y="435953"/>
                  <a:pt x="1118506" y="435953"/>
                </a:cubicBezTo>
                <a:cubicBezTo>
                  <a:pt x="1118506" y="435953"/>
                  <a:pt x="1076672" y="449897"/>
                  <a:pt x="1076672" y="449897"/>
                </a:cubicBezTo>
                <a:cubicBezTo>
                  <a:pt x="1062727" y="449897"/>
                  <a:pt x="1048782" y="463842"/>
                  <a:pt x="1020893" y="463842"/>
                </a:cubicBezTo>
                <a:cubicBezTo>
                  <a:pt x="1020893" y="463842"/>
                  <a:pt x="1006948" y="449897"/>
                  <a:pt x="1006948" y="449897"/>
                </a:cubicBezTo>
                <a:cubicBezTo>
                  <a:pt x="1006948" y="435953"/>
                  <a:pt x="1020893" y="435953"/>
                  <a:pt x="1020893" y="435953"/>
                </a:cubicBezTo>
                <a:cubicBezTo>
                  <a:pt x="1020893" y="435953"/>
                  <a:pt x="1020893" y="422008"/>
                  <a:pt x="1020893" y="422008"/>
                </a:cubicBezTo>
                <a:cubicBezTo>
                  <a:pt x="1006948" y="422008"/>
                  <a:pt x="1006948" y="422008"/>
                  <a:pt x="1006948" y="435953"/>
                </a:cubicBezTo>
                <a:cubicBezTo>
                  <a:pt x="993004" y="435953"/>
                  <a:pt x="993004" y="435953"/>
                  <a:pt x="979059" y="435953"/>
                </a:cubicBezTo>
                <a:cubicBezTo>
                  <a:pt x="965115" y="435953"/>
                  <a:pt x="965115" y="435953"/>
                  <a:pt x="951170" y="435953"/>
                </a:cubicBezTo>
                <a:cubicBezTo>
                  <a:pt x="951170" y="435953"/>
                  <a:pt x="951170" y="422008"/>
                  <a:pt x="951170" y="422008"/>
                </a:cubicBezTo>
                <a:cubicBezTo>
                  <a:pt x="951170" y="408063"/>
                  <a:pt x="951170" y="408063"/>
                  <a:pt x="951170" y="408063"/>
                </a:cubicBezTo>
                <a:cubicBezTo>
                  <a:pt x="951170" y="408063"/>
                  <a:pt x="951170" y="394119"/>
                  <a:pt x="965115" y="394119"/>
                </a:cubicBezTo>
                <a:cubicBezTo>
                  <a:pt x="965115" y="394119"/>
                  <a:pt x="965115" y="394119"/>
                  <a:pt x="965115" y="380174"/>
                </a:cubicBezTo>
                <a:cubicBezTo>
                  <a:pt x="965115" y="380174"/>
                  <a:pt x="968601" y="380174"/>
                  <a:pt x="972087" y="380174"/>
                </a:cubicBezTo>
                <a:lnTo>
                  <a:pt x="977316" y="380174"/>
                </a:lnTo>
                <a:cubicBezTo>
                  <a:pt x="979059" y="380174"/>
                  <a:pt x="979059" y="380174"/>
                  <a:pt x="979059" y="380174"/>
                </a:cubicBezTo>
                <a:cubicBezTo>
                  <a:pt x="979059" y="380174"/>
                  <a:pt x="979059" y="366230"/>
                  <a:pt x="979059" y="366230"/>
                </a:cubicBezTo>
                <a:cubicBezTo>
                  <a:pt x="993004" y="366230"/>
                  <a:pt x="993004" y="366230"/>
                  <a:pt x="1006948" y="366230"/>
                </a:cubicBezTo>
                <a:cubicBezTo>
                  <a:pt x="1006948" y="366230"/>
                  <a:pt x="1006948" y="366230"/>
                  <a:pt x="1006948" y="380174"/>
                </a:cubicBezTo>
                <a:cubicBezTo>
                  <a:pt x="1006948" y="380174"/>
                  <a:pt x="1006948" y="380174"/>
                  <a:pt x="1034838" y="380174"/>
                </a:cubicBezTo>
                <a:cubicBezTo>
                  <a:pt x="1048782" y="380174"/>
                  <a:pt x="1062727" y="408063"/>
                  <a:pt x="1090616" y="408063"/>
                </a:cubicBezTo>
                <a:cubicBezTo>
                  <a:pt x="1104561" y="408063"/>
                  <a:pt x="1104561" y="408063"/>
                  <a:pt x="1104561" y="394119"/>
                </a:cubicBezTo>
                <a:cubicBezTo>
                  <a:pt x="1104561" y="394119"/>
                  <a:pt x="1104561" y="394119"/>
                  <a:pt x="1104561" y="380174"/>
                </a:cubicBezTo>
                <a:cubicBezTo>
                  <a:pt x="1090616" y="380174"/>
                  <a:pt x="1090616" y="380174"/>
                  <a:pt x="1090616" y="366230"/>
                </a:cubicBezTo>
                <a:cubicBezTo>
                  <a:pt x="1090616" y="366230"/>
                  <a:pt x="1104561" y="352285"/>
                  <a:pt x="1104561" y="352285"/>
                </a:cubicBezTo>
                <a:close/>
                <a:moveTo>
                  <a:pt x="4493105" y="334671"/>
                </a:moveTo>
                <a:cubicBezTo>
                  <a:pt x="4507049" y="334671"/>
                  <a:pt x="4520994" y="334671"/>
                  <a:pt x="4520994" y="348886"/>
                </a:cubicBezTo>
                <a:cubicBezTo>
                  <a:pt x="4520994" y="377316"/>
                  <a:pt x="4465216" y="377316"/>
                  <a:pt x="4451271" y="391531"/>
                </a:cubicBezTo>
                <a:cubicBezTo>
                  <a:pt x="4423382" y="405746"/>
                  <a:pt x="4409437" y="391531"/>
                  <a:pt x="4395492" y="405746"/>
                </a:cubicBezTo>
                <a:cubicBezTo>
                  <a:pt x="4381548" y="405746"/>
                  <a:pt x="4381548" y="419961"/>
                  <a:pt x="4381548" y="419961"/>
                </a:cubicBezTo>
                <a:cubicBezTo>
                  <a:pt x="4353658" y="419961"/>
                  <a:pt x="4353658" y="434176"/>
                  <a:pt x="4339714" y="448391"/>
                </a:cubicBezTo>
                <a:cubicBezTo>
                  <a:pt x="4311825" y="462606"/>
                  <a:pt x="4256046" y="505251"/>
                  <a:pt x="4256046" y="562111"/>
                </a:cubicBezTo>
                <a:cubicBezTo>
                  <a:pt x="4256046" y="590541"/>
                  <a:pt x="4283935" y="590541"/>
                  <a:pt x="4297880" y="604756"/>
                </a:cubicBezTo>
                <a:cubicBezTo>
                  <a:pt x="4297880" y="604756"/>
                  <a:pt x="4297880" y="604756"/>
                  <a:pt x="4256046" y="604756"/>
                </a:cubicBezTo>
                <a:cubicBezTo>
                  <a:pt x="4242102" y="604756"/>
                  <a:pt x="4242102" y="604756"/>
                  <a:pt x="4242102" y="604756"/>
                </a:cubicBezTo>
                <a:cubicBezTo>
                  <a:pt x="4242102" y="604756"/>
                  <a:pt x="4228157" y="604756"/>
                  <a:pt x="4228157" y="604756"/>
                </a:cubicBezTo>
                <a:cubicBezTo>
                  <a:pt x="4228157" y="590541"/>
                  <a:pt x="4228157" y="576327"/>
                  <a:pt x="4214212" y="576327"/>
                </a:cubicBezTo>
                <a:cubicBezTo>
                  <a:pt x="4214212" y="576327"/>
                  <a:pt x="4200268" y="576327"/>
                  <a:pt x="4200268" y="576327"/>
                </a:cubicBezTo>
                <a:cubicBezTo>
                  <a:pt x="4200268" y="576327"/>
                  <a:pt x="4186323" y="576327"/>
                  <a:pt x="4186323" y="562111"/>
                </a:cubicBezTo>
                <a:cubicBezTo>
                  <a:pt x="4186323" y="547897"/>
                  <a:pt x="4200268" y="547897"/>
                  <a:pt x="4200268" y="533681"/>
                </a:cubicBezTo>
                <a:cubicBezTo>
                  <a:pt x="4200268" y="533681"/>
                  <a:pt x="4200268" y="533681"/>
                  <a:pt x="4200268" y="519466"/>
                </a:cubicBezTo>
                <a:cubicBezTo>
                  <a:pt x="4200268" y="505251"/>
                  <a:pt x="4228157" y="505251"/>
                  <a:pt x="4242102" y="505251"/>
                </a:cubicBezTo>
                <a:cubicBezTo>
                  <a:pt x="4242102" y="491036"/>
                  <a:pt x="4228157" y="491036"/>
                  <a:pt x="4228157" y="476821"/>
                </a:cubicBezTo>
                <a:cubicBezTo>
                  <a:pt x="4228157" y="462606"/>
                  <a:pt x="4256046" y="462606"/>
                  <a:pt x="4256046" y="434176"/>
                </a:cubicBezTo>
                <a:cubicBezTo>
                  <a:pt x="4256046" y="434176"/>
                  <a:pt x="4256046" y="419961"/>
                  <a:pt x="4256046" y="419961"/>
                </a:cubicBezTo>
                <a:cubicBezTo>
                  <a:pt x="4256046" y="419961"/>
                  <a:pt x="4256046" y="419961"/>
                  <a:pt x="4269991" y="419961"/>
                </a:cubicBezTo>
                <a:cubicBezTo>
                  <a:pt x="4269991" y="419961"/>
                  <a:pt x="4283935" y="405746"/>
                  <a:pt x="4297880" y="405746"/>
                </a:cubicBezTo>
                <a:cubicBezTo>
                  <a:pt x="4311825" y="405746"/>
                  <a:pt x="4325769" y="377316"/>
                  <a:pt x="4353658" y="377316"/>
                </a:cubicBezTo>
                <a:cubicBezTo>
                  <a:pt x="4367603" y="377316"/>
                  <a:pt x="4367603" y="363101"/>
                  <a:pt x="4367603" y="363101"/>
                </a:cubicBezTo>
                <a:cubicBezTo>
                  <a:pt x="4381548" y="363101"/>
                  <a:pt x="4381548" y="377316"/>
                  <a:pt x="4395492" y="377316"/>
                </a:cubicBezTo>
                <a:cubicBezTo>
                  <a:pt x="4423382" y="377316"/>
                  <a:pt x="4465216" y="334671"/>
                  <a:pt x="4493105" y="334671"/>
                </a:cubicBezTo>
                <a:close/>
                <a:moveTo>
                  <a:pt x="1364467" y="334671"/>
                </a:moveTo>
                <a:cubicBezTo>
                  <a:pt x="1392548" y="334671"/>
                  <a:pt x="1406588" y="362560"/>
                  <a:pt x="1420629" y="362560"/>
                </a:cubicBezTo>
                <a:cubicBezTo>
                  <a:pt x="1434669" y="362560"/>
                  <a:pt x="1434669" y="362560"/>
                  <a:pt x="1434669" y="362560"/>
                </a:cubicBezTo>
                <a:cubicBezTo>
                  <a:pt x="1434669" y="362560"/>
                  <a:pt x="1434669" y="362560"/>
                  <a:pt x="1448709" y="362560"/>
                </a:cubicBezTo>
                <a:cubicBezTo>
                  <a:pt x="1448709" y="376505"/>
                  <a:pt x="1476790" y="362560"/>
                  <a:pt x="1476790" y="376505"/>
                </a:cubicBezTo>
                <a:cubicBezTo>
                  <a:pt x="1476790" y="376505"/>
                  <a:pt x="1476790" y="376505"/>
                  <a:pt x="1448709" y="376505"/>
                </a:cubicBezTo>
                <a:cubicBezTo>
                  <a:pt x="1462750" y="404394"/>
                  <a:pt x="1476790" y="390450"/>
                  <a:pt x="1490830" y="390450"/>
                </a:cubicBezTo>
                <a:cubicBezTo>
                  <a:pt x="1476790" y="404394"/>
                  <a:pt x="1476790" y="404394"/>
                  <a:pt x="1476790" y="404394"/>
                </a:cubicBezTo>
                <a:cubicBezTo>
                  <a:pt x="1476790" y="404394"/>
                  <a:pt x="1490830" y="404394"/>
                  <a:pt x="1490830" y="404394"/>
                </a:cubicBezTo>
                <a:cubicBezTo>
                  <a:pt x="1504871" y="404394"/>
                  <a:pt x="1518911" y="418339"/>
                  <a:pt x="1532952" y="418339"/>
                </a:cubicBezTo>
                <a:cubicBezTo>
                  <a:pt x="1575073" y="418339"/>
                  <a:pt x="1589113" y="390450"/>
                  <a:pt x="1617194" y="390450"/>
                </a:cubicBezTo>
                <a:cubicBezTo>
                  <a:pt x="1645274" y="390450"/>
                  <a:pt x="1659315" y="390450"/>
                  <a:pt x="1673355" y="418339"/>
                </a:cubicBezTo>
                <a:cubicBezTo>
                  <a:pt x="1673355" y="446228"/>
                  <a:pt x="1645274" y="446228"/>
                  <a:pt x="1617194" y="446228"/>
                </a:cubicBezTo>
                <a:cubicBezTo>
                  <a:pt x="1617194" y="446228"/>
                  <a:pt x="1603153" y="446228"/>
                  <a:pt x="1603153" y="432283"/>
                </a:cubicBezTo>
                <a:cubicBezTo>
                  <a:pt x="1603153" y="446228"/>
                  <a:pt x="1589113" y="446228"/>
                  <a:pt x="1589113" y="446228"/>
                </a:cubicBezTo>
                <a:cubicBezTo>
                  <a:pt x="1589113" y="446228"/>
                  <a:pt x="1589113" y="446228"/>
                  <a:pt x="1532952" y="446228"/>
                </a:cubicBezTo>
                <a:cubicBezTo>
                  <a:pt x="1518911" y="446228"/>
                  <a:pt x="1504871" y="446228"/>
                  <a:pt x="1504871" y="432283"/>
                </a:cubicBezTo>
                <a:cubicBezTo>
                  <a:pt x="1504871" y="432283"/>
                  <a:pt x="1504871" y="432283"/>
                  <a:pt x="1490830" y="432283"/>
                </a:cubicBezTo>
                <a:cubicBezTo>
                  <a:pt x="1490830" y="446228"/>
                  <a:pt x="1476790" y="446228"/>
                  <a:pt x="1476790" y="446228"/>
                </a:cubicBezTo>
                <a:cubicBezTo>
                  <a:pt x="1462750" y="446228"/>
                  <a:pt x="1420629" y="432283"/>
                  <a:pt x="1420629" y="418339"/>
                </a:cubicBezTo>
                <a:cubicBezTo>
                  <a:pt x="1420629" y="418339"/>
                  <a:pt x="1434669" y="404394"/>
                  <a:pt x="1434669" y="404394"/>
                </a:cubicBezTo>
                <a:cubicBezTo>
                  <a:pt x="1420629" y="390450"/>
                  <a:pt x="1420629" y="376505"/>
                  <a:pt x="1406588" y="362560"/>
                </a:cubicBezTo>
                <a:cubicBezTo>
                  <a:pt x="1406588" y="376505"/>
                  <a:pt x="1392548" y="376505"/>
                  <a:pt x="1392548" y="376505"/>
                </a:cubicBezTo>
                <a:cubicBezTo>
                  <a:pt x="1378508" y="376505"/>
                  <a:pt x="1350427" y="348616"/>
                  <a:pt x="1350427" y="348616"/>
                </a:cubicBezTo>
                <a:cubicBezTo>
                  <a:pt x="1350427" y="334671"/>
                  <a:pt x="1350427" y="334671"/>
                  <a:pt x="1364467" y="334671"/>
                </a:cubicBezTo>
                <a:close/>
                <a:moveTo>
                  <a:pt x="5034744" y="322928"/>
                </a:moveTo>
                <a:cubicBezTo>
                  <a:pt x="5034744" y="322928"/>
                  <a:pt x="5034744" y="322928"/>
                  <a:pt x="5049422" y="322928"/>
                </a:cubicBezTo>
                <a:cubicBezTo>
                  <a:pt x="5034744" y="334671"/>
                  <a:pt x="5034744" y="334671"/>
                  <a:pt x="5034744" y="334671"/>
                </a:cubicBezTo>
                <a:cubicBezTo>
                  <a:pt x="5020065" y="334671"/>
                  <a:pt x="5020065" y="334671"/>
                  <a:pt x="5020065" y="334671"/>
                </a:cubicBezTo>
                <a:cubicBezTo>
                  <a:pt x="5020065" y="334671"/>
                  <a:pt x="5034744" y="322928"/>
                  <a:pt x="5034744" y="322928"/>
                </a:cubicBezTo>
                <a:close/>
                <a:moveTo>
                  <a:pt x="968051" y="313800"/>
                </a:moveTo>
                <a:cubicBezTo>
                  <a:pt x="972014" y="314488"/>
                  <a:pt x="974656" y="316323"/>
                  <a:pt x="974656" y="319993"/>
                </a:cubicBezTo>
                <a:cubicBezTo>
                  <a:pt x="974656" y="334671"/>
                  <a:pt x="974656" y="334671"/>
                  <a:pt x="960565" y="334671"/>
                </a:cubicBezTo>
                <a:cubicBezTo>
                  <a:pt x="960565" y="349349"/>
                  <a:pt x="974656" y="349349"/>
                  <a:pt x="974656" y="349349"/>
                </a:cubicBezTo>
                <a:cubicBezTo>
                  <a:pt x="974656" y="349349"/>
                  <a:pt x="974656" y="349349"/>
                  <a:pt x="946473" y="378706"/>
                </a:cubicBezTo>
                <a:cubicBezTo>
                  <a:pt x="932382" y="378706"/>
                  <a:pt x="932382" y="364028"/>
                  <a:pt x="918290" y="349349"/>
                </a:cubicBezTo>
                <a:cubicBezTo>
                  <a:pt x="918290" y="364028"/>
                  <a:pt x="918290" y="378706"/>
                  <a:pt x="904199" y="378706"/>
                </a:cubicBezTo>
                <a:cubicBezTo>
                  <a:pt x="904199" y="393385"/>
                  <a:pt x="890108" y="393385"/>
                  <a:pt x="890108" y="393385"/>
                </a:cubicBezTo>
                <a:cubicBezTo>
                  <a:pt x="876016" y="393385"/>
                  <a:pt x="876016" y="393385"/>
                  <a:pt x="876016" y="378706"/>
                </a:cubicBezTo>
                <a:cubicBezTo>
                  <a:pt x="861925" y="393385"/>
                  <a:pt x="861925" y="378706"/>
                  <a:pt x="861925" y="378706"/>
                </a:cubicBezTo>
                <a:cubicBezTo>
                  <a:pt x="847833" y="378706"/>
                  <a:pt x="847833" y="393385"/>
                  <a:pt x="847833" y="393385"/>
                </a:cubicBezTo>
                <a:cubicBezTo>
                  <a:pt x="847833" y="393385"/>
                  <a:pt x="833742" y="378706"/>
                  <a:pt x="833742" y="378706"/>
                </a:cubicBezTo>
                <a:cubicBezTo>
                  <a:pt x="833742" y="378706"/>
                  <a:pt x="847833" y="364028"/>
                  <a:pt x="847833" y="364028"/>
                </a:cubicBezTo>
                <a:cubicBezTo>
                  <a:pt x="861925" y="364028"/>
                  <a:pt x="876016" y="364028"/>
                  <a:pt x="890108" y="349349"/>
                </a:cubicBezTo>
                <a:cubicBezTo>
                  <a:pt x="904199" y="334671"/>
                  <a:pt x="904199" y="319993"/>
                  <a:pt x="918290" y="319993"/>
                </a:cubicBezTo>
                <a:cubicBezTo>
                  <a:pt x="932382" y="319993"/>
                  <a:pt x="932382" y="319993"/>
                  <a:pt x="932382" y="319993"/>
                </a:cubicBezTo>
                <a:cubicBezTo>
                  <a:pt x="932382" y="319993"/>
                  <a:pt x="956161" y="311736"/>
                  <a:pt x="968051" y="313800"/>
                </a:cubicBezTo>
                <a:close/>
                <a:moveTo>
                  <a:pt x="1911819" y="308165"/>
                </a:moveTo>
                <a:cubicBezTo>
                  <a:pt x="1911819" y="308165"/>
                  <a:pt x="1911819" y="322173"/>
                  <a:pt x="1897884" y="322173"/>
                </a:cubicBezTo>
                <a:lnTo>
                  <a:pt x="1901585" y="322173"/>
                </a:lnTo>
                <a:cubicBezTo>
                  <a:pt x="1907465" y="322173"/>
                  <a:pt x="1915303" y="322173"/>
                  <a:pt x="1925755" y="322173"/>
                </a:cubicBezTo>
                <a:cubicBezTo>
                  <a:pt x="1939691" y="322173"/>
                  <a:pt x="1939691" y="322173"/>
                  <a:pt x="1939691" y="308165"/>
                </a:cubicBezTo>
                <a:cubicBezTo>
                  <a:pt x="1939691" y="308165"/>
                  <a:pt x="1939691" y="308165"/>
                  <a:pt x="1911819" y="308165"/>
                </a:cubicBezTo>
                <a:close/>
                <a:moveTo>
                  <a:pt x="5201604" y="305315"/>
                </a:moveTo>
                <a:cubicBezTo>
                  <a:pt x="5229514" y="305315"/>
                  <a:pt x="5243468" y="319350"/>
                  <a:pt x="5243468" y="347421"/>
                </a:cubicBezTo>
                <a:cubicBezTo>
                  <a:pt x="5243468" y="347421"/>
                  <a:pt x="5243468" y="347421"/>
                  <a:pt x="5313243" y="347421"/>
                </a:cubicBezTo>
                <a:cubicBezTo>
                  <a:pt x="5480703" y="389527"/>
                  <a:pt x="5285333" y="445669"/>
                  <a:pt x="5257424" y="473740"/>
                </a:cubicBezTo>
                <a:cubicBezTo>
                  <a:pt x="5257424" y="473740"/>
                  <a:pt x="5243468" y="529882"/>
                  <a:pt x="5327198" y="445669"/>
                </a:cubicBezTo>
                <a:cubicBezTo>
                  <a:pt x="5341153" y="473740"/>
                  <a:pt x="5452793" y="487776"/>
                  <a:pt x="5480703" y="501811"/>
                </a:cubicBezTo>
                <a:cubicBezTo>
                  <a:pt x="5480703" y="501811"/>
                  <a:pt x="5480703" y="501811"/>
                  <a:pt x="5550478" y="501811"/>
                </a:cubicBezTo>
                <a:cubicBezTo>
                  <a:pt x="5550478" y="473740"/>
                  <a:pt x="5564432" y="459705"/>
                  <a:pt x="5578388" y="473740"/>
                </a:cubicBezTo>
                <a:cubicBezTo>
                  <a:pt x="5717937" y="473740"/>
                  <a:pt x="5662117" y="515847"/>
                  <a:pt x="5662117" y="529882"/>
                </a:cubicBezTo>
                <a:cubicBezTo>
                  <a:pt x="5662117" y="543918"/>
                  <a:pt x="5676072" y="586024"/>
                  <a:pt x="5703982" y="586024"/>
                </a:cubicBezTo>
                <a:cubicBezTo>
                  <a:pt x="5717937" y="586024"/>
                  <a:pt x="5717937" y="557953"/>
                  <a:pt x="5717937" y="543918"/>
                </a:cubicBezTo>
                <a:cubicBezTo>
                  <a:pt x="5745847" y="557953"/>
                  <a:pt x="5745847" y="571988"/>
                  <a:pt x="5773757" y="571988"/>
                </a:cubicBezTo>
                <a:cubicBezTo>
                  <a:pt x="5773757" y="571988"/>
                  <a:pt x="5773757" y="571988"/>
                  <a:pt x="5871442" y="571988"/>
                </a:cubicBezTo>
                <a:cubicBezTo>
                  <a:pt x="5885397" y="543918"/>
                  <a:pt x="5885397" y="515847"/>
                  <a:pt x="5941216" y="515847"/>
                </a:cubicBezTo>
                <a:cubicBezTo>
                  <a:pt x="5997036" y="515847"/>
                  <a:pt x="6038901" y="515847"/>
                  <a:pt x="6080766" y="529882"/>
                </a:cubicBezTo>
                <a:cubicBezTo>
                  <a:pt x="6094721" y="543918"/>
                  <a:pt x="6094721" y="557953"/>
                  <a:pt x="6108676" y="571988"/>
                </a:cubicBezTo>
                <a:cubicBezTo>
                  <a:pt x="6122631" y="586024"/>
                  <a:pt x="6164496" y="571988"/>
                  <a:pt x="6192406" y="571988"/>
                </a:cubicBezTo>
                <a:cubicBezTo>
                  <a:pt x="6234271" y="571988"/>
                  <a:pt x="6262180" y="586024"/>
                  <a:pt x="6262180" y="628131"/>
                </a:cubicBezTo>
                <a:cubicBezTo>
                  <a:pt x="6262180" y="628131"/>
                  <a:pt x="6262180" y="628131"/>
                  <a:pt x="6415685" y="628131"/>
                </a:cubicBezTo>
                <a:cubicBezTo>
                  <a:pt x="6429640" y="628131"/>
                  <a:pt x="6485460" y="712344"/>
                  <a:pt x="6457550" y="628131"/>
                </a:cubicBezTo>
                <a:cubicBezTo>
                  <a:pt x="6457550" y="628131"/>
                  <a:pt x="6471505" y="614095"/>
                  <a:pt x="6499415" y="614095"/>
                </a:cubicBezTo>
                <a:cubicBezTo>
                  <a:pt x="6569190" y="614095"/>
                  <a:pt x="6652920" y="656202"/>
                  <a:pt x="6694784" y="684273"/>
                </a:cubicBezTo>
                <a:cubicBezTo>
                  <a:pt x="6736649" y="712344"/>
                  <a:pt x="6820379" y="740415"/>
                  <a:pt x="6834334" y="768486"/>
                </a:cubicBezTo>
                <a:cubicBezTo>
                  <a:pt x="6820379" y="782521"/>
                  <a:pt x="6806424" y="782521"/>
                  <a:pt x="6806424" y="796557"/>
                </a:cubicBezTo>
                <a:cubicBezTo>
                  <a:pt x="6792469" y="796557"/>
                  <a:pt x="6792469" y="824628"/>
                  <a:pt x="6778514" y="824628"/>
                </a:cubicBezTo>
                <a:cubicBezTo>
                  <a:pt x="6750604" y="824628"/>
                  <a:pt x="6708739" y="768486"/>
                  <a:pt x="6666874" y="768486"/>
                </a:cubicBezTo>
                <a:cubicBezTo>
                  <a:pt x="6652920" y="768486"/>
                  <a:pt x="6666874" y="782521"/>
                  <a:pt x="6652920" y="796557"/>
                </a:cubicBezTo>
                <a:cubicBezTo>
                  <a:pt x="6652920" y="810592"/>
                  <a:pt x="6611054" y="810592"/>
                  <a:pt x="6611054" y="838663"/>
                </a:cubicBezTo>
                <a:cubicBezTo>
                  <a:pt x="6611054" y="852699"/>
                  <a:pt x="6694784" y="894805"/>
                  <a:pt x="6597100" y="894805"/>
                </a:cubicBezTo>
                <a:cubicBezTo>
                  <a:pt x="6541280" y="894805"/>
                  <a:pt x="6499415" y="979018"/>
                  <a:pt x="6443595" y="979018"/>
                </a:cubicBezTo>
                <a:cubicBezTo>
                  <a:pt x="6415685" y="979018"/>
                  <a:pt x="6359865" y="908840"/>
                  <a:pt x="6318000" y="1035160"/>
                </a:cubicBezTo>
                <a:cubicBezTo>
                  <a:pt x="6304046" y="1063231"/>
                  <a:pt x="6318000" y="1063231"/>
                  <a:pt x="6318000" y="1077266"/>
                </a:cubicBezTo>
                <a:cubicBezTo>
                  <a:pt x="6318000" y="1091302"/>
                  <a:pt x="6290090" y="1091302"/>
                  <a:pt x="6290090" y="1119373"/>
                </a:cubicBezTo>
                <a:cubicBezTo>
                  <a:pt x="6290090" y="1133408"/>
                  <a:pt x="6262180" y="1147444"/>
                  <a:pt x="6262180" y="1161479"/>
                </a:cubicBezTo>
                <a:cubicBezTo>
                  <a:pt x="6234271" y="1175515"/>
                  <a:pt x="6220316" y="1217621"/>
                  <a:pt x="6206361" y="1231657"/>
                </a:cubicBezTo>
                <a:cubicBezTo>
                  <a:pt x="6192406" y="1217621"/>
                  <a:pt x="6178451" y="1119373"/>
                  <a:pt x="6178451" y="1091302"/>
                </a:cubicBezTo>
                <a:cubicBezTo>
                  <a:pt x="6178451" y="1063231"/>
                  <a:pt x="6206361" y="1049195"/>
                  <a:pt x="6220316" y="1035160"/>
                </a:cubicBezTo>
                <a:cubicBezTo>
                  <a:pt x="6248226" y="1021124"/>
                  <a:pt x="6262180" y="993053"/>
                  <a:pt x="6276136" y="979018"/>
                </a:cubicBezTo>
                <a:cubicBezTo>
                  <a:pt x="6290090" y="950947"/>
                  <a:pt x="6304046" y="964982"/>
                  <a:pt x="6318000" y="950947"/>
                </a:cubicBezTo>
                <a:cubicBezTo>
                  <a:pt x="6373820" y="908840"/>
                  <a:pt x="6331956" y="894805"/>
                  <a:pt x="6331956" y="894805"/>
                </a:cubicBezTo>
                <a:cubicBezTo>
                  <a:pt x="6262180" y="993053"/>
                  <a:pt x="6262180" y="936911"/>
                  <a:pt x="6276136" y="922876"/>
                </a:cubicBezTo>
                <a:cubicBezTo>
                  <a:pt x="6248226" y="922876"/>
                  <a:pt x="6248226" y="922876"/>
                  <a:pt x="6234271" y="922876"/>
                </a:cubicBezTo>
                <a:cubicBezTo>
                  <a:pt x="6178451" y="922876"/>
                  <a:pt x="6164496" y="950947"/>
                  <a:pt x="6150541" y="993053"/>
                </a:cubicBezTo>
                <a:cubicBezTo>
                  <a:pt x="6150541" y="993053"/>
                  <a:pt x="6150541" y="993053"/>
                  <a:pt x="6122631" y="993053"/>
                </a:cubicBezTo>
                <a:cubicBezTo>
                  <a:pt x="6094721" y="993053"/>
                  <a:pt x="6080766" y="979018"/>
                  <a:pt x="6052856" y="979018"/>
                </a:cubicBezTo>
                <a:cubicBezTo>
                  <a:pt x="6038901" y="979018"/>
                  <a:pt x="5955172" y="993053"/>
                  <a:pt x="5927262" y="993053"/>
                </a:cubicBezTo>
                <a:cubicBezTo>
                  <a:pt x="5899352" y="1007089"/>
                  <a:pt x="5871442" y="1049195"/>
                  <a:pt x="5857487" y="1077266"/>
                </a:cubicBezTo>
                <a:cubicBezTo>
                  <a:pt x="5843532" y="1091302"/>
                  <a:pt x="5801667" y="1105337"/>
                  <a:pt x="5801667" y="1133408"/>
                </a:cubicBezTo>
                <a:cubicBezTo>
                  <a:pt x="5801667" y="1133408"/>
                  <a:pt x="5829577" y="1189550"/>
                  <a:pt x="5871442" y="1147444"/>
                </a:cubicBezTo>
                <a:cubicBezTo>
                  <a:pt x="5871442" y="1147444"/>
                  <a:pt x="5913306" y="1189550"/>
                  <a:pt x="5913306" y="1203586"/>
                </a:cubicBezTo>
                <a:cubicBezTo>
                  <a:pt x="5913306" y="1217621"/>
                  <a:pt x="5899352" y="1231657"/>
                  <a:pt x="5899352" y="1245692"/>
                </a:cubicBezTo>
                <a:cubicBezTo>
                  <a:pt x="5885397" y="1259728"/>
                  <a:pt x="5899352" y="1273763"/>
                  <a:pt x="5885397" y="1301834"/>
                </a:cubicBezTo>
                <a:cubicBezTo>
                  <a:pt x="5885397" y="1315870"/>
                  <a:pt x="5871442" y="1343940"/>
                  <a:pt x="5857487" y="1357976"/>
                </a:cubicBezTo>
                <a:cubicBezTo>
                  <a:pt x="5829577" y="1386047"/>
                  <a:pt x="5801667" y="1484295"/>
                  <a:pt x="5759802" y="1484295"/>
                </a:cubicBezTo>
                <a:cubicBezTo>
                  <a:pt x="5731892" y="1484295"/>
                  <a:pt x="5703982" y="1470260"/>
                  <a:pt x="5703982" y="1470260"/>
                </a:cubicBezTo>
                <a:cubicBezTo>
                  <a:pt x="5690027" y="1484295"/>
                  <a:pt x="5690027" y="1498331"/>
                  <a:pt x="5676072" y="1512366"/>
                </a:cubicBezTo>
                <a:cubicBezTo>
                  <a:pt x="5676072" y="1526402"/>
                  <a:pt x="5662117" y="1526402"/>
                  <a:pt x="5662117" y="1540437"/>
                </a:cubicBezTo>
                <a:cubicBezTo>
                  <a:pt x="5648162" y="1540437"/>
                  <a:pt x="5648162" y="1554473"/>
                  <a:pt x="5634207" y="1554473"/>
                </a:cubicBezTo>
                <a:cubicBezTo>
                  <a:pt x="5634207" y="1554473"/>
                  <a:pt x="5648162" y="1568508"/>
                  <a:pt x="5648162" y="1568508"/>
                </a:cubicBezTo>
                <a:cubicBezTo>
                  <a:pt x="5662117" y="1596579"/>
                  <a:pt x="5676072" y="1610615"/>
                  <a:pt x="5676072" y="1638686"/>
                </a:cubicBezTo>
                <a:cubicBezTo>
                  <a:pt x="5676072" y="1652721"/>
                  <a:pt x="5676072" y="1666757"/>
                  <a:pt x="5662117" y="1666757"/>
                </a:cubicBezTo>
                <a:cubicBezTo>
                  <a:pt x="5662117" y="1666757"/>
                  <a:pt x="5648162" y="1666757"/>
                  <a:pt x="5648162" y="1680792"/>
                </a:cubicBezTo>
                <a:cubicBezTo>
                  <a:pt x="5634207" y="1680792"/>
                  <a:pt x="5634207" y="1680792"/>
                  <a:pt x="5634207" y="1680792"/>
                </a:cubicBezTo>
                <a:cubicBezTo>
                  <a:pt x="5634207" y="1680792"/>
                  <a:pt x="5634207" y="1680792"/>
                  <a:pt x="5620252" y="1680792"/>
                </a:cubicBezTo>
                <a:cubicBezTo>
                  <a:pt x="5620252" y="1680792"/>
                  <a:pt x="5620252" y="1680792"/>
                  <a:pt x="5620252" y="1666757"/>
                </a:cubicBezTo>
                <a:cubicBezTo>
                  <a:pt x="5620252" y="1666757"/>
                  <a:pt x="5620252" y="1652721"/>
                  <a:pt x="5620252" y="1652721"/>
                </a:cubicBezTo>
                <a:cubicBezTo>
                  <a:pt x="5620252" y="1638686"/>
                  <a:pt x="5620252" y="1638686"/>
                  <a:pt x="5620252" y="1638686"/>
                </a:cubicBezTo>
                <a:cubicBezTo>
                  <a:pt x="5620252" y="1638686"/>
                  <a:pt x="5620252" y="1624650"/>
                  <a:pt x="5620252" y="1624650"/>
                </a:cubicBezTo>
                <a:cubicBezTo>
                  <a:pt x="5620252" y="1624650"/>
                  <a:pt x="5620252" y="1624650"/>
                  <a:pt x="5620252" y="1610615"/>
                </a:cubicBezTo>
                <a:cubicBezTo>
                  <a:pt x="5620252" y="1610615"/>
                  <a:pt x="5620252" y="1596579"/>
                  <a:pt x="5606298" y="1596579"/>
                </a:cubicBezTo>
                <a:cubicBezTo>
                  <a:pt x="5606298" y="1596579"/>
                  <a:pt x="5606298" y="1596579"/>
                  <a:pt x="5592342" y="1596579"/>
                </a:cubicBezTo>
                <a:cubicBezTo>
                  <a:pt x="5592342" y="1596579"/>
                  <a:pt x="5592342" y="1596579"/>
                  <a:pt x="5592342" y="1582544"/>
                </a:cubicBezTo>
                <a:cubicBezTo>
                  <a:pt x="5592342" y="1582544"/>
                  <a:pt x="5592342" y="1582544"/>
                  <a:pt x="5592342" y="1568508"/>
                </a:cubicBezTo>
                <a:cubicBezTo>
                  <a:pt x="5592342" y="1568508"/>
                  <a:pt x="5592342" y="1568508"/>
                  <a:pt x="5592342" y="1554473"/>
                </a:cubicBezTo>
                <a:cubicBezTo>
                  <a:pt x="5592342" y="1554473"/>
                  <a:pt x="5578388" y="1554473"/>
                  <a:pt x="5578388" y="1554473"/>
                </a:cubicBezTo>
                <a:cubicBezTo>
                  <a:pt x="5550478" y="1554473"/>
                  <a:pt x="5536522" y="1568508"/>
                  <a:pt x="5522568" y="1568508"/>
                </a:cubicBezTo>
                <a:cubicBezTo>
                  <a:pt x="5522568" y="1554473"/>
                  <a:pt x="5536522" y="1554473"/>
                  <a:pt x="5536522" y="1540437"/>
                </a:cubicBezTo>
                <a:cubicBezTo>
                  <a:pt x="5536522" y="1540437"/>
                  <a:pt x="5522568" y="1526402"/>
                  <a:pt x="5522568" y="1526402"/>
                </a:cubicBezTo>
                <a:cubicBezTo>
                  <a:pt x="5508613" y="1526402"/>
                  <a:pt x="5508613" y="1526402"/>
                  <a:pt x="5508613" y="1540437"/>
                </a:cubicBezTo>
                <a:cubicBezTo>
                  <a:pt x="5508613" y="1540437"/>
                  <a:pt x="5494658" y="1554473"/>
                  <a:pt x="5480703" y="1568508"/>
                </a:cubicBezTo>
                <a:cubicBezTo>
                  <a:pt x="5466748" y="1568508"/>
                  <a:pt x="5452793" y="1568508"/>
                  <a:pt x="5452793" y="1582544"/>
                </a:cubicBezTo>
                <a:cubicBezTo>
                  <a:pt x="5452793" y="1582544"/>
                  <a:pt x="5466748" y="1596579"/>
                  <a:pt x="5466748" y="1596579"/>
                </a:cubicBezTo>
                <a:cubicBezTo>
                  <a:pt x="5480703" y="1596579"/>
                  <a:pt x="5466748" y="1610615"/>
                  <a:pt x="5480703" y="1610615"/>
                </a:cubicBezTo>
                <a:cubicBezTo>
                  <a:pt x="5480703" y="1624650"/>
                  <a:pt x="5494658" y="1610615"/>
                  <a:pt x="5494658" y="1610615"/>
                </a:cubicBezTo>
                <a:cubicBezTo>
                  <a:pt x="5508613" y="1610615"/>
                  <a:pt x="5508613" y="1596579"/>
                  <a:pt x="5508613" y="1596579"/>
                </a:cubicBezTo>
                <a:cubicBezTo>
                  <a:pt x="5508613" y="1596579"/>
                  <a:pt x="5522568" y="1610615"/>
                  <a:pt x="5522568" y="1610615"/>
                </a:cubicBezTo>
                <a:cubicBezTo>
                  <a:pt x="5536522" y="1610615"/>
                  <a:pt x="5536522" y="1610615"/>
                  <a:pt x="5550478" y="1610615"/>
                </a:cubicBezTo>
                <a:cubicBezTo>
                  <a:pt x="5536522" y="1624650"/>
                  <a:pt x="5508613" y="1624650"/>
                  <a:pt x="5494658" y="1652721"/>
                </a:cubicBezTo>
                <a:cubicBezTo>
                  <a:pt x="5494658" y="1652721"/>
                  <a:pt x="5480703" y="1666757"/>
                  <a:pt x="5480703" y="1666757"/>
                </a:cubicBezTo>
                <a:cubicBezTo>
                  <a:pt x="5480703" y="1680792"/>
                  <a:pt x="5494658" y="1680792"/>
                  <a:pt x="5508613" y="1694828"/>
                </a:cubicBezTo>
                <a:cubicBezTo>
                  <a:pt x="5508613" y="1694828"/>
                  <a:pt x="5508613" y="1708863"/>
                  <a:pt x="5508613" y="1708863"/>
                </a:cubicBezTo>
                <a:cubicBezTo>
                  <a:pt x="5508613" y="1708863"/>
                  <a:pt x="5508613" y="1722899"/>
                  <a:pt x="5508613" y="1722899"/>
                </a:cubicBezTo>
                <a:cubicBezTo>
                  <a:pt x="5522568" y="1736934"/>
                  <a:pt x="5536522" y="1750970"/>
                  <a:pt x="5536522" y="1779041"/>
                </a:cubicBezTo>
                <a:cubicBezTo>
                  <a:pt x="5536522" y="1807112"/>
                  <a:pt x="5522568" y="1821147"/>
                  <a:pt x="5522568" y="1835183"/>
                </a:cubicBezTo>
                <a:cubicBezTo>
                  <a:pt x="5508613" y="1835183"/>
                  <a:pt x="5494658" y="1863254"/>
                  <a:pt x="5494658" y="1877289"/>
                </a:cubicBezTo>
                <a:cubicBezTo>
                  <a:pt x="5480703" y="1891325"/>
                  <a:pt x="5480703" y="1919396"/>
                  <a:pt x="5466748" y="1919396"/>
                </a:cubicBezTo>
                <a:cubicBezTo>
                  <a:pt x="5466748" y="1919396"/>
                  <a:pt x="5452793" y="1919396"/>
                  <a:pt x="5452793" y="1933431"/>
                </a:cubicBezTo>
                <a:cubicBezTo>
                  <a:pt x="5438838" y="1933431"/>
                  <a:pt x="5424883" y="1961502"/>
                  <a:pt x="5396973" y="1961502"/>
                </a:cubicBezTo>
                <a:cubicBezTo>
                  <a:pt x="5383018" y="1961502"/>
                  <a:pt x="5383018" y="1961502"/>
                  <a:pt x="5383018" y="1961502"/>
                </a:cubicBezTo>
                <a:cubicBezTo>
                  <a:pt x="5369063" y="1961502"/>
                  <a:pt x="5369063" y="1975538"/>
                  <a:pt x="5369063" y="1975538"/>
                </a:cubicBezTo>
                <a:cubicBezTo>
                  <a:pt x="5355108" y="1975538"/>
                  <a:pt x="5355108" y="1975538"/>
                  <a:pt x="5341153" y="1989573"/>
                </a:cubicBezTo>
                <a:cubicBezTo>
                  <a:pt x="5327198" y="1989573"/>
                  <a:pt x="5313243" y="1989573"/>
                  <a:pt x="5313243" y="1989573"/>
                </a:cubicBezTo>
                <a:cubicBezTo>
                  <a:pt x="5313243" y="2003609"/>
                  <a:pt x="5313243" y="2003609"/>
                  <a:pt x="5299288" y="2003609"/>
                </a:cubicBezTo>
                <a:cubicBezTo>
                  <a:pt x="5299288" y="2003609"/>
                  <a:pt x="5299288" y="1989573"/>
                  <a:pt x="5299288" y="1989573"/>
                </a:cubicBezTo>
                <a:cubicBezTo>
                  <a:pt x="5285333" y="1989573"/>
                  <a:pt x="5285333" y="1989573"/>
                  <a:pt x="5271378" y="1975538"/>
                </a:cubicBezTo>
                <a:cubicBezTo>
                  <a:pt x="5257424" y="2003609"/>
                  <a:pt x="5215558" y="2017644"/>
                  <a:pt x="5215558" y="2045715"/>
                </a:cubicBezTo>
                <a:cubicBezTo>
                  <a:pt x="5215558" y="2045715"/>
                  <a:pt x="5229514" y="2045715"/>
                  <a:pt x="5229514" y="2059751"/>
                </a:cubicBezTo>
                <a:cubicBezTo>
                  <a:pt x="5243468" y="2073786"/>
                  <a:pt x="5243468" y="2087822"/>
                  <a:pt x="5271378" y="2101857"/>
                </a:cubicBezTo>
                <a:cubicBezTo>
                  <a:pt x="5285333" y="2115893"/>
                  <a:pt x="5299288" y="2143964"/>
                  <a:pt x="5299288" y="2172035"/>
                </a:cubicBezTo>
                <a:cubicBezTo>
                  <a:pt x="5299288" y="2186070"/>
                  <a:pt x="5285333" y="2200106"/>
                  <a:pt x="5285333" y="2214141"/>
                </a:cubicBezTo>
                <a:cubicBezTo>
                  <a:pt x="5257424" y="2214141"/>
                  <a:pt x="5257424" y="2228177"/>
                  <a:pt x="5243468" y="2242212"/>
                </a:cubicBezTo>
                <a:cubicBezTo>
                  <a:pt x="5229514" y="2242212"/>
                  <a:pt x="5243468" y="2256248"/>
                  <a:pt x="5229514" y="2256248"/>
                </a:cubicBezTo>
                <a:cubicBezTo>
                  <a:pt x="5229514" y="2256248"/>
                  <a:pt x="5215558" y="2270283"/>
                  <a:pt x="5215558" y="2270283"/>
                </a:cubicBezTo>
                <a:cubicBezTo>
                  <a:pt x="5201604" y="2270283"/>
                  <a:pt x="5201604" y="2256248"/>
                  <a:pt x="5201604" y="2256248"/>
                </a:cubicBezTo>
                <a:cubicBezTo>
                  <a:pt x="5201604" y="2256248"/>
                  <a:pt x="5201604" y="2242212"/>
                  <a:pt x="5201604" y="2242212"/>
                </a:cubicBezTo>
                <a:cubicBezTo>
                  <a:pt x="5187648" y="2242212"/>
                  <a:pt x="5173694" y="2228177"/>
                  <a:pt x="5173694" y="2214141"/>
                </a:cubicBezTo>
                <a:cubicBezTo>
                  <a:pt x="5159739" y="2214141"/>
                  <a:pt x="5173694" y="2214141"/>
                  <a:pt x="5159739" y="2200106"/>
                </a:cubicBezTo>
                <a:cubicBezTo>
                  <a:pt x="5159739" y="2186070"/>
                  <a:pt x="5145784" y="2186070"/>
                  <a:pt x="5131829" y="2186070"/>
                </a:cubicBezTo>
                <a:cubicBezTo>
                  <a:pt x="5131829" y="2186070"/>
                  <a:pt x="5131829" y="2172035"/>
                  <a:pt x="5131829" y="2172035"/>
                </a:cubicBezTo>
                <a:cubicBezTo>
                  <a:pt x="5131829" y="2172035"/>
                  <a:pt x="5117874" y="2172035"/>
                  <a:pt x="5117874" y="2172035"/>
                </a:cubicBezTo>
                <a:cubicBezTo>
                  <a:pt x="5103919" y="2172035"/>
                  <a:pt x="5103919" y="2172035"/>
                  <a:pt x="5103919" y="2172035"/>
                </a:cubicBezTo>
                <a:cubicBezTo>
                  <a:pt x="5103919" y="2186070"/>
                  <a:pt x="5117874" y="2186070"/>
                  <a:pt x="5117874" y="2186070"/>
                </a:cubicBezTo>
                <a:cubicBezTo>
                  <a:pt x="5117874" y="2214141"/>
                  <a:pt x="5089964" y="2214141"/>
                  <a:pt x="5089964" y="2242212"/>
                </a:cubicBezTo>
                <a:cubicBezTo>
                  <a:pt x="5076009" y="2242212"/>
                  <a:pt x="5089964" y="2214141"/>
                  <a:pt x="5089964" y="2214141"/>
                </a:cubicBezTo>
                <a:cubicBezTo>
                  <a:pt x="5089964" y="2172035"/>
                  <a:pt x="5076009" y="2157999"/>
                  <a:pt x="5076009" y="2129928"/>
                </a:cubicBezTo>
                <a:cubicBezTo>
                  <a:pt x="5062054" y="2129928"/>
                  <a:pt x="5076009" y="2115893"/>
                  <a:pt x="5062054" y="2101857"/>
                </a:cubicBezTo>
                <a:cubicBezTo>
                  <a:pt x="5048099" y="2087822"/>
                  <a:pt x="5062054" y="2087822"/>
                  <a:pt x="5048099" y="2087822"/>
                </a:cubicBezTo>
                <a:cubicBezTo>
                  <a:pt x="5034144" y="2101857"/>
                  <a:pt x="5034144" y="2115893"/>
                  <a:pt x="5020189" y="2115893"/>
                </a:cubicBezTo>
                <a:cubicBezTo>
                  <a:pt x="5006234" y="2115893"/>
                  <a:pt x="5006234" y="2115893"/>
                  <a:pt x="5006234" y="2101857"/>
                </a:cubicBezTo>
                <a:cubicBezTo>
                  <a:pt x="5006234" y="2087822"/>
                  <a:pt x="5006234" y="2087822"/>
                  <a:pt x="5006234" y="2073786"/>
                </a:cubicBezTo>
                <a:cubicBezTo>
                  <a:pt x="5006234" y="2045715"/>
                  <a:pt x="4992279" y="2045715"/>
                  <a:pt x="4992279" y="2031680"/>
                </a:cubicBezTo>
                <a:cubicBezTo>
                  <a:pt x="4978324" y="2017644"/>
                  <a:pt x="4964369" y="2017644"/>
                  <a:pt x="4964369" y="2003609"/>
                </a:cubicBezTo>
                <a:cubicBezTo>
                  <a:pt x="4964369" y="1989573"/>
                  <a:pt x="4964369" y="1975538"/>
                  <a:pt x="4950414" y="1975538"/>
                </a:cubicBezTo>
                <a:cubicBezTo>
                  <a:pt x="4950414" y="1961502"/>
                  <a:pt x="4936459" y="1961502"/>
                  <a:pt x="4936459" y="1961502"/>
                </a:cubicBezTo>
                <a:cubicBezTo>
                  <a:pt x="4936459" y="1975538"/>
                  <a:pt x="4908549" y="1989573"/>
                  <a:pt x="4894594" y="1989573"/>
                </a:cubicBezTo>
                <a:cubicBezTo>
                  <a:pt x="4880639" y="1989573"/>
                  <a:pt x="4880639" y="1975538"/>
                  <a:pt x="4880639" y="1975538"/>
                </a:cubicBezTo>
                <a:cubicBezTo>
                  <a:pt x="4880639" y="1989573"/>
                  <a:pt x="4866684" y="1989573"/>
                  <a:pt x="4852730" y="1989573"/>
                </a:cubicBezTo>
                <a:cubicBezTo>
                  <a:pt x="4852730" y="2003609"/>
                  <a:pt x="4852730" y="2017644"/>
                  <a:pt x="4852730" y="2017644"/>
                </a:cubicBezTo>
                <a:cubicBezTo>
                  <a:pt x="4838774" y="2031680"/>
                  <a:pt x="4824820" y="2031680"/>
                  <a:pt x="4810865" y="2045715"/>
                </a:cubicBezTo>
                <a:cubicBezTo>
                  <a:pt x="4796910" y="2059751"/>
                  <a:pt x="4782955" y="2073786"/>
                  <a:pt x="4769000" y="2087822"/>
                </a:cubicBezTo>
                <a:cubicBezTo>
                  <a:pt x="4769000" y="2101857"/>
                  <a:pt x="4755045" y="2101857"/>
                  <a:pt x="4755045" y="2115893"/>
                </a:cubicBezTo>
                <a:cubicBezTo>
                  <a:pt x="4741090" y="2115893"/>
                  <a:pt x="4727135" y="2115893"/>
                  <a:pt x="4727135" y="2129928"/>
                </a:cubicBezTo>
                <a:cubicBezTo>
                  <a:pt x="4727135" y="2143964"/>
                  <a:pt x="4727135" y="2157999"/>
                  <a:pt x="4727135" y="2172035"/>
                </a:cubicBezTo>
                <a:cubicBezTo>
                  <a:pt x="4727135" y="2186070"/>
                  <a:pt x="4727135" y="2200106"/>
                  <a:pt x="4727135" y="2214141"/>
                </a:cubicBezTo>
                <a:cubicBezTo>
                  <a:pt x="4727135" y="2214141"/>
                  <a:pt x="4727135" y="2214141"/>
                  <a:pt x="4727135" y="2228177"/>
                </a:cubicBezTo>
                <a:cubicBezTo>
                  <a:pt x="4727135" y="2228177"/>
                  <a:pt x="4713180" y="2228177"/>
                  <a:pt x="4713180" y="2228177"/>
                </a:cubicBezTo>
                <a:cubicBezTo>
                  <a:pt x="4713180" y="2242212"/>
                  <a:pt x="4713180" y="2256248"/>
                  <a:pt x="4699225" y="2256248"/>
                </a:cubicBezTo>
                <a:cubicBezTo>
                  <a:pt x="4699225" y="2270283"/>
                  <a:pt x="4699225" y="2256248"/>
                  <a:pt x="4685270" y="2270283"/>
                </a:cubicBezTo>
                <a:cubicBezTo>
                  <a:pt x="4685270" y="2270283"/>
                  <a:pt x="4685270" y="2284319"/>
                  <a:pt x="4685270" y="2284319"/>
                </a:cubicBezTo>
                <a:cubicBezTo>
                  <a:pt x="4671315" y="2284319"/>
                  <a:pt x="4671315" y="2284319"/>
                  <a:pt x="4671315" y="2270283"/>
                </a:cubicBezTo>
                <a:cubicBezTo>
                  <a:pt x="4657360" y="2256248"/>
                  <a:pt x="4657360" y="2242212"/>
                  <a:pt x="4643405" y="2214141"/>
                </a:cubicBezTo>
                <a:cubicBezTo>
                  <a:pt x="4643405" y="2214141"/>
                  <a:pt x="4629450" y="2200106"/>
                  <a:pt x="4629450" y="2200106"/>
                </a:cubicBezTo>
                <a:cubicBezTo>
                  <a:pt x="4629450" y="2186070"/>
                  <a:pt x="4629450" y="2172035"/>
                  <a:pt x="4629450" y="2172035"/>
                </a:cubicBezTo>
                <a:cubicBezTo>
                  <a:pt x="4615495" y="2157999"/>
                  <a:pt x="4615495" y="2157999"/>
                  <a:pt x="4615495" y="2143964"/>
                </a:cubicBezTo>
                <a:cubicBezTo>
                  <a:pt x="4615495" y="2129928"/>
                  <a:pt x="4601540" y="2101857"/>
                  <a:pt x="4601540" y="2087822"/>
                </a:cubicBezTo>
                <a:cubicBezTo>
                  <a:pt x="4587585" y="2073786"/>
                  <a:pt x="4587585" y="2059751"/>
                  <a:pt x="4587585" y="2045715"/>
                </a:cubicBezTo>
                <a:cubicBezTo>
                  <a:pt x="4587585" y="2045715"/>
                  <a:pt x="4587585" y="2031680"/>
                  <a:pt x="4587585" y="2031680"/>
                </a:cubicBezTo>
                <a:cubicBezTo>
                  <a:pt x="4587585" y="2017644"/>
                  <a:pt x="4587585" y="2017644"/>
                  <a:pt x="4587585" y="2017644"/>
                </a:cubicBezTo>
                <a:cubicBezTo>
                  <a:pt x="4587585" y="2003609"/>
                  <a:pt x="4587585" y="1989573"/>
                  <a:pt x="4587585" y="1975538"/>
                </a:cubicBezTo>
                <a:cubicBezTo>
                  <a:pt x="4573630" y="1975538"/>
                  <a:pt x="4573630" y="2003609"/>
                  <a:pt x="4559675" y="2003609"/>
                </a:cubicBezTo>
                <a:cubicBezTo>
                  <a:pt x="4531765" y="2003609"/>
                  <a:pt x="4531765" y="1989573"/>
                  <a:pt x="4517810" y="1975538"/>
                </a:cubicBezTo>
                <a:cubicBezTo>
                  <a:pt x="4517810" y="1961502"/>
                  <a:pt x="4531765" y="1975538"/>
                  <a:pt x="4531765" y="1975538"/>
                </a:cubicBezTo>
                <a:cubicBezTo>
                  <a:pt x="4531765" y="1961502"/>
                  <a:pt x="4531765" y="1961502"/>
                  <a:pt x="4545720" y="1961502"/>
                </a:cubicBezTo>
                <a:cubicBezTo>
                  <a:pt x="4531765" y="1961502"/>
                  <a:pt x="4531765" y="1961502"/>
                  <a:pt x="4531765" y="1961502"/>
                </a:cubicBezTo>
                <a:cubicBezTo>
                  <a:pt x="4517810" y="1961502"/>
                  <a:pt x="4489900" y="1947467"/>
                  <a:pt x="4489900" y="1933431"/>
                </a:cubicBezTo>
                <a:cubicBezTo>
                  <a:pt x="4475946" y="1919396"/>
                  <a:pt x="4475946" y="1905360"/>
                  <a:pt x="4461991" y="1905360"/>
                </a:cubicBezTo>
                <a:cubicBezTo>
                  <a:pt x="4461991" y="1891325"/>
                  <a:pt x="4461991" y="1905360"/>
                  <a:pt x="4448036" y="1905360"/>
                </a:cubicBezTo>
                <a:cubicBezTo>
                  <a:pt x="4434081" y="1905360"/>
                  <a:pt x="4434081" y="1905360"/>
                  <a:pt x="4434081" y="1905360"/>
                </a:cubicBezTo>
                <a:cubicBezTo>
                  <a:pt x="4434081" y="1905360"/>
                  <a:pt x="4434081" y="1905360"/>
                  <a:pt x="4420126" y="1905360"/>
                </a:cubicBezTo>
                <a:cubicBezTo>
                  <a:pt x="4406171" y="1905360"/>
                  <a:pt x="4406171" y="1905360"/>
                  <a:pt x="4406171" y="1905360"/>
                </a:cubicBezTo>
                <a:cubicBezTo>
                  <a:pt x="4406171" y="1905360"/>
                  <a:pt x="4406171" y="1905360"/>
                  <a:pt x="4378261" y="1905360"/>
                </a:cubicBezTo>
                <a:cubicBezTo>
                  <a:pt x="4364306" y="1905360"/>
                  <a:pt x="4336396" y="1891325"/>
                  <a:pt x="4322441" y="1891325"/>
                </a:cubicBezTo>
                <a:cubicBezTo>
                  <a:pt x="4322441" y="1891325"/>
                  <a:pt x="4294531" y="1891325"/>
                  <a:pt x="4294531" y="1891325"/>
                </a:cubicBezTo>
                <a:cubicBezTo>
                  <a:pt x="4294531" y="1877289"/>
                  <a:pt x="4294531" y="1863254"/>
                  <a:pt x="4280576" y="1863254"/>
                </a:cubicBezTo>
                <a:cubicBezTo>
                  <a:pt x="4266621" y="1863254"/>
                  <a:pt x="4266621" y="1863254"/>
                  <a:pt x="4266621" y="1877289"/>
                </a:cubicBezTo>
                <a:cubicBezTo>
                  <a:pt x="4266621" y="1877289"/>
                  <a:pt x="4266621" y="1877289"/>
                  <a:pt x="4224756" y="1877289"/>
                </a:cubicBezTo>
                <a:cubicBezTo>
                  <a:pt x="4210801" y="1863254"/>
                  <a:pt x="4210801" y="1863254"/>
                  <a:pt x="4210801" y="1849218"/>
                </a:cubicBezTo>
                <a:cubicBezTo>
                  <a:pt x="4196846" y="1835183"/>
                  <a:pt x="4182891" y="1849218"/>
                  <a:pt x="4182891" y="1835183"/>
                </a:cubicBezTo>
                <a:cubicBezTo>
                  <a:pt x="4168936" y="1835183"/>
                  <a:pt x="4182891" y="1821147"/>
                  <a:pt x="4168936" y="1821147"/>
                </a:cubicBezTo>
                <a:cubicBezTo>
                  <a:pt x="4168936" y="1807112"/>
                  <a:pt x="4154981" y="1779041"/>
                  <a:pt x="4127072" y="1779041"/>
                </a:cubicBezTo>
                <a:cubicBezTo>
                  <a:pt x="4127072" y="1779041"/>
                  <a:pt x="4127072" y="1793076"/>
                  <a:pt x="4127072" y="1807112"/>
                </a:cubicBezTo>
                <a:cubicBezTo>
                  <a:pt x="4127072" y="1821147"/>
                  <a:pt x="4127072" y="1821147"/>
                  <a:pt x="4127072" y="1821147"/>
                </a:cubicBezTo>
                <a:cubicBezTo>
                  <a:pt x="4127072" y="1849218"/>
                  <a:pt x="4141026" y="1877289"/>
                  <a:pt x="4154981" y="1877289"/>
                </a:cubicBezTo>
                <a:cubicBezTo>
                  <a:pt x="4154981" y="1891325"/>
                  <a:pt x="4168936" y="1891325"/>
                  <a:pt x="4168936" y="1891325"/>
                </a:cubicBezTo>
                <a:cubicBezTo>
                  <a:pt x="4168936" y="1891325"/>
                  <a:pt x="4168936" y="1891325"/>
                  <a:pt x="4182891" y="1877289"/>
                </a:cubicBezTo>
                <a:cubicBezTo>
                  <a:pt x="4182891" y="1891325"/>
                  <a:pt x="4182891" y="1891325"/>
                  <a:pt x="4182891" y="1891325"/>
                </a:cubicBezTo>
                <a:cubicBezTo>
                  <a:pt x="4182891" y="1905360"/>
                  <a:pt x="4168936" y="1905360"/>
                  <a:pt x="4168936" y="1919396"/>
                </a:cubicBezTo>
                <a:cubicBezTo>
                  <a:pt x="4168936" y="1933431"/>
                  <a:pt x="4196846" y="1933431"/>
                  <a:pt x="4196846" y="1933431"/>
                </a:cubicBezTo>
                <a:cubicBezTo>
                  <a:pt x="4252666" y="1933431"/>
                  <a:pt x="4252666" y="1905360"/>
                  <a:pt x="4280576" y="1877289"/>
                </a:cubicBezTo>
                <a:cubicBezTo>
                  <a:pt x="4280576" y="1877289"/>
                  <a:pt x="4280576" y="1877289"/>
                  <a:pt x="4280576" y="1905360"/>
                </a:cubicBezTo>
                <a:cubicBezTo>
                  <a:pt x="4280576" y="1933431"/>
                  <a:pt x="4294531" y="1933431"/>
                  <a:pt x="4322441" y="1947467"/>
                </a:cubicBezTo>
                <a:cubicBezTo>
                  <a:pt x="4322441" y="1947467"/>
                  <a:pt x="4322441" y="1961502"/>
                  <a:pt x="4322441" y="1961502"/>
                </a:cubicBezTo>
                <a:cubicBezTo>
                  <a:pt x="4336396" y="1961502"/>
                  <a:pt x="4336396" y="1961502"/>
                  <a:pt x="4336396" y="1975538"/>
                </a:cubicBezTo>
                <a:cubicBezTo>
                  <a:pt x="4336396" y="1989573"/>
                  <a:pt x="4322441" y="1989573"/>
                  <a:pt x="4322441" y="2017644"/>
                </a:cubicBezTo>
                <a:cubicBezTo>
                  <a:pt x="4308486" y="2017644"/>
                  <a:pt x="4308486" y="2017644"/>
                  <a:pt x="4308486" y="2017644"/>
                </a:cubicBezTo>
                <a:cubicBezTo>
                  <a:pt x="4294531" y="2031680"/>
                  <a:pt x="4294531" y="2045715"/>
                  <a:pt x="4294531" y="2045715"/>
                </a:cubicBezTo>
                <a:cubicBezTo>
                  <a:pt x="4280576" y="2045715"/>
                  <a:pt x="4280576" y="2073786"/>
                  <a:pt x="4266621" y="2073786"/>
                </a:cubicBezTo>
                <a:cubicBezTo>
                  <a:pt x="4266621" y="2073786"/>
                  <a:pt x="4252666" y="2087822"/>
                  <a:pt x="4252666" y="2087822"/>
                </a:cubicBezTo>
                <a:cubicBezTo>
                  <a:pt x="4238711" y="2087822"/>
                  <a:pt x="4196846" y="2101857"/>
                  <a:pt x="4196846" y="2115893"/>
                </a:cubicBezTo>
                <a:cubicBezTo>
                  <a:pt x="4196846" y="2115893"/>
                  <a:pt x="4196846" y="2129928"/>
                  <a:pt x="4196846" y="2129928"/>
                </a:cubicBezTo>
                <a:cubicBezTo>
                  <a:pt x="4182891" y="2129928"/>
                  <a:pt x="4154981" y="2143964"/>
                  <a:pt x="4141026" y="2143964"/>
                </a:cubicBezTo>
                <a:cubicBezTo>
                  <a:pt x="4141026" y="2143964"/>
                  <a:pt x="4113116" y="2172035"/>
                  <a:pt x="4099162" y="2172035"/>
                </a:cubicBezTo>
                <a:cubicBezTo>
                  <a:pt x="4099162" y="2172035"/>
                  <a:pt x="4099162" y="2172035"/>
                  <a:pt x="4085207" y="2172035"/>
                </a:cubicBezTo>
                <a:cubicBezTo>
                  <a:pt x="4071252" y="2186070"/>
                  <a:pt x="4071252" y="2186070"/>
                  <a:pt x="4057297" y="2186070"/>
                </a:cubicBezTo>
                <a:cubicBezTo>
                  <a:pt x="4057297" y="2186070"/>
                  <a:pt x="4057297" y="2186070"/>
                  <a:pt x="4043342" y="2186070"/>
                </a:cubicBezTo>
                <a:cubicBezTo>
                  <a:pt x="4043342" y="2186070"/>
                  <a:pt x="4029387" y="2186070"/>
                  <a:pt x="4029387" y="2186070"/>
                </a:cubicBezTo>
                <a:cubicBezTo>
                  <a:pt x="4029387" y="2172035"/>
                  <a:pt x="4029387" y="2172035"/>
                  <a:pt x="4029387" y="2172035"/>
                </a:cubicBezTo>
                <a:cubicBezTo>
                  <a:pt x="4015432" y="2157999"/>
                  <a:pt x="4015432" y="2143964"/>
                  <a:pt x="4015432" y="2129928"/>
                </a:cubicBezTo>
                <a:cubicBezTo>
                  <a:pt x="4001477" y="2129928"/>
                  <a:pt x="4015432" y="2115893"/>
                  <a:pt x="4015432" y="2115893"/>
                </a:cubicBezTo>
                <a:cubicBezTo>
                  <a:pt x="4015432" y="2087822"/>
                  <a:pt x="4001477" y="2087822"/>
                  <a:pt x="4001477" y="2073786"/>
                </a:cubicBezTo>
                <a:cubicBezTo>
                  <a:pt x="3987522" y="2073786"/>
                  <a:pt x="3973567" y="2045715"/>
                  <a:pt x="3973567" y="2031680"/>
                </a:cubicBezTo>
                <a:cubicBezTo>
                  <a:pt x="3945657" y="2017644"/>
                  <a:pt x="3945657" y="2003609"/>
                  <a:pt x="3945657" y="1975538"/>
                </a:cubicBezTo>
                <a:cubicBezTo>
                  <a:pt x="3945657" y="1961502"/>
                  <a:pt x="3931702" y="1947467"/>
                  <a:pt x="3931702" y="1933431"/>
                </a:cubicBezTo>
                <a:cubicBezTo>
                  <a:pt x="3931702" y="1933431"/>
                  <a:pt x="3931702" y="1933431"/>
                  <a:pt x="3917747" y="1933431"/>
                </a:cubicBezTo>
                <a:cubicBezTo>
                  <a:pt x="3917747" y="1933431"/>
                  <a:pt x="3917747" y="1933431"/>
                  <a:pt x="3903792" y="1919396"/>
                </a:cubicBezTo>
                <a:cubicBezTo>
                  <a:pt x="3903792" y="1919396"/>
                  <a:pt x="3903792" y="1905360"/>
                  <a:pt x="3903792" y="1905360"/>
                </a:cubicBezTo>
                <a:cubicBezTo>
                  <a:pt x="3903792" y="1891325"/>
                  <a:pt x="3903792" y="1891325"/>
                  <a:pt x="3889837" y="1891325"/>
                </a:cubicBezTo>
                <a:cubicBezTo>
                  <a:pt x="3889837" y="1877289"/>
                  <a:pt x="3875882" y="1863254"/>
                  <a:pt x="3875882" y="1849218"/>
                </a:cubicBezTo>
                <a:cubicBezTo>
                  <a:pt x="3875882" y="1849218"/>
                  <a:pt x="3861927" y="1835183"/>
                  <a:pt x="3861927" y="1835183"/>
                </a:cubicBezTo>
                <a:cubicBezTo>
                  <a:pt x="3861927" y="1821147"/>
                  <a:pt x="3861927" y="1821147"/>
                  <a:pt x="3861927" y="1807112"/>
                </a:cubicBezTo>
                <a:cubicBezTo>
                  <a:pt x="3861927" y="1821147"/>
                  <a:pt x="3861927" y="1835183"/>
                  <a:pt x="3847972" y="1849218"/>
                </a:cubicBezTo>
                <a:cubicBezTo>
                  <a:pt x="3834017" y="1849218"/>
                  <a:pt x="3834017" y="1807112"/>
                  <a:pt x="3820062" y="1793076"/>
                </a:cubicBezTo>
                <a:cubicBezTo>
                  <a:pt x="3820062" y="1793076"/>
                  <a:pt x="3820062" y="1793076"/>
                  <a:pt x="3820062" y="1807112"/>
                </a:cubicBezTo>
                <a:cubicBezTo>
                  <a:pt x="3820062" y="1807112"/>
                  <a:pt x="3820062" y="1807112"/>
                  <a:pt x="3875882" y="1933431"/>
                </a:cubicBezTo>
                <a:cubicBezTo>
                  <a:pt x="3875882" y="1947467"/>
                  <a:pt x="3903792" y="1989573"/>
                  <a:pt x="3903792" y="1989573"/>
                </a:cubicBezTo>
                <a:cubicBezTo>
                  <a:pt x="3903792" y="1989573"/>
                  <a:pt x="3903792" y="1989573"/>
                  <a:pt x="3903792" y="2031680"/>
                </a:cubicBezTo>
                <a:cubicBezTo>
                  <a:pt x="3917747" y="2059751"/>
                  <a:pt x="3931702" y="2059751"/>
                  <a:pt x="3931702" y="2073786"/>
                </a:cubicBezTo>
                <a:cubicBezTo>
                  <a:pt x="3945657" y="2087822"/>
                  <a:pt x="3945657" y="2101857"/>
                  <a:pt x="3959612" y="2115893"/>
                </a:cubicBezTo>
                <a:cubicBezTo>
                  <a:pt x="3959612" y="2129928"/>
                  <a:pt x="3973567" y="2129928"/>
                  <a:pt x="3987522" y="2143964"/>
                </a:cubicBezTo>
                <a:cubicBezTo>
                  <a:pt x="4001477" y="2157999"/>
                  <a:pt x="4001477" y="2186070"/>
                  <a:pt x="4029387" y="2186070"/>
                </a:cubicBezTo>
                <a:cubicBezTo>
                  <a:pt x="4029387" y="2200106"/>
                  <a:pt x="4029387" y="2200106"/>
                  <a:pt x="4029387" y="2214141"/>
                </a:cubicBezTo>
                <a:cubicBezTo>
                  <a:pt x="4029387" y="2214141"/>
                  <a:pt x="4043342" y="2242212"/>
                  <a:pt x="4057297" y="2242212"/>
                </a:cubicBezTo>
                <a:cubicBezTo>
                  <a:pt x="4057297" y="2242212"/>
                  <a:pt x="4057297" y="2228177"/>
                  <a:pt x="4071252" y="2228177"/>
                </a:cubicBezTo>
                <a:cubicBezTo>
                  <a:pt x="4085207" y="2228177"/>
                  <a:pt x="4085207" y="2228177"/>
                  <a:pt x="4099162" y="2228177"/>
                </a:cubicBezTo>
                <a:cubicBezTo>
                  <a:pt x="4127072" y="2228177"/>
                  <a:pt x="4154981" y="2214141"/>
                  <a:pt x="4168936" y="2200106"/>
                </a:cubicBezTo>
                <a:cubicBezTo>
                  <a:pt x="4168936" y="2214141"/>
                  <a:pt x="4182891" y="2214141"/>
                  <a:pt x="4182891" y="2214141"/>
                </a:cubicBezTo>
                <a:cubicBezTo>
                  <a:pt x="4182891" y="2256248"/>
                  <a:pt x="4154981" y="2312390"/>
                  <a:pt x="4127072" y="2340461"/>
                </a:cubicBezTo>
                <a:cubicBezTo>
                  <a:pt x="4113116" y="2368532"/>
                  <a:pt x="4099162" y="2396603"/>
                  <a:pt x="4071252" y="2424674"/>
                </a:cubicBezTo>
                <a:cubicBezTo>
                  <a:pt x="4029387" y="2452745"/>
                  <a:pt x="3987522" y="2466780"/>
                  <a:pt x="3973567" y="2536958"/>
                </a:cubicBezTo>
                <a:cubicBezTo>
                  <a:pt x="3959612" y="2550993"/>
                  <a:pt x="3945657" y="2565029"/>
                  <a:pt x="3945657" y="2579064"/>
                </a:cubicBezTo>
                <a:cubicBezTo>
                  <a:pt x="3945657" y="2607135"/>
                  <a:pt x="3945657" y="2621171"/>
                  <a:pt x="3945657" y="2635206"/>
                </a:cubicBezTo>
                <a:cubicBezTo>
                  <a:pt x="3945657" y="2663277"/>
                  <a:pt x="3973567" y="2677313"/>
                  <a:pt x="3973567" y="2691348"/>
                </a:cubicBezTo>
                <a:cubicBezTo>
                  <a:pt x="3973567" y="2691348"/>
                  <a:pt x="3973567" y="2705384"/>
                  <a:pt x="3973567" y="2705384"/>
                </a:cubicBezTo>
                <a:cubicBezTo>
                  <a:pt x="3973567" y="2705384"/>
                  <a:pt x="3973567" y="2705384"/>
                  <a:pt x="3973567" y="2719419"/>
                </a:cubicBezTo>
                <a:cubicBezTo>
                  <a:pt x="3973567" y="2733455"/>
                  <a:pt x="3973567" y="2747490"/>
                  <a:pt x="3973567" y="2775561"/>
                </a:cubicBezTo>
                <a:cubicBezTo>
                  <a:pt x="3973567" y="2775561"/>
                  <a:pt x="3973567" y="2775561"/>
                  <a:pt x="3973567" y="2789597"/>
                </a:cubicBezTo>
                <a:cubicBezTo>
                  <a:pt x="3973567" y="2845739"/>
                  <a:pt x="3889837" y="2831703"/>
                  <a:pt x="3875882" y="2887845"/>
                </a:cubicBezTo>
                <a:cubicBezTo>
                  <a:pt x="3875882" y="2887845"/>
                  <a:pt x="3861927" y="2901881"/>
                  <a:pt x="3861927" y="2915916"/>
                </a:cubicBezTo>
                <a:cubicBezTo>
                  <a:pt x="3861927" y="2929952"/>
                  <a:pt x="3875882" y="2943987"/>
                  <a:pt x="3875882" y="2958023"/>
                </a:cubicBezTo>
                <a:cubicBezTo>
                  <a:pt x="3875882" y="2972058"/>
                  <a:pt x="3875882" y="3000129"/>
                  <a:pt x="3875882" y="3000129"/>
                </a:cubicBezTo>
                <a:cubicBezTo>
                  <a:pt x="3861927" y="3014165"/>
                  <a:pt x="3861927" y="3014165"/>
                  <a:pt x="3847972" y="3014165"/>
                </a:cubicBezTo>
                <a:cubicBezTo>
                  <a:pt x="3834017" y="3014165"/>
                  <a:pt x="3820062" y="3028200"/>
                  <a:pt x="3820062" y="3042236"/>
                </a:cubicBezTo>
                <a:cubicBezTo>
                  <a:pt x="3820062" y="3042236"/>
                  <a:pt x="3834017" y="3056271"/>
                  <a:pt x="3834017" y="3056271"/>
                </a:cubicBezTo>
                <a:cubicBezTo>
                  <a:pt x="3834017" y="3084342"/>
                  <a:pt x="3806107" y="3098378"/>
                  <a:pt x="3806107" y="3112413"/>
                </a:cubicBezTo>
                <a:cubicBezTo>
                  <a:pt x="3792152" y="3126449"/>
                  <a:pt x="3792152" y="3140484"/>
                  <a:pt x="3778198" y="3154520"/>
                </a:cubicBezTo>
                <a:cubicBezTo>
                  <a:pt x="3764242" y="3182591"/>
                  <a:pt x="3750288" y="3196626"/>
                  <a:pt x="3722378" y="3210662"/>
                </a:cubicBezTo>
                <a:cubicBezTo>
                  <a:pt x="3708423" y="3224697"/>
                  <a:pt x="3694468" y="3210662"/>
                  <a:pt x="3694468" y="3224697"/>
                </a:cubicBezTo>
                <a:cubicBezTo>
                  <a:pt x="3680513" y="3224697"/>
                  <a:pt x="3680513" y="3238733"/>
                  <a:pt x="3666558" y="3238733"/>
                </a:cubicBezTo>
                <a:cubicBezTo>
                  <a:pt x="3666558" y="3238733"/>
                  <a:pt x="3666558" y="3224697"/>
                  <a:pt x="3652603" y="3224697"/>
                </a:cubicBezTo>
                <a:cubicBezTo>
                  <a:pt x="3624693" y="3224697"/>
                  <a:pt x="3610738" y="3252768"/>
                  <a:pt x="3582828" y="3252768"/>
                </a:cubicBezTo>
                <a:cubicBezTo>
                  <a:pt x="3568873" y="3252768"/>
                  <a:pt x="3568873" y="3238733"/>
                  <a:pt x="3554918" y="3238733"/>
                </a:cubicBezTo>
                <a:cubicBezTo>
                  <a:pt x="3554918" y="3224697"/>
                  <a:pt x="3540963" y="3210662"/>
                  <a:pt x="3540963" y="3196626"/>
                </a:cubicBezTo>
                <a:cubicBezTo>
                  <a:pt x="3540963" y="3196626"/>
                  <a:pt x="3554918" y="3196626"/>
                  <a:pt x="3554918" y="3182591"/>
                </a:cubicBezTo>
                <a:cubicBezTo>
                  <a:pt x="3554918" y="3168555"/>
                  <a:pt x="3527008" y="3140484"/>
                  <a:pt x="3527008" y="3140484"/>
                </a:cubicBezTo>
                <a:cubicBezTo>
                  <a:pt x="3499098" y="3098378"/>
                  <a:pt x="3471188" y="3056271"/>
                  <a:pt x="3471188" y="2986094"/>
                </a:cubicBezTo>
                <a:cubicBezTo>
                  <a:pt x="3471188" y="2986094"/>
                  <a:pt x="3471188" y="2986094"/>
                  <a:pt x="3471188" y="2958023"/>
                </a:cubicBezTo>
                <a:cubicBezTo>
                  <a:pt x="3471188" y="2958023"/>
                  <a:pt x="3471188" y="2943987"/>
                  <a:pt x="3457233" y="2943987"/>
                </a:cubicBezTo>
                <a:cubicBezTo>
                  <a:pt x="3443278" y="2901881"/>
                  <a:pt x="3415368" y="2873810"/>
                  <a:pt x="3415368" y="2817668"/>
                </a:cubicBezTo>
                <a:cubicBezTo>
                  <a:pt x="3415368" y="2775561"/>
                  <a:pt x="3457233" y="2761526"/>
                  <a:pt x="3457233" y="2719419"/>
                </a:cubicBezTo>
                <a:cubicBezTo>
                  <a:pt x="3457233" y="2705384"/>
                  <a:pt x="3457233" y="2691348"/>
                  <a:pt x="3457233" y="2677313"/>
                </a:cubicBezTo>
                <a:cubicBezTo>
                  <a:pt x="3443278" y="2649242"/>
                  <a:pt x="3443278" y="2635206"/>
                  <a:pt x="3443278" y="2607135"/>
                </a:cubicBezTo>
                <a:cubicBezTo>
                  <a:pt x="3429323" y="2593100"/>
                  <a:pt x="3429323" y="2579064"/>
                  <a:pt x="3429323" y="2565029"/>
                </a:cubicBezTo>
                <a:cubicBezTo>
                  <a:pt x="3415368" y="2536958"/>
                  <a:pt x="3373504" y="2522922"/>
                  <a:pt x="3373504" y="2480816"/>
                </a:cubicBezTo>
                <a:cubicBezTo>
                  <a:pt x="3373504" y="2466780"/>
                  <a:pt x="3387459" y="2452745"/>
                  <a:pt x="3387459" y="2452745"/>
                </a:cubicBezTo>
                <a:cubicBezTo>
                  <a:pt x="3387459" y="2438709"/>
                  <a:pt x="3387459" y="2438709"/>
                  <a:pt x="3387459" y="2438709"/>
                </a:cubicBezTo>
                <a:cubicBezTo>
                  <a:pt x="3387459" y="2424674"/>
                  <a:pt x="3387459" y="2410638"/>
                  <a:pt x="3387459" y="2396603"/>
                </a:cubicBezTo>
                <a:cubicBezTo>
                  <a:pt x="3387459" y="2382567"/>
                  <a:pt x="3373504" y="2368532"/>
                  <a:pt x="3345594" y="2368532"/>
                </a:cubicBezTo>
                <a:cubicBezTo>
                  <a:pt x="3345594" y="2368532"/>
                  <a:pt x="3345594" y="2368532"/>
                  <a:pt x="3317684" y="2368532"/>
                </a:cubicBezTo>
                <a:cubicBezTo>
                  <a:pt x="3303729" y="2368532"/>
                  <a:pt x="3303729" y="2326425"/>
                  <a:pt x="3275819" y="2326425"/>
                </a:cubicBezTo>
                <a:cubicBezTo>
                  <a:pt x="3233954" y="2326425"/>
                  <a:pt x="3206044" y="2340461"/>
                  <a:pt x="3192089" y="2354496"/>
                </a:cubicBezTo>
                <a:cubicBezTo>
                  <a:pt x="3178134" y="2354496"/>
                  <a:pt x="3178134" y="2368532"/>
                  <a:pt x="3164179" y="2368532"/>
                </a:cubicBezTo>
                <a:cubicBezTo>
                  <a:pt x="3150224" y="2368532"/>
                  <a:pt x="3136269" y="2354496"/>
                  <a:pt x="3122314" y="2354496"/>
                </a:cubicBezTo>
                <a:cubicBezTo>
                  <a:pt x="3094404" y="2354496"/>
                  <a:pt x="3080449" y="2368532"/>
                  <a:pt x="3052540" y="2368532"/>
                </a:cubicBezTo>
                <a:cubicBezTo>
                  <a:pt x="3052540" y="2368532"/>
                  <a:pt x="3038585" y="2368532"/>
                  <a:pt x="3038585" y="2368532"/>
                </a:cubicBezTo>
                <a:cubicBezTo>
                  <a:pt x="3024630" y="2354496"/>
                  <a:pt x="2982765" y="2326425"/>
                  <a:pt x="2968810" y="2298354"/>
                </a:cubicBezTo>
                <a:cubicBezTo>
                  <a:pt x="2954855" y="2270283"/>
                  <a:pt x="2954855" y="2256248"/>
                  <a:pt x="2926945" y="2242212"/>
                </a:cubicBezTo>
                <a:cubicBezTo>
                  <a:pt x="2926945" y="2242212"/>
                  <a:pt x="2885080" y="2200106"/>
                  <a:pt x="2885080" y="2200106"/>
                </a:cubicBezTo>
                <a:cubicBezTo>
                  <a:pt x="2885080" y="2200106"/>
                  <a:pt x="2885080" y="2200106"/>
                  <a:pt x="2885080" y="2186070"/>
                </a:cubicBezTo>
                <a:cubicBezTo>
                  <a:pt x="2885080" y="2172035"/>
                  <a:pt x="2885080" y="2172035"/>
                  <a:pt x="2885080" y="2172035"/>
                </a:cubicBezTo>
                <a:cubicBezTo>
                  <a:pt x="2885080" y="2157999"/>
                  <a:pt x="2871125" y="2157999"/>
                  <a:pt x="2871125" y="2143964"/>
                </a:cubicBezTo>
                <a:cubicBezTo>
                  <a:pt x="2885080" y="2129928"/>
                  <a:pt x="2899035" y="2087822"/>
                  <a:pt x="2899035" y="2073786"/>
                </a:cubicBezTo>
                <a:cubicBezTo>
                  <a:pt x="2899035" y="2045715"/>
                  <a:pt x="2885080" y="2017644"/>
                  <a:pt x="2885080" y="1989573"/>
                </a:cubicBezTo>
                <a:cubicBezTo>
                  <a:pt x="2885080" y="1975538"/>
                  <a:pt x="2899035" y="1961502"/>
                  <a:pt x="2899035" y="1947467"/>
                </a:cubicBezTo>
                <a:cubicBezTo>
                  <a:pt x="2912990" y="1919396"/>
                  <a:pt x="2926945" y="1877289"/>
                  <a:pt x="2954855" y="1863254"/>
                </a:cubicBezTo>
                <a:cubicBezTo>
                  <a:pt x="2954855" y="1849218"/>
                  <a:pt x="2982765" y="1849218"/>
                  <a:pt x="2982765" y="1835183"/>
                </a:cubicBezTo>
                <a:cubicBezTo>
                  <a:pt x="2996720" y="1835183"/>
                  <a:pt x="3010675" y="1821147"/>
                  <a:pt x="3024630" y="1807112"/>
                </a:cubicBezTo>
                <a:cubicBezTo>
                  <a:pt x="3024630" y="1779041"/>
                  <a:pt x="3010675" y="1765005"/>
                  <a:pt x="3024630" y="1750970"/>
                </a:cubicBezTo>
                <a:cubicBezTo>
                  <a:pt x="3052540" y="1722899"/>
                  <a:pt x="3066494" y="1694828"/>
                  <a:pt x="3094404" y="1666757"/>
                </a:cubicBezTo>
                <a:cubicBezTo>
                  <a:pt x="3094404" y="1666757"/>
                  <a:pt x="3094404" y="1666757"/>
                  <a:pt x="3080449" y="1666757"/>
                </a:cubicBezTo>
                <a:cubicBezTo>
                  <a:pt x="3094404" y="1666757"/>
                  <a:pt x="3094404" y="1652721"/>
                  <a:pt x="3094404" y="1652721"/>
                </a:cubicBezTo>
                <a:cubicBezTo>
                  <a:pt x="3122314" y="1666757"/>
                  <a:pt x="3136269" y="1666757"/>
                  <a:pt x="3164179" y="1666757"/>
                </a:cubicBezTo>
                <a:cubicBezTo>
                  <a:pt x="3178134" y="1666757"/>
                  <a:pt x="3178134" y="1666757"/>
                  <a:pt x="3178134" y="1652721"/>
                </a:cubicBezTo>
                <a:cubicBezTo>
                  <a:pt x="3206044" y="1638686"/>
                  <a:pt x="3261864" y="1624650"/>
                  <a:pt x="3289774" y="1624650"/>
                </a:cubicBezTo>
                <a:cubicBezTo>
                  <a:pt x="3303729" y="1624650"/>
                  <a:pt x="3303729" y="1624650"/>
                  <a:pt x="3317684" y="1624650"/>
                </a:cubicBezTo>
                <a:cubicBezTo>
                  <a:pt x="3317684" y="1624650"/>
                  <a:pt x="3331639" y="1624650"/>
                  <a:pt x="3345594" y="1624650"/>
                </a:cubicBezTo>
                <a:cubicBezTo>
                  <a:pt x="3345594" y="1624650"/>
                  <a:pt x="3359549" y="1624650"/>
                  <a:pt x="3359549" y="1624650"/>
                </a:cubicBezTo>
                <a:cubicBezTo>
                  <a:pt x="3373504" y="1624650"/>
                  <a:pt x="3373504" y="1610615"/>
                  <a:pt x="3387459" y="1610615"/>
                </a:cubicBezTo>
                <a:cubicBezTo>
                  <a:pt x="3401414" y="1610615"/>
                  <a:pt x="3401414" y="1624650"/>
                  <a:pt x="3401414" y="1624650"/>
                </a:cubicBezTo>
                <a:cubicBezTo>
                  <a:pt x="3415368" y="1624650"/>
                  <a:pt x="3415368" y="1624650"/>
                  <a:pt x="3415368" y="1624650"/>
                </a:cubicBezTo>
                <a:cubicBezTo>
                  <a:pt x="3415368" y="1638686"/>
                  <a:pt x="3401414" y="1624650"/>
                  <a:pt x="3401414" y="1638686"/>
                </a:cubicBezTo>
                <a:cubicBezTo>
                  <a:pt x="3401414" y="1652721"/>
                  <a:pt x="3415368" y="1652721"/>
                  <a:pt x="3415368" y="1652721"/>
                </a:cubicBezTo>
                <a:cubicBezTo>
                  <a:pt x="3415368" y="1666757"/>
                  <a:pt x="3401414" y="1680792"/>
                  <a:pt x="3401414" y="1680792"/>
                </a:cubicBezTo>
                <a:cubicBezTo>
                  <a:pt x="3401414" y="1708863"/>
                  <a:pt x="3429323" y="1722899"/>
                  <a:pt x="3443278" y="1722899"/>
                </a:cubicBezTo>
                <a:cubicBezTo>
                  <a:pt x="3443278" y="1722899"/>
                  <a:pt x="3443278" y="1722899"/>
                  <a:pt x="3457233" y="1722899"/>
                </a:cubicBezTo>
                <a:cubicBezTo>
                  <a:pt x="3499098" y="1722899"/>
                  <a:pt x="3513053" y="1779041"/>
                  <a:pt x="3568873" y="1779041"/>
                </a:cubicBezTo>
                <a:cubicBezTo>
                  <a:pt x="3568873" y="1779041"/>
                  <a:pt x="3582828" y="1779041"/>
                  <a:pt x="3582828" y="1765005"/>
                </a:cubicBezTo>
                <a:cubicBezTo>
                  <a:pt x="3582828" y="1765005"/>
                  <a:pt x="3582828" y="1765005"/>
                  <a:pt x="3582828" y="1750970"/>
                </a:cubicBezTo>
                <a:cubicBezTo>
                  <a:pt x="3582828" y="1736934"/>
                  <a:pt x="3596783" y="1736934"/>
                  <a:pt x="3610738" y="1722899"/>
                </a:cubicBezTo>
                <a:cubicBezTo>
                  <a:pt x="3610738" y="1722899"/>
                  <a:pt x="3610738" y="1722899"/>
                  <a:pt x="3624693" y="1722899"/>
                </a:cubicBezTo>
                <a:cubicBezTo>
                  <a:pt x="3624693" y="1722899"/>
                  <a:pt x="3624693" y="1722899"/>
                  <a:pt x="3638648" y="1722899"/>
                </a:cubicBezTo>
                <a:cubicBezTo>
                  <a:pt x="3638648" y="1736934"/>
                  <a:pt x="3638648" y="1736934"/>
                  <a:pt x="3638648" y="1736934"/>
                </a:cubicBezTo>
                <a:cubicBezTo>
                  <a:pt x="3652603" y="1750970"/>
                  <a:pt x="3666558" y="1750970"/>
                  <a:pt x="3680513" y="1750970"/>
                </a:cubicBezTo>
                <a:cubicBezTo>
                  <a:pt x="3694468" y="1765005"/>
                  <a:pt x="3722378" y="1765005"/>
                  <a:pt x="3750288" y="1765005"/>
                </a:cubicBezTo>
                <a:cubicBezTo>
                  <a:pt x="3778198" y="1765005"/>
                  <a:pt x="3778198" y="1765005"/>
                  <a:pt x="3806107" y="1765005"/>
                </a:cubicBezTo>
                <a:cubicBezTo>
                  <a:pt x="3806107" y="1765005"/>
                  <a:pt x="3820062" y="1765005"/>
                  <a:pt x="3834017" y="1765005"/>
                </a:cubicBezTo>
                <a:cubicBezTo>
                  <a:pt x="3847972" y="1765005"/>
                  <a:pt x="3847972" y="1765005"/>
                  <a:pt x="3847972" y="1765005"/>
                </a:cubicBezTo>
                <a:cubicBezTo>
                  <a:pt x="3847972" y="1750970"/>
                  <a:pt x="3861927" y="1750970"/>
                  <a:pt x="3861927" y="1750970"/>
                </a:cubicBezTo>
                <a:cubicBezTo>
                  <a:pt x="3861927" y="1736934"/>
                  <a:pt x="3861927" y="1722899"/>
                  <a:pt x="3861927" y="1708863"/>
                </a:cubicBezTo>
                <a:cubicBezTo>
                  <a:pt x="3875882" y="1694828"/>
                  <a:pt x="3889837" y="1694828"/>
                  <a:pt x="3889837" y="1680792"/>
                </a:cubicBezTo>
                <a:cubicBezTo>
                  <a:pt x="3889837" y="1666757"/>
                  <a:pt x="3889837" y="1652721"/>
                  <a:pt x="3889837" y="1638686"/>
                </a:cubicBezTo>
                <a:cubicBezTo>
                  <a:pt x="3889837" y="1638686"/>
                  <a:pt x="3889837" y="1638686"/>
                  <a:pt x="3889837" y="1624650"/>
                </a:cubicBezTo>
                <a:cubicBezTo>
                  <a:pt x="3875882" y="1624650"/>
                  <a:pt x="3875882" y="1638686"/>
                  <a:pt x="3875882" y="1638686"/>
                </a:cubicBezTo>
                <a:cubicBezTo>
                  <a:pt x="3861927" y="1638686"/>
                  <a:pt x="3861927" y="1624650"/>
                  <a:pt x="3861927" y="1624650"/>
                </a:cubicBezTo>
                <a:cubicBezTo>
                  <a:pt x="3847972" y="1638686"/>
                  <a:pt x="3847972" y="1652721"/>
                  <a:pt x="3834017" y="1652721"/>
                </a:cubicBezTo>
                <a:cubicBezTo>
                  <a:pt x="3820062" y="1652721"/>
                  <a:pt x="3806107" y="1624650"/>
                  <a:pt x="3792152" y="1624650"/>
                </a:cubicBezTo>
                <a:cubicBezTo>
                  <a:pt x="3778198" y="1624650"/>
                  <a:pt x="3778198" y="1638686"/>
                  <a:pt x="3764242" y="1638686"/>
                </a:cubicBezTo>
                <a:cubicBezTo>
                  <a:pt x="3764242" y="1638686"/>
                  <a:pt x="3750288" y="1624650"/>
                  <a:pt x="3736333" y="1624650"/>
                </a:cubicBezTo>
                <a:cubicBezTo>
                  <a:pt x="3736333" y="1624650"/>
                  <a:pt x="3708423" y="1610615"/>
                  <a:pt x="3722378" y="1610615"/>
                </a:cubicBezTo>
                <a:cubicBezTo>
                  <a:pt x="3708423" y="1596579"/>
                  <a:pt x="3708423" y="1596579"/>
                  <a:pt x="3694468" y="1582544"/>
                </a:cubicBezTo>
                <a:cubicBezTo>
                  <a:pt x="3708423" y="1582544"/>
                  <a:pt x="3708423" y="1582544"/>
                  <a:pt x="3708423" y="1568508"/>
                </a:cubicBezTo>
                <a:cubicBezTo>
                  <a:pt x="3708423" y="1568508"/>
                  <a:pt x="3708423" y="1568508"/>
                  <a:pt x="3708423" y="1554473"/>
                </a:cubicBezTo>
                <a:cubicBezTo>
                  <a:pt x="3708423" y="1554473"/>
                  <a:pt x="3694468" y="1554473"/>
                  <a:pt x="3694468" y="1554473"/>
                </a:cubicBezTo>
                <a:cubicBezTo>
                  <a:pt x="3694468" y="1547455"/>
                  <a:pt x="3697957" y="1543069"/>
                  <a:pt x="3703408" y="1540218"/>
                </a:cubicBezTo>
                <a:lnTo>
                  <a:pt x="3706493" y="1539467"/>
                </a:lnTo>
                <a:lnTo>
                  <a:pt x="3708423" y="1540437"/>
                </a:lnTo>
                <a:lnTo>
                  <a:pt x="3708804" y="1538904"/>
                </a:lnTo>
                <a:lnTo>
                  <a:pt x="3724122" y="1535174"/>
                </a:lnTo>
                <a:cubicBezTo>
                  <a:pt x="3739822" y="1533420"/>
                  <a:pt x="3757265" y="1533420"/>
                  <a:pt x="3764242" y="1526402"/>
                </a:cubicBezTo>
                <a:cubicBezTo>
                  <a:pt x="3764242" y="1526402"/>
                  <a:pt x="3750288" y="1526402"/>
                  <a:pt x="3750288" y="1526402"/>
                </a:cubicBezTo>
                <a:cubicBezTo>
                  <a:pt x="3750288" y="1512366"/>
                  <a:pt x="3764242" y="1512366"/>
                  <a:pt x="3764242" y="1512366"/>
                </a:cubicBezTo>
                <a:cubicBezTo>
                  <a:pt x="3764242" y="1512366"/>
                  <a:pt x="3764242" y="1512366"/>
                  <a:pt x="3792152" y="1512366"/>
                </a:cubicBezTo>
                <a:cubicBezTo>
                  <a:pt x="3806107" y="1512366"/>
                  <a:pt x="3806107" y="1512366"/>
                  <a:pt x="3820062" y="1498331"/>
                </a:cubicBezTo>
                <a:cubicBezTo>
                  <a:pt x="3834017" y="1498331"/>
                  <a:pt x="3847972" y="1498331"/>
                  <a:pt x="3861927" y="1498331"/>
                </a:cubicBezTo>
                <a:cubicBezTo>
                  <a:pt x="3875882" y="1498331"/>
                  <a:pt x="3875882" y="1512366"/>
                  <a:pt x="3889837" y="1512366"/>
                </a:cubicBezTo>
                <a:cubicBezTo>
                  <a:pt x="3889837" y="1512366"/>
                  <a:pt x="3917747" y="1526402"/>
                  <a:pt x="3931702" y="1526402"/>
                </a:cubicBezTo>
                <a:cubicBezTo>
                  <a:pt x="3931702" y="1526402"/>
                  <a:pt x="3931702" y="1526402"/>
                  <a:pt x="3959612" y="1526402"/>
                </a:cubicBezTo>
                <a:cubicBezTo>
                  <a:pt x="3966590" y="1526402"/>
                  <a:pt x="3973567" y="1522893"/>
                  <a:pt x="3980545" y="1517630"/>
                </a:cubicBezTo>
                <a:lnTo>
                  <a:pt x="3987383" y="1511325"/>
                </a:lnTo>
                <a:lnTo>
                  <a:pt x="3987522" y="1512366"/>
                </a:lnTo>
                <a:cubicBezTo>
                  <a:pt x="4001477" y="1498331"/>
                  <a:pt x="4001477" y="1498331"/>
                  <a:pt x="4001477" y="1498331"/>
                </a:cubicBezTo>
                <a:lnTo>
                  <a:pt x="3987383" y="1511325"/>
                </a:lnTo>
                <a:lnTo>
                  <a:pt x="3984497" y="1489723"/>
                </a:lnTo>
                <a:cubicBezTo>
                  <a:pt x="3970951" y="1444821"/>
                  <a:pt x="3916003" y="1450961"/>
                  <a:pt x="3903792" y="1414118"/>
                </a:cubicBezTo>
                <a:cubicBezTo>
                  <a:pt x="3931702" y="1400082"/>
                  <a:pt x="3917747" y="1372011"/>
                  <a:pt x="3917747" y="1372011"/>
                </a:cubicBezTo>
                <a:cubicBezTo>
                  <a:pt x="3917747" y="1372011"/>
                  <a:pt x="3931702" y="1357976"/>
                  <a:pt x="3931702" y="1357976"/>
                </a:cubicBezTo>
                <a:cubicBezTo>
                  <a:pt x="3917747" y="1372011"/>
                  <a:pt x="3861927" y="1386047"/>
                  <a:pt x="3861927" y="1400082"/>
                </a:cubicBezTo>
                <a:cubicBezTo>
                  <a:pt x="3861927" y="1400082"/>
                  <a:pt x="3875882" y="1400082"/>
                  <a:pt x="3875882" y="1400082"/>
                </a:cubicBezTo>
                <a:cubicBezTo>
                  <a:pt x="3875882" y="1400082"/>
                  <a:pt x="3889837" y="1414118"/>
                  <a:pt x="3889837" y="1414118"/>
                </a:cubicBezTo>
                <a:cubicBezTo>
                  <a:pt x="3889837" y="1414118"/>
                  <a:pt x="3861927" y="1428153"/>
                  <a:pt x="3847972" y="1428153"/>
                </a:cubicBezTo>
                <a:cubicBezTo>
                  <a:pt x="3834017" y="1428153"/>
                  <a:pt x="3806107" y="1372011"/>
                  <a:pt x="3792152" y="1372011"/>
                </a:cubicBezTo>
                <a:cubicBezTo>
                  <a:pt x="3778198" y="1372011"/>
                  <a:pt x="3778198" y="1400082"/>
                  <a:pt x="3764242" y="1400082"/>
                </a:cubicBezTo>
                <a:cubicBezTo>
                  <a:pt x="3764242" y="1400082"/>
                  <a:pt x="3764242" y="1400082"/>
                  <a:pt x="3764242" y="1414118"/>
                </a:cubicBezTo>
                <a:cubicBezTo>
                  <a:pt x="3764242" y="1414118"/>
                  <a:pt x="3750288" y="1414118"/>
                  <a:pt x="3750288" y="1428153"/>
                </a:cubicBezTo>
                <a:cubicBezTo>
                  <a:pt x="3750288" y="1428153"/>
                  <a:pt x="3750288" y="1428153"/>
                  <a:pt x="3750288" y="1431662"/>
                </a:cubicBezTo>
                <a:lnTo>
                  <a:pt x="3750288" y="1433417"/>
                </a:lnTo>
                <a:lnTo>
                  <a:pt x="3750288" y="1434075"/>
                </a:lnTo>
                <a:lnTo>
                  <a:pt x="3750288" y="1439996"/>
                </a:lnTo>
                <a:cubicBezTo>
                  <a:pt x="3750288" y="1443943"/>
                  <a:pt x="3750288" y="1449207"/>
                  <a:pt x="3750288" y="1456224"/>
                </a:cubicBezTo>
                <a:cubicBezTo>
                  <a:pt x="3736333" y="1456224"/>
                  <a:pt x="3722378" y="1470260"/>
                  <a:pt x="3722378" y="1484295"/>
                </a:cubicBezTo>
                <a:cubicBezTo>
                  <a:pt x="3722378" y="1498331"/>
                  <a:pt x="3750288" y="1512366"/>
                  <a:pt x="3750288" y="1512366"/>
                </a:cubicBezTo>
                <a:cubicBezTo>
                  <a:pt x="3750288" y="1526402"/>
                  <a:pt x="3750288" y="1526402"/>
                  <a:pt x="3736333" y="1526402"/>
                </a:cubicBezTo>
                <a:cubicBezTo>
                  <a:pt x="3736333" y="1526402"/>
                  <a:pt x="3736333" y="1526402"/>
                  <a:pt x="3722378" y="1526402"/>
                </a:cubicBezTo>
                <a:cubicBezTo>
                  <a:pt x="3715401" y="1526402"/>
                  <a:pt x="3711912" y="1529911"/>
                  <a:pt x="3710167" y="1533420"/>
                </a:cubicBezTo>
                <a:lnTo>
                  <a:pt x="3708804" y="1538904"/>
                </a:lnTo>
                <a:lnTo>
                  <a:pt x="3706493" y="1539467"/>
                </a:lnTo>
                <a:lnTo>
                  <a:pt x="3694468" y="1533420"/>
                </a:lnTo>
                <a:cubicBezTo>
                  <a:pt x="3690979" y="1529911"/>
                  <a:pt x="3687491" y="1526402"/>
                  <a:pt x="3680513" y="1526402"/>
                </a:cubicBezTo>
                <a:cubicBezTo>
                  <a:pt x="3666558" y="1526402"/>
                  <a:pt x="3666558" y="1526402"/>
                  <a:pt x="3652603" y="1526402"/>
                </a:cubicBezTo>
                <a:cubicBezTo>
                  <a:pt x="3652603" y="1540437"/>
                  <a:pt x="3652603" y="1540437"/>
                  <a:pt x="3652603" y="1554473"/>
                </a:cubicBezTo>
                <a:cubicBezTo>
                  <a:pt x="3638648" y="1554473"/>
                  <a:pt x="3638648" y="1540437"/>
                  <a:pt x="3638648" y="1540437"/>
                </a:cubicBezTo>
                <a:cubicBezTo>
                  <a:pt x="3638648" y="1540437"/>
                  <a:pt x="3624693" y="1540437"/>
                  <a:pt x="3624693" y="1540437"/>
                </a:cubicBezTo>
                <a:cubicBezTo>
                  <a:pt x="3624693" y="1540437"/>
                  <a:pt x="3624693" y="1540437"/>
                  <a:pt x="3638648" y="1568508"/>
                </a:cubicBezTo>
                <a:cubicBezTo>
                  <a:pt x="3638648" y="1568508"/>
                  <a:pt x="3652603" y="1596579"/>
                  <a:pt x="3666558" y="1596579"/>
                </a:cubicBezTo>
                <a:cubicBezTo>
                  <a:pt x="3666558" y="1596579"/>
                  <a:pt x="3652603" y="1596579"/>
                  <a:pt x="3652603" y="1610615"/>
                </a:cubicBezTo>
                <a:cubicBezTo>
                  <a:pt x="3638648" y="1610615"/>
                  <a:pt x="3638648" y="1596579"/>
                  <a:pt x="3638648" y="1596579"/>
                </a:cubicBezTo>
                <a:cubicBezTo>
                  <a:pt x="3638648" y="1610615"/>
                  <a:pt x="3638648" y="1610615"/>
                  <a:pt x="3638648" y="1610615"/>
                </a:cubicBezTo>
                <a:cubicBezTo>
                  <a:pt x="3638648" y="1610615"/>
                  <a:pt x="3638648" y="1624650"/>
                  <a:pt x="3638648" y="1624650"/>
                </a:cubicBezTo>
                <a:cubicBezTo>
                  <a:pt x="3638648" y="1624650"/>
                  <a:pt x="3638648" y="1624650"/>
                  <a:pt x="3624693" y="1624650"/>
                </a:cubicBezTo>
                <a:cubicBezTo>
                  <a:pt x="3624693" y="1624650"/>
                  <a:pt x="3610738" y="1624650"/>
                  <a:pt x="3610738" y="1610615"/>
                </a:cubicBezTo>
                <a:cubicBezTo>
                  <a:pt x="3610738" y="1596579"/>
                  <a:pt x="3610738" y="1596579"/>
                  <a:pt x="3624693" y="1596579"/>
                </a:cubicBezTo>
                <a:cubicBezTo>
                  <a:pt x="3624693" y="1596579"/>
                  <a:pt x="3624693" y="1596579"/>
                  <a:pt x="3610738" y="1596579"/>
                </a:cubicBezTo>
                <a:cubicBezTo>
                  <a:pt x="3610738" y="1596579"/>
                  <a:pt x="3596783" y="1582544"/>
                  <a:pt x="3596783" y="1582544"/>
                </a:cubicBezTo>
                <a:cubicBezTo>
                  <a:pt x="3596783" y="1568508"/>
                  <a:pt x="3596783" y="1568508"/>
                  <a:pt x="3582828" y="1554473"/>
                </a:cubicBezTo>
                <a:cubicBezTo>
                  <a:pt x="3582828" y="1554473"/>
                  <a:pt x="3568873" y="1540437"/>
                  <a:pt x="3568873" y="1526402"/>
                </a:cubicBezTo>
                <a:cubicBezTo>
                  <a:pt x="3568873" y="1526402"/>
                  <a:pt x="3568873" y="1526402"/>
                  <a:pt x="3568873" y="1512366"/>
                </a:cubicBezTo>
                <a:cubicBezTo>
                  <a:pt x="3568873" y="1498331"/>
                  <a:pt x="3554918" y="1484295"/>
                  <a:pt x="3540963" y="1484295"/>
                </a:cubicBezTo>
                <a:cubicBezTo>
                  <a:pt x="3540963" y="1470260"/>
                  <a:pt x="3527008" y="1470260"/>
                  <a:pt x="3527008" y="1456224"/>
                </a:cubicBezTo>
                <a:cubicBezTo>
                  <a:pt x="3527008" y="1456224"/>
                  <a:pt x="3527008" y="1456224"/>
                  <a:pt x="3513053" y="1456224"/>
                </a:cubicBezTo>
                <a:cubicBezTo>
                  <a:pt x="3499098" y="1456224"/>
                  <a:pt x="3485143" y="1442189"/>
                  <a:pt x="3485143" y="1414118"/>
                </a:cubicBezTo>
                <a:cubicBezTo>
                  <a:pt x="3485143" y="1414118"/>
                  <a:pt x="3485143" y="1414118"/>
                  <a:pt x="3471188" y="1414118"/>
                </a:cubicBezTo>
                <a:cubicBezTo>
                  <a:pt x="3457233" y="1414118"/>
                  <a:pt x="3457233" y="1400082"/>
                  <a:pt x="3457233" y="1400082"/>
                </a:cubicBezTo>
                <a:cubicBezTo>
                  <a:pt x="3443278" y="1400082"/>
                  <a:pt x="3429323" y="1400082"/>
                  <a:pt x="3429323" y="1414118"/>
                </a:cubicBezTo>
                <a:cubicBezTo>
                  <a:pt x="3429323" y="1414118"/>
                  <a:pt x="3429323" y="1414118"/>
                  <a:pt x="3443278" y="1414118"/>
                </a:cubicBezTo>
                <a:cubicBezTo>
                  <a:pt x="3429323" y="1414118"/>
                  <a:pt x="3429323" y="1428153"/>
                  <a:pt x="3429323" y="1428153"/>
                </a:cubicBezTo>
                <a:cubicBezTo>
                  <a:pt x="3429323" y="1442189"/>
                  <a:pt x="3443278" y="1442189"/>
                  <a:pt x="3443278" y="1442189"/>
                </a:cubicBezTo>
                <a:cubicBezTo>
                  <a:pt x="3457233" y="1456224"/>
                  <a:pt x="3457233" y="1470260"/>
                  <a:pt x="3471188" y="1470260"/>
                </a:cubicBezTo>
                <a:cubicBezTo>
                  <a:pt x="3471188" y="1484295"/>
                  <a:pt x="3471188" y="1498331"/>
                  <a:pt x="3485143" y="1498331"/>
                </a:cubicBezTo>
                <a:cubicBezTo>
                  <a:pt x="3485143" y="1498331"/>
                  <a:pt x="3499098" y="1498331"/>
                  <a:pt x="3499098" y="1498331"/>
                </a:cubicBezTo>
                <a:cubicBezTo>
                  <a:pt x="3499098" y="1498331"/>
                  <a:pt x="3499098" y="1498331"/>
                  <a:pt x="3499098" y="1512366"/>
                </a:cubicBezTo>
                <a:cubicBezTo>
                  <a:pt x="3499098" y="1512366"/>
                  <a:pt x="3513053" y="1512366"/>
                  <a:pt x="3527008" y="1526402"/>
                </a:cubicBezTo>
                <a:cubicBezTo>
                  <a:pt x="3540963" y="1526402"/>
                  <a:pt x="3554918" y="1540437"/>
                  <a:pt x="3554918" y="1554473"/>
                </a:cubicBezTo>
                <a:cubicBezTo>
                  <a:pt x="3540963" y="1554473"/>
                  <a:pt x="3540963" y="1540437"/>
                  <a:pt x="3527008" y="1540437"/>
                </a:cubicBezTo>
                <a:cubicBezTo>
                  <a:pt x="3513053" y="1540437"/>
                  <a:pt x="3513053" y="1540437"/>
                  <a:pt x="3513053" y="1554473"/>
                </a:cubicBezTo>
                <a:cubicBezTo>
                  <a:pt x="3513053" y="1554473"/>
                  <a:pt x="3527008" y="1568508"/>
                  <a:pt x="3527008" y="1568508"/>
                </a:cubicBezTo>
                <a:cubicBezTo>
                  <a:pt x="3527008" y="1582544"/>
                  <a:pt x="3513053" y="1582544"/>
                  <a:pt x="3513053" y="1582544"/>
                </a:cubicBezTo>
                <a:cubicBezTo>
                  <a:pt x="3513053" y="1582544"/>
                  <a:pt x="3513053" y="1596579"/>
                  <a:pt x="3499098" y="1596579"/>
                </a:cubicBezTo>
                <a:cubicBezTo>
                  <a:pt x="3499098" y="1596579"/>
                  <a:pt x="3499098" y="1582544"/>
                  <a:pt x="3499098" y="1568508"/>
                </a:cubicBezTo>
                <a:cubicBezTo>
                  <a:pt x="3499098" y="1568508"/>
                  <a:pt x="3499098" y="1554473"/>
                  <a:pt x="3499098" y="1554473"/>
                </a:cubicBezTo>
                <a:cubicBezTo>
                  <a:pt x="3499098" y="1554473"/>
                  <a:pt x="3485143" y="1540437"/>
                  <a:pt x="3485143" y="1526402"/>
                </a:cubicBezTo>
                <a:cubicBezTo>
                  <a:pt x="3471188" y="1526402"/>
                  <a:pt x="3471188" y="1526402"/>
                  <a:pt x="3471188" y="1526402"/>
                </a:cubicBezTo>
                <a:cubicBezTo>
                  <a:pt x="3443278" y="1512366"/>
                  <a:pt x="3443278" y="1512366"/>
                  <a:pt x="3429323" y="1498331"/>
                </a:cubicBezTo>
                <a:cubicBezTo>
                  <a:pt x="3429323" y="1498331"/>
                  <a:pt x="3415368" y="1484295"/>
                  <a:pt x="3415368" y="1484295"/>
                </a:cubicBezTo>
                <a:cubicBezTo>
                  <a:pt x="3401414" y="1470260"/>
                  <a:pt x="3401414" y="1442189"/>
                  <a:pt x="3373504" y="1442189"/>
                </a:cubicBezTo>
                <a:cubicBezTo>
                  <a:pt x="3359549" y="1442189"/>
                  <a:pt x="3359549" y="1442189"/>
                  <a:pt x="3359549" y="1442189"/>
                </a:cubicBezTo>
                <a:cubicBezTo>
                  <a:pt x="3345594" y="1456224"/>
                  <a:pt x="3331639" y="1470260"/>
                  <a:pt x="3317684" y="1470260"/>
                </a:cubicBezTo>
                <a:cubicBezTo>
                  <a:pt x="3303729" y="1470260"/>
                  <a:pt x="3289774" y="1456224"/>
                  <a:pt x="3275819" y="1456224"/>
                </a:cubicBezTo>
                <a:cubicBezTo>
                  <a:pt x="3275819" y="1456224"/>
                  <a:pt x="3261864" y="1470260"/>
                  <a:pt x="3261864" y="1484295"/>
                </a:cubicBezTo>
                <a:cubicBezTo>
                  <a:pt x="3261864" y="1484295"/>
                  <a:pt x="3261864" y="1484295"/>
                  <a:pt x="3261864" y="1498331"/>
                </a:cubicBezTo>
                <a:cubicBezTo>
                  <a:pt x="3261864" y="1512366"/>
                  <a:pt x="3247909" y="1512366"/>
                  <a:pt x="3233954" y="1526402"/>
                </a:cubicBezTo>
                <a:cubicBezTo>
                  <a:pt x="3219999" y="1526402"/>
                  <a:pt x="3192089" y="1554473"/>
                  <a:pt x="3192089" y="1568508"/>
                </a:cubicBezTo>
                <a:cubicBezTo>
                  <a:pt x="3192089" y="1582544"/>
                  <a:pt x="3206044" y="1582544"/>
                  <a:pt x="3206044" y="1582544"/>
                </a:cubicBezTo>
                <a:cubicBezTo>
                  <a:pt x="3192089" y="1596579"/>
                  <a:pt x="3192089" y="1610615"/>
                  <a:pt x="3178134" y="1610615"/>
                </a:cubicBezTo>
                <a:cubicBezTo>
                  <a:pt x="3164179" y="1610615"/>
                  <a:pt x="3164179" y="1638686"/>
                  <a:pt x="3150224" y="1624650"/>
                </a:cubicBezTo>
                <a:cubicBezTo>
                  <a:pt x="3150224" y="1624650"/>
                  <a:pt x="3136269" y="1638686"/>
                  <a:pt x="3136269" y="1638686"/>
                </a:cubicBezTo>
                <a:cubicBezTo>
                  <a:pt x="3122314" y="1638686"/>
                  <a:pt x="3108359" y="1652721"/>
                  <a:pt x="3094404" y="1652721"/>
                </a:cubicBezTo>
                <a:cubicBezTo>
                  <a:pt x="3080449" y="1652721"/>
                  <a:pt x="3080449" y="1624650"/>
                  <a:pt x="3066494" y="1624650"/>
                </a:cubicBezTo>
                <a:cubicBezTo>
                  <a:pt x="3052540" y="1624650"/>
                  <a:pt x="3052540" y="1624650"/>
                  <a:pt x="3038585" y="1624650"/>
                </a:cubicBezTo>
                <a:cubicBezTo>
                  <a:pt x="3038585" y="1624650"/>
                  <a:pt x="3038585" y="1624650"/>
                  <a:pt x="3038585" y="1582544"/>
                </a:cubicBezTo>
                <a:cubicBezTo>
                  <a:pt x="3024630" y="1582544"/>
                  <a:pt x="3024630" y="1582544"/>
                  <a:pt x="3024630" y="1582544"/>
                </a:cubicBezTo>
                <a:cubicBezTo>
                  <a:pt x="3024630" y="1568508"/>
                  <a:pt x="3024630" y="1568508"/>
                  <a:pt x="3024630" y="1554473"/>
                </a:cubicBezTo>
                <a:cubicBezTo>
                  <a:pt x="3024630" y="1540437"/>
                  <a:pt x="3038585" y="1526402"/>
                  <a:pt x="3038585" y="1498331"/>
                </a:cubicBezTo>
                <a:cubicBezTo>
                  <a:pt x="3038585" y="1498331"/>
                  <a:pt x="3024630" y="1484295"/>
                  <a:pt x="3024630" y="1470260"/>
                </a:cubicBezTo>
                <a:cubicBezTo>
                  <a:pt x="3024630" y="1470260"/>
                  <a:pt x="3052540" y="1456224"/>
                  <a:pt x="3052540" y="1456224"/>
                </a:cubicBezTo>
                <a:cubicBezTo>
                  <a:pt x="3052540" y="1456224"/>
                  <a:pt x="3066494" y="1456224"/>
                  <a:pt x="3066494" y="1456224"/>
                </a:cubicBezTo>
                <a:cubicBezTo>
                  <a:pt x="3066494" y="1456224"/>
                  <a:pt x="3066494" y="1456224"/>
                  <a:pt x="3094404" y="1456224"/>
                </a:cubicBezTo>
                <a:cubicBezTo>
                  <a:pt x="3094404" y="1456224"/>
                  <a:pt x="3108359" y="1456224"/>
                  <a:pt x="3108359" y="1456224"/>
                </a:cubicBezTo>
                <a:cubicBezTo>
                  <a:pt x="3108359" y="1456224"/>
                  <a:pt x="3108359" y="1456224"/>
                  <a:pt x="3136269" y="1456224"/>
                </a:cubicBezTo>
                <a:cubicBezTo>
                  <a:pt x="3150224" y="1456224"/>
                  <a:pt x="3150224" y="1470260"/>
                  <a:pt x="3164179" y="1470260"/>
                </a:cubicBezTo>
                <a:cubicBezTo>
                  <a:pt x="3164179" y="1470260"/>
                  <a:pt x="3178134" y="1456224"/>
                  <a:pt x="3178134" y="1456224"/>
                </a:cubicBezTo>
                <a:cubicBezTo>
                  <a:pt x="3178134" y="1442189"/>
                  <a:pt x="3178134" y="1442189"/>
                  <a:pt x="3178134" y="1428153"/>
                </a:cubicBezTo>
                <a:cubicBezTo>
                  <a:pt x="3178134" y="1428153"/>
                  <a:pt x="3178134" y="1424645"/>
                  <a:pt x="3178134" y="1419381"/>
                </a:cubicBezTo>
                <a:lnTo>
                  <a:pt x="3178134" y="1414118"/>
                </a:lnTo>
                <a:cubicBezTo>
                  <a:pt x="3178134" y="1400082"/>
                  <a:pt x="3192089" y="1400082"/>
                  <a:pt x="3192089" y="1400082"/>
                </a:cubicBezTo>
                <a:cubicBezTo>
                  <a:pt x="3192089" y="1386047"/>
                  <a:pt x="3178134" y="1386047"/>
                  <a:pt x="3178134" y="1386047"/>
                </a:cubicBezTo>
                <a:cubicBezTo>
                  <a:pt x="3164179" y="1386047"/>
                  <a:pt x="3164179" y="1372011"/>
                  <a:pt x="3164179" y="1357976"/>
                </a:cubicBezTo>
                <a:cubicBezTo>
                  <a:pt x="3164179" y="1357976"/>
                  <a:pt x="3164179" y="1357976"/>
                  <a:pt x="3150224" y="1357976"/>
                </a:cubicBezTo>
                <a:cubicBezTo>
                  <a:pt x="3150224" y="1343940"/>
                  <a:pt x="3122314" y="1343940"/>
                  <a:pt x="3122314" y="1329905"/>
                </a:cubicBezTo>
                <a:cubicBezTo>
                  <a:pt x="3108359" y="1329905"/>
                  <a:pt x="3108359" y="1329905"/>
                  <a:pt x="3108359" y="1329905"/>
                </a:cubicBezTo>
                <a:cubicBezTo>
                  <a:pt x="3108359" y="1315870"/>
                  <a:pt x="3136269" y="1315870"/>
                  <a:pt x="3136269" y="1315870"/>
                </a:cubicBezTo>
                <a:cubicBezTo>
                  <a:pt x="3136269" y="1315870"/>
                  <a:pt x="3150224" y="1329905"/>
                  <a:pt x="3164179" y="1329905"/>
                </a:cubicBezTo>
                <a:cubicBezTo>
                  <a:pt x="3164179" y="1329905"/>
                  <a:pt x="3178134" y="1315870"/>
                  <a:pt x="3178134" y="1315870"/>
                </a:cubicBezTo>
                <a:cubicBezTo>
                  <a:pt x="3164179" y="1315870"/>
                  <a:pt x="3178134" y="1301834"/>
                  <a:pt x="3164179" y="1301834"/>
                </a:cubicBezTo>
                <a:cubicBezTo>
                  <a:pt x="3164179" y="1301834"/>
                  <a:pt x="3164179" y="1301834"/>
                  <a:pt x="3164179" y="1287799"/>
                </a:cubicBezTo>
                <a:cubicBezTo>
                  <a:pt x="3164179" y="1287799"/>
                  <a:pt x="3164179" y="1287799"/>
                  <a:pt x="3178134" y="1287799"/>
                </a:cubicBezTo>
                <a:cubicBezTo>
                  <a:pt x="3178134" y="1301834"/>
                  <a:pt x="3192089" y="1301834"/>
                  <a:pt x="3192089" y="1301834"/>
                </a:cubicBezTo>
                <a:cubicBezTo>
                  <a:pt x="3206044" y="1301834"/>
                  <a:pt x="3206044" y="1301834"/>
                  <a:pt x="3206044" y="1287799"/>
                </a:cubicBezTo>
                <a:cubicBezTo>
                  <a:pt x="3233954" y="1287799"/>
                  <a:pt x="3233954" y="1273763"/>
                  <a:pt x="3233954" y="1259728"/>
                </a:cubicBezTo>
                <a:cubicBezTo>
                  <a:pt x="3247909" y="1259728"/>
                  <a:pt x="3247909" y="1259728"/>
                  <a:pt x="3247909" y="1259728"/>
                </a:cubicBezTo>
                <a:cubicBezTo>
                  <a:pt x="3247909" y="1259728"/>
                  <a:pt x="3275819" y="1245692"/>
                  <a:pt x="3275819" y="1245692"/>
                </a:cubicBezTo>
                <a:cubicBezTo>
                  <a:pt x="3289774" y="1231657"/>
                  <a:pt x="3289774" y="1217621"/>
                  <a:pt x="3289774" y="1217621"/>
                </a:cubicBezTo>
                <a:cubicBezTo>
                  <a:pt x="3289774" y="1217621"/>
                  <a:pt x="3289774" y="1203586"/>
                  <a:pt x="3289774" y="1203586"/>
                </a:cubicBezTo>
                <a:cubicBezTo>
                  <a:pt x="3303729" y="1189550"/>
                  <a:pt x="3317684" y="1189550"/>
                  <a:pt x="3331639" y="1189550"/>
                </a:cubicBezTo>
                <a:cubicBezTo>
                  <a:pt x="3331639" y="1189550"/>
                  <a:pt x="3345594" y="1175515"/>
                  <a:pt x="3345594" y="1175515"/>
                </a:cubicBezTo>
                <a:cubicBezTo>
                  <a:pt x="3345594" y="1175515"/>
                  <a:pt x="3345594" y="1175515"/>
                  <a:pt x="3359549" y="1175515"/>
                </a:cubicBezTo>
                <a:cubicBezTo>
                  <a:pt x="3359549" y="1175515"/>
                  <a:pt x="3373504" y="1175515"/>
                  <a:pt x="3373504" y="1161479"/>
                </a:cubicBezTo>
                <a:cubicBezTo>
                  <a:pt x="3373504" y="1161479"/>
                  <a:pt x="3373504" y="1147444"/>
                  <a:pt x="3373504" y="1147444"/>
                </a:cubicBezTo>
                <a:cubicBezTo>
                  <a:pt x="3359549" y="1119373"/>
                  <a:pt x="3359549" y="1119373"/>
                  <a:pt x="3359549" y="1105337"/>
                </a:cubicBezTo>
                <a:cubicBezTo>
                  <a:pt x="3359549" y="1063231"/>
                  <a:pt x="3387459" y="1063231"/>
                  <a:pt x="3401414" y="1049195"/>
                </a:cubicBezTo>
                <a:cubicBezTo>
                  <a:pt x="3401414" y="1049195"/>
                  <a:pt x="3401414" y="1049195"/>
                  <a:pt x="3401414" y="1063231"/>
                </a:cubicBezTo>
                <a:cubicBezTo>
                  <a:pt x="3387459" y="1077266"/>
                  <a:pt x="3387459" y="1077266"/>
                  <a:pt x="3387459" y="1077266"/>
                </a:cubicBezTo>
                <a:cubicBezTo>
                  <a:pt x="3387459" y="1091302"/>
                  <a:pt x="3401414" y="1091302"/>
                  <a:pt x="3401414" y="1091302"/>
                </a:cubicBezTo>
                <a:cubicBezTo>
                  <a:pt x="3401414" y="1105337"/>
                  <a:pt x="3401414" y="1105337"/>
                  <a:pt x="3401414" y="1105337"/>
                </a:cubicBezTo>
                <a:cubicBezTo>
                  <a:pt x="3394437" y="1105337"/>
                  <a:pt x="3390948" y="1108846"/>
                  <a:pt x="3389203" y="1114109"/>
                </a:cubicBezTo>
                <a:lnTo>
                  <a:pt x="3388541" y="1121442"/>
                </a:lnTo>
                <a:lnTo>
                  <a:pt x="3389645" y="1121442"/>
                </a:lnTo>
                <a:cubicBezTo>
                  <a:pt x="3391480" y="1121442"/>
                  <a:pt x="3395149" y="1121442"/>
                  <a:pt x="3402488" y="1121442"/>
                </a:cubicBezTo>
                <a:cubicBezTo>
                  <a:pt x="3402488" y="1136120"/>
                  <a:pt x="3417167" y="1136120"/>
                  <a:pt x="3417167" y="1136120"/>
                </a:cubicBezTo>
                <a:cubicBezTo>
                  <a:pt x="3417167" y="1150799"/>
                  <a:pt x="3402488" y="1136120"/>
                  <a:pt x="3402488" y="1150799"/>
                </a:cubicBezTo>
                <a:cubicBezTo>
                  <a:pt x="3402488" y="1150799"/>
                  <a:pt x="3402488" y="1150799"/>
                  <a:pt x="3402488" y="1136120"/>
                </a:cubicBezTo>
                <a:cubicBezTo>
                  <a:pt x="3402488" y="1136120"/>
                  <a:pt x="3387810" y="1136120"/>
                  <a:pt x="3387810" y="1136120"/>
                </a:cubicBezTo>
                <a:cubicBezTo>
                  <a:pt x="3387810" y="1136120"/>
                  <a:pt x="3387810" y="1136120"/>
                  <a:pt x="3387810" y="1134286"/>
                </a:cubicBezTo>
                <a:lnTo>
                  <a:pt x="3387810" y="1129525"/>
                </a:lnTo>
                <a:lnTo>
                  <a:pt x="3387459" y="1133408"/>
                </a:lnTo>
                <a:cubicBezTo>
                  <a:pt x="3387459" y="1133408"/>
                  <a:pt x="3387459" y="1147444"/>
                  <a:pt x="3387459" y="1147444"/>
                </a:cubicBezTo>
                <a:cubicBezTo>
                  <a:pt x="3401414" y="1147444"/>
                  <a:pt x="3401414" y="1161479"/>
                  <a:pt x="3401414" y="1161479"/>
                </a:cubicBezTo>
                <a:cubicBezTo>
                  <a:pt x="3415368" y="1161479"/>
                  <a:pt x="3415368" y="1161479"/>
                  <a:pt x="3415368" y="1161479"/>
                </a:cubicBezTo>
                <a:cubicBezTo>
                  <a:pt x="3429323" y="1161479"/>
                  <a:pt x="3443278" y="1147444"/>
                  <a:pt x="3457233" y="1147444"/>
                </a:cubicBezTo>
                <a:cubicBezTo>
                  <a:pt x="3457233" y="1161479"/>
                  <a:pt x="3457233" y="1161479"/>
                  <a:pt x="3457233" y="1161479"/>
                </a:cubicBezTo>
                <a:cubicBezTo>
                  <a:pt x="3457233" y="1161479"/>
                  <a:pt x="3471188" y="1175515"/>
                  <a:pt x="3471188" y="1175515"/>
                </a:cubicBezTo>
                <a:cubicBezTo>
                  <a:pt x="3471188" y="1175515"/>
                  <a:pt x="3471188" y="1161479"/>
                  <a:pt x="3471188" y="1161479"/>
                </a:cubicBezTo>
                <a:cubicBezTo>
                  <a:pt x="3485143" y="1161479"/>
                  <a:pt x="3499098" y="1161479"/>
                  <a:pt x="3513053" y="1147444"/>
                </a:cubicBezTo>
                <a:cubicBezTo>
                  <a:pt x="3513053" y="1147444"/>
                  <a:pt x="3527008" y="1133408"/>
                  <a:pt x="3527008" y="1133408"/>
                </a:cubicBezTo>
                <a:cubicBezTo>
                  <a:pt x="3540963" y="1133408"/>
                  <a:pt x="3554918" y="1147444"/>
                  <a:pt x="3554918" y="1147444"/>
                </a:cubicBezTo>
                <a:cubicBezTo>
                  <a:pt x="3554918" y="1147444"/>
                  <a:pt x="3568873" y="1147444"/>
                  <a:pt x="3582828" y="1147444"/>
                </a:cubicBezTo>
                <a:cubicBezTo>
                  <a:pt x="3582828" y="1119373"/>
                  <a:pt x="3596783" y="1133408"/>
                  <a:pt x="3596783" y="1091302"/>
                </a:cubicBezTo>
                <a:cubicBezTo>
                  <a:pt x="3596783" y="1077266"/>
                  <a:pt x="3610738" y="1049195"/>
                  <a:pt x="3624693" y="1049195"/>
                </a:cubicBezTo>
                <a:cubicBezTo>
                  <a:pt x="3638648" y="1049195"/>
                  <a:pt x="3638648" y="1063231"/>
                  <a:pt x="3652603" y="1063231"/>
                </a:cubicBezTo>
                <a:cubicBezTo>
                  <a:pt x="3663069" y="1063231"/>
                  <a:pt x="3673535" y="1055336"/>
                  <a:pt x="3660453" y="1039546"/>
                </a:cubicBezTo>
                <a:lnTo>
                  <a:pt x="3640281" y="1022504"/>
                </a:lnTo>
                <a:lnTo>
                  <a:pt x="3640281" y="1022729"/>
                </a:lnTo>
                <a:cubicBezTo>
                  <a:pt x="3640281" y="1024563"/>
                  <a:pt x="3640281" y="1024563"/>
                  <a:pt x="3640281" y="1024563"/>
                </a:cubicBezTo>
                <a:cubicBezTo>
                  <a:pt x="3640281" y="1024563"/>
                  <a:pt x="3640281" y="1024563"/>
                  <a:pt x="3640281" y="1039242"/>
                </a:cubicBezTo>
                <a:cubicBezTo>
                  <a:pt x="3640281" y="1039242"/>
                  <a:pt x="3625602" y="1039242"/>
                  <a:pt x="3625602" y="1039242"/>
                </a:cubicBezTo>
                <a:cubicBezTo>
                  <a:pt x="3610924" y="1039242"/>
                  <a:pt x="3610924" y="1039242"/>
                  <a:pt x="3610924" y="1024563"/>
                </a:cubicBezTo>
                <a:cubicBezTo>
                  <a:pt x="3625602" y="1024563"/>
                  <a:pt x="3625602" y="1024563"/>
                  <a:pt x="3625602" y="1024563"/>
                </a:cubicBezTo>
                <a:cubicBezTo>
                  <a:pt x="3625602" y="1024563"/>
                  <a:pt x="3625602" y="1024563"/>
                  <a:pt x="3625602" y="1009885"/>
                </a:cubicBezTo>
                <a:cubicBezTo>
                  <a:pt x="3640281" y="1009885"/>
                  <a:pt x="3640281" y="1009885"/>
                  <a:pt x="3640281" y="1009885"/>
                </a:cubicBezTo>
                <a:lnTo>
                  <a:pt x="3640281" y="1019117"/>
                </a:lnTo>
                <a:lnTo>
                  <a:pt x="3654347" y="1001825"/>
                </a:lnTo>
                <a:cubicBezTo>
                  <a:pt x="3663069" y="996562"/>
                  <a:pt x="3673535" y="993053"/>
                  <a:pt x="3680513" y="993053"/>
                </a:cubicBezTo>
                <a:cubicBezTo>
                  <a:pt x="3694468" y="993053"/>
                  <a:pt x="3708423" y="993053"/>
                  <a:pt x="3722378" y="993053"/>
                </a:cubicBezTo>
                <a:cubicBezTo>
                  <a:pt x="3722378" y="993053"/>
                  <a:pt x="3750288" y="979018"/>
                  <a:pt x="3750288" y="979018"/>
                </a:cubicBezTo>
                <a:cubicBezTo>
                  <a:pt x="3750288" y="964982"/>
                  <a:pt x="3736333" y="964982"/>
                  <a:pt x="3736333" y="950947"/>
                </a:cubicBezTo>
                <a:cubicBezTo>
                  <a:pt x="3736333" y="964982"/>
                  <a:pt x="3694468" y="964982"/>
                  <a:pt x="3680513" y="964982"/>
                </a:cubicBezTo>
                <a:cubicBezTo>
                  <a:pt x="3680513" y="964982"/>
                  <a:pt x="3652603" y="979018"/>
                  <a:pt x="3652603" y="979018"/>
                </a:cubicBezTo>
                <a:cubicBezTo>
                  <a:pt x="3638648" y="979018"/>
                  <a:pt x="3638648" y="979018"/>
                  <a:pt x="3638648" y="964982"/>
                </a:cubicBezTo>
                <a:cubicBezTo>
                  <a:pt x="3624693" y="964982"/>
                  <a:pt x="3596783" y="950947"/>
                  <a:pt x="3596783" y="936911"/>
                </a:cubicBezTo>
                <a:cubicBezTo>
                  <a:pt x="3596783" y="936911"/>
                  <a:pt x="3610738" y="922876"/>
                  <a:pt x="3610738" y="922876"/>
                </a:cubicBezTo>
                <a:cubicBezTo>
                  <a:pt x="3610738" y="922876"/>
                  <a:pt x="3596783" y="908840"/>
                  <a:pt x="3596783" y="894805"/>
                </a:cubicBezTo>
                <a:cubicBezTo>
                  <a:pt x="3596783" y="894805"/>
                  <a:pt x="3596783" y="880770"/>
                  <a:pt x="3596783" y="880770"/>
                </a:cubicBezTo>
                <a:cubicBezTo>
                  <a:pt x="3624693" y="880770"/>
                  <a:pt x="3638648" y="838663"/>
                  <a:pt x="3666558" y="824628"/>
                </a:cubicBezTo>
                <a:cubicBezTo>
                  <a:pt x="3666558" y="824628"/>
                  <a:pt x="3680513" y="824628"/>
                  <a:pt x="3680513" y="810592"/>
                </a:cubicBezTo>
                <a:cubicBezTo>
                  <a:pt x="3680513" y="782521"/>
                  <a:pt x="3666558" y="782521"/>
                  <a:pt x="3652603" y="782521"/>
                </a:cubicBezTo>
                <a:cubicBezTo>
                  <a:pt x="3624693" y="782521"/>
                  <a:pt x="3610738" y="796557"/>
                  <a:pt x="3610738" y="810592"/>
                </a:cubicBezTo>
                <a:cubicBezTo>
                  <a:pt x="3610738" y="824628"/>
                  <a:pt x="3610738" y="824628"/>
                  <a:pt x="3610738" y="824628"/>
                </a:cubicBezTo>
                <a:cubicBezTo>
                  <a:pt x="3610738" y="852699"/>
                  <a:pt x="3568873" y="866734"/>
                  <a:pt x="3554918" y="866734"/>
                </a:cubicBezTo>
                <a:cubicBezTo>
                  <a:pt x="3554918" y="880770"/>
                  <a:pt x="3540963" y="880770"/>
                  <a:pt x="3527008" y="894805"/>
                </a:cubicBezTo>
                <a:cubicBezTo>
                  <a:pt x="3527008" y="908840"/>
                  <a:pt x="3527008" y="922876"/>
                  <a:pt x="3527008" y="922876"/>
                </a:cubicBezTo>
                <a:cubicBezTo>
                  <a:pt x="3527008" y="922876"/>
                  <a:pt x="3527008" y="922876"/>
                  <a:pt x="3527008" y="936911"/>
                </a:cubicBezTo>
                <a:cubicBezTo>
                  <a:pt x="3527008" y="936911"/>
                  <a:pt x="3527008" y="950947"/>
                  <a:pt x="3527008" y="950947"/>
                </a:cubicBezTo>
                <a:cubicBezTo>
                  <a:pt x="3540963" y="950947"/>
                  <a:pt x="3554918" y="964982"/>
                  <a:pt x="3554918" y="979018"/>
                </a:cubicBezTo>
                <a:cubicBezTo>
                  <a:pt x="3554918" y="993053"/>
                  <a:pt x="3540963" y="1021124"/>
                  <a:pt x="3527008" y="1021124"/>
                </a:cubicBezTo>
                <a:cubicBezTo>
                  <a:pt x="3513053" y="1021124"/>
                  <a:pt x="3513053" y="1035160"/>
                  <a:pt x="3513053" y="1049195"/>
                </a:cubicBezTo>
                <a:cubicBezTo>
                  <a:pt x="3513053" y="1063231"/>
                  <a:pt x="3513053" y="1063231"/>
                  <a:pt x="3527008" y="1063231"/>
                </a:cubicBezTo>
                <a:cubicBezTo>
                  <a:pt x="3527008" y="1091302"/>
                  <a:pt x="3499098" y="1091302"/>
                  <a:pt x="3499098" y="1105337"/>
                </a:cubicBezTo>
                <a:cubicBezTo>
                  <a:pt x="3499098" y="1105337"/>
                  <a:pt x="3499098" y="1105337"/>
                  <a:pt x="3485143" y="1105337"/>
                </a:cubicBezTo>
                <a:cubicBezTo>
                  <a:pt x="3471188" y="1105337"/>
                  <a:pt x="3471188" y="1119373"/>
                  <a:pt x="3457233" y="1119373"/>
                </a:cubicBezTo>
                <a:cubicBezTo>
                  <a:pt x="3453744" y="1119373"/>
                  <a:pt x="3451128" y="1117618"/>
                  <a:pt x="3449165" y="1114987"/>
                </a:cubicBezTo>
                <a:lnTo>
                  <a:pt x="3445070" y="1105449"/>
                </a:lnTo>
                <a:lnTo>
                  <a:pt x="3446524" y="1121441"/>
                </a:lnTo>
                <a:cubicBezTo>
                  <a:pt x="3442855" y="1121441"/>
                  <a:pt x="3440102" y="1123276"/>
                  <a:pt x="3437809" y="1126028"/>
                </a:cubicBezTo>
                <a:lnTo>
                  <a:pt x="3431846" y="1136119"/>
                </a:lnTo>
                <a:lnTo>
                  <a:pt x="3419002" y="1128780"/>
                </a:lnTo>
                <a:cubicBezTo>
                  <a:pt x="3417167" y="1125111"/>
                  <a:pt x="3417167" y="1121441"/>
                  <a:pt x="3417167" y="1121441"/>
                </a:cubicBezTo>
                <a:cubicBezTo>
                  <a:pt x="3417167" y="1121441"/>
                  <a:pt x="3417167" y="1092084"/>
                  <a:pt x="3431846" y="1092084"/>
                </a:cubicBezTo>
                <a:lnTo>
                  <a:pt x="3444337" y="1101007"/>
                </a:lnTo>
                <a:lnTo>
                  <a:pt x="3443496" y="1095688"/>
                </a:lnTo>
                <a:cubicBezTo>
                  <a:pt x="3443278" y="1093056"/>
                  <a:pt x="3443278" y="1091302"/>
                  <a:pt x="3443278" y="1091302"/>
                </a:cubicBezTo>
                <a:cubicBezTo>
                  <a:pt x="3443278" y="1091302"/>
                  <a:pt x="3443278" y="1091302"/>
                  <a:pt x="3443278" y="1077266"/>
                </a:cubicBezTo>
                <a:cubicBezTo>
                  <a:pt x="3429323" y="1063231"/>
                  <a:pt x="3429323" y="1063231"/>
                  <a:pt x="3429323" y="1049195"/>
                </a:cubicBezTo>
                <a:cubicBezTo>
                  <a:pt x="3415368" y="1035160"/>
                  <a:pt x="3415368" y="1035160"/>
                  <a:pt x="3415368" y="1021124"/>
                </a:cubicBezTo>
                <a:cubicBezTo>
                  <a:pt x="3415368" y="1007089"/>
                  <a:pt x="3415368" y="1007089"/>
                  <a:pt x="3415368" y="1007089"/>
                </a:cubicBezTo>
                <a:cubicBezTo>
                  <a:pt x="3401414" y="993053"/>
                  <a:pt x="3401414" y="993053"/>
                  <a:pt x="3401414" y="979018"/>
                </a:cubicBezTo>
                <a:cubicBezTo>
                  <a:pt x="3387459" y="1007089"/>
                  <a:pt x="3359549" y="1035160"/>
                  <a:pt x="3331639" y="1035160"/>
                </a:cubicBezTo>
                <a:cubicBezTo>
                  <a:pt x="3331639" y="1035160"/>
                  <a:pt x="3303729" y="1021124"/>
                  <a:pt x="3303729" y="1021124"/>
                </a:cubicBezTo>
                <a:cubicBezTo>
                  <a:pt x="3303729" y="1007089"/>
                  <a:pt x="3317684" y="1007089"/>
                  <a:pt x="3317684" y="1007089"/>
                </a:cubicBezTo>
                <a:cubicBezTo>
                  <a:pt x="3317684" y="1007089"/>
                  <a:pt x="3317684" y="1007089"/>
                  <a:pt x="3317684" y="993053"/>
                </a:cubicBezTo>
                <a:cubicBezTo>
                  <a:pt x="3303729" y="993053"/>
                  <a:pt x="3303729" y="993053"/>
                  <a:pt x="3303729" y="993053"/>
                </a:cubicBezTo>
                <a:cubicBezTo>
                  <a:pt x="3303729" y="993053"/>
                  <a:pt x="3303729" y="979018"/>
                  <a:pt x="3303729" y="979018"/>
                </a:cubicBezTo>
                <a:cubicBezTo>
                  <a:pt x="3303729" y="964982"/>
                  <a:pt x="3303729" y="950947"/>
                  <a:pt x="3303729" y="922876"/>
                </a:cubicBezTo>
                <a:cubicBezTo>
                  <a:pt x="3303729" y="908840"/>
                  <a:pt x="3303729" y="908840"/>
                  <a:pt x="3317684" y="908840"/>
                </a:cubicBezTo>
                <a:cubicBezTo>
                  <a:pt x="3317684" y="894805"/>
                  <a:pt x="3331639" y="880770"/>
                  <a:pt x="3345594" y="880770"/>
                </a:cubicBezTo>
                <a:cubicBezTo>
                  <a:pt x="3359549" y="880770"/>
                  <a:pt x="3359549" y="852699"/>
                  <a:pt x="3387459" y="866734"/>
                </a:cubicBezTo>
                <a:cubicBezTo>
                  <a:pt x="3373504" y="852699"/>
                  <a:pt x="3373504" y="852699"/>
                  <a:pt x="3373504" y="852699"/>
                </a:cubicBezTo>
                <a:cubicBezTo>
                  <a:pt x="3401414" y="852699"/>
                  <a:pt x="3401414" y="824628"/>
                  <a:pt x="3429323" y="796557"/>
                </a:cubicBezTo>
                <a:cubicBezTo>
                  <a:pt x="3429323" y="796557"/>
                  <a:pt x="3429323" y="768486"/>
                  <a:pt x="3443278" y="768486"/>
                </a:cubicBezTo>
                <a:cubicBezTo>
                  <a:pt x="3443278" y="768486"/>
                  <a:pt x="3443278" y="754450"/>
                  <a:pt x="3443278" y="754450"/>
                </a:cubicBezTo>
                <a:cubicBezTo>
                  <a:pt x="3457233" y="740415"/>
                  <a:pt x="3471188" y="726379"/>
                  <a:pt x="3485143" y="726379"/>
                </a:cubicBezTo>
                <a:cubicBezTo>
                  <a:pt x="3492121" y="719361"/>
                  <a:pt x="3499098" y="712344"/>
                  <a:pt x="3504331" y="703572"/>
                </a:cubicBezTo>
                <a:lnTo>
                  <a:pt x="3511430" y="676439"/>
                </a:lnTo>
                <a:lnTo>
                  <a:pt x="3513053" y="677255"/>
                </a:lnTo>
                <a:cubicBezTo>
                  <a:pt x="3516542" y="680764"/>
                  <a:pt x="3520031" y="684273"/>
                  <a:pt x="3527008" y="684273"/>
                </a:cubicBezTo>
                <a:cubicBezTo>
                  <a:pt x="3527008" y="684273"/>
                  <a:pt x="3540963" y="656202"/>
                  <a:pt x="3540963" y="656202"/>
                </a:cubicBezTo>
                <a:cubicBezTo>
                  <a:pt x="3527008" y="656202"/>
                  <a:pt x="3527008" y="656202"/>
                  <a:pt x="3527008" y="656202"/>
                </a:cubicBezTo>
                <a:cubicBezTo>
                  <a:pt x="3527008" y="656202"/>
                  <a:pt x="3540963" y="642166"/>
                  <a:pt x="3540963" y="642166"/>
                </a:cubicBezTo>
                <a:cubicBezTo>
                  <a:pt x="3540963" y="642166"/>
                  <a:pt x="3554918" y="642166"/>
                  <a:pt x="3554918" y="642166"/>
                </a:cubicBezTo>
                <a:cubicBezTo>
                  <a:pt x="3554918" y="628131"/>
                  <a:pt x="3568873" y="628131"/>
                  <a:pt x="3582828" y="628131"/>
                </a:cubicBezTo>
                <a:cubicBezTo>
                  <a:pt x="3582828" y="628131"/>
                  <a:pt x="3582828" y="628131"/>
                  <a:pt x="3582828" y="642166"/>
                </a:cubicBezTo>
                <a:cubicBezTo>
                  <a:pt x="3582828" y="642166"/>
                  <a:pt x="3582828" y="614095"/>
                  <a:pt x="3596783" y="614095"/>
                </a:cubicBezTo>
                <a:cubicBezTo>
                  <a:pt x="3596783" y="614095"/>
                  <a:pt x="3596783" y="614095"/>
                  <a:pt x="3596783" y="628131"/>
                </a:cubicBezTo>
                <a:cubicBezTo>
                  <a:pt x="3610738" y="614095"/>
                  <a:pt x="3624693" y="614095"/>
                  <a:pt x="3638648" y="614095"/>
                </a:cubicBezTo>
                <a:cubicBezTo>
                  <a:pt x="3624693" y="614095"/>
                  <a:pt x="3624693" y="600060"/>
                  <a:pt x="3624693" y="600060"/>
                </a:cubicBezTo>
                <a:cubicBezTo>
                  <a:pt x="3624693" y="600060"/>
                  <a:pt x="3638648" y="600060"/>
                  <a:pt x="3638648" y="586024"/>
                </a:cubicBezTo>
                <a:cubicBezTo>
                  <a:pt x="3638648" y="600060"/>
                  <a:pt x="3652603" y="600060"/>
                  <a:pt x="3652603" y="600060"/>
                </a:cubicBezTo>
                <a:cubicBezTo>
                  <a:pt x="3666558" y="600060"/>
                  <a:pt x="3694468" y="586024"/>
                  <a:pt x="3694468" y="586024"/>
                </a:cubicBezTo>
                <a:cubicBezTo>
                  <a:pt x="3694468" y="600060"/>
                  <a:pt x="3680513" y="600060"/>
                  <a:pt x="3680513" y="614095"/>
                </a:cubicBezTo>
                <a:cubicBezTo>
                  <a:pt x="3694468" y="614095"/>
                  <a:pt x="3694468" y="600060"/>
                  <a:pt x="3708423" y="600060"/>
                </a:cubicBezTo>
                <a:cubicBezTo>
                  <a:pt x="3722378" y="600060"/>
                  <a:pt x="3722378" y="600060"/>
                  <a:pt x="3736333" y="586024"/>
                </a:cubicBezTo>
                <a:cubicBezTo>
                  <a:pt x="3736333" y="600060"/>
                  <a:pt x="3736333" y="600060"/>
                  <a:pt x="3736333" y="600060"/>
                </a:cubicBezTo>
                <a:cubicBezTo>
                  <a:pt x="3736333" y="600060"/>
                  <a:pt x="3750288" y="586024"/>
                  <a:pt x="3750288" y="586024"/>
                </a:cubicBezTo>
                <a:cubicBezTo>
                  <a:pt x="3750288" y="586024"/>
                  <a:pt x="3764242" y="600060"/>
                  <a:pt x="3778198" y="600060"/>
                </a:cubicBezTo>
                <a:cubicBezTo>
                  <a:pt x="3764242" y="628131"/>
                  <a:pt x="3764242" y="614095"/>
                  <a:pt x="3750288" y="628131"/>
                </a:cubicBezTo>
                <a:cubicBezTo>
                  <a:pt x="3750288" y="628131"/>
                  <a:pt x="3764242" y="628131"/>
                  <a:pt x="3764242" y="628131"/>
                </a:cubicBezTo>
                <a:cubicBezTo>
                  <a:pt x="3764242" y="628131"/>
                  <a:pt x="3778198" y="642166"/>
                  <a:pt x="3778198" y="642166"/>
                </a:cubicBezTo>
                <a:cubicBezTo>
                  <a:pt x="3792152" y="628131"/>
                  <a:pt x="3792152" y="642166"/>
                  <a:pt x="3792152" y="642166"/>
                </a:cubicBezTo>
                <a:cubicBezTo>
                  <a:pt x="3820062" y="642166"/>
                  <a:pt x="3889837" y="684273"/>
                  <a:pt x="3931702" y="684273"/>
                </a:cubicBezTo>
                <a:cubicBezTo>
                  <a:pt x="4043342" y="726379"/>
                  <a:pt x="3959612" y="782521"/>
                  <a:pt x="3931702" y="768486"/>
                </a:cubicBezTo>
                <a:cubicBezTo>
                  <a:pt x="3903792" y="768486"/>
                  <a:pt x="3889837" y="768486"/>
                  <a:pt x="3861927" y="768486"/>
                </a:cubicBezTo>
                <a:cubicBezTo>
                  <a:pt x="3861927" y="782521"/>
                  <a:pt x="3861927" y="838663"/>
                  <a:pt x="3903792" y="838663"/>
                </a:cubicBezTo>
                <a:cubicBezTo>
                  <a:pt x="3903792" y="838663"/>
                  <a:pt x="3903792" y="838663"/>
                  <a:pt x="3903792" y="810592"/>
                </a:cubicBezTo>
                <a:cubicBezTo>
                  <a:pt x="3973567" y="838663"/>
                  <a:pt x="3973567" y="768486"/>
                  <a:pt x="3987522" y="768486"/>
                </a:cubicBezTo>
                <a:cubicBezTo>
                  <a:pt x="4015432" y="754450"/>
                  <a:pt x="4043342" y="782521"/>
                  <a:pt x="4043342" y="754450"/>
                </a:cubicBezTo>
                <a:cubicBezTo>
                  <a:pt x="4043342" y="740415"/>
                  <a:pt x="4029387" y="740415"/>
                  <a:pt x="4029387" y="726379"/>
                </a:cubicBezTo>
                <a:cubicBezTo>
                  <a:pt x="4057297" y="628131"/>
                  <a:pt x="4071252" y="698308"/>
                  <a:pt x="4071252" y="726379"/>
                </a:cubicBezTo>
                <a:cubicBezTo>
                  <a:pt x="4071252" y="726379"/>
                  <a:pt x="4071252" y="740415"/>
                  <a:pt x="4085207" y="740415"/>
                </a:cubicBezTo>
                <a:cubicBezTo>
                  <a:pt x="4113116" y="740415"/>
                  <a:pt x="4210801" y="642166"/>
                  <a:pt x="4224756" y="684273"/>
                </a:cubicBezTo>
                <a:cubicBezTo>
                  <a:pt x="4252666" y="698308"/>
                  <a:pt x="4294531" y="670237"/>
                  <a:pt x="4322441" y="670237"/>
                </a:cubicBezTo>
                <a:cubicBezTo>
                  <a:pt x="4336396" y="670237"/>
                  <a:pt x="4350351" y="712344"/>
                  <a:pt x="4350351" y="656202"/>
                </a:cubicBezTo>
                <a:cubicBezTo>
                  <a:pt x="4350351" y="656202"/>
                  <a:pt x="4322441" y="614095"/>
                  <a:pt x="4420126" y="642166"/>
                </a:cubicBezTo>
                <a:cubicBezTo>
                  <a:pt x="4448036" y="656202"/>
                  <a:pt x="4545720" y="726379"/>
                  <a:pt x="4503856" y="656202"/>
                </a:cubicBezTo>
                <a:cubicBezTo>
                  <a:pt x="4489900" y="642166"/>
                  <a:pt x="4475946" y="614095"/>
                  <a:pt x="4475946" y="586024"/>
                </a:cubicBezTo>
                <a:cubicBezTo>
                  <a:pt x="4475946" y="557953"/>
                  <a:pt x="4531765" y="501811"/>
                  <a:pt x="4559675" y="515847"/>
                </a:cubicBezTo>
                <a:cubicBezTo>
                  <a:pt x="4615495" y="515847"/>
                  <a:pt x="4573630" y="529882"/>
                  <a:pt x="4573630" y="557953"/>
                </a:cubicBezTo>
                <a:cubicBezTo>
                  <a:pt x="4573630" y="586024"/>
                  <a:pt x="4587585" y="698308"/>
                  <a:pt x="4615495" y="698308"/>
                </a:cubicBezTo>
                <a:cubicBezTo>
                  <a:pt x="4643405" y="698308"/>
                  <a:pt x="4601540" y="642166"/>
                  <a:pt x="4615495" y="628131"/>
                </a:cubicBezTo>
                <a:cubicBezTo>
                  <a:pt x="4629450" y="600060"/>
                  <a:pt x="4601540" y="571988"/>
                  <a:pt x="4601540" y="557953"/>
                </a:cubicBezTo>
                <a:cubicBezTo>
                  <a:pt x="4615495" y="543918"/>
                  <a:pt x="4629450" y="529882"/>
                  <a:pt x="4629450" y="515847"/>
                </a:cubicBezTo>
                <a:cubicBezTo>
                  <a:pt x="4643405" y="515847"/>
                  <a:pt x="4643405" y="586024"/>
                  <a:pt x="4671315" y="529882"/>
                </a:cubicBezTo>
                <a:cubicBezTo>
                  <a:pt x="4727135" y="529882"/>
                  <a:pt x="4727135" y="543918"/>
                  <a:pt x="4741090" y="529882"/>
                </a:cubicBezTo>
                <a:cubicBezTo>
                  <a:pt x="4741090" y="515847"/>
                  <a:pt x="4727135" y="515847"/>
                  <a:pt x="4727135" y="501811"/>
                </a:cubicBezTo>
                <a:cubicBezTo>
                  <a:pt x="4727135" y="459705"/>
                  <a:pt x="4810865" y="473740"/>
                  <a:pt x="4838774" y="473740"/>
                </a:cubicBezTo>
                <a:cubicBezTo>
                  <a:pt x="4852730" y="473740"/>
                  <a:pt x="4852730" y="431634"/>
                  <a:pt x="4866684" y="431634"/>
                </a:cubicBezTo>
                <a:cubicBezTo>
                  <a:pt x="4922504" y="375492"/>
                  <a:pt x="5006234" y="375492"/>
                  <a:pt x="5034144" y="361456"/>
                </a:cubicBezTo>
                <a:cubicBezTo>
                  <a:pt x="5020189" y="403563"/>
                  <a:pt x="5117874" y="361456"/>
                  <a:pt x="5131829" y="347421"/>
                </a:cubicBezTo>
                <a:cubicBezTo>
                  <a:pt x="5145784" y="333385"/>
                  <a:pt x="5159739" y="305315"/>
                  <a:pt x="5201604" y="305315"/>
                </a:cubicBezTo>
                <a:close/>
                <a:moveTo>
                  <a:pt x="1350427" y="305314"/>
                </a:moveTo>
                <a:cubicBezTo>
                  <a:pt x="1365106" y="305314"/>
                  <a:pt x="1394462" y="305314"/>
                  <a:pt x="1394462" y="305314"/>
                </a:cubicBezTo>
                <a:cubicBezTo>
                  <a:pt x="1409141" y="305314"/>
                  <a:pt x="1409141" y="305314"/>
                  <a:pt x="1409141" y="305314"/>
                </a:cubicBezTo>
                <a:cubicBezTo>
                  <a:pt x="1409141" y="305314"/>
                  <a:pt x="1409141" y="305314"/>
                  <a:pt x="1409141" y="322928"/>
                </a:cubicBezTo>
                <a:cubicBezTo>
                  <a:pt x="1409141" y="322928"/>
                  <a:pt x="1409141" y="322928"/>
                  <a:pt x="1394462" y="322928"/>
                </a:cubicBezTo>
                <a:cubicBezTo>
                  <a:pt x="1394462" y="322928"/>
                  <a:pt x="1350427" y="305314"/>
                  <a:pt x="1350427" y="305314"/>
                </a:cubicBezTo>
                <a:close/>
                <a:moveTo>
                  <a:pt x="1174284" y="305314"/>
                </a:moveTo>
                <a:cubicBezTo>
                  <a:pt x="1186027" y="305314"/>
                  <a:pt x="1186027" y="319993"/>
                  <a:pt x="1197770" y="319993"/>
                </a:cubicBezTo>
                <a:cubicBezTo>
                  <a:pt x="1197770" y="334671"/>
                  <a:pt x="1197770" y="334671"/>
                  <a:pt x="1186027" y="334671"/>
                </a:cubicBezTo>
                <a:cubicBezTo>
                  <a:pt x="1186027" y="334671"/>
                  <a:pt x="1174284" y="319993"/>
                  <a:pt x="1174284" y="305314"/>
                </a:cubicBezTo>
                <a:close/>
                <a:moveTo>
                  <a:pt x="994288" y="295406"/>
                </a:moveTo>
                <a:cubicBezTo>
                  <a:pt x="998142" y="292103"/>
                  <a:pt x="1006949" y="305314"/>
                  <a:pt x="1015756" y="305314"/>
                </a:cubicBezTo>
                <a:cubicBezTo>
                  <a:pt x="1004013" y="305314"/>
                  <a:pt x="1004013" y="305314"/>
                  <a:pt x="1004013" y="305314"/>
                </a:cubicBezTo>
                <a:cubicBezTo>
                  <a:pt x="1004013" y="305314"/>
                  <a:pt x="992270" y="305314"/>
                  <a:pt x="992270" y="305314"/>
                </a:cubicBezTo>
                <a:cubicBezTo>
                  <a:pt x="992270" y="299442"/>
                  <a:pt x="993004" y="296507"/>
                  <a:pt x="994288" y="295406"/>
                </a:cubicBezTo>
                <a:close/>
                <a:moveTo>
                  <a:pt x="1241806" y="293571"/>
                </a:moveTo>
                <a:cubicBezTo>
                  <a:pt x="1256484" y="293571"/>
                  <a:pt x="1256484" y="293571"/>
                  <a:pt x="1256484" y="293571"/>
                </a:cubicBezTo>
                <a:cubicBezTo>
                  <a:pt x="1256484" y="305314"/>
                  <a:pt x="1241806" y="305314"/>
                  <a:pt x="1241806" y="305314"/>
                </a:cubicBezTo>
                <a:cubicBezTo>
                  <a:pt x="1227127" y="305314"/>
                  <a:pt x="1241806" y="293571"/>
                  <a:pt x="1241806" y="293571"/>
                </a:cubicBezTo>
                <a:close/>
                <a:moveTo>
                  <a:pt x="1072122" y="293571"/>
                </a:moveTo>
                <a:cubicBezTo>
                  <a:pt x="1086213" y="293571"/>
                  <a:pt x="1086213" y="293571"/>
                  <a:pt x="1086213" y="293571"/>
                </a:cubicBezTo>
                <a:cubicBezTo>
                  <a:pt x="1086213" y="308250"/>
                  <a:pt x="1072122" y="308250"/>
                  <a:pt x="1058030" y="308250"/>
                </a:cubicBezTo>
                <a:cubicBezTo>
                  <a:pt x="1058030" y="308250"/>
                  <a:pt x="1058030" y="308250"/>
                  <a:pt x="1072122" y="308250"/>
                </a:cubicBezTo>
                <a:cubicBezTo>
                  <a:pt x="1086213" y="322928"/>
                  <a:pt x="1058030" y="322928"/>
                  <a:pt x="1043939" y="322928"/>
                </a:cubicBezTo>
                <a:cubicBezTo>
                  <a:pt x="1029847" y="322928"/>
                  <a:pt x="1015756" y="308250"/>
                  <a:pt x="1015756" y="308250"/>
                </a:cubicBezTo>
                <a:cubicBezTo>
                  <a:pt x="1015756" y="293571"/>
                  <a:pt x="1058030" y="293571"/>
                  <a:pt x="1072122" y="293571"/>
                </a:cubicBezTo>
                <a:close/>
                <a:moveTo>
                  <a:pt x="5253362" y="274397"/>
                </a:moveTo>
                <a:cubicBezTo>
                  <a:pt x="5260793" y="271921"/>
                  <a:pt x="5260793" y="281828"/>
                  <a:pt x="5260793" y="281828"/>
                </a:cubicBezTo>
                <a:cubicBezTo>
                  <a:pt x="5243179" y="281828"/>
                  <a:pt x="5243179" y="281828"/>
                  <a:pt x="5243179" y="281828"/>
                </a:cubicBezTo>
                <a:cubicBezTo>
                  <a:pt x="5247582" y="277424"/>
                  <a:pt x="5250885" y="275223"/>
                  <a:pt x="5253362" y="274397"/>
                </a:cubicBezTo>
                <a:close/>
                <a:moveTo>
                  <a:pt x="3401510" y="252471"/>
                </a:moveTo>
                <a:cubicBezTo>
                  <a:pt x="3415210" y="252471"/>
                  <a:pt x="3415210" y="267150"/>
                  <a:pt x="3428910" y="281828"/>
                </a:cubicBezTo>
                <a:cubicBezTo>
                  <a:pt x="3415210" y="281828"/>
                  <a:pt x="3387810" y="252471"/>
                  <a:pt x="3401510" y="252471"/>
                </a:cubicBezTo>
                <a:close/>
                <a:moveTo>
                  <a:pt x="1337510" y="252471"/>
                </a:moveTo>
                <a:cubicBezTo>
                  <a:pt x="1337510" y="252471"/>
                  <a:pt x="1351601" y="265682"/>
                  <a:pt x="1351601" y="265682"/>
                </a:cubicBezTo>
                <a:cubicBezTo>
                  <a:pt x="1351601" y="278893"/>
                  <a:pt x="1379784" y="265682"/>
                  <a:pt x="1379784" y="278893"/>
                </a:cubicBezTo>
                <a:cubicBezTo>
                  <a:pt x="1379784" y="278893"/>
                  <a:pt x="1379784" y="292103"/>
                  <a:pt x="1379784" y="292103"/>
                </a:cubicBezTo>
                <a:cubicBezTo>
                  <a:pt x="1351601" y="305314"/>
                  <a:pt x="1337510" y="305314"/>
                  <a:pt x="1337510" y="292103"/>
                </a:cubicBezTo>
                <a:cubicBezTo>
                  <a:pt x="1323418" y="278893"/>
                  <a:pt x="1309327" y="278893"/>
                  <a:pt x="1309327" y="265682"/>
                </a:cubicBezTo>
                <a:cubicBezTo>
                  <a:pt x="1309327" y="252471"/>
                  <a:pt x="1323418" y="252471"/>
                  <a:pt x="1337510" y="252471"/>
                </a:cubicBezTo>
                <a:close/>
                <a:moveTo>
                  <a:pt x="1074470" y="252471"/>
                </a:moveTo>
                <a:cubicBezTo>
                  <a:pt x="1089148" y="252471"/>
                  <a:pt x="1103827" y="267150"/>
                  <a:pt x="1103827" y="281828"/>
                </a:cubicBezTo>
                <a:cubicBezTo>
                  <a:pt x="1089148" y="281828"/>
                  <a:pt x="1089148" y="281828"/>
                  <a:pt x="1074470" y="281828"/>
                </a:cubicBezTo>
                <a:cubicBezTo>
                  <a:pt x="1074470" y="281828"/>
                  <a:pt x="1074470" y="281828"/>
                  <a:pt x="1045113" y="281828"/>
                </a:cubicBezTo>
                <a:cubicBezTo>
                  <a:pt x="1045113" y="281828"/>
                  <a:pt x="1045113" y="281828"/>
                  <a:pt x="1030434" y="281828"/>
                </a:cubicBezTo>
                <a:cubicBezTo>
                  <a:pt x="1030434" y="281828"/>
                  <a:pt x="1030434" y="281828"/>
                  <a:pt x="1015756" y="281828"/>
                </a:cubicBezTo>
                <a:cubicBezTo>
                  <a:pt x="1015756" y="281828"/>
                  <a:pt x="1059792" y="252471"/>
                  <a:pt x="1074470" y="252471"/>
                </a:cubicBezTo>
                <a:close/>
                <a:moveTo>
                  <a:pt x="5163914" y="223114"/>
                </a:moveTo>
                <a:cubicBezTo>
                  <a:pt x="5163914" y="223114"/>
                  <a:pt x="5163914" y="223114"/>
                  <a:pt x="5177859" y="223114"/>
                </a:cubicBezTo>
                <a:cubicBezTo>
                  <a:pt x="5191804" y="223114"/>
                  <a:pt x="5219693" y="251297"/>
                  <a:pt x="5219693" y="251297"/>
                </a:cubicBezTo>
                <a:cubicBezTo>
                  <a:pt x="5219693" y="279480"/>
                  <a:pt x="5191804" y="279480"/>
                  <a:pt x="5177859" y="279480"/>
                </a:cubicBezTo>
                <a:cubicBezTo>
                  <a:pt x="5177859" y="279480"/>
                  <a:pt x="5149970" y="279480"/>
                  <a:pt x="5149970" y="279480"/>
                </a:cubicBezTo>
                <a:cubicBezTo>
                  <a:pt x="5149970" y="279480"/>
                  <a:pt x="5149970" y="279480"/>
                  <a:pt x="5108136" y="293571"/>
                </a:cubicBezTo>
                <a:cubicBezTo>
                  <a:pt x="5108136" y="293571"/>
                  <a:pt x="5108136" y="279480"/>
                  <a:pt x="5108136" y="279480"/>
                </a:cubicBezTo>
                <a:cubicBezTo>
                  <a:pt x="5108136" y="265388"/>
                  <a:pt x="5108136" y="265388"/>
                  <a:pt x="5122081" y="265388"/>
                </a:cubicBezTo>
                <a:cubicBezTo>
                  <a:pt x="5136025" y="251297"/>
                  <a:pt x="5136025" y="223114"/>
                  <a:pt x="5163914" y="223114"/>
                </a:cubicBezTo>
                <a:close/>
                <a:moveTo>
                  <a:pt x="1201684" y="223114"/>
                </a:moveTo>
                <a:cubicBezTo>
                  <a:pt x="1215384" y="223114"/>
                  <a:pt x="1215384" y="236814"/>
                  <a:pt x="1229084" y="236814"/>
                </a:cubicBezTo>
                <a:cubicBezTo>
                  <a:pt x="1229084" y="236814"/>
                  <a:pt x="1229084" y="236814"/>
                  <a:pt x="1242784" y="236814"/>
                </a:cubicBezTo>
                <a:cubicBezTo>
                  <a:pt x="1256484" y="236814"/>
                  <a:pt x="1242784" y="250514"/>
                  <a:pt x="1256484" y="250514"/>
                </a:cubicBezTo>
                <a:cubicBezTo>
                  <a:pt x="1256484" y="250514"/>
                  <a:pt x="1256484" y="250514"/>
                  <a:pt x="1270184" y="250514"/>
                </a:cubicBezTo>
                <a:cubicBezTo>
                  <a:pt x="1270184" y="250514"/>
                  <a:pt x="1283884" y="264214"/>
                  <a:pt x="1283884" y="264214"/>
                </a:cubicBezTo>
                <a:cubicBezTo>
                  <a:pt x="1283884" y="264214"/>
                  <a:pt x="1283884" y="264214"/>
                  <a:pt x="1283884" y="277914"/>
                </a:cubicBezTo>
                <a:cubicBezTo>
                  <a:pt x="1283884" y="277914"/>
                  <a:pt x="1297584" y="277914"/>
                  <a:pt x="1297584" y="291614"/>
                </a:cubicBezTo>
                <a:cubicBezTo>
                  <a:pt x="1297584" y="305314"/>
                  <a:pt x="1297584" y="305314"/>
                  <a:pt x="1283884" y="305314"/>
                </a:cubicBezTo>
                <a:cubicBezTo>
                  <a:pt x="1270184" y="305314"/>
                  <a:pt x="1270184" y="277914"/>
                  <a:pt x="1256484" y="277914"/>
                </a:cubicBezTo>
                <a:cubicBezTo>
                  <a:pt x="1242784" y="277914"/>
                  <a:pt x="1242784" y="277914"/>
                  <a:pt x="1229084" y="277914"/>
                </a:cubicBezTo>
                <a:cubicBezTo>
                  <a:pt x="1229084" y="277914"/>
                  <a:pt x="1215384" y="277914"/>
                  <a:pt x="1201684" y="277914"/>
                </a:cubicBezTo>
                <a:cubicBezTo>
                  <a:pt x="1201684" y="277914"/>
                  <a:pt x="1187984" y="277914"/>
                  <a:pt x="1187984" y="277914"/>
                </a:cubicBezTo>
                <a:cubicBezTo>
                  <a:pt x="1187984" y="264214"/>
                  <a:pt x="1201684" y="264214"/>
                  <a:pt x="1201684" y="264214"/>
                </a:cubicBezTo>
                <a:cubicBezTo>
                  <a:pt x="1201684" y="264214"/>
                  <a:pt x="1201684" y="250514"/>
                  <a:pt x="1201684" y="250514"/>
                </a:cubicBezTo>
                <a:cubicBezTo>
                  <a:pt x="1187984" y="250514"/>
                  <a:pt x="1187984" y="264214"/>
                  <a:pt x="1187984" y="250514"/>
                </a:cubicBezTo>
                <a:cubicBezTo>
                  <a:pt x="1174284" y="250514"/>
                  <a:pt x="1174284" y="250514"/>
                  <a:pt x="1174284" y="236814"/>
                </a:cubicBezTo>
                <a:cubicBezTo>
                  <a:pt x="1187984" y="236814"/>
                  <a:pt x="1187984" y="223114"/>
                  <a:pt x="1201684" y="223114"/>
                </a:cubicBezTo>
                <a:close/>
                <a:moveTo>
                  <a:pt x="3433236" y="193757"/>
                </a:moveTo>
                <a:cubicBezTo>
                  <a:pt x="3433236" y="193757"/>
                  <a:pt x="3447142" y="193757"/>
                  <a:pt x="3461048" y="193757"/>
                </a:cubicBezTo>
                <a:cubicBezTo>
                  <a:pt x="3461048" y="208169"/>
                  <a:pt x="3461048" y="208169"/>
                  <a:pt x="3447142" y="208169"/>
                </a:cubicBezTo>
                <a:cubicBezTo>
                  <a:pt x="3461048" y="222580"/>
                  <a:pt x="3461048" y="222580"/>
                  <a:pt x="3474954" y="222580"/>
                </a:cubicBezTo>
                <a:cubicBezTo>
                  <a:pt x="3474954" y="222580"/>
                  <a:pt x="3461048" y="222580"/>
                  <a:pt x="3461048" y="208169"/>
                </a:cubicBezTo>
                <a:cubicBezTo>
                  <a:pt x="3461048" y="208169"/>
                  <a:pt x="3474954" y="193757"/>
                  <a:pt x="3474954" y="193757"/>
                </a:cubicBezTo>
                <a:cubicBezTo>
                  <a:pt x="3502766" y="193757"/>
                  <a:pt x="3488860" y="222580"/>
                  <a:pt x="3502766" y="236992"/>
                </a:cubicBezTo>
                <a:cubicBezTo>
                  <a:pt x="3502766" y="222580"/>
                  <a:pt x="3502766" y="208169"/>
                  <a:pt x="3502766" y="193757"/>
                </a:cubicBezTo>
                <a:cubicBezTo>
                  <a:pt x="3502766" y="193757"/>
                  <a:pt x="3502766" y="193757"/>
                  <a:pt x="3516672" y="193757"/>
                </a:cubicBezTo>
                <a:cubicBezTo>
                  <a:pt x="3516672" y="193757"/>
                  <a:pt x="3544484" y="193757"/>
                  <a:pt x="3544484" y="208169"/>
                </a:cubicBezTo>
                <a:cubicBezTo>
                  <a:pt x="3558390" y="208169"/>
                  <a:pt x="3558390" y="222580"/>
                  <a:pt x="3558390" y="222580"/>
                </a:cubicBezTo>
                <a:cubicBezTo>
                  <a:pt x="3558390" y="222580"/>
                  <a:pt x="3558390" y="222580"/>
                  <a:pt x="3572296" y="222580"/>
                </a:cubicBezTo>
                <a:cubicBezTo>
                  <a:pt x="3572296" y="222580"/>
                  <a:pt x="3614014" y="251403"/>
                  <a:pt x="3614014" y="265815"/>
                </a:cubicBezTo>
                <a:cubicBezTo>
                  <a:pt x="3614014" y="265815"/>
                  <a:pt x="3614014" y="265815"/>
                  <a:pt x="3627920" y="265815"/>
                </a:cubicBezTo>
                <a:cubicBezTo>
                  <a:pt x="3627920" y="265815"/>
                  <a:pt x="3627920" y="265815"/>
                  <a:pt x="3627920" y="280227"/>
                </a:cubicBezTo>
                <a:cubicBezTo>
                  <a:pt x="3627920" y="280227"/>
                  <a:pt x="3627920" y="280227"/>
                  <a:pt x="3641826" y="280227"/>
                </a:cubicBezTo>
                <a:cubicBezTo>
                  <a:pt x="3641826" y="294638"/>
                  <a:pt x="3669638" y="294638"/>
                  <a:pt x="3669638" y="294638"/>
                </a:cubicBezTo>
                <a:cubicBezTo>
                  <a:pt x="3655732" y="309050"/>
                  <a:pt x="3641826" y="323462"/>
                  <a:pt x="3627920" y="323462"/>
                </a:cubicBezTo>
                <a:cubicBezTo>
                  <a:pt x="3627920" y="323462"/>
                  <a:pt x="3627920" y="323462"/>
                  <a:pt x="3627920" y="309050"/>
                </a:cubicBezTo>
                <a:cubicBezTo>
                  <a:pt x="3627920" y="309050"/>
                  <a:pt x="3614014" y="309050"/>
                  <a:pt x="3600108" y="309050"/>
                </a:cubicBezTo>
                <a:cubicBezTo>
                  <a:pt x="3600108" y="294638"/>
                  <a:pt x="3614014" y="309050"/>
                  <a:pt x="3614014" y="294638"/>
                </a:cubicBezTo>
                <a:cubicBezTo>
                  <a:pt x="3600108" y="294638"/>
                  <a:pt x="3600108" y="280227"/>
                  <a:pt x="3600108" y="265815"/>
                </a:cubicBezTo>
                <a:cubicBezTo>
                  <a:pt x="3600108" y="265815"/>
                  <a:pt x="3586202" y="251403"/>
                  <a:pt x="3586202" y="251403"/>
                </a:cubicBezTo>
                <a:cubicBezTo>
                  <a:pt x="3572296" y="251403"/>
                  <a:pt x="3558390" y="294638"/>
                  <a:pt x="3558390" y="309050"/>
                </a:cubicBezTo>
                <a:cubicBezTo>
                  <a:pt x="3544484" y="309050"/>
                  <a:pt x="3544484" y="309050"/>
                  <a:pt x="3544484" y="323462"/>
                </a:cubicBezTo>
                <a:cubicBezTo>
                  <a:pt x="3530578" y="323462"/>
                  <a:pt x="3530578" y="352285"/>
                  <a:pt x="3516672" y="352285"/>
                </a:cubicBezTo>
                <a:cubicBezTo>
                  <a:pt x="3502766" y="352285"/>
                  <a:pt x="3474954" y="337873"/>
                  <a:pt x="3474954" y="309050"/>
                </a:cubicBezTo>
                <a:cubicBezTo>
                  <a:pt x="3474954" y="309050"/>
                  <a:pt x="3488860" y="309050"/>
                  <a:pt x="3488860" y="309050"/>
                </a:cubicBezTo>
                <a:cubicBezTo>
                  <a:pt x="3502766" y="309050"/>
                  <a:pt x="3502766" y="309050"/>
                  <a:pt x="3516672" y="309050"/>
                </a:cubicBezTo>
                <a:cubicBezTo>
                  <a:pt x="3516672" y="294638"/>
                  <a:pt x="3488860" y="294638"/>
                  <a:pt x="3488860" y="294638"/>
                </a:cubicBezTo>
                <a:cubicBezTo>
                  <a:pt x="3474954" y="294638"/>
                  <a:pt x="3461048" y="309050"/>
                  <a:pt x="3461048" y="294638"/>
                </a:cubicBezTo>
                <a:cubicBezTo>
                  <a:pt x="3461048" y="280227"/>
                  <a:pt x="3474954" y="280227"/>
                  <a:pt x="3474954" y="280227"/>
                </a:cubicBezTo>
                <a:cubicBezTo>
                  <a:pt x="3488860" y="280227"/>
                  <a:pt x="3502766" y="265815"/>
                  <a:pt x="3516672" y="265815"/>
                </a:cubicBezTo>
                <a:cubicBezTo>
                  <a:pt x="3516672" y="265815"/>
                  <a:pt x="3516672" y="265815"/>
                  <a:pt x="3502766" y="265815"/>
                </a:cubicBezTo>
                <a:cubicBezTo>
                  <a:pt x="3502766" y="265815"/>
                  <a:pt x="3488860" y="265815"/>
                  <a:pt x="3488860" y="251403"/>
                </a:cubicBezTo>
                <a:cubicBezTo>
                  <a:pt x="3474954" y="265815"/>
                  <a:pt x="3474954" y="280227"/>
                  <a:pt x="3461048" y="280227"/>
                </a:cubicBezTo>
                <a:cubicBezTo>
                  <a:pt x="3447142" y="280227"/>
                  <a:pt x="3447142" y="280227"/>
                  <a:pt x="3447142" y="265815"/>
                </a:cubicBezTo>
                <a:cubicBezTo>
                  <a:pt x="3433236" y="251403"/>
                  <a:pt x="3419330" y="251403"/>
                  <a:pt x="3433236" y="236992"/>
                </a:cubicBezTo>
                <a:cubicBezTo>
                  <a:pt x="3419330" y="236992"/>
                  <a:pt x="3419330" y="236992"/>
                  <a:pt x="3419330" y="236992"/>
                </a:cubicBezTo>
                <a:cubicBezTo>
                  <a:pt x="3419330" y="236992"/>
                  <a:pt x="3405424" y="222580"/>
                  <a:pt x="3405424" y="222580"/>
                </a:cubicBezTo>
                <a:cubicBezTo>
                  <a:pt x="3405424" y="208169"/>
                  <a:pt x="3419330" y="193757"/>
                  <a:pt x="3433236" y="193757"/>
                </a:cubicBezTo>
                <a:close/>
                <a:moveTo>
                  <a:pt x="1297584" y="193757"/>
                </a:moveTo>
                <a:cubicBezTo>
                  <a:pt x="1297584" y="193757"/>
                  <a:pt x="1309327" y="193757"/>
                  <a:pt x="1309327" y="193757"/>
                </a:cubicBezTo>
                <a:cubicBezTo>
                  <a:pt x="1309327" y="193757"/>
                  <a:pt x="1309327" y="193757"/>
                  <a:pt x="1309327" y="211371"/>
                </a:cubicBezTo>
                <a:cubicBezTo>
                  <a:pt x="1297584" y="211371"/>
                  <a:pt x="1297584" y="211371"/>
                  <a:pt x="1297584" y="193757"/>
                </a:cubicBezTo>
                <a:close/>
                <a:moveTo>
                  <a:pt x="4937865" y="182014"/>
                </a:moveTo>
                <a:cubicBezTo>
                  <a:pt x="4937865" y="182014"/>
                  <a:pt x="4951565" y="182014"/>
                  <a:pt x="4951565" y="182014"/>
                </a:cubicBezTo>
                <a:cubicBezTo>
                  <a:pt x="4965265" y="182014"/>
                  <a:pt x="4978965" y="196693"/>
                  <a:pt x="4978965" y="196693"/>
                </a:cubicBezTo>
                <a:cubicBezTo>
                  <a:pt x="4978965" y="211371"/>
                  <a:pt x="4965265" y="211371"/>
                  <a:pt x="4951565" y="211371"/>
                </a:cubicBezTo>
                <a:cubicBezTo>
                  <a:pt x="4951565" y="211371"/>
                  <a:pt x="4937865" y="196693"/>
                  <a:pt x="4937865" y="182014"/>
                </a:cubicBezTo>
                <a:close/>
                <a:moveTo>
                  <a:pt x="4297880" y="170271"/>
                </a:moveTo>
                <a:cubicBezTo>
                  <a:pt x="4312558" y="170271"/>
                  <a:pt x="4312558" y="170271"/>
                  <a:pt x="4327237" y="182014"/>
                </a:cubicBezTo>
                <a:cubicBezTo>
                  <a:pt x="4312558" y="182014"/>
                  <a:pt x="4312558" y="182014"/>
                  <a:pt x="4297880" y="182014"/>
                </a:cubicBezTo>
                <a:cubicBezTo>
                  <a:pt x="4297880" y="182014"/>
                  <a:pt x="4283202" y="182014"/>
                  <a:pt x="4283202" y="182014"/>
                </a:cubicBezTo>
                <a:cubicBezTo>
                  <a:pt x="4283202" y="182014"/>
                  <a:pt x="4283202" y="182014"/>
                  <a:pt x="4268523" y="182014"/>
                </a:cubicBezTo>
                <a:cubicBezTo>
                  <a:pt x="4268523" y="170271"/>
                  <a:pt x="4297880" y="170271"/>
                  <a:pt x="4297880" y="170271"/>
                </a:cubicBezTo>
                <a:close/>
                <a:moveTo>
                  <a:pt x="3568469" y="170271"/>
                </a:moveTo>
                <a:cubicBezTo>
                  <a:pt x="3568469" y="170271"/>
                  <a:pt x="3568469" y="170271"/>
                  <a:pt x="3596471" y="170271"/>
                </a:cubicBezTo>
                <a:cubicBezTo>
                  <a:pt x="3596471" y="170271"/>
                  <a:pt x="3610472" y="184362"/>
                  <a:pt x="3624473" y="184362"/>
                </a:cubicBezTo>
                <a:cubicBezTo>
                  <a:pt x="3624473" y="184362"/>
                  <a:pt x="3638475" y="170271"/>
                  <a:pt x="3638475" y="170271"/>
                </a:cubicBezTo>
                <a:cubicBezTo>
                  <a:pt x="3638475" y="184362"/>
                  <a:pt x="3638475" y="184362"/>
                  <a:pt x="3638475" y="184362"/>
                </a:cubicBezTo>
                <a:cubicBezTo>
                  <a:pt x="3652476" y="184362"/>
                  <a:pt x="3652476" y="184362"/>
                  <a:pt x="3666477" y="184362"/>
                </a:cubicBezTo>
                <a:cubicBezTo>
                  <a:pt x="3666477" y="184362"/>
                  <a:pt x="3666477" y="184362"/>
                  <a:pt x="3680478" y="184362"/>
                </a:cubicBezTo>
                <a:cubicBezTo>
                  <a:pt x="3694479" y="184362"/>
                  <a:pt x="3708480" y="184362"/>
                  <a:pt x="3722481" y="198454"/>
                </a:cubicBezTo>
                <a:cubicBezTo>
                  <a:pt x="3694479" y="212545"/>
                  <a:pt x="3666477" y="240728"/>
                  <a:pt x="3652476" y="240728"/>
                </a:cubicBezTo>
                <a:cubicBezTo>
                  <a:pt x="3638475" y="240728"/>
                  <a:pt x="3624473" y="240728"/>
                  <a:pt x="3624473" y="226637"/>
                </a:cubicBezTo>
                <a:cubicBezTo>
                  <a:pt x="3624473" y="226637"/>
                  <a:pt x="3624473" y="226637"/>
                  <a:pt x="3582470" y="226637"/>
                </a:cubicBezTo>
                <a:cubicBezTo>
                  <a:pt x="3582470" y="226637"/>
                  <a:pt x="3582470" y="212545"/>
                  <a:pt x="3582470" y="212545"/>
                </a:cubicBezTo>
                <a:lnTo>
                  <a:pt x="3568469" y="212545"/>
                </a:lnTo>
                <a:cubicBezTo>
                  <a:pt x="3568469" y="212545"/>
                  <a:pt x="3554468" y="212545"/>
                  <a:pt x="3554468" y="198454"/>
                </a:cubicBezTo>
                <a:cubicBezTo>
                  <a:pt x="3540467" y="198454"/>
                  <a:pt x="3540467" y="184362"/>
                  <a:pt x="3540467" y="184362"/>
                </a:cubicBezTo>
                <a:cubicBezTo>
                  <a:pt x="3540467" y="184362"/>
                  <a:pt x="3540467" y="184362"/>
                  <a:pt x="3554468" y="184362"/>
                </a:cubicBezTo>
                <a:cubicBezTo>
                  <a:pt x="3554468" y="184362"/>
                  <a:pt x="3554468" y="184362"/>
                  <a:pt x="3568469" y="184362"/>
                </a:cubicBezTo>
                <a:cubicBezTo>
                  <a:pt x="3568469" y="184362"/>
                  <a:pt x="3568469" y="184362"/>
                  <a:pt x="3582470" y="184362"/>
                </a:cubicBezTo>
                <a:cubicBezTo>
                  <a:pt x="3582470" y="184362"/>
                  <a:pt x="3582470" y="184362"/>
                  <a:pt x="3568469" y="170271"/>
                </a:cubicBezTo>
                <a:close/>
                <a:moveTo>
                  <a:pt x="4087415" y="152866"/>
                </a:moveTo>
                <a:lnTo>
                  <a:pt x="4078876" y="159507"/>
                </a:lnTo>
                <a:cubicBezTo>
                  <a:pt x="4073592" y="162932"/>
                  <a:pt x="4066546" y="166357"/>
                  <a:pt x="4059500" y="166357"/>
                </a:cubicBezTo>
                <a:cubicBezTo>
                  <a:pt x="4059500" y="166357"/>
                  <a:pt x="4045409" y="166357"/>
                  <a:pt x="4045409" y="166357"/>
                </a:cubicBezTo>
                <a:cubicBezTo>
                  <a:pt x="4045409" y="156083"/>
                  <a:pt x="4069188" y="153513"/>
                  <a:pt x="4087023" y="152871"/>
                </a:cubicBezTo>
                <a:close/>
                <a:moveTo>
                  <a:pt x="4101775" y="152657"/>
                </a:moveTo>
                <a:cubicBezTo>
                  <a:pt x="4115866" y="152657"/>
                  <a:pt x="4129957" y="152657"/>
                  <a:pt x="4129957" y="152657"/>
                </a:cubicBezTo>
                <a:cubicBezTo>
                  <a:pt x="4144049" y="152657"/>
                  <a:pt x="4158140" y="152657"/>
                  <a:pt x="4158140" y="152657"/>
                </a:cubicBezTo>
                <a:cubicBezTo>
                  <a:pt x="4172232" y="152657"/>
                  <a:pt x="4172232" y="152657"/>
                  <a:pt x="4186323" y="152657"/>
                </a:cubicBezTo>
                <a:cubicBezTo>
                  <a:pt x="4186323" y="166357"/>
                  <a:pt x="4172232" y="166357"/>
                  <a:pt x="4158140" y="166357"/>
                </a:cubicBezTo>
                <a:cubicBezTo>
                  <a:pt x="4144049" y="180057"/>
                  <a:pt x="4144049" y="166357"/>
                  <a:pt x="4129957" y="180057"/>
                </a:cubicBezTo>
                <a:cubicBezTo>
                  <a:pt x="4129957" y="180057"/>
                  <a:pt x="4129957" y="193757"/>
                  <a:pt x="4115866" y="193757"/>
                </a:cubicBezTo>
                <a:cubicBezTo>
                  <a:pt x="4115866" y="193757"/>
                  <a:pt x="4115866" y="180057"/>
                  <a:pt x="4115866" y="180057"/>
                </a:cubicBezTo>
                <a:cubicBezTo>
                  <a:pt x="4101775" y="180057"/>
                  <a:pt x="4101775" y="180057"/>
                  <a:pt x="4087683" y="180057"/>
                </a:cubicBezTo>
                <a:cubicBezTo>
                  <a:pt x="4101775" y="166357"/>
                  <a:pt x="4101775" y="166357"/>
                  <a:pt x="4101775" y="166357"/>
                </a:cubicBezTo>
                <a:cubicBezTo>
                  <a:pt x="4101775" y="159507"/>
                  <a:pt x="4101775" y="156083"/>
                  <a:pt x="4100014" y="154370"/>
                </a:cubicBezTo>
                <a:lnTo>
                  <a:pt x="4089016" y="152842"/>
                </a:lnTo>
                <a:close/>
                <a:moveTo>
                  <a:pt x="4087683" y="152657"/>
                </a:moveTo>
                <a:lnTo>
                  <a:pt x="4089016" y="152842"/>
                </a:lnTo>
                <a:lnTo>
                  <a:pt x="4087415" y="152866"/>
                </a:lnTo>
                <a:close/>
                <a:moveTo>
                  <a:pt x="4352680" y="140914"/>
                </a:moveTo>
                <a:cubicBezTo>
                  <a:pt x="4352680" y="140914"/>
                  <a:pt x="4352680" y="140914"/>
                  <a:pt x="4366380" y="140914"/>
                </a:cubicBezTo>
                <a:cubicBezTo>
                  <a:pt x="4366380" y="140914"/>
                  <a:pt x="4380080" y="155592"/>
                  <a:pt x="4380080" y="140914"/>
                </a:cubicBezTo>
                <a:cubicBezTo>
                  <a:pt x="4380080" y="155592"/>
                  <a:pt x="4380080" y="155592"/>
                  <a:pt x="4380080" y="155592"/>
                </a:cubicBezTo>
                <a:cubicBezTo>
                  <a:pt x="4380080" y="170271"/>
                  <a:pt x="4380080" y="155592"/>
                  <a:pt x="4366380" y="155592"/>
                </a:cubicBezTo>
                <a:cubicBezTo>
                  <a:pt x="4366380" y="155592"/>
                  <a:pt x="4366380" y="155592"/>
                  <a:pt x="4366380" y="170271"/>
                </a:cubicBezTo>
                <a:cubicBezTo>
                  <a:pt x="4366380" y="170271"/>
                  <a:pt x="4338980" y="170271"/>
                  <a:pt x="4338980" y="170271"/>
                </a:cubicBezTo>
                <a:cubicBezTo>
                  <a:pt x="4338980" y="155592"/>
                  <a:pt x="4338980" y="155592"/>
                  <a:pt x="4352680" y="155592"/>
                </a:cubicBezTo>
                <a:cubicBezTo>
                  <a:pt x="4352680" y="140914"/>
                  <a:pt x="4352680" y="140914"/>
                  <a:pt x="4352680" y="140914"/>
                </a:cubicBezTo>
                <a:close/>
                <a:moveTo>
                  <a:pt x="5020554" y="123300"/>
                </a:moveTo>
                <a:cubicBezTo>
                  <a:pt x="5048933" y="123300"/>
                  <a:pt x="5048933" y="137652"/>
                  <a:pt x="5063122" y="152005"/>
                </a:cubicBezTo>
                <a:cubicBezTo>
                  <a:pt x="5063122" y="166357"/>
                  <a:pt x="5063122" y="166357"/>
                  <a:pt x="5063122" y="166357"/>
                </a:cubicBezTo>
                <a:cubicBezTo>
                  <a:pt x="5063122" y="166357"/>
                  <a:pt x="5048933" y="180709"/>
                  <a:pt x="5048933" y="180709"/>
                </a:cubicBezTo>
                <a:cubicBezTo>
                  <a:pt x="5048933" y="180709"/>
                  <a:pt x="5048933" y="180709"/>
                  <a:pt x="5063122" y="180709"/>
                </a:cubicBezTo>
                <a:cubicBezTo>
                  <a:pt x="5063122" y="180709"/>
                  <a:pt x="5063122" y="195062"/>
                  <a:pt x="5077311" y="195062"/>
                </a:cubicBezTo>
                <a:cubicBezTo>
                  <a:pt x="5077311" y="195062"/>
                  <a:pt x="5077311" y="195062"/>
                  <a:pt x="5091500" y="195062"/>
                </a:cubicBezTo>
                <a:cubicBezTo>
                  <a:pt x="5105690" y="195062"/>
                  <a:pt x="5105690" y="195062"/>
                  <a:pt x="5119879" y="209414"/>
                </a:cubicBezTo>
                <a:cubicBezTo>
                  <a:pt x="5105690" y="209414"/>
                  <a:pt x="5105690" y="209414"/>
                  <a:pt x="5105690" y="223766"/>
                </a:cubicBezTo>
                <a:cubicBezTo>
                  <a:pt x="5105690" y="223766"/>
                  <a:pt x="5105690" y="223766"/>
                  <a:pt x="5091500" y="223766"/>
                </a:cubicBezTo>
                <a:cubicBezTo>
                  <a:pt x="5105690" y="238119"/>
                  <a:pt x="5105690" y="238119"/>
                  <a:pt x="5105690" y="238119"/>
                </a:cubicBezTo>
                <a:cubicBezTo>
                  <a:pt x="5105690" y="252471"/>
                  <a:pt x="5091500" y="252471"/>
                  <a:pt x="5091500" y="252471"/>
                </a:cubicBezTo>
                <a:cubicBezTo>
                  <a:pt x="5063122" y="252471"/>
                  <a:pt x="5034744" y="238119"/>
                  <a:pt x="5020554" y="238119"/>
                </a:cubicBezTo>
                <a:cubicBezTo>
                  <a:pt x="5006365" y="238119"/>
                  <a:pt x="4992176" y="209414"/>
                  <a:pt x="4977986" y="209414"/>
                </a:cubicBezTo>
                <a:cubicBezTo>
                  <a:pt x="5006365" y="195062"/>
                  <a:pt x="5006365" y="195062"/>
                  <a:pt x="5034744" y="180709"/>
                </a:cubicBezTo>
                <a:cubicBezTo>
                  <a:pt x="5020554" y="180709"/>
                  <a:pt x="5006365" y="180709"/>
                  <a:pt x="5006365" y="180709"/>
                </a:cubicBezTo>
                <a:cubicBezTo>
                  <a:pt x="4977986" y="180709"/>
                  <a:pt x="4963797" y="180709"/>
                  <a:pt x="4949608" y="166357"/>
                </a:cubicBezTo>
                <a:cubicBezTo>
                  <a:pt x="4977986" y="152005"/>
                  <a:pt x="4992176" y="123300"/>
                  <a:pt x="5020554" y="123300"/>
                </a:cubicBezTo>
                <a:close/>
                <a:moveTo>
                  <a:pt x="4926122" y="123300"/>
                </a:moveTo>
                <a:cubicBezTo>
                  <a:pt x="4926122" y="123300"/>
                  <a:pt x="4926122" y="123300"/>
                  <a:pt x="4949608" y="123300"/>
                </a:cubicBezTo>
                <a:cubicBezTo>
                  <a:pt x="4949608" y="123300"/>
                  <a:pt x="4949608" y="123300"/>
                  <a:pt x="4949608" y="140914"/>
                </a:cubicBezTo>
                <a:cubicBezTo>
                  <a:pt x="4937865" y="140914"/>
                  <a:pt x="4926122" y="140914"/>
                  <a:pt x="4926122" y="123300"/>
                </a:cubicBezTo>
                <a:close/>
                <a:moveTo>
                  <a:pt x="1395441" y="123300"/>
                </a:moveTo>
                <a:cubicBezTo>
                  <a:pt x="1409141" y="123300"/>
                  <a:pt x="1422841" y="137489"/>
                  <a:pt x="1436541" y="137489"/>
                </a:cubicBezTo>
                <a:cubicBezTo>
                  <a:pt x="1450241" y="137489"/>
                  <a:pt x="1450241" y="165868"/>
                  <a:pt x="1463941" y="165868"/>
                </a:cubicBezTo>
                <a:cubicBezTo>
                  <a:pt x="1477641" y="180057"/>
                  <a:pt x="1477641" y="165868"/>
                  <a:pt x="1491341" y="165868"/>
                </a:cubicBezTo>
                <a:cubicBezTo>
                  <a:pt x="1491341" y="180057"/>
                  <a:pt x="1491341" y="180057"/>
                  <a:pt x="1505041" y="194246"/>
                </a:cubicBezTo>
                <a:cubicBezTo>
                  <a:pt x="1505041" y="194246"/>
                  <a:pt x="1505041" y="194246"/>
                  <a:pt x="1505041" y="180057"/>
                </a:cubicBezTo>
                <a:cubicBezTo>
                  <a:pt x="1518741" y="180057"/>
                  <a:pt x="1518741" y="180057"/>
                  <a:pt x="1518741" y="194246"/>
                </a:cubicBezTo>
                <a:cubicBezTo>
                  <a:pt x="1518741" y="194246"/>
                  <a:pt x="1532441" y="194246"/>
                  <a:pt x="1532441" y="208436"/>
                </a:cubicBezTo>
                <a:cubicBezTo>
                  <a:pt x="1532441" y="208436"/>
                  <a:pt x="1518741" y="208436"/>
                  <a:pt x="1518741" y="208436"/>
                </a:cubicBezTo>
                <a:cubicBezTo>
                  <a:pt x="1518741" y="222625"/>
                  <a:pt x="1532441" y="208436"/>
                  <a:pt x="1532441" y="208436"/>
                </a:cubicBezTo>
                <a:cubicBezTo>
                  <a:pt x="1546141" y="208436"/>
                  <a:pt x="1559841" y="222625"/>
                  <a:pt x="1559841" y="222625"/>
                </a:cubicBezTo>
                <a:cubicBezTo>
                  <a:pt x="1559841" y="222625"/>
                  <a:pt x="1573541" y="236814"/>
                  <a:pt x="1559841" y="236814"/>
                </a:cubicBezTo>
                <a:cubicBezTo>
                  <a:pt x="1559841" y="236814"/>
                  <a:pt x="1559841" y="236814"/>
                  <a:pt x="1546141" y="236814"/>
                </a:cubicBezTo>
                <a:cubicBezTo>
                  <a:pt x="1532441" y="236814"/>
                  <a:pt x="1532441" y="265192"/>
                  <a:pt x="1518741" y="265192"/>
                </a:cubicBezTo>
                <a:cubicBezTo>
                  <a:pt x="1505041" y="265192"/>
                  <a:pt x="1505041" y="251003"/>
                  <a:pt x="1505041" y="251003"/>
                </a:cubicBezTo>
                <a:cubicBezTo>
                  <a:pt x="1505041" y="251003"/>
                  <a:pt x="1505041" y="251003"/>
                  <a:pt x="1505041" y="265192"/>
                </a:cubicBezTo>
                <a:cubicBezTo>
                  <a:pt x="1505041" y="265192"/>
                  <a:pt x="1505041" y="265192"/>
                  <a:pt x="1505041" y="279382"/>
                </a:cubicBezTo>
                <a:cubicBezTo>
                  <a:pt x="1505041" y="279382"/>
                  <a:pt x="1505041" y="279382"/>
                  <a:pt x="1491341" y="279382"/>
                </a:cubicBezTo>
                <a:cubicBezTo>
                  <a:pt x="1491341" y="279382"/>
                  <a:pt x="1477641" y="279382"/>
                  <a:pt x="1477641" y="265192"/>
                </a:cubicBezTo>
                <a:cubicBezTo>
                  <a:pt x="1477641" y="279382"/>
                  <a:pt x="1463941" y="293571"/>
                  <a:pt x="1463941" y="293571"/>
                </a:cubicBezTo>
                <a:cubicBezTo>
                  <a:pt x="1450241" y="293571"/>
                  <a:pt x="1436541" y="279382"/>
                  <a:pt x="1436541" y="279382"/>
                </a:cubicBezTo>
                <a:cubicBezTo>
                  <a:pt x="1436541" y="279382"/>
                  <a:pt x="1436541" y="265192"/>
                  <a:pt x="1436541" y="265192"/>
                </a:cubicBezTo>
                <a:cubicBezTo>
                  <a:pt x="1422841" y="265192"/>
                  <a:pt x="1409141" y="265192"/>
                  <a:pt x="1409141" y="251003"/>
                </a:cubicBezTo>
                <a:cubicBezTo>
                  <a:pt x="1409141" y="236814"/>
                  <a:pt x="1450241" y="236814"/>
                  <a:pt x="1463941" y="236814"/>
                </a:cubicBezTo>
                <a:cubicBezTo>
                  <a:pt x="1450241" y="236814"/>
                  <a:pt x="1450241" y="222625"/>
                  <a:pt x="1436541" y="222625"/>
                </a:cubicBezTo>
                <a:cubicBezTo>
                  <a:pt x="1422841" y="222625"/>
                  <a:pt x="1422841" y="236814"/>
                  <a:pt x="1409141" y="236814"/>
                </a:cubicBezTo>
                <a:cubicBezTo>
                  <a:pt x="1409141" y="236814"/>
                  <a:pt x="1409141" y="222625"/>
                  <a:pt x="1409141" y="222625"/>
                </a:cubicBezTo>
                <a:cubicBezTo>
                  <a:pt x="1395441" y="222625"/>
                  <a:pt x="1395441" y="236814"/>
                  <a:pt x="1395441" y="236814"/>
                </a:cubicBezTo>
                <a:cubicBezTo>
                  <a:pt x="1381741" y="236814"/>
                  <a:pt x="1381741" y="222625"/>
                  <a:pt x="1381741" y="222625"/>
                </a:cubicBezTo>
                <a:cubicBezTo>
                  <a:pt x="1395441" y="222625"/>
                  <a:pt x="1395441" y="222625"/>
                  <a:pt x="1395441" y="208436"/>
                </a:cubicBezTo>
                <a:cubicBezTo>
                  <a:pt x="1381741" y="208436"/>
                  <a:pt x="1368041" y="208436"/>
                  <a:pt x="1368041" y="194246"/>
                </a:cubicBezTo>
                <a:cubicBezTo>
                  <a:pt x="1381741" y="194246"/>
                  <a:pt x="1381741" y="194246"/>
                  <a:pt x="1395441" y="194246"/>
                </a:cubicBezTo>
                <a:cubicBezTo>
                  <a:pt x="1395441" y="194246"/>
                  <a:pt x="1368041" y="180057"/>
                  <a:pt x="1368041" y="180057"/>
                </a:cubicBezTo>
                <a:cubicBezTo>
                  <a:pt x="1368041" y="165868"/>
                  <a:pt x="1381741" y="165868"/>
                  <a:pt x="1381741" y="165868"/>
                </a:cubicBezTo>
                <a:cubicBezTo>
                  <a:pt x="1395441" y="165868"/>
                  <a:pt x="1395441" y="165868"/>
                  <a:pt x="1395441" y="165868"/>
                </a:cubicBezTo>
                <a:cubicBezTo>
                  <a:pt x="1381741" y="165868"/>
                  <a:pt x="1381741" y="151678"/>
                  <a:pt x="1381741" y="151678"/>
                </a:cubicBezTo>
                <a:cubicBezTo>
                  <a:pt x="1395441" y="151678"/>
                  <a:pt x="1395441" y="137489"/>
                  <a:pt x="1409141" y="151678"/>
                </a:cubicBezTo>
                <a:cubicBezTo>
                  <a:pt x="1409141" y="151678"/>
                  <a:pt x="1409141" y="151678"/>
                  <a:pt x="1422841" y="151678"/>
                </a:cubicBezTo>
                <a:cubicBezTo>
                  <a:pt x="1409141" y="137489"/>
                  <a:pt x="1395441" y="137489"/>
                  <a:pt x="1395441" y="123300"/>
                </a:cubicBezTo>
                <a:close/>
                <a:moveTo>
                  <a:pt x="4312558" y="113905"/>
                </a:moveTo>
                <a:cubicBezTo>
                  <a:pt x="4312558" y="113905"/>
                  <a:pt x="4312558" y="113905"/>
                  <a:pt x="4312558" y="127997"/>
                </a:cubicBezTo>
                <a:cubicBezTo>
                  <a:pt x="4297880" y="127997"/>
                  <a:pt x="4283202" y="127997"/>
                  <a:pt x="4283202" y="142088"/>
                </a:cubicBezTo>
                <a:cubicBezTo>
                  <a:pt x="4297880" y="142088"/>
                  <a:pt x="4312558" y="142088"/>
                  <a:pt x="4327237" y="156180"/>
                </a:cubicBezTo>
                <a:cubicBezTo>
                  <a:pt x="4312558" y="156180"/>
                  <a:pt x="4312558" y="156180"/>
                  <a:pt x="4297880" y="156180"/>
                </a:cubicBezTo>
                <a:cubicBezTo>
                  <a:pt x="4297880" y="156180"/>
                  <a:pt x="4283202" y="170271"/>
                  <a:pt x="4268523" y="170271"/>
                </a:cubicBezTo>
                <a:cubicBezTo>
                  <a:pt x="4268523" y="170271"/>
                  <a:pt x="4239166" y="156180"/>
                  <a:pt x="4239166" y="156180"/>
                </a:cubicBezTo>
                <a:cubicBezTo>
                  <a:pt x="4239166" y="142088"/>
                  <a:pt x="4239166" y="142088"/>
                  <a:pt x="4239166" y="142088"/>
                </a:cubicBezTo>
                <a:cubicBezTo>
                  <a:pt x="4239166" y="142088"/>
                  <a:pt x="4239166" y="142088"/>
                  <a:pt x="4268523" y="142088"/>
                </a:cubicBezTo>
                <a:cubicBezTo>
                  <a:pt x="4268523" y="142088"/>
                  <a:pt x="4268523" y="142088"/>
                  <a:pt x="4268523" y="127997"/>
                </a:cubicBezTo>
                <a:cubicBezTo>
                  <a:pt x="4283202" y="127997"/>
                  <a:pt x="4283202" y="113905"/>
                  <a:pt x="4312558" y="113905"/>
                </a:cubicBezTo>
                <a:close/>
                <a:moveTo>
                  <a:pt x="4435858" y="111557"/>
                </a:moveTo>
                <a:cubicBezTo>
                  <a:pt x="4435858" y="111557"/>
                  <a:pt x="4435858" y="111557"/>
                  <a:pt x="4450537" y="138957"/>
                </a:cubicBezTo>
                <a:cubicBezTo>
                  <a:pt x="4435858" y="138957"/>
                  <a:pt x="4406502" y="152657"/>
                  <a:pt x="4406502" y="152657"/>
                </a:cubicBezTo>
                <a:cubicBezTo>
                  <a:pt x="4391823" y="152657"/>
                  <a:pt x="4391823" y="152657"/>
                  <a:pt x="4391823" y="138957"/>
                </a:cubicBezTo>
                <a:cubicBezTo>
                  <a:pt x="4391823" y="125257"/>
                  <a:pt x="4421180" y="111557"/>
                  <a:pt x="4435858" y="111557"/>
                </a:cubicBezTo>
                <a:close/>
                <a:moveTo>
                  <a:pt x="1800614" y="29357"/>
                </a:moveTo>
                <a:cubicBezTo>
                  <a:pt x="1800614" y="29357"/>
                  <a:pt x="1814542" y="43213"/>
                  <a:pt x="1814542" y="43213"/>
                </a:cubicBezTo>
                <a:cubicBezTo>
                  <a:pt x="1814542" y="43213"/>
                  <a:pt x="1814542" y="43213"/>
                  <a:pt x="1828470" y="43213"/>
                </a:cubicBezTo>
                <a:cubicBezTo>
                  <a:pt x="1849361" y="43213"/>
                  <a:pt x="1885921" y="43213"/>
                  <a:pt x="1908771" y="49059"/>
                </a:cubicBezTo>
                <a:lnTo>
                  <a:pt x="1921116" y="54811"/>
                </a:lnTo>
                <a:lnTo>
                  <a:pt x="1918999" y="55338"/>
                </a:lnTo>
                <a:cubicBezTo>
                  <a:pt x="1912035" y="57070"/>
                  <a:pt x="1912035" y="57070"/>
                  <a:pt x="1912035" y="57070"/>
                </a:cubicBezTo>
                <a:cubicBezTo>
                  <a:pt x="1912035" y="57070"/>
                  <a:pt x="1912035" y="57070"/>
                  <a:pt x="1925963" y="57070"/>
                </a:cubicBezTo>
                <a:lnTo>
                  <a:pt x="1921116" y="54811"/>
                </a:lnTo>
                <a:lnTo>
                  <a:pt x="1935538" y="51224"/>
                </a:lnTo>
                <a:cubicBezTo>
                  <a:pt x="1943372" y="49276"/>
                  <a:pt x="1953818" y="46678"/>
                  <a:pt x="1967745" y="43213"/>
                </a:cubicBezTo>
                <a:cubicBezTo>
                  <a:pt x="1967745" y="43213"/>
                  <a:pt x="1967745" y="43213"/>
                  <a:pt x="1981673" y="43213"/>
                </a:cubicBezTo>
                <a:cubicBezTo>
                  <a:pt x="1981673" y="57070"/>
                  <a:pt x="1981673" y="57070"/>
                  <a:pt x="1981673" y="57070"/>
                </a:cubicBezTo>
                <a:cubicBezTo>
                  <a:pt x="1995600" y="70927"/>
                  <a:pt x="2037383" y="70927"/>
                  <a:pt x="2037383" y="84783"/>
                </a:cubicBezTo>
                <a:cubicBezTo>
                  <a:pt x="2037383" y="84783"/>
                  <a:pt x="2023455" y="84783"/>
                  <a:pt x="2009528" y="84783"/>
                </a:cubicBezTo>
                <a:cubicBezTo>
                  <a:pt x="1981673" y="112496"/>
                  <a:pt x="1953818" y="98640"/>
                  <a:pt x="1925963" y="126353"/>
                </a:cubicBezTo>
                <a:cubicBezTo>
                  <a:pt x="1925963" y="126353"/>
                  <a:pt x="1953818" y="126353"/>
                  <a:pt x="1967745" y="126353"/>
                </a:cubicBezTo>
                <a:cubicBezTo>
                  <a:pt x="1953818" y="140210"/>
                  <a:pt x="1912035" y="154066"/>
                  <a:pt x="1898107" y="154066"/>
                </a:cubicBezTo>
                <a:cubicBezTo>
                  <a:pt x="1870252" y="167923"/>
                  <a:pt x="1856325" y="195636"/>
                  <a:pt x="1828470" y="209492"/>
                </a:cubicBezTo>
                <a:cubicBezTo>
                  <a:pt x="1814542" y="223349"/>
                  <a:pt x="1800614" y="209492"/>
                  <a:pt x="1800614" y="223349"/>
                </a:cubicBezTo>
                <a:cubicBezTo>
                  <a:pt x="1786687" y="223349"/>
                  <a:pt x="1758832" y="223349"/>
                  <a:pt x="1758832" y="237205"/>
                </a:cubicBezTo>
                <a:cubicBezTo>
                  <a:pt x="1758832" y="237205"/>
                  <a:pt x="1758832" y="237205"/>
                  <a:pt x="1772759" y="237205"/>
                </a:cubicBezTo>
                <a:cubicBezTo>
                  <a:pt x="1772759" y="251062"/>
                  <a:pt x="1758832" y="251062"/>
                  <a:pt x="1758832" y="251062"/>
                </a:cubicBezTo>
                <a:cubicBezTo>
                  <a:pt x="1758832" y="251062"/>
                  <a:pt x="1772759" y="251062"/>
                  <a:pt x="1772759" y="264918"/>
                </a:cubicBezTo>
                <a:cubicBezTo>
                  <a:pt x="1758832" y="264918"/>
                  <a:pt x="1758832" y="292632"/>
                  <a:pt x="1744904" y="292632"/>
                </a:cubicBezTo>
                <a:cubicBezTo>
                  <a:pt x="1744904" y="292632"/>
                  <a:pt x="1744904" y="292632"/>
                  <a:pt x="1703122" y="292632"/>
                </a:cubicBezTo>
                <a:cubicBezTo>
                  <a:pt x="1703122" y="306488"/>
                  <a:pt x="1717049" y="306488"/>
                  <a:pt x="1717049" y="306488"/>
                </a:cubicBezTo>
                <a:cubicBezTo>
                  <a:pt x="1717049" y="334201"/>
                  <a:pt x="1689194" y="320345"/>
                  <a:pt x="1689194" y="348058"/>
                </a:cubicBezTo>
                <a:cubicBezTo>
                  <a:pt x="1689194" y="348058"/>
                  <a:pt x="1689194" y="348058"/>
                  <a:pt x="1703122" y="348058"/>
                </a:cubicBezTo>
                <a:cubicBezTo>
                  <a:pt x="1703122" y="348058"/>
                  <a:pt x="1717049" y="348058"/>
                  <a:pt x="1717049" y="348058"/>
                </a:cubicBezTo>
                <a:cubicBezTo>
                  <a:pt x="1717049" y="361915"/>
                  <a:pt x="1675266" y="375771"/>
                  <a:pt x="1661339" y="375771"/>
                </a:cubicBezTo>
                <a:cubicBezTo>
                  <a:pt x="1647411" y="375771"/>
                  <a:pt x="1647411" y="361915"/>
                  <a:pt x="1633484" y="361915"/>
                </a:cubicBezTo>
                <a:cubicBezTo>
                  <a:pt x="1633484" y="361915"/>
                  <a:pt x="1633484" y="361915"/>
                  <a:pt x="1577774" y="361915"/>
                </a:cubicBezTo>
                <a:cubicBezTo>
                  <a:pt x="1577774" y="361915"/>
                  <a:pt x="1577774" y="375771"/>
                  <a:pt x="1563846" y="375771"/>
                </a:cubicBezTo>
                <a:cubicBezTo>
                  <a:pt x="1535991" y="375771"/>
                  <a:pt x="1522063" y="361915"/>
                  <a:pt x="1494208" y="361915"/>
                </a:cubicBezTo>
                <a:cubicBezTo>
                  <a:pt x="1494208" y="361915"/>
                  <a:pt x="1480281" y="361915"/>
                  <a:pt x="1480281" y="361915"/>
                </a:cubicBezTo>
                <a:cubicBezTo>
                  <a:pt x="1480281" y="334201"/>
                  <a:pt x="1522063" y="348058"/>
                  <a:pt x="1535991" y="334201"/>
                </a:cubicBezTo>
                <a:cubicBezTo>
                  <a:pt x="1522063" y="320345"/>
                  <a:pt x="1508136" y="320345"/>
                  <a:pt x="1508136" y="306488"/>
                </a:cubicBezTo>
                <a:cubicBezTo>
                  <a:pt x="1508136" y="292632"/>
                  <a:pt x="1522063" y="306488"/>
                  <a:pt x="1535991" y="306488"/>
                </a:cubicBezTo>
                <a:cubicBezTo>
                  <a:pt x="1549918" y="306488"/>
                  <a:pt x="1563846" y="306488"/>
                  <a:pt x="1577774" y="320345"/>
                </a:cubicBezTo>
                <a:cubicBezTo>
                  <a:pt x="1577774" y="306488"/>
                  <a:pt x="1549918" y="306488"/>
                  <a:pt x="1549918" y="278775"/>
                </a:cubicBezTo>
                <a:cubicBezTo>
                  <a:pt x="1535991" y="292632"/>
                  <a:pt x="1535991" y="292632"/>
                  <a:pt x="1535991" y="292632"/>
                </a:cubicBezTo>
                <a:cubicBezTo>
                  <a:pt x="1535991" y="292632"/>
                  <a:pt x="1535991" y="292632"/>
                  <a:pt x="1522063" y="292632"/>
                </a:cubicBezTo>
                <a:cubicBezTo>
                  <a:pt x="1522063" y="292632"/>
                  <a:pt x="1522063" y="292632"/>
                  <a:pt x="1522063" y="278775"/>
                </a:cubicBezTo>
                <a:cubicBezTo>
                  <a:pt x="1535991" y="264918"/>
                  <a:pt x="1535991" y="264918"/>
                  <a:pt x="1549918" y="251062"/>
                </a:cubicBezTo>
                <a:cubicBezTo>
                  <a:pt x="1563846" y="251062"/>
                  <a:pt x="1577774" y="251062"/>
                  <a:pt x="1577774" y="237205"/>
                </a:cubicBezTo>
                <a:cubicBezTo>
                  <a:pt x="1577774" y="209492"/>
                  <a:pt x="1535991" y="209492"/>
                  <a:pt x="1535991" y="195636"/>
                </a:cubicBezTo>
                <a:cubicBezTo>
                  <a:pt x="1535991" y="195636"/>
                  <a:pt x="1549918" y="195636"/>
                  <a:pt x="1549918" y="195636"/>
                </a:cubicBezTo>
                <a:cubicBezTo>
                  <a:pt x="1549918" y="195636"/>
                  <a:pt x="1549918" y="195636"/>
                  <a:pt x="1549918" y="181779"/>
                </a:cubicBezTo>
                <a:lnTo>
                  <a:pt x="1577774" y="181779"/>
                </a:lnTo>
                <a:lnTo>
                  <a:pt x="1591701" y="181779"/>
                </a:lnTo>
                <a:cubicBezTo>
                  <a:pt x="1605629" y="195636"/>
                  <a:pt x="1619556" y="209492"/>
                  <a:pt x="1633484" y="209492"/>
                </a:cubicBezTo>
                <a:cubicBezTo>
                  <a:pt x="1633484" y="209492"/>
                  <a:pt x="1605629" y="195636"/>
                  <a:pt x="1605629" y="181779"/>
                </a:cubicBezTo>
                <a:cubicBezTo>
                  <a:pt x="1605629" y="181779"/>
                  <a:pt x="1605629" y="181779"/>
                  <a:pt x="1610852" y="181779"/>
                </a:cubicBezTo>
                <a:lnTo>
                  <a:pt x="1619556" y="181779"/>
                </a:lnTo>
                <a:lnTo>
                  <a:pt x="1623256" y="181779"/>
                </a:lnTo>
                <a:cubicBezTo>
                  <a:pt x="1629132" y="181779"/>
                  <a:pt x="1636966" y="181779"/>
                  <a:pt x="1647411" y="181779"/>
                </a:cubicBezTo>
                <a:cubicBezTo>
                  <a:pt x="1661339" y="167923"/>
                  <a:pt x="1675266" y="167923"/>
                  <a:pt x="1675266" y="154066"/>
                </a:cubicBezTo>
                <a:cubicBezTo>
                  <a:pt x="1675266" y="154066"/>
                  <a:pt x="1675266" y="154066"/>
                  <a:pt x="1661339" y="154066"/>
                </a:cubicBezTo>
                <a:cubicBezTo>
                  <a:pt x="1647411" y="167923"/>
                  <a:pt x="1633484" y="181779"/>
                  <a:pt x="1619556" y="181779"/>
                </a:cubicBezTo>
                <a:cubicBezTo>
                  <a:pt x="1605629" y="181779"/>
                  <a:pt x="1605629" y="167923"/>
                  <a:pt x="1591701" y="167923"/>
                </a:cubicBezTo>
                <a:cubicBezTo>
                  <a:pt x="1591701" y="167923"/>
                  <a:pt x="1591701" y="181779"/>
                  <a:pt x="1577774" y="181779"/>
                </a:cubicBezTo>
                <a:cubicBezTo>
                  <a:pt x="1563846" y="181779"/>
                  <a:pt x="1549918" y="167923"/>
                  <a:pt x="1549918" y="167923"/>
                </a:cubicBezTo>
                <a:cubicBezTo>
                  <a:pt x="1535991" y="167923"/>
                  <a:pt x="1535991" y="167923"/>
                  <a:pt x="1535991" y="167923"/>
                </a:cubicBezTo>
                <a:cubicBezTo>
                  <a:pt x="1522063" y="167923"/>
                  <a:pt x="1494208" y="154066"/>
                  <a:pt x="1494208" y="154066"/>
                </a:cubicBezTo>
                <a:cubicBezTo>
                  <a:pt x="1494208" y="154066"/>
                  <a:pt x="1508136" y="140210"/>
                  <a:pt x="1508136" y="140210"/>
                </a:cubicBezTo>
                <a:cubicBezTo>
                  <a:pt x="1494208" y="140210"/>
                  <a:pt x="1480281" y="140210"/>
                  <a:pt x="1480281" y="140210"/>
                </a:cubicBezTo>
                <a:cubicBezTo>
                  <a:pt x="1487245" y="140210"/>
                  <a:pt x="1490726" y="136745"/>
                  <a:pt x="1494208" y="133281"/>
                </a:cubicBezTo>
                <a:lnTo>
                  <a:pt x="1505993" y="127419"/>
                </a:lnTo>
                <a:lnTo>
                  <a:pt x="1522063" y="126353"/>
                </a:lnTo>
                <a:cubicBezTo>
                  <a:pt x="1508136" y="126353"/>
                  <a:pt x="1508136" y="126353"/>
                  <a:pt x="1508136" y="126353"/>
                </a:cubicBezTo>
                <a:lnTo>
                  <a:pt x="1505993" y="127419"/>
                </a:lnTo>
                <a:lnTo>
                  <a:pt x="1495950" y="128085"/>
                </a:lnTo>
                <a:cubicBezTo>
                  <a:pt x="1487245" y="129817"/>
                  <a:pt x="1480281" y="133281"/>
                  <a:pt x="1480281" y="140210"/>
                </a:cubicBezTo>
                <a:cubicBezTo>
                  <a:pt x="1480281" y="140210"/>
                  <a:pt x="1466353" y="126353"/>
                  <a:pt x="1466353" y="126353"/>
                </a:cubicBezTo>
                <a:cubicBezTo>
                  <a:pt x="1480281" y="126353"/>
                  <a:pt x="1480281" y="112496"/>
                  <a:pt x="1494208" y="112496"/>
                </a:cubicBezTo>
                <a:cubicBezTo>
                  <a:pt x="1494208" y="112496"/>
                  <a:pt x="1494208" y="112496"/>
                  <a:pt x="1466353" y="112496"/>
                </a:cubicBezTo>
                <a:cubicBezTo>
                  <a:pt x="1466353" y="112496"/>
                  <a:pt x="1452426" y="126353"/>
                  <a:pt x="1452426" y="126353"/>
                </a:cubicBezTo>
                <a:cubicBezTo>
                  <a:pt x="1452426" y="126353"/>
                  <a:pt x="1452426" y="126353"/>
                  <a:pt x="1438498" y="126353"/>
                </a:cubicBezTo>
                <a:cubicBezTo>
                  <a:pt x="1452426" y="98640"/>
                  <a:pt x="1494208" y="98640"/>
                  <a:pt x="1508136" y="98640"/>
                </a:cubicBezTo>
                <a:cubicBezTo>
                  <a:pt x="1508136" y="98640"/>
                  <a:pt x="1508136" y="98640"/>
                  <a:pt x="1522063" y="98640"/>
                </a:cubicBezTo>
                <a:cubicBezTo>
                  <a:pt x="1522063" y="98640"/>
                  <a:pt x="1535991" y="84783"/>
                  <a:pt x="1535991" y="84783"/>
                </a:cubicBezTo>
                <a:cubicBezTo>
                  <a:pt x="1549918" y="84783"/>
                  <a:pt x="1535991" y="70927"/>
                  <a:pt x="1549918" y="70927"/>
                </a:cubicBezTo>
                <a:cubicBezTo>
                  <a:pt x="1563846" y="70927"/>
                  <a:pt x="1591701" y="84783"/>
                  <a:pt x="1605629" y="84783"/>
                </a:cubicBezTo>
                <a:cubicBezTo>
                  <a:pt x="1605629" y="70927"/>
                  <a:pt x="1619556" y="57070"/>
                  <a:pt x="1633484" y="57070"/>
                </a:cubicBezTo>
                <a:cubicBezTo>
                  <a:pt x="1647411" y="57070"/>
                  <a:pt x="1633484" y="57070"/>
                  <a:pt x="1647411" y="57070"/>
                </a:cubicBezTo>
                <a:cubicBezTo>
                  <a:pt x="1647411" y="43213"/>
                  <a:pt x="1661339" y="43213"/>
                  <a:pt x="1661339" y="43213"/>
                </a:cubicBezTo>
                <a:cubicBezTo>
                  <a:pt x="1661339" y="43213"/>
                  <a:pt x="1661339" y="43213"/>
                  <a:pt x="1744904" y="43213"/>
                </a:cubicBezTo>
                <a:cubicBezTo>
                  <a:pt x="1758832" y="43213"/>
                  <a:pt x="1758832" y="43213"/>
                  <a:pt x="1772759" y="43213"/>
                </a:cubicBezTo>
                <a:cubicBezTo>
                  <a:pt x="1786687" y="43213"/>
                  <a:pt x="1786687" y="29357"/>
                  <a:pt x="1800614" y="29357"/>
                </a:cubicBezTo>
                <a:close/>
                <a:moveTo>
                  <a:pt x="2524994" y="0"/>
                </a:moveTo>
                <a:cubicBezTo>
                  <a:pt x="2524994" y="0"/>
                  <a:pt x="2524994" y="0"/>
                  <a:pt x="2622544" y="0"/>
                </a:cubicBezTo>
                <a:cubicBezTo>
                  <a:pt x="2664352" y="0"/>
                  <a:pt x="2692223" y="28015"/>
                  <a:pt x="2720095" y="42022"/>
                </a:cubicBezTo>
                <a:cubicBezTo>
                  <a:pt x="2747966" y="56030"/>
                  <a:pt x="2761902" y="42022"/>
                  <a:pt x="2789774" y="56030"/>
                </a:cubicBezTo>
                <a:cubicBezTo>
                  <a:pt x="2775838" y="84045"/>
                  <a:pt x="2734031" y="70037"/>
                  <a:pt x="2720095" y="84045"/>
                </a:cubicBezTo>
                <a:cubicBezTo>
                  <a:pt x="2720095" y="84045"/>
                  <a:pt x="2720095" y="84045"/>
                  <a:pt x="2717700" y="84045"/>
                </a:cubicBezTo>
                <a:lnTo>
                  <a:pt x="2706159" y="84045"/>
                </a:lnTo>
                <a:lnTo>
                  <a:pt x="2700933" y="84045"/>
                </a:lnTo>
                <a:cubicBezTo>
                  <a:pt x="2681772" y="84045"/>
                  <a:pt x="2643448" y="84045"/>
                  <a:pt x="2566801" y="84045"/>
                </a:cubicBezTo>
                <a:cubicBezTo>
                  <a:pt x="2580737" y="98053"/>
                  <a:pt x="2692223" y="84045"/>
                  <a:pt x="2706159" y="84045"/>
                </a:cubicBezTo>
                <a:cubicBezTo>
                  <a:pt x="2706159" y="98053"/>
                  <a:pt x="2678288" y="126068"/>
                  <a:pt x="2678288" y="126068"/>
                </a:cubicBezTo>
                <a:cubicBezTo>
                  <a:pt x="2692223" y="126068"/>
                  <a:pt x="2734031" y="84045"/>
                  <a:pt x="2761902" y="84045"/>
                </a:cubicBezTo>
                <a:cubicBezTo>
                  <a:pt x="2775838" y="84045"/>
                  <a:pt x="2775838" y="98053"/>
                  <a:pt x="2775838" y="112060"/>
                </a:cubicBezTo>
                <a:cubicBezTo>
                  <a:pt x="2775838" y="112060"/>
                  <a:pt x="2734031" y="168090"/>
                  <a:pt x="2734031" y="168090"/>
                </a:cubicBezTo>
                <a:cubicBezTo>
                  <a:pt x="2747966" y="168090"/>
                  <a:pt x="2775838" y="112060"/>
                  <a:pt x="2789774" y="112060"/>
                </a:cubicBezTo>
                <a:cubicBezTo>
                  <a:pt x="2789774" y="112060"/>
                  <a:pt x="2789774" y="112060"/>
                  <a:pt x="2831581" y="112060"/>
                </a:cubicBezTo>
                <a:cubicBezTo>
                  <a:pt x="2831581" y="112060"/>
                  <a:pt x="2845517" y="112060"/>
                  <a:pt x="2859453" y="112060"/>
                </a:cubicBezTo>
                <a:cubicBezTo>
                  <a:pt x="2859453" y="112060"/>
                  <a:pt x="2873388" y="98053"/>
                  <a:pt x="2873388" y="98053"/>
                </a:cubicBezTo>
                <a:cubicBezTo>
                  <a:pt x="2873388" y="98053"/>
                  <a:pt x="2873388" y="98053"/>
                  <a:pt x="2915196" y="98053"/>
                </a:cubicBezTo>
                <a:cubicBezTo>
                  <a:pt x="2915196" y="84045"/>
                  <a:pt x="2915196" y="84045"/>
                  <a:pt x="2929132" y="84045"/>
                </a:cubicBezTo>
                <a:cubicBezTo>
                  <a:pt x="2929132" y="84045"/>
                  <a:pt x="2970939" y="98053"/>
                  <a:pt x="2970939" y="112060"/>
                </a:cubicBezTo>
                <a:cubicBezTo>
                  <a:pt x="2970939" y="126068"/>
                  <a:pt x="2957003" y="126068"/>
                  <a:pt x="2943067" y="126068"/>
                </a:cubicBezTo>
                <a:cubicBezTo>
                  <a:pt x="2929132" y="140075"/>
                  <a:pt x="2915196" y="154083"/>
                  <a:pt x="2887324" y="154083"/>
                </a:cubicBezTo>
                <a:cubicBezTo>
                  <a:pt x="2887324" y="168090"/>
                  <a:pt x="2887324" y="168090"/>
                  <a:pt x="2901260" y="154083"/>
                </a:cubicBezTo>
                <a:cubicBezTo>
                  <a:pt x="2901260" y="182098"/>
                  <a:pt x="2873388" y="182098"/>
                  <a:pt x="2859453" y="182098"/>
                </a:cubicBezTo>
                <a:cubicBezTo>
                  <a:pt x="2873388" y="196105"/>
                  <a:pt x="2859453" y="182098"/>
                  <a:pt x="2859453" y="196105"/>
                </a:cubicBezTo>
                <a:cubicBezTo>
                  <a:pt x="2859453" y="210113"/>
                  <a:pt x="2845517" y="210113"/>
                  <a:pt x="2831581" y="210113"/>
                </a:cubicBezTo>
                <a:cubicBezTo>
                  <a:pt x="2831581" y="224121"/>
                  <a:pt x="2831581" y="224121"/>
                  <a:pt x="2831581" y="224121"/>
                </a:cubicBezTo>
                <a:cubicBezTo>
                  <a:pt x="2831581" y="238128"/>
                  <a:pt x="2817645" y="252135"/>
                  <a:pt x="2803710" y="252135"/>
                </a:cubicBezTo>
                <a:cubicBezTo>
                  <a:pt x="2803710" y="266143"/>
                  <a:pt x="2803710" y="280150"/>
                  <a:pt x="2789774" y="294158"/>
                </a:cubicBezTo>
                <a:cubicBezTo>
                  <a:pt x="2803710" y="294158"/>
                  <a:pt x="2803710" y="294158"/>
                  <a:pt x="2817645" y="294158"/>
                </a:cubicBezTo>
                <a:cubicBezTo>
                  <a:pt x="2831581" y="294158"/>
                  <a:pt x="2831581" y="294158"/>
                  <a:pt x="2845517" y="308165"/>
                </a:cubicBezTo>
                <a:cubicBezTo>
                  <a:pt x="2845517" y="308165"/>
                  <a:pt x="2831581" y="308165"/>
                  <a:pt x="2831581" y="308165"/>
                </a:cubicBezTo>
                <a:cubicBezTo>
                  <a:pt x="2831581" y="322173"/>
                  <a:pt x="2859453" y="322173"/>
                  <a:pt x="2859453" y="336181"/>
                </a:cubicBezTo>
                <a:cubicBezTo>
                  <a:pt x="2859453" y="350188"/>
                  <a:pt x="2831581" y="350188"/>
                  <a:pt x="2817645" y="350188"/>
                </a:cubicBezTo>
                <a:cubicBezTo>
                  <a:pt x="2803710" y="350188"/>
                  <a:pt x="2803710" y="350188"/>
                  <a:pt x="2803710" y="350188"/>
                </a:cubicBezTo>
                <a:cubicBezTo>
                  <a:pt x="2803710" y="364196"/>
                  <a:pt x="2817645" y="364196"/>
                  <a:pt x="2817645" y="364196"/>
                </a:cubicBezTo>
                <a:cubicBezTo>
                  <a:pt x="2817645" y="392211"/>
                  <a:pt x="2831581" y="392211"/>
                  <a:pt x="2831581" y="406218"/>
                </a:cubicBezTo>
                <a:cubicBezTo>
                  <a:pt x="2831581" y="406218"/>
                  <a:pt x="2831581" y="420226"/>
                  <a:pt x="2831581" y="420226"/>
                </a:cubicBezTo>
                <a:cubicBezTo>
                  <a:pt x="2817645" y="420226"/>
                  <a:pt x="2803710" y="420226"/>
                  <a:pt x="2803710" y="434233"/>
                </a:cubicBezTo>
                <a:cubicBezTo>
                  <a:pt x="2803710" y="434233"/>
                  <a:pt x="2831581" y="434233"/>
                  <a:pt x="2831581" y="448241"/>
                </a:cubicBezTo>
                <a:cubicBezTo>
                  <a:pt x="2831581" y="462248"/>
                  <a:pt x="2817645" y="462248"/>
                  <a:pt x="2803710" y="462248"/>
                </a:cubicBezTo>
                <a:cubicBezTo>
                  <a:pt x="2803710" y="462248"/>
                  <a:pt x="2803710" y="476256"/>
                  <a:pt x="2817645" y="476256"/>
                </a:cubicBezTo>
                <a:cubicBezTo>
                  <a:pt x="2803710" y="504271"/>
                  <a:pt x="2775838" y="490263"/>
                  <a:pt x="2775838" y="504271"/>
                </a:cubicBezTo>
                <a:cubicBezTo>
                  <a:pt x="2761902" y="504271"/>
                  <a:pt x="2761902" y="490263"/>
                  <a:pt x="2761902" y="490263"/>
                </a:cubicBezTo>
                <a:cubicBezTo>
                  <a:pt x="2761902" y="490263"/>
                  <a:pt x="2761902" y="490263"/>
                  <a:pt x="2747966" y="490263"/>
                </a:cubicBezTo>
                <a:cubicBezTo>
                  <a:pt x="2747966" y="504271"/>
                  <a:pt x="2775838" y="504271"/>
                  <a:pt x="2775838" y="518279"/>
                </a:cubicBezTo>
                <a:cubicBezTo>
                  <a:pt x="2775838" y="532286"/>
                  <a:pt x="2775838" y="546294"/>
                  <a:pt x="2775838" y="546294"/>
                </a:cubicBezTo>
                <a:cubicBezTo>
                  <a:pt x="2761902" y="546294"/>
                  <a:pt x="2734031" y="518279"/>
                  <a:pt x="2734031" y="504271"/>
                </a:cubicBezTo>
                <a:cubicBezTo>
                  <a:pt x="2734031" y="504271"/>
                  <a:pt x="2734031" y="504271"/>
                  <a:pt x="2720095" y="504271"/>
                </a:cubicBezTo>
                <a:cubicBezTo>
                  <a:pt x="2720095" y="504271"/>
                  <a:pt x="2720095" y="504271"/>
                  <a:pt x="2720095" y="518279"/>
                </a:cubicBezTo>
                <a:cubicBezTo>
                  <a:pt x="2747966" y="546294"/>
                  <a:pt x="2789774" y="560301"/>
                  <a:pt x="2789774" y="602324"/>
                </a:cubicBezTo>
                <a:cubicBezTo>
                  <a:pt x="2789774" y="616331"/>
                  <a:pt x="2789774" y="616331"/>
                  <a:pt x="2775838" y="616331"/>
                </a:cubicBezTo>
                <a:cubicBezTo>
                  <a:pt x="2747966" y="616331"/>
                  <a:pt x="2747966" y="574309"/>
                  <a:pt x="2720095" y="574309"/>
                </a:cubicBezTo>
                <a:cubicBezTo>
                  <a:pt x="2720095" y="588316"/>
                  <a:pt x="2720095" y="588316"/>
                  <a:pt x="2720095" y="588316"/>
                </a:cubicBezTo>
                <a:cubicBezTo>
                  <a:pt x="2720095" y="602324"/>
                  <a:pt x="2706159" y="602324"/>
                  <a:pt x="2706159" y="602324"/>
                </a:cubicBezTo>
                <a:cubicBezTo>
                  <a:pt x="2706159" y="630339"/>
                  <a:pt x="2761902" y="616331"/>
                  <a:pt x="2775838" y="630339"/>
                </a:cubicBezTo>
                <a:cubicBezTo>
                  <a:pt x="2775838" y="630339"/>
                  <a:pt x="2761902" y="630339"/>
                  <a:pt x="2747966" y="644346"/>
                </a:cubicBezTo>
                <a:cubicBezTo>
                  <a:pt x="2734031" y="644346"/>
                  <a:pt x="2720095" y="672362"/>
                  <a:pt x="2706159" y="672362"/>
                </a:cubicBezTo>
                <a:cubicBezTo>
                  <a:pt x="2678288" y="686369"/>
                  <a:pt x="2664352" y="686369"/>
                  <a:pt x="2636480" y="700376"/>
                </a:cubicBezTo>
                <a:cubicBezTo>
                  <a:pt x="2636480" y="700376"/>
                  <a:pt x="2636480" y="700376"/>
                  <a:pt x="2594673" y="700376"/>
                </a:cubicBezTo>
                <a:cubicBezTo>
                  <a:pt x="2594673" y="700376"/>
                  <a:pt x="2594673" y="700376"/>
                  <a:pt x="2594673" y="714384"/>
                </a:cubicBezTo>
                <a:cubicBezTo>
                  <a:pt x="2594673" y="714384"/>
                  <a:pt x="2594673" y="714384"/>
                  <a:pt x="2566801" y="728391"/>
                </a:cubicBezTo>
                <a:cubicBezTo>
                  <a:pt x="2552866" y="728391"/>
                  <a:pt x="2552866" y="742399"/>
                  <a:pt x="2552866" y="756406"/>
                </a:cubicBezTo>
                <a:cubicBezTo>
                  <a:pt x="2538930" y="770414"/>
                  <a:pt x="2511058" y="770414"/>
                  <a:pt x="2497122" y="784422"/>
                </a:cubicBezTo>
                <a:cubicBezTo>
                  <a:pt x="2497122" y="784422"/>
                  <a:pt x="2497122" y="784422"/>
                  <a:pt x="2483187" y="784422"/>
                </a:cubicBezTo>
                <a:cubicBezTo>
                  <a:pt x="2483187" y="784422"/>
                  <a:pt x="2483187" y="784422"/>
                  <a:pt x="2483187" y="770414"/>
                </a:cubicBezTo>
                <a:cubicBezTo>
                  <a:pt x="2483187" y="770414"/>
                  <a:pt x="2483187" y="784422"/>
                  <a:pt x="2469251" y="784422"/>
                </a:cubicBezTo>
                <a:cubicBezTo>
                  <a:pt x="2455315" y="798429"/>
                  <a:pt x="2427443" y="798429"/>
                  <a:pt x="2427443" y="826444"/>
                </a:cubicBezTo>
                <a:cubicBezTo>
                  <a:pt x="2427443" y="826444"/>
                  <a:pt x="2413508" y="826444"/>
                  <a:pt x="2413508" y="840452"/>
                </a:cubicBezTo>
                <a:cubicBezTo>
                  <a:pt x="2413508" y="840452"/>
                  <a:pt x="2427443" y="840452"/>
                  <a:pt x="2427443" y="854459"/>
                </a:cubicBezTo>
                <a:cubicBezTo>
                  <a:pt x="2427443" y="882474"/>
                  <a:pt x="2399572" y="868467"/>
                  <a:pt x="2399572" y="896482"/>
                </a:cubicBezTo>
                <a:cubicBezTo>
                  <a:pt x="2399572" y="910489"/>
                  <a:pt x="2399572" y="924497"/>
                  <a:pt x="2399572" y="938504"/>
                </a:cubicBezTo>
                <a:cubicBezTo>
                  <a:pt x="2385636" y="938504"/>
                  <a:pt x="2385636" y="980527"/>
                  <a:pt x="2371700" y="980527"/>
                </a:cubicBezTo>
                <a:cubicBezTo>
                  <a:pt x="2371700" y="980527"/>
                  <a:pt x="2357765" y="980527"/>
                  <a:pt x="2357765" y="980527"/>
                </a:cubicBezTo>
                <a:cubicBezTo>
                  <a:pt x="2357765" y="980527"/>
                  <a:pt x="2357765" y="980527"/>
                  <a:pt x="2343829" y="980527"/>
                </a:cubicBezTo>
                <a:cubicBezTo>
                  <a:pt x="2329893" y="980527"/>
                  <a:pt x="2329893" y="952512"/>
                  <a:pt x="2315957" y="952512"/>
                </a:cubicBezTo>
                <a:cubicBezTo>
                  <a:pt x="2302021" y="952512"/>
                  <a:pt x="2302021" y="952512"/>
                  <a:pt x="2288086" y="952512"/>
                </a:cubicBezTo>
                <a:cubicBezTo>
                  <a:pt x="2288086" y="938504"/>
                  <a:pt x="2274150" y="938504"/>
                  <a:pt x="2260214" y="938504"/>
                </a:cubicBezTo>
                <a:cubicBezTo>
                  <a:pt x="2260214" y="938504"/>
                  <a:pt x="2260214" y="924497"/>
                  <a:pt x="2260214" y="924497"/>
                </a:cubicBezTo>
                <a:cubicBezTo>
                  <a:pt x="2246278" y="910489"/>
                  <a:pt x="2218407" y="868467"/>
                  <a:pt x="2218407" y="854459"/>
                </a:cubicBezTo>
                <a:cubicBezTo>
                  <a:pt x="2218407" y="840452"/>
                  <a:pt x="2232342" y="840452"/>
                  <a:pt x="2232342" y="840452"/>
                </a:cubicBezTo>
                <a:cubicBezTo>
                  <a:pt x="2218407" y="826444"/>
                  <a:pt x="2218407" y="840452"/>
                  <a:pt x="2204471" y="840452"/>
                </a:cubicBezTo>
                <a:cubicBezTo>
                  <a:pt x="2204471" y="826444"/>
                  <a:pt x="2204471" y="812437"/>
                  <a:pt x="2204471" y="812437"/>
                </a:cubicBezTo>
                <a:cubicBezTo>
                  <a:pt x="2190535" y="798429"/>
                  <a:pt x="2176599" y="784422"/>
                  <a:pt x="2176599" y="770414"/>
                </a:cubicBezTo>
                <a:cubicBezTo>
                  <a:pt x="2176599" y="756406"/>
                  <a:pt x="2190535" y="756406"/>
                  <a:pt x="2190535" y="742399"/>
                </a:cubicBezTo>
                <a:cubicBezTo>
                  <a:pt x="2176599" y="742399"/>
                  <a:pt x="2176599" y="742399"/>
                  <a:pt x="2176599" y="742399"/>
                </a:cubicBezTo>
                <a:cubicBezTo>
                  <a:pt x="2176599" y="742399"/>
                  <a:pt x="2176599" y="742399"/>
                  <a:pt x="2176599" y="728391"/>
                </a:cubicBezTo>
                <a:cubicBezTo>
                  <a:pt x="2176599" y="714384"/>
                  <a:pt x="2190535" y="700376"/>
                  <a:pt x="2204471" y="686369"/>
                </a:cubicBezTo>
                <a:cubicBezTo>
                  <a:pt x="2204471" y="686369"/>
                  <a:pt x="2204471" y="686369"/>
                  <a:pt x="2218407" y="686369"/>
                </a:cubicBezTo>
                <a:cubicBezTo>
                  <a:pt x="2218407" y="658354"/>
                  <a:pt x="2232342" y="658354"/>
                  <a:pt x="2232342" y="630339"/>
                </a:cubicBezTo>
                <a:cubicBezTo>
                  <a:pt x="2225375" y="630339"/>
                  <a:pt x="2207955" y="630339"/>
                  <a:pt x="2192277" y="626837"/>
                </a:cubicBezTo>
                <a:lnTo>
                  <a:pt x="2177907" y="621059"/>
                </a:lnTo>
                <a:lnTo>
                  <a:pt x="2186921" y="630199"/>
                </a:lnTo>
                <a:cubicBezTo>
                  <a:pt x="2191875" y="637049"/>
                  <a:pt x="2195178" y="643899"/>
                  <a:pt x="2201783" y="643899"/>
                </a:cubicBezTo>
                <a:cubicBezTo>
                  <a:pt x="2201783" y="657599"/>
                  <a:pt x="2188572" y="657599"/>
                  <a:pt x="2175362" y="657599"/>
                </a:cubicBezTo>
                <a:cubicBezTo>
                  <a:pt x="2175362" y="657599"/>
                  <a:pt x="2175362" y="657599"/>
                  <a:pt x="2162151" y="657599"/>
                </a:cubicBezTo>
                <a:cubicBezTo>
                  <a:pt x="2162151" y="657599"/>
                  <a:pt x="2148940" y="643899"/>
                  <a:pt x="2148940" y="630199"/>
                </a:cubicBezTo>
                <a:cubicBezTo>
                  <a:pt x="2148940" y="616499"/>
                  <a:pt x="2162151" y="616499"/>
                  <a:pt x="2162151" y="616499"/>
                </a:cubicBezTo>
                <a:lnTo>
                  <a:pt x="2176291" y="620409"/>
                </a:lnTo>
                <a:lnTo>
                  <a:pt x="2171592" y="618520"/>
                </a:lnTo>
                <a:cubicBezTo>
                  <a:pt x="2166148" y="614581"/>
                  <a:pt x="2162664" y="609327"/>
                  <a:pt x="2162664" y="602324"/>
                </a:cubicBezTo>
                <a:cubicBezTo>
                  <a:pt x="2176599" y="602324"/>
                  <a:pt x="2176599" y="602324"/>
                  <a:pt x="2176599" y="602324"/>
                </a:cubicBezTo>
                <a:cubicBezTo>
                  <a:pt x="2190535" y="602324"/>
                  <a:pt x="2204471" y="616331"/>
                  <a:pt x="2218407" y="616331"/>
                </a:cubicBezTo>
                <a:cubicBezTo>
                  <a:pt x="2218407" y="616331"/>
                  <a:pt x="2218407" y="602324"/>
                  <a:pt x="2218407" y="602324"/>
                </a:cubicBezTo>
                <a:cubicBezTo>
                  <a:pt x="2204471" y="602324"/>
                  <a:pt x="2204471" y="560301"/>
                  <a:pt x="2176599" y="560301"/>
                </a:cubicBezTo>
                <a:cubicBezTo>
                  <a:pt x="2176599" y="560301"/>
                  <a:pt x="2162664" y="574309"/>
                  <a:pt x="2162664" y="574309"/>
                </a:cubicBezTo>
                <a:cubicBezTo>
                  <a:pt x="2148728" y="574309"/>
                  <a:pt x="2134792" y="574309"/>
                  <a:pt x="2134792" y="560301"/>
                </a:cubicBezTo>
                <a:cubicBezTo>
                  <a:pt x="2134792" y="546294"/>
                  <a:pt x="2148728" y="546294"/>
                  <a:pt x="2148728" y="532286"/>
                </a:cubicBezTo>
                <a:cubicBezTo>
                  <a:pt x="2148728" y="518279"/>
                  <a:pt x="2148728" y="518279"/>
                  <a:pt x="2134792" y="518279"/>
                </a:cubicBezTo>
                <a:cubicBezTo>
                  <a:pt x="2134792" y="518279"/>
                  <a:pt x="2134792" y="518279"/>
                  <a:pt x="2134792" y="504271"/>
                </a:cubicBezTo>
                <a:cubicBezTo>
                  <a:pt x="2120856" y="434233"/>
                  <a:pt x="2079049" y="378203"/>
                  <a:pt x="1995434" y="378203"/>
                </a:cubicBezTo>
                <a:cubicBezTo>
                  <a:pt x="1995434" y="378203"/>
                  <a:pt x="1995434" y="378203"/>
                  <a:pt x="1981498" y="378203"/>
                </a:cubicBezTo>
                <a:cubicBezTo>
                  <a:pt x="1967563" y="378203"/>
                  <a:pt x="1967563" y="378203"/>
                  <a:pt x="1953627" y="378203"/>
                </a:cubicBezTo>
                <a:cubicBezTo>
                  <a:pt x="1953627" y="378203"/>
                  <a:pt x="1939691" y="378203"/>
                  <a:pt x="1939691" y="378203"/>
                </a:cubicBezTo>
                <a:cubicBezTo>
                  <a:pt x="1925755" y="378203"/>
                  <a:pt x="1925755" y="378203"/>
                  <a:pt x="1925755" y="378203"/>
                </a:cubicBezTo>
                <a:cubicBezTo>
                  <a:pt x="1925755" y="378203"/>
                  <a:pt x="1925755" y="392211"/>
                  <a:pt x="1925755" y="392211"/>
                </a:cubicBezTo>
                <a:cubicBezTo>
                  <a:pt x="1911819" y="392211"/>
                  <a:pt x="1883948" y="378203"/>
                  <a:pt x="1870012" y="364196"/>
                </a:cubicBezTo>
                <a:cubicBezTo>
                  <a:pt x="1883948" y="364196"/>
                  <a:pt x="1883948" y="364196"/>
                  <a:pt x="1883948" y="364196"/>
                </a:cubicBezTo>
                <a:cubicBezTo>
                  <a:pt x="1883948" y="350188"/>
                  <a:pt x="1870012" y="350188"/>
                  <a:pt x="1870012" y="350188"/>
                </a:cubicBezTo>
                <a:cubicBezTo>
                  <a:pt x="1842141" y="350188"/>
                  <a:pt x="1856076" y="350188"/>
                  <a:pt x="1842141" y="350188"/>
                </a:cubicBezTo>
                <a:cubicBezTo>
                  <a:pt x="1842141" y="336181"/>
                  <a:pt x="1856076" y="336181"/>
                  <a:pt x="1856076" y="336181"/>
                </a:cubicBezTo>
                <a:cubicBezTo>
                  <a:pt x="1856076" y="336181"/>
                  <a:pt x="1856076" y="336181"/>
                  <a:pt x="1870012" y="336181"/>
                </a:cubicBezTo>
                <a:cubicBezTo>
                  <a:pt x="1883948" y="336181"/>
                  <a:pt x="1883948" y="336181"/>
                  <a:pt x="1883948" y="322173"/>
                </a:cubicBezTo>
                <a:cubicBezTo>
                  <a:pt x="1870012" y="322173"/>
                  <a:pt x="1814269" y="294158"/>
                  <a:pt x="1814269" y="280150"/>
                </a:cubicBezTo>
                <a:cubicBezTo>
                  <a:pt x="1814269" y="266143"/>
                  <a:pt x="1828205" y="266143"/>
                  <a:pt x="1856076" y="266143"/>
                </a:cubicBezTo>
                <a:cubicBezTo>
                  <a:pt x="1856076" y="252135"/>
                  <a:pt x="1870012" y="252135"/>
                  <a:pt x="1883948" y="252135"/>
                </a:cubicBezTo>
                <a:cubicBezTo>
                  <a:pt x="1897884" y="238128"/>
                  <a:pt x="1925755" y="252135"/>
                  <a:pt x="1939691" y="238128"/>
                </a:cubicBezTo>
                <a:cubicBezTo>
                  <a:pt x="1953627" y="238128"/>
                  <a:pt x="1953627" y="224121"/>
                  <a:pt x="1953627" y="196105"/>
                </a:cubicBezTo>
                <a:cubicBezTo>
                  <a:pt x="1939691" y="196105"/>
                  <a:pt x="1911819" y="196105"/>
                  <a:pt x="1911819" y="182098"/>
                </a:cubicBezTo>
                <a:cubicBezTo>
                  <a:pt x="1911819" y="182098"/>
                  <a:pt x="1911819" y="168090"/>
                  <a:pt x="1925755" y="168090"/>
                </a:cubicBezTo>
                <a:cubicBezTo>
                  <a:pt x="1939691" y="168090"/>
                  <a:pt x="1967563" y="154083"/>
                  <a:pt x="1981498" y="126068"/>
                </a:cubicBezTo>
                <a:cubicBezTo>
                  <a:pt x="1995434" y="140075"/>
                  <a:pt x="1995434" y="140075"/>
                  <a:pt x="2009370" y="140075"/>
                </a:cubicBezTo>
                <a:cubicBezTo>
                  <a:pt x="2023306" y="140075"/>
                  <a:pt x="2009370" y="98053"/>
                  <a:pt x="2037242" y="98053"/>
                </a:cubicBezTo>
                <a:cubicBezTo>
                  <a:pt x="2065113" y="98053"/>
                  <a:pt x="2065113" y="84045"/>
                  <a:pt x="2092985" y="84045"/>
                </a:cubicBezTo>
                <a:cubicBezTo>
                  <a:pt x="2106920" y="84045"/>
                  <a:pt x="2120856" y="70037"/>
                  <a:pt x="2148728" y="70037"/>
                </a:cubicBezTo>
                <a:cubicBezTo>
                  <a:pt x="2162664" y="70037"/>
                  <a:pt x="2162664" y="98053"/>
                  <a:pt x="2176599" y="98053"/>
                </a:cubicBezTo>
                <a:cubicBezTo>
                  <a:pt x="2176599" y="84045"/>
                  <a:pt x="2162664" y="84045"/>
                  <a:pt x="2162664" y="84045"/>
                </a:cubicBezTo>
                <a:cubicBezTo>
                  <a:pt x="2162664" y="84045"/>
                  <a:pt x="2162664" y="84045"/>
                  <a:pt x="2176599" y="70037"/>
                </a:cubicBezTo>
                <a:cubicBezTo>
                  <a:pt x="2176599" y="84045"/>
                  <a:pt x="2190535" y="84045"/>
                  <a:pt x="2204471" y="84045"/>
                </a:cubicBezTo>
                <a:cubicBezTo>
                  <a:pt x="2204471" y="84045"/>
                  <a:pt x="2204471" y="84045"/>
                  <a:pt x="2218407" y="84045"/>
                </a:cubicBezTo>
                <a:cubicBezTo>
                  <a:pt x="2218407" y="84045"/>
                  <a:pt x="2218407" y="84045"/>
                  <a:pt x="2218407" y="70037"/>
                </a:cubicBezTo>
                <a:cubicBezTo>
                  <a:pt x="2218407" y="70037"/>
                  <a:pt x="2218407" y="70037"/>
                  <a:pt x="2232342" y="70037"/>
                </a:cubicBezTo>
                <a:cubicBezTo>
                  <a:pt x="2260214" y="70037"/>
                  <a:pt x="2274150" y="84045"/>
                  <a:pt x="2288086" y="84045"/>
                </a:cubicBezTo>
                <a:cubicBezTo>
                  <a:pt x="2288086" y="84045"/>
                  <a:pt x="2288086" y="84045"/>
                  <a:pt x="2315957" y="84045"/>
                </a:cubicBezTo>
                <a:cubicBezTo>
                  <a:pt x="2315957" y="84045"/>
                  <a:pt x="2288086" y="70037"/>
                  <a:pt x="2288086" y="56030"/>
                </a:cubicBezTo>
                <a:cubicBezTo>
                  <a:pt x="2288086" y="56030"/>
                  <a:pt x="2302021" y="56030"/>
                  <a:pt x="2302021" y="56030"/>
                </a:cubicBezTo>
                <a:cubicBezTo>
                  <a:pt x="2302021" y="42022"/>
                  <a:pt x="2302021" y="42022"/>
                  <a:pt x="2302021" y="42022"/>
                </a:cubicBezTo>
                <a:cubicBezTo>
                  <a:pt x="2315957" y="28015"/>
                  <a:pt x="2329893" y="28015"/>
                  <a:pt x="2357765" y="28015"/>
                </a:cubicBezTo>
                <a:cubicBezTo>
                  <a:pt x="2371700" y="28015"/>
                  <a:pt x="2385636" y="28015"/>
                  <a:pt x="2399572" y="28015"/>
                </a:cubicBezTo>
                <a:cubicBezTo>
                  <a:pt x="2399572" y="28015"/>
                  <a:pt x="2399572" y="28015"/>
                  <a:pt x="2413508" y="28015"/>
                </a:cubicBezTo>
                <a:cubicBezTo>
                  <a:pt x="2413508" y="14007"/>
                  <a:pt x="2427443" y="28015"/>
                  <a:pt x="2441379" y="28015"/>
                </a:cubicBezTo>
                <a:cubicBezTo>
                  <a:pt x="2469251" y="28015"/>
                  <a:pt x="2497122" y="0"/>
                  <a:pt x="2524994" y="0"/>
                </a:cubicBezTo>
                <a:close/>
              </a:path>
            </a:pathLst>
          </a:custGeom>
          <a:solidFill>
            <a:schemeClr val="tx1">
              <a:lumMod val="20000"/>
              <a:lumOff val="80000"/>
            </a:schemeClr>
          </a:solidFill>
          <a:ln>
            <a:noFill/>
          </a:ln>
        </p:spPr>
        <p:txBody>
          <a:bodyPr vert="horz" wrap="square" lIns="60960" tIns="30480" rIns="60960" bIns="30480" numCol="1" anchor="t" anchorCtr="0" compatLnSpc="1">
            <a:prstTxWarp prst="textNoShape">
              <a:avLst/>
            </a:prstTxWarp>
            <a:noAutofit/>
          </a:bodyPr>
          <a:lstStyle/>
          <a:p>
            <a:endParaRPr lang="fr-FR" sz="1200"/>
          </a:p>
        </p:txBody>
      </p:sp>
      <p:sp>
        <p:nvSpPr>
          <p:cNvPr id="4" name="Espace réservé pour une image  3"/>
          <p:cNvSpPr>
            <a:spLocks noGrp="1"/>
          </p:cNvSpPr>
          <p:nvPr>
            <p:ph type="pic" sz="quarter" idx="12"/>
          </p:nvPr>
        </p:nvSpPr>
        <p:spPr>
          <a:xfrm>
            <a:off x="1343472" y="2537940"/>
            <a:ext cx="2975556" cy="2976806"/>
          </a:xfrm>
          <a:prstGeom prst="ellipse">
            <a:avLst/>
          </a:pr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
        <p:nvSpPr>
          <p:cNvPr id="10" name="Espace réservé pour une image  3"/>
          <p:cNvSpPr>
            <a:spLocks noGrp="1"/>
          </p:cNvSpPr>
          <p:nvPr>
            <p:ph type="pic" sz="quarter" idx="13"/>
          </p:nvPr>
        </p:nvSpPr>
        <p:spPr>
          <a:xfrm>
            <a:off x="7862713" y="2537940"/>
            <a:ext cx="2975556" cy="2976806"/>
          </a:xfrm>
          <a:prstGeom prst="ellipse">
            <a:avLst/>
          </a:pr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Tree>
    <p:extLst>
      <p:ext uri="{BB962C8B-B14F-4D97-AF65-F5344CB8AC3E}">
        <p14:creationId xmlns:p14="http://schemas.microsoft.com/office/powerpoint/2010/main" val="2979675106"/>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Layout 09">
    <p:spTree>
      <p:nvGrpSpPr>
        <p:cNvPr id="1" name=""/>
        <p:cNvGrpSpPr/>
        <p:nvPr/>
      </p:nvGrpSpPr>
      <p:grpSpPr>
        <a:xfrm>
          <a:off x="0" y="0"/>
          <a:ext cx="0" cy="0"/>
          <a:chOff x="0" y="0"/>
          <a:chExt cx="0" cy="0"/>
        </a:xfrm>
      </p:grpSpPr>
      <p:sp>
        <p:nvSpPr>
          <p:cNvPr id="6" name="Rectangle 5"/>
          <p:cNvSpPr/>
          <p:nvPr userDrawn="1"/>
        </p:nvSpPr>
        <p:spPr bwMode="auto">
          <a:xfrm>
            <a:off x="0" y="-1"/>
            <a:ext cx="12192000" cy="6453337"/>
          </a:xfrm>
          <a:prstGeom prst="rect">
            <a:avLst/>
          </a:prstGeom>
          <a:solidFill>
            <a:schemeClr val="tx2"/>
          </a:solidFill>
          <a:ln>
            <a:noFill/>
          </a:ln>
        </p:spPr>
        <p:txBody>
          <a:bodyPr vert="horz" wrap="square" lIns="60960" tIns="30480" rIns="60960" bIns="30480" numCol="1" rtlCol="0" anchor="t" anchorCtr="0" compatLnSpc="1">
            <a:prstTxWarp prst="textNoShape">
              <a:avLst/>
            </a:prstTxWarp>
          </a:bodyPr>
          <a:lstStyle/>
          <a:p>
            <a:pPr algn="ctr"/>
            <a:endParaRPr lang="fr-FR" sz="1200"/>
          </a:p>
        </p:txBody>
      </p:sp>
      <p:sp>
        <p:nvSpPr>
          <p:cNvPr id="3" name="Espace réservé du contenu 2"/>
          <p:cNvSpPr>
            <a:spLocks noGrp="1"/>
          </p:cNvSpPr>
          <p:nvPr>
            <p:ph idx="1" hasCustomPrompt="1"/>
          </p:nvPr>
        </p:nvSpPr>
        <p:spPr>
          <a:xfrm>
            <a:off x="609601" y="1796820"/>
            <a:ext cx="10972800" cy="4329345"/>
          </a:xfrm>
          <a:noFill/>
        </p:spPr>
        <p:txBody>
          <a:bodyPr>
            <a:normAutofit/>
          </a:bodyPr>
          <a:lstStyle>
            <a:lvl1pPr marL="0" indent="0" algn="just">
              <a:lnSpc>
                <a:spcPct val="100000"/>
              </a:lnSpc>
              <a:buFont typeface="Arial" pitchFamily="34" charset="0"/>
              <a:buNone/>
              <a:defRPr sz="1333" b="0">
                <a:solidFill>
                  <a:schemeClr val="bg1"/>
                </a:solidFill>
                <a:latin typeface="Roboto Light" pitchFamily="2" charset="0"/>
                <a:ea typeface="Roboto Light" pitchFamily="2" charset="0"/>
              </a:defRPr>
            </a:lvl1pPr>
            <a:lvl2pPr marL="0" indent="0" algn="l">
              <a:buNone/>
              <a:defRPr sz="1500">
                <a:solidFill>
                  <a:srgbClr val="3B3B3B"/>
                </a:solidFill>
              </a:defRPr>
            </a:lvl2pPr>
            <a:lvl3pPr marL="0" indent="0" algn="l">
              <a:buNone/>
              <a:defRPr>
                <a:solidFill>
                  <a:srgbClr val="3B3B3B"/>
                </a:solidFill>
              </a:defRPr>
            </a:lvl3pPr>
            <a:lvl4pPr marL="0" indent="0" algn="l">
              <a:buNone/>
              <a:defRPr>
                <a:solidFill>
                  <a:srgbClr val="3B3B3B"/>
                </a:solidFill>
              </a:defRPr>
            </a:lvl4pPr>
            <a:lvl5pPr marL="0" indent="0" algn="l">
              <a:buNone/>
              <a:defRPr>
                <a:solidFill>
                  <a:srgbClr val="3B3B3B"/>
                </a:solidFill>
              </a:defRPr>
            </a:lvl5pPr>
          </a:lstStyle>
          <a:p>
            <a:pPr lvl="0"/>
            <a:r>
              <a:rPr lang="fr-FR"/>
              <a:t>Cliquez pour modifier les styles du texte du masque</a:t>
            </a:r>
          </a:p>
        </p:txBody>
      </p:sp>
      <p:sp>
        <p:nvSpPr>
          <p:cNvPr id="12" name="Espace réservé du texte 11"/>
          <p:cNvSpPr>
            <a:spLocks noGrp="1"/>
          </p:cNvSpPr>
          <p:nvPr>
            <p:ph type="body" sz="quarter" idx="10" hasCustomPrompt="1"/>
          </p:nvPr>
        </p:nvSpPr>
        <p:spPr>
          <a:xfrm>
            <a:off x="609561" y="346032"/>
            <a:ext cx="10972879" cy="463534"/>
          </a:xfrm>
        </p:spPr>
        <p:txBody>
          <a:bodyPr>
            <a:noAutofit/>
          </a:bodyPr>
          <a:lstStyle>
            <a:lvl1pPr marL="0" algn="ctr" defTabSz="1088548" rtl="0" eaLnBrk="1" latinLnBrk="0" hangingPunct="1">
              <a:defRPr lang="fr-FR" sz="2933" b="0" kern="1200" dirty="0">
                <a:solidFill>
                  <a:schemeClr val="bg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609164" y="836712"/>
            <a:ext cx="10972879" cy="463534"/>
          </a:xfrm>
        </p:spPr>
        <p:txBody>
          <a:bodyPr>
            <a:noAutofit/>
          </a:bodyPr>
          <a:lstStyle>
            <a:lvl1pPr marL="0" algn="ctr" defTabSz="1088548" rtl="0" eaLnBrk="1" latinLnBrk="0" hangingPunct="1">
              <a:defRPr lang="fr-FR" sz="1600" b="0" kern="1200" dirty="0">
                <a:solidFill>
                  <a:schemeClr val="bg1"/>
                </a:solidFill>
                <a:latin typeface="Roboto" pitchFamily="2" charset="0"/>
                <a:ea typeface="Roboto" pitchFamily="2" charset="0"/>
                <a:cs typeface="Roboto" pitchFamily="2" charset="0"/>
              </a:defRPr>
            </a:lvl1pPr>
          </a:lstStyle>
          <a:p>
            <a:pPr lvl="0"/>
            <a:r>
              <a:rPr lang="fr-FR"/>
              <a:t>Modifiez les styles du texte du masque</a:t>
            </a:r>
          </a:p>
        </p:txBody>
      </p:sp>
    </p:spTree>
    <p:extLst>
      <p:ext uri="{BB962C8B-B14F-4D97-AF65-F5344CB8AC3E}">
        <p14:creationId xmlns:p14="http://schemas.microsoft.com/office/powerpoint/2010/main" val="3159261620"/>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Layout 10">
    <p:spTree>
      <p:nvGrpSpPr>
        <p:cNvPr id="1" name=""/>
        <p:cNvGrpSpPr/>
        <p:nvPr/>
      </p:nvGrpSpPr>
      <p:grpSpPr>
        <a:xfrm>
          <a:off x="0" y="0"/>
          <a:ext cx="0" cy="0"/>
          <a:chOff x="0" y="0"/>
          <a:chExt cx="0" cy="0"/>
        </a:xfrm>
      </p:grpSpPr>
      <p:sp>
        <p:nvSpPr>
          <p:cNvPr id="4" name="Espace réservé pour une image  3"/>
          <p:cNvSpPr>
            <a:spLocks noGrp="1"/>
          </p:cNvSpPr>
          <p:nvPr>
            <p:ph type="pic" sz="quarter" idx="12"/>
          </p:nvPr>
        </p:nvSpPr>
        <p:spPr>
          <a:xfrm>
            <a:off x="-1" y="-12441"/>
            <a:ext cx="12192001" cy="6467029"/>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
        <p:nvSpPr>
          <p:cNvPr id="12" name="Espace réservé du texte 11"/>
          <p:cNvSpPr>
            <a:spLocks noGrp="1"/>
          </p:cNvSpPr>
          <p:nvPr>
            <p:ph type="body" sz="quarter" idx="10" hasCustomPrompt="1"/>
          </p:nvPr>
        </p:nvSpPr>
        <p:spPr>
          <a:xfrm>
            <a:off x="5471931" y="346032"/>
            <a:ext cx="6110509"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5471534" y="836712"/>
            <a:ext cx="6110509"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spTree>
    <p:extLst>
      <p:ext uri="{BB962C8B-B14F-4D97-AF65-F5344CB8AC3E}">
        <p14:creationId xmlns:p14="http://schemas.microsoft.com/office/powerpoint/2010/main" val="1119171045"/>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Layout 11">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609601" y="4991767"/>
            <a:ext cx="10972800" cy="1134397"/>
          </a:xfrm>
          <a:noFill/>
        </p:spPr>
        <p:txBody>
          <a:bodyPr>
            <a:normAutofit/>
          </a:bodyPr>
          <a:lstStyle>
            <a:lvl1pPr marL="0" indent="0" algn="just">
              <a:lnSpc>
                <a:spcPct val="100000"/>
              </a:lnSpc>
              <a:buFont typeface="Arial" pitchFamily="34" charset="0"/>
              <a:buNone/>
              <a:defRPr sz="1333" b="0">
                <a:solidFill>
                  <a:schemeClr val="tx1"/>
                </a:solidFill>
                <a:latin typeface="Roboto Light" pitchFamily="2" charset="0"/>
                <a:ea typeface="Roboto Light" pitchFamily="2" charset="0"/>
              </a:defRPr>
            </a:lvl1pPr>
            <a:lvl2pPr marL="0" indent="0" algn="l">
              <a:buNone/>
              <a:defRPr sz="1500">
                <a:solidFill>
                  <a:srgbClr val="3B3B3B"/>
                </a:solidFill>
              </a:defRPr>
            </a:lvl2pPr>
            <a:lvl3pPr marL="0" indent="0" algn="l">
              <a:buNone/>
              <a:defRPr>
                <a:solidFill>
                  <a:srgbClr val="3B3B3B"/>
                </a:solidFill>
              </a:defRPr>
            </a:lvl3pPr>
            <a:lvl4pPr marL="0" indent="0" algn="l">
              <a:buNone/>
              <a:defRPr>
                <a:solidFill>
                  <a:srgbClr val="3B3B3B"/>
                </a:solidFill>
              </a:defRPr>
            </a:lvl4pPr>
            <a:lvl5pPr marL="0" indent="0" algn="l">
              <a:buNone/>
              <a:defRPr>
                <a:solidFill>
                  <a:srgbClr val="3B3B3B"/>
                </a:solidFill>
              </a:defRPr>
            </a:lvl5pPr>
          </a:lstStyle>
          <a:p>
            <a:pPr lvl="0"/>
            <a:r>
              <a:rPr lang="fr-FR"/>
              <a:t>Cliquez pour modifier les styles du texte du masque</a:t>
            </a:r>
          </a:p>
        </p:txBody>
      </p:sp>
      <p:sp>
        <p:nvSpPr>
          <p:cNvPr id="12" name="Espace réservé du texte 11"/>
          <p:cNvSpPr>
            <a:spLocks noGrp="1"/>
          </p:cNvSpPr>
          <p:nvPr>
            <p:ph type="body" sz="quarter" idx="10" hasCustomPrompt="1"/>
          </p:nvPr>
        </p:nvSpPr>
        <p:spPr>
          <a:xfrm>
            <a:off x="609561" y="346032"/>
            <a:ext cx="10972879"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609164" y="836712"/>
            <a:ext cx="10972879"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sp>
        <p:nvSpPr>
          <p:cNvPr id="6" name="Rectangle 5"/>
          <p:cNvSpPr/>
          <p:nvPr userDrawn="1"/>
        </p:nvSpPr>
        <p:spPr bwMode="auto">
          <a:xfrm>
            <a:off x="0" y="1748367"/>
            <a:ext cx="12192000" cy="2976331"/>
          </a:xfrm>
          <a:prstGeom prst="rect">
            <a:avLst/>
          </a:prstGeom>
          <a:solidFill>
            <a:schemeClr val="tx2"/>
          </a:solidFill>
          <a:ln>
            <a:noFill/>
          </a:ln>
        </p:spPr>
        <p:txBody>
          <a:bodyPr vert="horz" wrap="square" lIns="60960" tIns="30480" rIns="60960" bIns="30480" numCol="1" rtlCol="0" anchor="t" anchorCtr="0" compatLnSpc="1">
            <a:prstTxWarp prst="textNoShape">
              <a:avLst/>
            </a:prstTxWarp>
          </a:bodyPr>
          <a:lstStyle/>
          <a:p>
            <a:pPr algn="ctr"/>
            <a:endParaRPr lang="fr-FR" sz="1200"/>
          </a:p>
        </p:txBody>
      </p:sp>
    </p:spTree>
    <p:extLst>
      <p:ext uri="{BB962C8B-B14F-4D97-AF65-F5344CB8AC3E}">
        <p14:creationId xmlns:p14="http://schemas.microsoft.com/office/powerpoint/2010/main" val="2236930612"/>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Layout 12">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609601" y="1796820"/>
            <a:ext cx="10972800" cy="4329345"/>
          </a:xfrm>
          <a:noFill/>
        </p:spPr>
        <p:txBody>
          <a:bodyPr>
            <a:normAutofit/>
          </a:bodyPr>
          <a:lstStyle>
            <a:lvl1pPr marL="0" indent="0" algn="just">
              <a:lnSpc>
                <a:spcPct val="100000"/>
              </a:lnSpc>
              <a:buFont typeface="Arial" pitchFamily="34" charset="0"/>
              <a:buNone/>
              <a:defRPr sz="1333" b="0">
                <a:solidFill>
                  <a:schemeClr val="tx1"/>
                </a:solidFill>
                <a:latin typeface="Roboto Light" pitchFamily="2" charset="0"/>
                <a:ea typeface="Roboto Light" pitchFamily="2" charset="0"/>
              </a:defRPr>
            </a:lvl1pPr>
            <a:lvl2pPr marL="0" indent="0" algn="l">
              <a:buNone/>
              <a:defRPr sz="1500">
                <a:solidFill>
                  <a:srgbClr val="3B3B3B"/>
                </a:solidFill>
              </a:defRPr>
            </a:lvl2pPr>
            <a:lvl3pPr marL="0" indent="0" algn="l">
              <a:buNone/>
              <a:defRPr>
                <a:solidFill>
                  <a:srgbClr val="3B3B3B"/>
                </a:solidFill>
              </a:defRPr>
            </a:lvl3pPr>
            <a:lvl4pPr marL="0" indent="0" algn="l">
              <a:buNone/>
              <a:defRPr>
                <a:solidFill>
                  <a:srgbClr val="3B3B3B"/>
                </a:solidFill>
              </a:defRPr>
            </a:lvl4pPr>
            <a:lvl5pPr marL="0" indent="0" algn="l">
              <a:buNone/>
              <a:defRPr>
                <a:solidFill>
                  <a:srgbClr val="3B3B3B"/>
                </a:solidFill>
              </a:defRPr>
            </a:lvl5pPr>
          </a:lstStyle>
          <a:p>
            <a:pPr lvl="0"/>
            <a:r>
              <a:rPr lang="fr-FR"/>
              <a:t>Cliquez pour modifier les styles du texte du masque</a:t>
            </a:r>
          </a:p>
        </p:txBody>
      </p:sp>
      <p:sp>
        <p:nvSpPr>
          <p:cNvPr id="12" name="Espace réservé du texte 11"/>
          <p:cNvSpPr>
            <a:spLocks noGrp="1"/>
          </p:cNvSpPr>
          <p:nvPr>
            <p:ph type="body" sz="quarter" idx="10" hasCustomPrompt="1"/>
          </p:nvPr>
        </p:nvSpPr>
        <p:spPr>
          <a:xfrm>
            <a:off x="609561" y="346032"/>
            <a:ext cx="10972879"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609164" y="836712"/>
            <a:ext cx="10972879"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sp>
        <p:nvSpPr>
          <p:cNvPr id="6" name="Forme libre 5"/>
          <p:cNvSpPr/>
          <p:nvPr userDrawn="1"/>
        </p:nvSpPr>
        <p:spPr bwMode="auto">
          <a:xfrm>
            <a:off x="0" y="4677518"/>
            <a:ext cx="12192000" cy="1759534"/>
          </a:xfrm>
          <a:custGeom>
            <a:avLst/>
            <a:gdLst>
              <a:gd name="connsiteX0" fmla="*/ 9144000 w 18288000"/>
              <a:gd name="connsiteY0" fmla="*/ 0 h 2639301"/>
              <a:gd name="connsiteX1" fmla="*/ 9399341 w 18288000"/>
              <a:gd name="connsiteY1" fmla="*/ 216828 h 2639301"/>
              <a:gd name="connsiteX2" fmla="*/ 18288000 w 18288000"/>
              <a:gd name="connsiteY2" fmla="*/ 216828 h 2639301"/>
              <a:gd name="connsiteX3" fmla="*/ 18288000 w 18288000"/>
              <a:gd name="connsiteY3" fmla="*/ 2639301 h 2639301"/>
              <a:gd name="connsiteX4" fmla="*/ 0 w 18288000"/>
              <a:gd name="connsiteY4" fmla="*/ 2639301 h 2639301"/>
              <a:gd name="connsiteX5" fmla="*/ 0 w 18288000"/>
              <a:gd name="connsiteY5" fmla="*/ 216828 h 2639301"/>
              <a:gd name="connsiteX6" fmla="*/ 8888659 w 18288000"/>
              <a:gd name="connsiteY6" fmla="*/ 216828 h 2639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0" h="2639301">
                <a:moveTo>
                  <a:pt x="9144000" y="0"/>
                </a:moveTo>
                <a:lnTo>
                  <a:pt x="9399341" y="216828"/>
                </a:lnTo>
                <a:lnTo>
                  <a:pt x="18288000" y="216828"/>
                </a:lnTo>
                <a:lnTo>
                  <a:pt x="18288000" y="2639301"/>
                </a:lnTo>
                <a:lnTo>
                  <a:pt x="0" y="2639301"/>
                </a:lnTo>
                <a:lnTo>
                  <a:pt x="0" y="216828"/>
                </a:lnTo>
                <a:lnTo>
                  <a:pt x="8888659" y="216828"/>
                </a:lnTo>
                <a:close/>
              </a:path>
            </a:pathLst>
          </a:custGeom>
          <a:solidFill>
            <a:schemeClr val="tx2"/>
          </a:solidFill>
          <a:ln>
            <a:noFill/>
          </a:ln>
        </p:spPr>
        <p:txBody>
          <a:bodyPr vert="horz" wrap="square" lIns="60960" tIns="30480" rIns="60960" bIns="30480" numCol="1" rtlCol="0" anchor="t" anchorCtr="0" compatLnSpc="1">
            <a:prstTxWarp prst="textNoShape">
              <a:avLst/>
            </a:prstTxWarp>
          </a:bodyPr>
          <a:lstStyle/>
          <a:p>
            <a:pPr algn="ctr"/>
            <a:endParaRPr lang="fr-FR" sz="1200"/>
          </a:p>
        </p:txBody>
      </p:sp>
    </p:spTree>
    <p:extLst>
      <p:ext uri="{BB962C8B-B14F-4D97-AF65-F5344CB8AC3E}">
        <p14:creationId xmlns:p14="http://schemas.microsoft.com/office/powerpoint/2010/main" val="2611654395"/>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Layout 13">
    <p:spTree>
      <p:nvGrpSpPr>
        <p:cNvPr id="1" name=""/>
        <p:cNvGrpSpPr/>
        <p:nvPr/>
      </p:nvGrpSpPr>
      <p:grpSpPr>
        <a:xfrm>
          <a:off x="0" y="0"/>
          <a:ext cx="0" cy="0"/>
          <a:chOff x="0" y="0"/>
          <a:chExt cx="0" cy="0"/>
        </a:xfrm>
      </p:grpSpPr>
      <p:pic>
        <p:nvPicPr>
          <p:cNvPr id="4" name="Imag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7384"/>
            <a:ext cx="12192000" cy="6477000"/>
          </a:xfrm>
          <a:prstGeom prst="rect">
            <a:avLst/>
          </a:prstGeom>
        </p:spPr>
      </p:pic>
      <p:sp>
        <p:nvSpPr>
          <p:cNvPr id="3" name="Espace réservé du contenu 2"/>
          <p:cNvSpPr>
            <a:spLocks noGrp="1"/>
          </p:cNvSpPr>
          <p:nvPr>
            <p:ph idx="1" hasCustomPrompt="1"/>
          </p:nvPr>
        </p:nvSpPr>
        <p:spPr>
          <a:xfrm>
            <a:off x="609601" y="1796820"/>
            <a:ext cx="10972800" cy="4329345"/>
          </a:xfrm>
          <a:noFill/>
        </p:spPr>
        <p:txBody>
          <a:bodyPr>
            <a:normAutofit/>
          </a:bodyPr>
          <a:lstStyle>
            <a:lvl1pPr marL="0" indent="0" algn="just">
              <a:lnSpc>
                <a:spcPct val="100000"/>
              </a:lnSpc>
              <a:buFont typeface="Arial" pitchFamily="34" charset="0"/>
              <a:buNone/>
              <a:defRPr sz="1333" b="0">
                <a:solidFill>
                  <a:schemeClr val="tx1"/>
                </a:solidFill>
                <a:latin typeface="Roboto Light" pitchFamily="2" charset="0"/>
                <a:ea typeface="Roboto Light" pitchFamily="2" charset="0"/>
              </a:defRPr>
            </a:lvl1pPr>
            <a:lvl2pPr marL="0" indent="0" algn="l">
              <a:buNone/>
              <a:defRPr sz="1500">
                <a:solidFill>
                  <a:srgbClr val="3B3B3B"/>
                </a:solidFill>
              </a:defRPr>
            </a:lvl2pPr>
            <a:lvl3pPr marL="0" indent="0" algn="l">
              <a:buNone/>
              <a:defRPr>
                <a:solidFill>
                  <a:srgbClr val="3B3B3B"/>
                </a:solidFill>
              </a:defRPr>
            </a:lvl3pPr>
            <a:lvl4pPr marL="0" indent="0" algn="l">
              <a:buNone/>
              <a:defRPr>
                <a:solidFill>
                  <a:srgbClr val="3B3B3B"/>
                </a:solidFill>
              </a:defRPr>
            </a:lvl4pPr>
            <a:lvl5pPr marL="0" indent="0" algn="l">
              <a:buNone/>
              <a:defRPr>
                <a:solidFill>
                  <a:srgbClr val="3B3B3B"/>
                </a:solidFill>
              </a:defRPr>
            </a:lvl5pPr>
          </a:lstStyle>
          <a:p>
            <a:pPr lvl="0"/>
            <a:r>
              <a:rPr lang="fr-FR"/>
              <a:t>Cliquez pour modifier les styles du texte du masque</a:t>
            </a:r>
          </a:p>
        </p:txBody>
      </p:sp>
      <p:sp>
        <p:nvSpPr>
          <p:cNvPr id="12" name="Espace réservé du texte 11"/>
          <p:cNvSpPr>
            <a:spLocks noGrp="1"/>
          </p:cNvSpPr>
          <p:nvPr>
            <p:ph type="body" sz="quarter" idx="10" hasCustomPrompt="1"/>
          </p:nvPr>
        </p:nvSpPr>
        <p:spPr>
          <a:xfrm>
            <a:off x="609561" y="346032"/>
            <a:ext cx="10972879"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609164" y="836712"/>
            <a:ext cx="10972879"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spTree>
    <p:extLst>
      <p:ext uri="{BB962C8B-B14F-4D97-AF65-F5344CB8AC3E}">
        <p14:creationId xmlns:p14="http://schemas.microsoft.com/office/powerpoint/2010/main" val="7640201"/>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Layout 14">
    <p:spTree>
      <p:nvGrpSpPr>
        <p:cNvPr id="1" name=""/>
        <p:cNvGrpSpPr/>
        <p:nvPr/>
      </p:nvGrpSpPr>
      <p:grpSpPr>
        <a:xfrm>
          <a:off x="0" y="0"/>
          <a:ext cx="0" cy="0"/>
          <a:chOff x="0" y="0"/>
          <a:chExt cx="0" cy="0"/>
        </a:xfrm>
      </p:grpSpPr>
      <p:sp>
        <p:nvSpPr>
          <p:cNvPr id="9" name="Espace réservé pour une image  8"/>
          <p:cNvSpPr>
            <a:spLocks noGrp="1"/>
          </p:cNvSpPr>
          <p:nvPr>
            <p:ph type="pic" sz="quarter" idx="12"/>
          </p:nvPr>
        </p:nvSpPr>
        <p:spPr>
          <a:xfrm>
            <a:off x="0" y="0"/>
            <a:ext cx="12192000" cy="6453336"/>
          </a:xfrm>
          <a:custGeom>
            <a:avLst/>
            <a:gdLst>
              <a:gd name="connsiteX0" fmla="*/ 18286304 w 18288000"/>
              <a:gd name="connsiteY0" fmla="*/ 0 h 9680004"/>
              <a:gd name="connsiteX1" fmla="*/ 18288000 w 18288000"/>
              <a:gd name="connsiteY1" fmla="*/ 0 h 9680004"/>
              <a:gd name="connsiteX2" fmla="*/ 18288000 w 18288000"/>
              <a:gd name="connsiteY2" fmla="*/ 11 h 9680004"/>
              <a:gd name="connsiteX3" fmla="*/ 0 w 18288000"/>
              <a:gd name="connsiteY3" fmla="*/ 0 h 9680004"/>
              <a:gd name="connsiteX4" fmla="*/ 14139988 w 18288000"/>
              <a:gd name="connsiteY4" fmla="*/ 0 h 9680004"/>
              <a:gd name="connsiteX5" fmla="*/ 10008097 w 18288000"/>
              <a:gd name="connsiteY5" fmla="*/ 9680004 h 9680004"/>
              <a:gd name="connsiteX6" fmla="*/ 0 w 18288000"/>
              <a:gd name="connsiteY6" fmla="*/ 9680004 h 968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0" h="9680004">
                <a:moveTo>
                  <a:pt x="18286304" y="0"/>
                </a:moveTo>
                <a:lnTo>
                  <a:pt x="18288000" y="0"/>
                </a:lnTo>
                <a:lnTo>
                  <a:pt x="18288000" y="11"/>
                </a:lnTo>
                <a:close/>
                <a:moveTo>
                  <a:pt x="0" y="0"/>
                </a:moveTo>
                <a:lnTo>
                  <a:pt x="14139988" y="0"/>
                </a:lnTo>
                <a:lnTo>
                  <a:pt x="10008097" y="9680004"/>
                </a:lnTo>
                <a:lnTo>
                  <a:pt x="0" y="9680004"/>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
        <p:nvSpPr>
          <p:cNvPr id="3" name="Espace réservé du contenu 2"/>
          <p:cNvSpPr>
            <a:spLocks noGrp="1"/>
          </p:cNvSpPr>
          <p:nvPr>
            <p:ph idx="1" hasCustomPrompt="1"/>
          </p:nvPr>
        </p:nvSpPr>
        <p:spPr>
          <a:xfrm>
            <a:off x="609601" y="1796820"/>
            <a:ext cx="5486002" cy="4329345"/>
          </a:xfrm>
          <a:noFill/>
        </p:spPr>
        <p:txBody>
          <a:bodyPr>
            <a:normAutofit/>
          </a:bodyPr>
          <a:lstStyle>
            <a:lvl1pPr marL="0" indent="0" algn="just">
              <a:lnSpc>
                <a:spcPct val="100000"/>
              </a:lnSpc>
              <a:buFont typeface="Arial" pitchFamily="34" charset="0"/>
              <a:buNone/>
              <a:defRPr sz="1333" b="0">
                <a:solidFill>
                  <a:schemeClr val="bg1"/>
                </a:solidFill>
                <a:latin typeface="Roboto Light" pitchFamily="2" charset="0"/>
                <a:ea typeface="Roboto Light" pitchFamily="2" charset="0"/>
              </a:defRPr>
            </a:lvl1pPr>
            <a:lvl2pPr marL="0" indent="0" algn="l">
              <a:buNone/>
              <a:defRPr sz="1500">
                <a:solidFill>
                  <a:srgbClr val="3B3B3B"/>
                </a:solidFill>
              </a:defRPr>
            </a:lvl2pPr>
            <a:lvl3pPr marL="0" indent="0" algn="l">
              <a:buNone/>
              <a:defRPr>
                <a:solidFill>
                  <a:srgbClr val="3B3B3B"/>
                </a:solidFill>
              </a:defRPr>
            </a:lvl3pPr>
            <a:lvl4pPr marL="0" indent="0" algn="l">
              <a:buNone/>
              <a:defRPr>
                <a:solidFill>
                  <a:srgbClr val="3B3B3B"/>
                </a:solidFill>
              </a:defRPr>
            </a:lvl4pPr>
            <a:lvl5pPr marL="0" indent="0" algn="l">
              <a:buNone/>
              <a:defRPr>
                <a:solidFill>
                  <a:srgbClr val="3B3B3B"/>
                </a:solidFill>
              </a:defRPr>
            </a:lvl5pPr>
          </a:lstStyle>
          <a:p>
            <a:pPr lvl="0"/>
            <a:r>
              <a:rPr lang="fr-FR"/>
              <a:t>Cliquez pour modifier les styles du texte du masque</a:t>
            </a:r>
          </a:p>
        </p:txBody>
      </p:sp>
      <p:sp>
        <p:nvSpPr>
          <p:cNvPr id="12" name="Espace réservé du texte 11"/>
          <p:cNvSpPr>
            <a:spLocks noGrp="1"/>
          </p:cNvSpPr>
          <p:nvPr>
            <p:ph type="body" sz="quarter" idx="10" hasCustomPrompt="1"/>
          </p:nvPr>
        </p:nvSpPr>
        <p:spPr>
          <a:xfrm>
            <a:off x="609561" y="346032"/>
            <a:ext cx="5486439" cy="463534"/>
          </a:xfrm>
        </p:spPr>
        <p:txBody>
          <a:bodyPr>
            <a:noAutofit/>
          </a:bodyPr>
          <a:lstStyle>
            <a:lvl1pPr marL="0" algn="ctr" defTabSz="1088548" rtl="0" eaLnBrk="1" latinLnBrk="0" hangingPunct="1">
              <a:defRPr lang="fr-FR" sz="2933" b="0" kern="1200" dirty="0">
                <a:solidFill>
                  <a:schemeClr val="bg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609164" y="836712"/>
            <a:ext cx="5486439" cy="463534"/>
          </a:xfrm>
        </p:spPr>
        <p:txBody>
          <a:bodyPr>
            <a:noAutofit/>
          </a:bodyPr>
          <a:lstStyle>
            <a:lvl1pPr marL="0" algn="ctr" defTabSz="1088548" rtl="0" eaLnBrk="1" latinLnBrk="0" hangingPunct="1">
              <a:defRPr lang="fr-FR" sz="1600" b="0" kern="1200" dirty="0">
                <a:solidFill>
                  <a:schemeClr val="bg1"/>
                </a:solidFill>
                <a:latin typeface="Roboto" pitchFamily="2" charset="0"/>
                <a:ea typeface="Roboto" pitchFamily="2" charset="0"/>
                <a:cs typeface="Roboto" pitchFamily="2" charset="0"/>
              </a:defRPr>
            </a:lvl1pPr>
          </a:lstStyle>
          <a:p>
            <a:pPr lvl="0"/>
            <a:r>
              <a:rPr lang="fr-FR"/>
              <a:t>Modifiez les styles du texte du masque</a:t>
            </a:r>
          </a:p>
        </p:txBody>
      </p:sp>
    </p:spTree>
    <p:extLst>
      <p:ext uri="{BB962C8B-B14F-4D97-AF65-F5344CB8AC3E}">
        <p14:creationId xmlns:p14="http://schemas.microsoft.com/office/powerpoint/2010/main" val="3200896877"/>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esent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2"/>
          <p:cNvSpPr>
            <a:spLocks noGrp="1"/>
          </p:cNvSpPr>
          <p:nvPr>
            <p:ph type="pic" sz="quarter" idx="12" hasCustomPrompt="1"/>
          </p:nvPr>
        </p:nvSpPr>
        <p:spPr>
          <a:xfrm>
            <a:off x="6324600" y="1335922"/>
            <a:ext cx="2511400" cy="2511400"/>
          </a:xfrm>
          <a:prstGeom prst="ellipse">
            <a:avLst/>
          </a:prstGeom>
          <a:ln w="82550">
            <a:solidFill>
              <a:schemeClr val="bg1"/>
            </a:solidFill>
          </a:ln>
        </p:spPr>
        <p:txBody>
          <a:bodyPr anchor="ctr">
            <a:normAutofit/>
          </a:bodyPr>
          <a:lstStyle>
            <a:lvl1pPr marL="0" indent="0">
              <a:buNone/>
              <a:defRPr sz="2000" baseline="0"/>
            </a:lvl1pPr>
          </a:lstStyle>
          <a:p>
            <a:r>
              <a:rPr lang="en-US"/>
              <a:t>Add picture of presenter(s) if presenting remote</a:t>
            </a:r>
          </a:p>
        </p:txBody>
      </p:sp>
      <p:sp>
        <p:nvSpPr>
          <p:cNvPr id="18" name="Picture Placeholder 2"/>
          <p:cNvSpPr>
            <a:spLocks noGrp="1"/>
          </p:cNvSpPr>
          <p:nvPr>
            <p:ph type="pic" sz="quarter" idx="13" hasCustomPrompt="1"/>
          </p:nvPr>
        </p:nvSpPr>
        <p:spPr>
          <a:xfrm>
            <a:off x="9258566" y="1335922"/>
            <a:ext cx="2511400" cy="2511400"/>
          </a:xfrm>
          <a:prstGeom prst="ellipse">
            <a:avLst/>
          </a:prstGeom>
          <a:ln w="82550">
            <a:solidFill>
              <a:schemeClr val="bg1"/>
            </a:solidFill>
          </a:ln>
        </p:spPr>
        <p:txBody>
          <a:bodyPr anchor="ctr">
            <a:normAutofit/>
          </a:bodyPr>
          <a:lstStyle>
            <a:lvl1pPr marL="0" indent="0">
              <a:buNone/>
              <a:defRPr sz="2000" baseline="0"/>
            </a:lvl1pPr>
          </a:lstStyle>
          <a:p>
            <a:r>
              <a:rPr lang="en-US"/>
              <a:t>Add pictures of presenter(s) if presenting remote</a:t>
            </a:r>
          </a:p>
        </p:txBody>
      </p:sp>
      <p:sp>
        <p:nvSpPr>
          <p:cNvPr id="12" name="Text Placeholder 5">
            <a:extLst>
              <a:ext uri="{FF2B5EF4-FFF2-40B4-BE49-F238E27FC236}">
                <a16:creationId xmlns:a16="http://schemas.microsoft.com/office/drawing/2014/main" id="{1641F067-1A4A-7348-91AF-C57A2691A695}"/>
              </a:ext>
            </a:extLst>
          </p:cNvPr>
          <p:cNvSpPr>
            <a:spLocks noGrp="1"/>
          </p:cNvSpPr>
          <p:nvPr>
            <p:ph type="body" sz="quarter" idx="11" hasCustomPrompt="1"/>
          </p:nvPr>
        </p:nvSpPr>
        <p:spPr>
          <a:xfrm>
            <a:off x="9294278" y="4152122"/>
            <a:ext cx="2439975" cy="877078"/>
          </a:xfrm>
          <a:noFill/>
        </p:spPr>
        <p:txBody>
          <a:bodyPr>
            <a:normAutofit/>
          </a:bodyPr>
          <a:lstStyle>
            <a:lvl1pPr marL="0" indent="0" algn="ctr">
              <a:lnSpc>
                <a:spcPct val="100000"/>
              </a:lnSpc>
              <a:spcBef>
                <a:spcPts val="0"/>
              </a:spcBef>
              <a:buNone/>
              <a:defRPr sz="1800">
                <a:solidFill>
                  <a:schemeClr val="bg1"/>
                </a:solidFill>
              </a:defRPr>
            </a:lvl1pPr>
          </a:lstStyle>
          <a:p>
            <a:pPr lvl="0"/>
            <a:r>
              <a:rPr lang="en-US"/>
              <a:t>Presenter</a:t>
            </a:r>
          </a:p>
          <a:p>
            <a:pPr lvl="0"/>
            <a:r>
              <a:rPr lang="en-US"/>
              <a:t>Presenter Title</a:t>
            </a:r>
          </a:p>
        </p:txBody>
      </p:sp>
      <p:sp>
        <p:nvSpPr>
          <p:cNvPr id="19" name="Text Placeholder 5">
            <a:extLst>
              <a:ext uri="{FF2B5EF4-FFF2-40B4-BE49-F238E27FC236}">
                <a16:creationId xmlns:a16="http://schemas.microsoft.com/office/drawing/2014/main" id="{E586BA71-3070-AC48-B488-B0419BBDCBCF}"/>
              </a:ext>
            </a:extLst>
          </p:cNvPr>
          <p:cNvSpPr>
            <a:spLocks noGrp="1"/>
          </p:cNvSpPr>
          <p:nvPr>
            <p:ph type="body" sz="quarter" idx="14" hasCustomPrompt="1"/>
          </p:nvPr>
        </p:nvSpPr>
        <p:spPr>
          <a:xfrm>
            <a:off x="6360312" y="4152122"/>
            <a:ext cx="2439975" cy="877078"/>
          </a:xfrm>
          <a:noFill/>
        </p:spPr>
        <p:txBody>
          <a:bodyPr>
            <a:normAutofit/>
          </a:bodyPr>
          <a:lstStyle>
            <a:lvl1pPr marL="0" indent="0" algn="ctr">
              <a:lnSpc>
                <a:spcPct val="100000"/>
              </a:lnSpc>
              <a:spcBef>
                <a:spcPts val="0"/>
              </a:spcBef>
              <a:buNone/>
              <a:defRPr sz="1800">
                <a:solidFill>
                  <a:schemeClr val="bg1"/>
                </a:solidFill>
              </a:defRPr>
            </a:lvl1pPr>
          </a:lstStyle>
          <a:p>
            <a:pPr lvl="0"/>
            <a:r>
              <a:rPr lang="en-US"/>
              <a:t>Presenter</a:t>
            </a:r>
          </a:p>
          <a:p>
            <a:pPr lvl="0"/>
            <a:r>
              <a:rPr lang="en-US"/>
              <a:t>Presenter Title</a:t>
            </a:r>
          </a:p>
        </p:txBody>
      </p:sp>
      <p:sp>
        <p:nvSpPr>
          <p:cNvPr id="20" name="Title 1">
            <a:extLst>
              <a:ext uri="{FF2B5EF4-FFF2-40B4-BE49-F238E27FC236}">
                <a16:creationId xmlns:a16="http://schemas.microsoft.com/office/drawing/2014/main" id="{6D856EA9-45F7-304B-8A2F-E75C73801FA1}"/>
              </a:ext>
            </a:extLst>
          </p:cNvPr>
          <p:cNvSpPr>
            <a:spLocks noGrp="1"/>
          </p:cNvSpPr>
          <p:nvPr>
            <p:ph type="title" hasCustomPrompt="1"/>
          </p:nvPr>
        </p:nvSpPr>
        <p:spPr>
          <a:xfrm>
            <a:off x="664464" y="232014"/>
            <a:ext cx="4821722" cy="734005"/>
          </a:xfrm>
        </p:spPr>
        <p:txBody>
          <a:bodyPr anchor="ctr">
            <a:normAutofit/>
          </a:bodyPr>
          <a:lstStyle>
            <a:lvl1pPr>
              <a:defRPr sz="3000" b="1">
                <a:solidFill>
                  <a:schemeClr val="bg1"/>
                </a:solidFill>
              </a:defRPr>
            </a:lvl1pPr>
          </a:lstStyle>
          <a:p>
            <a:r>
              <a:rPr lang="en-US"/>
              <a:t>Slide’s Main Point</a:t>
            </a:r>
          </a:p>
        </p:txBody>
      </p:sp>
      <p:sp>
        <p:nvSpPr>
          <p:cNvPr id="21" name="Text Placeholder 2">
            <a:extLst>
              <a:ext uri="{FF2B5EF4-FFF2-40B4-BE49-F238E27FC236}">
                <a16:creationId xmlns:a16="http://schemas.microsoft.com/office/drawing/2014/main" id="{AD5FB3E1-6AE9-BD4B-A646-18D7468511D3}"/>
              </a:ext>
            </a:extLst>
          </p:cNvPr>
          <p:cNvSpPr>
            <a:spLocks noGrp="1"/>
          </p:cNvSpPr>
          <p:nvPr>
            <p:ph type="body" sz="quarter" idx="15"/>
          </p:nvPr>
        </p:nvSpPr>
        <p:spPr>
          <a:xfrm>
            <a:off x="665163" y="1039762"/>
            <a:ext cx="4821237" cy="5361038"/>
          </a:xfrm>
        </p:spPr>
        <p:txBody>
          <a:bodyPr anchor="t">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644089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Layout 15">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609601" y="1796820"/>
            <a:ext cx="11006666" cy="4329345"/>
          </a:xfrm>
          <a:noFill/>
        </p:spPr>
        <p:txBody>
          <a:bodyPr>
            <a:normAutofit/>
          </a:bodyPr>
          <a:lstStyle>
            <a:lvl1pPr marL="0" indent="0" algn="just">
              <a:lnSpc>
                <a:spcPct val="100000"/>
              </a:lnSpc>
              <a:buFont typeface="Arial" pitchFamily="34" charset="0"/>
              <a:buNone/>
              <a:defRPr sz="1333" b="0">
                <a:solidFill>
                  <a:schemeClr val="tx1"/>
                </a:solidFill>
                <a:latin typeface="Roboto Light" pitchFamily="2" charset="0"/>
                <a:ea typeface="Roboto Light" pitchFamily="2" charset="0"/>
              </a:defRPr>
            </a:lvl1pPr>
            <a:lvl2pPr marL="0" indent="0" algn="l">
              <a:buNone/>
              <a:defRPr sz="1500">
                <a:solidFill>
                  <a:srgbClr val="3B3B3B"/>
                </a:solidFill>
              </a:defRPr>
            </a:lvl2pPr>
            <a:lvl3pPr marL="0" indent="0" algn="l">
              <a:buNone/>
              <a:defRPr>
                <a:solidFill>
                  <a:srgbClr val="3B3B3B"/>
                </a:solidFill>
              </a:defRPr>
            </a:lvl3pPr>
            <a:lvl4pPr marL="0" indent="0" algn="l">
              <a:buNone/>
              <a:defRPr>
                <a:solidFill>
                  <a:srgbClr val="3B3B3B"/>
                </a:solidFill>
              </a:defRPr>
            </a:lvl4pPr>
            <a:lvl5pPr marL="0" indent="0" algn="l">
              <a:buNone/>
              <a:defRPr>
                <a:solidFill>
                  <a:srgbClr val="3B3B3B"/>
                </a:solidFill>
              </a:defRPr>
            </a:lvl5pPr>
          </a:lstStyle>
          <a:p>
            <a:pPr lvl="0"/>
            <a:r>
              <a:rPr lang="fr-FR"/>
              <a:t>Cliquez pour modifier les styles du texte du masque</a:t>
            </a:r>
          </a:p>
        </p:txBody>
      </p:sp>
      <p:sp>
        <p:nvSpPr>
          <p:cNvPr id="12" name="Espace réservé du texte 11"/>
          <p:cNvSpPr>
            <a:spLocks noGrp="1"/>
          </p:cNvSpPr>
          <p:nvPr>
            <p:ph type="body" sz="quarter" idx="10" hasCustomPrompt="1"/>
          </p:nvPr>
        </p:nvSpPr>
        <p:spPr>
          <a:xfrm>
            <a:off x="609561" y="346032"/>
            <a:ext cx="11006706"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609164" y="836712"/>
            <a:ext cx="11006706"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sp>
        <p:nvSpPr>
          <p:cNvPr id="8" name="Rectangle 7"/>
          <p:cNvSpPr/>
          <p:nvPr userDrawn="1"/>
        </p:nvSpPr>
        <p:spPr bwMode="auto">
          <a:xfrm>
            <a:off x="1" y="4533123"/>
            <a:ext cx="12191999" cy="1920213"/>
          </a:xfrm>
          <a:prstGeom prst="rect">
            <a:avLst/>
          </a:prstGeom>
          <a:solidFill>
            <a:schemeClr val="tx2"/>
          </a:solidFill>
          <a:ln>
            <a:noFill/>
          </a:ln>
        </p:spPr>
        <p:txBody>
          <a:bodyPr vert="horz" wrap="square" lIns="60960" tIns="30480" rIns="60960" bIns="30480" numCol="1" rtlCol="0" anchor="t" anchorCtr="0" compatLnSpc="1">
            <a:prstTxWarp prst="textNoShape">
              <a:avLst/>
            </a:prstTxWarp>
          </a:bodyPr>
          <a:lstStyle/>
          <a:p>
            <a:pPr algn="ctr"/>
            <a:endParaRPr lang="fr-FR" sz="1200"/>
          </a:p>
        </p:txBody>
      </p:sp>
    </p:spTree>
    <p:extLst>
      <p:ext uri="{BB962C8B-B14F-4D97-AF65-F5344CB8AC3E}">
        <p14:creationId xmlns:p14="http://schemas.microsoft.com/office/powerpoint/2010/main" val="3747285316"/>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Layout 16">
    <p:spTree>
      <p:nvGrpSpPr>
        <p:cNvPr id="1" name=""/>
        <p:cNvGrpSpPr/>
        <p:nvPr/>
      </p:nvGrpSpPr>
      <p:grpSpPr>
        <a:xfrm>
          <a:off x="0" y="0"/>
          <a:ext cx="0" cy="0"/>
          <a:chOff x="0" y="0"/>
          <a:chExt cx="0" cy="0"/>
        </a:xfrm>
      </p:grpSpPr>
      <p:sp>
        <p:nvSpPr>
          <p:cNvPr id="4" name="Espace réservé pour une image  3"/>
          <p:cNvSpPr>
            <a:spLocks noGrp="1"/>
          </p:cNvSpPr>
          <p:nvPr>
            <p:ph type="pic" sz="quarter" idx="12"/>
          </p:nvPr>
        </p:nvSpPr>
        <p:spPr>
          <a:xfrm>
            <a:off x="0" y="1"/>
            <a:ext cx="2434445" cy="6453336"/>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dirty="0">
                <a:latin typeface="+mj-lt"/>
              </a:defRPr>
            </a:lvl1pPr>
          </a:lstStyle>
          <a:p>
            <a:pPr marL="0" lvl="0" indent="0" algn="ctr" defTabSz="609630">
              <a:lnSpc>
                <a:spcPct val="100000"/>
              </a:lnSpc>
              <a:spcBef>
                <a:spcPts val="667"/>
              </a:spcBef>
              <a:buFontTx/>
            </a:pPr>
            <a:endParaRPr lang="fr-FR"/>
          </a:p>
        </p:txBody>
      </p:sp>
      <p:sp>
        <p:nvSpPr>
          <p:cNvPr id="7" name="Rectangle 6"/>
          <p:cNvSpPr/>
          <p:nvPr userDrawn="1"/>
        </p:nvSpPr>
        <p:spPr bwMode="auto">
          <a:xfrm>
            <a:off x="2434445" y="0"/>
            <a:ext cx="7323111" cy="6453336"/>
          </a:xfrm>
          <a:prstGeom prst="rect">
            <a:avLst/>
          </a:prstGeom>
          <a:solidFill>
            <a:schemeClr val="bg1"/>
          </a:solidFill>
          <a:ln>
            <a:noFill/>
          </a:ln>
        </p:spPr>
        <p:txBody>
          <a:bodyPr vert="horz" wrap="square" lIns="60960" tIns="30480" rIns="60960" bIns="30480" numCol="1" rtlCol="0" anchor="t" anchorCtr="0" compatLnSpc="1">
            <a:prstTxWarp prst="textNoShape">
              <a:avLst/>
            </a:prstTxWarp>
          </a:bodyPr>
          <a:lstStyle/>
          <a:p>
            <a:pPr algn="ctr"/>
            <a:endParaRPr lang="fr-FR" sz="1200"/>
          </a:p>
        </p:txBody>
      </p:sp>
      <p:sp>
        <p:nvSpPr>
          <p:cNvPr id="12" name="Espace réservé du texte 11"/>
          <p:cNvSpPr>
            <a:spLocks noGrp="1"/>
          </p:cNvSpPr>
          <p:nvPr>
            <p:ph type="body" sz="quarter" idx="10" hasCustomPrompt="1"/>
          </p:nvPr>
        </p:nvSpPr>
        <p:spPr>
          <a:xfrm>
            <a:off x="609561" y="346032"/>
            <a:ext cx="10972879"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609164" y="836712"/>
            <a:ext cx="10972879"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sp>
        <p:nvSpPr>
          <p:cNvPr id="8" name="Espace réservé pour une image  3"/>
          <p:cNvSpPr>
            <a:spLocks noGrp="1"/>
          </p:cNvSpPr>
          <p:nvPr>
            <p:ph type="pic" sz="quarter" idx="13"/>
          </p:nvPr>
        </p:nvSpPr>
        <p:spPr>
          <a:xfrm>
            <a:off x="9757555" y="-1"/>
            <a:ext cx="2434445" cy="6453336"/>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dirty="0">
                <a:latin typeface="+mj-lt"/>
              </a:defRPr>
            </a:lvl1pPr>
          </a:lstStyle>
          <a:p>
            <a:pPr marL="0" lvl="0" indent="0" algn="ctr" defTabSz="609630">
              <a:lnSpc>
                <a:spcPct val="100000"/>
              </a:lnSpc>
              <a:spcBef>
                <a:spcPts val="667"/>
              </a:spcBef>
              <a:buFontTx/>
            </a:pPr>
            <a:endParaRPr lang="fr-FR"/>
          </a:p>
        </p:txBody>
      </p:sp>
    </p:spTree>
    <p:extLst>
      <p:ext uri="{BB962C8B-B14F-4D97-AF65-F5344CB8AC3E}">
        <p14:creationId xmlns:p14="http://schemas.microsoft.com/office/powerpoint/2010/main" val="819229564"/>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Layout 17">
    <p:spTree>
      <p:nvGrpSpPr>
        <p:cNvPr id="1" name=""/>
        <p:cNvGrpSpPr/>
        <p:nvPr/>
      </p:nvGrpSpPr>
      <p:grpSpPr>
        <a:xfrm>
          <a:off x="0" y="0"/>
          <a:ext cx="0" cy="0"/>
          <a:chOff x="0" y="0"/>
          <a:chExt cx="0" cy="0"/>
        </a:xfrm>
      </p:grpSpPr>
      <p:sp>
        <p:nvSpPr>
          <p:cNvPr id="6" name="Rectangle 5"/>
          <p:cNvSpPr/>
          <p:nvPr userDrawn="1"/>
        </p:nvSpPr>
        <p:spPr bwMode="auto">
          <a:xfrm>
            <a:off x="0" y="0"/>
            <a:ext cx="6096000" cy="6453336"/>
          </a:xfrm>
          <a:prstGeom prst="rect">
            <a:avLst/>
          </a:prstGeom>
          <a:solidFill>
            <a:schemeClr val="tx2"/>
          </a:solidFill>
          <a:ln>
            <a:noFill/>
          </a:ln>
        </p:spPr>
        <p:txBody>
          <a:bodyPr vert="horz" wrap="square" lIns="60960" tIns="30480" rIns="60960" bIns="30480" numCol="1" rtlCol="0" anchor="t" anchorCtr="0" compatLnSpc="1">
            <a:prstTxWarp prst="textNoShape">
              <a:avLst/>
            </a:prstTxWarp>
          </a:bodyPr>
          <a:lstStyle/>
          <a:p>
            <a:pPr algn="ctr"/>
            <a:endParaRPr lang="fr-FR" sz="1200"/>
          </a:p>
        </p:txBody>
      </p:sp>
      <p:sp>
        <p:nvSpPr>
          <p:cNvPr id="3" name="Espace réservé du contenu 2"/>
          <p:cNvSpPr>
            <a:spLocks noGrp="1"/>
          </p:cNvSpPr>
          <p:nvPr>
            <p:ph idx="1" hasCustomPrompt="1"/>
          </p:nvPr>
        </p:nvSpPr>
        <p:spPr>
          <a:xfrm>
            <a:off x="609601" y="1796820"/>
            <a:ext cx="4862330" cy="4329345"/>
          </a:xfrm>
          <a:noFill/>
        </p:spPr>
        <p:txBody>
          <a:bodyPr>
            <a:normAutofit/>
          </a:bodyPr>
          <a:lstStyle>
            <a:lvl1pPr marL="0" indent="0" algn="just">
              <a:lnSpc>
                <a:spcPct val="100000"/>
              </a:lnSpc>
              <a:buFont typeface="Arial" pitchFamily="34" charset="0"/>
              <a:buNone/>
              <a:defRPr sz="1333" b="0">
                <a:solidFill>
                  <a:schemeClr val="bg1"/>
                </a:solidFill>
                <a:latin typeface="Roboto Light" pitchFamily="2" charset="0"/>
                <a:ea typeface="Roboto Light" pitchFamily="2" charset="0"/>
              </a:defRPr>
            </a:lvl1pPr>
            <a:lvl2pPr marL="0" indent="0" algn="l">
              <a:buNone/>
              <a:defRPr sz="1500">
                <a:solidFill>
                  <a:srgbClr val="3B3B3B"/>
                </a:solidFill>
              </a:defRPr>
            </a:lvl2pPr>
            <a:lvl3pPr marL="0" indent="0" algn="l">
              <a:buNone/>
              <a:defRPr>
                <a:solidFill>
                  <a:srgbClr val="3B3B3B"/>
                </a:solidFill>
              </a:defRPr>
            </a:lvl3pPr>
            <a:lvl4pPr marL="0" indent="0" algn="l">
              <a:buNone/>
              <a:defRPr>
                <a:solidFill>
                  <a:srgbClr val="3B3B3B"/>
                </a:solidFill>
              </a:defRPr>
            </a:lvl4pPr>
            <a:lvl5pPr marL="0" indent="0" algn="l">
              <a:buNone/>
              <a:defRPr>
                <a:solidFill>
                  <a:srgbClr val="3B3B3B"/>
                </a:solidFill>
              </a:defRPr>
            </a:lvl5pPr>
          </a:lstStyle>
          <a:p>
            <a:pPr lvl="0"/>
            <a:r>
              <a:rPr lang="fr-FR"/>
              <a:t>Cliquez pour modifier les styles du texte du masque</a:t>
            </a:r>
          </a:p>
        </p:txBody>
      </p:sp>
      <p:sp>
        <p:nvSpPr>
          <p:cNvPr id="12" name="Espace réservé du texte 11"/>
          <p:cNvSpPr>
            <a:spLocks noGrp="1"/>
          </p:cNvSpPr>
          <p:nvPr>
            <p:ph type="body" sz="quarter" idx="10" hasCustomPrompt="1"/>
          </p:nvPr>
        </p:nvSpPr>
        <p:spPr>
          <a:xfrm>
            <a:off x="609561" y="346032"/>
            <a:ext cx="4862370" cy="463534"/>
          </a:xfrm>
        </p:spPr>
        <p:txBody>
          <a:bodyPr>
            <a:noAutofit/>
          </a:bodyPr>
          <a:lstStyle>
            <a:lvl1pPr marL="0" algn="ctr" defTabSz="1088548" rtl="0" eaLnBrk="1" latinLnBrk="0" hangingPunct="1">
              <a:defRPr lang="fr-FR" sz="2933" b="0" kern="1200" dirty="0">
                <a:solidFill>
                  <a:schemeClr val="bg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609164" y="836712"/>
            <a:ext cx="4862370" cy="463534"/>
          </a:xfrm>
        </p:spPr>
        <p:txBody>
          <a:bodyPr>
            <a:noAutofit/>
          </a:bodyPr>
          <a:lstStyle>
            <a:lvl1pPr marL="0" algn="ctr" defTabSz="1088548" rtl="0" eaLnBrk="1" latinLnBrk="0" hangingPunct="1">
              <a:defRPr lang="fr-FR" sz="1600" b="0" kern="1200" dirty="0">
                <a:solidFill>
                  <a:schemeClr val="bg1"/>
                </a:solidFill>
                <a:latin typeface="Roboto" pitchFamily="2" charset="0"/>
                <a:ea typeface="Roboto" pitchFamily="2" charset="0"/>
                <a:cs typeface="Roboto" pitchFamily="2" charset="0"/>
              </a:defRPr>
            </a:lvl1pPr>
          </a:lstStyle>
          <a:p>
            <a:pPr lvl="0"/>
            <a:r>
              <a:rPr lang="fr-FR"/>
              <a:t>Modifiez les styles du texte du masque</a:t>
            </a:r>
          </a:p>
        </p:txBody>
      </p:sp>
    </p:spTree>
    <p:extLst>
      <p:ext uri="{BB962C8B-B14F-4D97-AF65-F5344CB8AC3E}">
        <p14:creationId xmlns:p14="http://schemas.microsoft.com/office/powerpoint/2010/main" val="840955860"/>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Layout 18">
    <p:spTree>
      <p:nvGrpSpPr>
        <p:cNvPr id="1" name=""/>
        <p:cNvGrpSpPr/>
        <p:nvPr/>
      </p:nvGrpSpPr>
      <p:grpSpPr>
        <a:xfrm>
          <a:off x="0" y="0"/>
          <a:ext cx="0" cy="0"/>
          <a:chOff x="0" y="0"/>
          <a:chExt cx="0" cy="0"/>
        </a:xfrm>
      </p:grpSpPr>
      <p:sp>
        <p:nvSpPr>
          <p:cNvPr id="4" name="Espace réservé pour une image  3"/>
          <p:cNvSpPr>
            <a:spLocks noGrp="1"/>
          </p:cNvSpPr>
          <p:nvPr>
            <p:ph type="pic" sz="quarter" idx="10"/>
          </p:nvPr>
        </p:nvSpPr>
        <p:spPr>
          <a:xfrm>
            <a:off x="5431035" y="-22383"/>
            <a:ext cx="6745902" cy="6475719"/>
          </a:xfrm>
          <a:custGeom>
            <a:avLst/>
            <a:gdLst>
              <a:gd name="connsiteX0" fmla="*/ 0 w 10118853"/>
              <a:gd name="connsiteY0" fmla="*/ 0 h 9713578"/>
              <a:gd name="connsiteX1" fmla="*/ 10118853 w 10118853"/>
              <a:gd name="connsiteY1" fmla="*/ 0 h 9713578"/>
              <a:gd name="connsiteX2" fmla="*/ 10118853 w 10118853"/>
              <a:gd name="connsiteY2" fmla="*/ 9713578 h 9713578"/>
              <a:gd name="connsiteX3" fmla="*/ 0 w 10118853"/>
              <a:gd name="connsiteY3" fmla="*/ 9713578 h 9713578"/>
              <a:gd name="connsiteX4" fmla="*/ 0 w 10118853"/>
              <a:gd name="connsiteY4" fmla="*/ 0 h 9713578"/>
              <a:gd name="connsiteX0" fmla="*/ 0 w 10118853"/>
              <a:gd name="connsiteY0" fmla="*/ 0 h 9713578"/>
              <a:gd name="connsiteX1" fmla="*/ 10118853 w 10118853"/>
              <a:gd name="connsiteY1" fmla="*/ 0 h 9713578"/>
              <a:gd name="connsiteX2" fmla="*/ 10118853 w 10118853"/>
              <a:gd name="connsiteY2" fmla="*/ 9713578 h 9713578"/>
              <a:gd name="connsiteX3" fmla="*/ 3851564 w 10118853"/>
              <a:gd name="connsiteY3" fmla="*/ 9713578 h 9713578"/>
              <a:gd name="connsiteX4" fmla="*/ 0 w 10118853"/>
              <a:gd name="connsiteY4" fmla="*/ 0 h 9713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8853" h="9713578">
                <a:moveTo>
                  <a:pt x="0" y="0"/>
                </a:moveTo>
                <a:lnTo>
                  <a:pt x="10118853" y="0"/>
                </a:lnTo>
                <a:lnTo>
                  <a:pt x="10118853" y="9713578"/>
                </a:lnTo>
                <a:lnTo>
                  <a:pt x="3851564" y="9713578"/>
                </a:lnTo>
                <a:lnTo>
                  <a:pt x="0" y="0"/>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
        <p:nvSpPr>
          <p:cNvPr id="3" name="Espace réservé du texte 11"/>
          <p:cNvSpPr>
            <a:spLocks noGrp="1"/>
          </p:cNvSpPr>
          <p:nvPr>
            <p:ph type="body" sz="quarter" idx="11" hasCustomPrompt="1"/>
          </p:nvPr>
        </p:nvSpPr>
        <p:spPr>
          <a:xfrm>
            <a:off x="609561" y="346032"/>
            <a:ext cx="4334311"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2"/>
          </p:nvPr>
        </p:nvSpPr>
        <p:spPr>
          <a:xfrm>
            <a:off x="609164" y="836712"/>
            <a:ext cx="4334311"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spTree>
    <p:extLst>
      <p:ext uri="{BB962C8B-B14F-4D97-AF65-F5344CB8AC3E}">
        <p14:creationId xmlns:p14="http://schemas.microsoft.com/office/powerpoint/2010/main" val="1141759933"/>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Layout 19">
    <p:spTree>
      <p:nvGrpSpPr>
        <p:cNvPr id="1" name=""/>
        <p:cNvGrpSpPr/>
        <p:nvPr/>
      </p:nvGrpSpPr>
      <p:grpSpPr>
        <a:xfrm>
          <a:off x="0" y="0"/>
          <a:ext cx="0" cy="0"/>
          <a:chOff x="0" y="0"/>
          <a:chExt cx="0" cy="0"/>
        </a:xfrm>
      </p:grpSpPr>
      <p:sp>
        <p:nvSpPr>
          <p:cNvPr id="6" name="Rectangle 76"/>
          <p:cNvSpPr/>
          <p:nvPr userDrawn="1"/>
        </p:nvSpPr>
        <p:spPr bwMode="auto">
          <a:xfrm>
            <a:off x="0" y="-19050"/>
            <a:ext cx="7048500" cy="6473733"/>
          </a:xfrm>
          <a:custGeom>
            <a:avLst/>
            <a:gdLst>
              <a:gd name="connsiteX0" fmla="*/ 0 w 18288000"/>
              <a:gd name="connsiteY0" fmla="*/ 0 h 9680004"/>
              <a:gd name="connsiteX1" fmla="*/ 18288000 w 18288000"/>
              <a:gd name="connsiteY1" fmla="*/ 0 h 9680004"/>
              <a:gd name="connsiteX2" fmla="*/ 18288000 w 18288000"/>
              <a:gd name="connsiteY2" fmla="*/ 9680004 h 9680004"/>
              <a:gd name="connsiteX3" fmla="*/ 0 w 18288000"/>
              <a:gd name="connsiteY3" fmla="*/ 9680004 h 9680004"/>
              <a:gd name="connsiteX4" fmla="*/ 0 w 18288000"/>
              <a:gd name="connsiteY4" fmla="*/ 0 h 9680004"/>
              <a:gd name="connsiteX0" fmla="*/ 0 w 18288000"/>
              <a:gd name="connsiteY0" fmla="*/ 0 h 9680004"/>
              <a:gd name="connsiteX1" fmla="*/ 18288000 w 18288000"/>
              <a:gd name="connsiteY1" fmla="*/ 0 h 9680004"/>
              <a:gd name="connsiteX2" fmla="*/ 18288000 w 18288000"/>
              <a:gd name="connsiteY2" fmla="*/ 9680004 h 9680004"/>
              <a:gd name="connsiteX3" fmla="*/ 3200400 w 18288000"/>
              <a:gd name="connsiteY3" fmla="*/ 9658350 h 9680004"/>
              <a:gd name="connsiteX4" fmla="*/ 0 w 18288000"/>
              <a:gd name="connsiteY4" fmla="*/ 9680004 h 9680004"/>
              <a:gd name="connsiteX5" fmla="*/ 0 w 18288000"/>
              <a:gd name="connsiteY5" fmla="*/ 0 h 9680004"/>
              <a:gd name="connsiteX0" fmla="*/ 0 w 18288000"/>
              <a:gd name="connsiteY0" fmla="*/ 28575 h 9708579"/>
              <a:gd name="connsiteX1" fmla="*/ 10572750 w 18288000"/>
              <a:gd name="connsiteY1" fmla="*/ 0 h 9708579"/>
              <a:gd name="connsiteX2" fmla="*/ 18288000 w 18288000"/>
              <a:gd name="connsiteY2" fmla="*/ 28575 h 9708579"/>
              <a:gd name="connsiteX3" fmla="*/ 18288000 w 18288000"/>
              <a:gd name="connsiteY3" fmla="*/ 9708579 h 9708579"/>
              <a:gd name="connsiteX4" fmla="*/ 3200400 w 18288000"/>
              <a:gd name="connsiteY4" fmla="*/ 9686925 h 9708579"/>
              <a:gd name="connsiteX5" fmla="*/ 0 w 18288000"/>
              <a:gd name="connsiteY5" fmla="*/ 9708579 h 9708579"/>
              <a:gd name="connsiteX6" fmla="*/ 0 w 18288000"/>
              <a:gd name="connsiteY6" fmla="*/ 28575 h 9708579"/>
              <a:gd name="connsiteX0" fmla="*/ 0 w 18288000"/>
              <a:gd name="connsiteY0" fmla="*/ 28575 h 9708579"/>
              <a:gd name="connsiteX1" fmla="*/ 10572750 w 18288000"/>
              <a:gd name="connsiteY1" fmla="*/ 0 h 9708579"/>
              <a:gd name="connsiteX2" fmla="*/ 18288000 w 18288000"/>
              <a:gd name="connsiteY2" fmla="*/ 28575 h 9708579"/>
              <a:gd name="connsiteX3" fmla="*/ 18288000 w 18288000"/>
              <a:gd name="connsiteY3" fmla="*/ 9708579 h 9708579"/>
              <a:gd name="connsiteX4" fmla="*/ 5000625 w 18288000"/>
              <a:gd name="connsiteY4" fmla="*/ 9686926 h 9708579"/>
              <a:gd name="connsiteX5" fmla="*/ 3200400 w 18288000"/>
              <a:gd name="connsiteY5" fmla="*/ 9686925 h 9708579"/>
              <a:gd name="connsiteX6" fmla="*/ 0 w 18288000"/>
              <a:gd name="connsiteY6" fmla="*/ 9708579 h 9708579"/>
              <a:gd name="connsiteX7" fmla="*/ 0 w 18288000"/>
              <a:gd name="connsiteY7" fmla="*/ 28575 h 9708579"/>
              <a:gd name="connsiteX0" fmla="*/ 0 w 18288000"/>
              <a:gd name="connsiteY0" fmla="*/ 28575 h 9708579"/>
              <a:gd name="connsiteX1" fmla="*/ 10572750 w 18288000"/>
              <a:gd name="connsiteY1" fmla="*/ 0 h 9708579"/>
              <a:gd name="connsiteX2" fmla="*/ 18288000 w 18288000"/>
              <a:gd name="connsiteY2" fmla="*/ 28575 h 9708579"/>
              <a:gd name="connsiteX3" fmla="*/ 18288000 w 18288000"/>
              <a:gd name="connsiteY3" fmla="*/ 9708579 h 9708579"/>
              <a:gd name="connsiteX4" fmla="*/ 5000625 w 18288000"/>
              <a:gd name="connsiteY4" fmla="*/ 9686926 h 9708579"/>
              <a:gd name="connsiteX5" fmla="*/ 0 w 18288000"/>
              <a:gd name="connsiteY5" fmla="*/ 9708579 h 9708579"/>
              <a:gd name="connsiteX6" fmla="*/ 0 w 18288000"/>
              <a:gd name="connsiteY6" fmla="*/ 28575 h 9708579"/>
              <a:gd name="connsiteX0" fmla="*/ 0 w 18288000"/>
              <a:gd name="connsiteY0" fmla="*/ 28575 h 9708579"/>
              <a:gd name="connsiteX1" fmla="*/ 10572750 w 18288000"/>
              <a:gd name="connsiteY1" fmla="*/ 0 h 9708579"/>
              <a:gd name="connsiteX2" fmla="*/ 18288000 w 18288000"/>
              <a:gd name="connsiteY2" fmla="*/ 28575 h 9708579"/>
              <a:gd name="connsiteX3" fmla="*/ 5000625 w 18288000"/>
              <a:gd name="connsiteY3" fmla="*/ 9686926 h 9708579"/>
              <a:gd name="connsiteX4" fmla="*/ 0 w 18288000"/>
              <a:gd name="connsiteY4" fmla="*/ 9708579 h 9708579"/>
              <a:gd name="connsiteX5" fmla="*/ 0 w 18288000"/>
              <a:gd name="connsiteY5" fmla="*/ 28575 h 9708579"/>
              <a:gd name="connsiteX0" fmla="*/ 0 w 10572750"/>
              <a:gd name="connsiteY0" fmla="*/ 28575 h 9708579"/>
              <a:gd name="connsiteX1" fmla="*/ 10572750 w 10572750"/>
              <a:gd name="connsiteY1" fmla="*/ 0 h 9708579"/>
              <a:gd name="connsiteX2" fmla="*/ 5000625 w 10572750"/>
              <a:gd name="connsiteY2" fmla="*/ 9686926 h 9708579"/>
              <a:gd name="connsiteX3" fmla="*/ 0 w 10572750"/>
              <a:gd name="connsiteY3" fmla="*/ 9708579 h 9708579"/>
              <a:gd name="connsiteX4" fmla="*/ 0 w 10572750"/>
              <a:gd name="connsiteY4" fmla="*/ 28575 h 9708579"/>
              <a:gd name="connsiteX0" fmla="*/ 0 w 10572750"/>
              <a:gd name="connsiteY0" fmla="*/ 28575 h 9708579"/>
              <a:gd name="connsiteX1" fmla="*/ 10572750 w 10572750"/>
              <a:gd name="connsiteY1" fmla="*/ 0 h 9708579"/>
              <a:gd name="connsiteX2" fmla="*/ 5003584 w 10572750"/>
              <a:gd name="connsiteY2" fmla="*/ 9698763 h 9708579"/>
              <a:gd name="connsiteX3" fmla="*/ 0 w 10572750"/>
              <a:gd name="connsiteY3" fmla="*/ 9708579 h 9708579"/>
              <a:gd name="connsiteX4" fmla="*/ 0 w 10572750"/>
              <a:gd name="connsiteY4" fmla="*/ 28575 h 9708579"/>
              <a:gd name="connsiteX0" fmla="*/ 0 w 10572750"/>
              <a:gd name="connsiteY0" fmla="*/ 28575 h 9708579"/>
              <a:gd name="connsiteX1" fmla="*/ 10572750 w 10572750"/>
              <a:gd name="connsiteY1" fmla="*/ 0 h 9708579"/>
              <a:gd name="connsiteX2" fmla="*/ 5003584 w 10572750"/>
              <a:gd name="connsiteY2" fmla="*/ 9707641 h 9708579"/>
              <a:gd name="connsiteX3" fmla="*/ 0 w 10572750"/>
              <a:gd name="connsiteY3" fmla="*/ 9708579 h 9708579"/>
              <a:gd name="connsiteX4" fmla="*/ 0 w 10572750"/>
              <a:gd name="connsiteY4" fmla="*/ 28575 h 9708579"/>
              <a:gd name="connsiteX0" fmla="*/ 0 w 10572750"/>
              <a:gd name="connsiteY0" fmla="*/ 28575 h 9710600"/>
              <a:gd name="connsiteX1" fmla="*/ 10572750 w 10572750"/>
              <a:gd name="connsiteY1" fmla="*/ 0 h 9710600"/>
              <a:gd name="connsiteX2" fmla="*/ 5000625 w 10572750"/>
              <a:gd name="connsiteY2" fmla="*/ 9710600 h 9710600"/>
              <a:gd name="connsiteX3" fmla="*/ 0 w 10572750"/>
              <a:gd name="connsiteY3" fmla="*/ 9708579 h 9710600"/>
              <a:gd name="connsiteX4" fmla="*/ 0 w 10572750"/>
              <a:gd name="connsiteY4" fmla="*/ 28575 h 971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72750" h="9710600">
                <a:moveTo>
                  <a:pt x="0" y="28575"/>
                </a:moveTo>
                <a:lnTo>
                  <a:pt x="10572750" y="0"/>
                </a:lnTo>
                <a:lnTo>
                  <a:pt x="5000625" y="9710600"/>
                </a:lnTo>
                <a:lnTo>
                  <a:pt x="0" y="9708579"/>
                </a:lnTo>
                <a:lnTo>
                  <a:pt x="0" y="28575"/>
                </a:lnTo>
                <a:close/>
              </a:path>
            </a:pathLst>
          </a:custGeom>
          <a:solidFill>
            <a:schemeClr val="tx2"/>
          </a:solidFill>
          <a:ln>
            <a:noFill/>
          </a:ln>
        </p:spPr>
        <p:txBody>
          <a:bodyPr vert="horz" wrap="square" lIns="60960" tIns="30480" rIns="60960" bIns="30480" numCol="1" rtlCol="0" anchor="t" anchorCtr="0" compatLnSpc="1">
            <a:prstTxWarp prst="textNoShape">
              <a:avLst/>
            </a:prstTxWarp>
          </a:bodyPr>
          <a:lstStyle/>
          <a:p>
            <a:pPr algn="ctr"/>
            <a:endParaRPr lang="fr-FR" sz="1200"/>
          </a:p>
        </p:txBody>
      </p:sp>
      <p:sp>
        <p:nvSpPr>
          <p:cNvPr id="3" name="Espace réservé du contenu 2"/>
          <p:cNvSpPr>
            <a:spLocks noGrp="1"/>
          </p:cNvSpPr>
          <p:nvPr>
            <p:ph idx="1" hasCustomPrompt="1"/>
          </p:nvPr>
        </p:nvSpPr>
        <p:spPr>
          <a:xfrm>
            <a:off x="609601" y="1796820"/>
            <a:ext cx="10972800" cy="4329345"/>
          </a:xfrm>
          <a:noFill/>
        </p:spPr>
        <p:txBody>
          <a:bodyPr>
            <a:normAutofit/>
          </a:bodyPr>
          <a:lstStyle>
            <a:lvl1pPr marL="0" indent="0" algn="just">
              <a:lnSpc>
                <a:spcPct val="100000"/>
              </a:lnSpc>
              <a:buFont typeface="Arial" pitchFamily="34" charset="0"/>
              <a:buNone/>
              <a:defRPr sz="1333" b="0">
                <a:solidFill>
                  <a:schemeClr val="tx1"/>
                </a:solidFill>
                <a:latin typeface="Roboto Light" pitchFamily="2" charset="0"/>
                <a:ea typeface="Roboto Light" pitchFamily="2" charset="0"/>
              </a:defRPr>
            </a:lvl1pPr>
            <a:lvl2pPr marL="0" indent="0" algn="l">
              <a:buNone/>
              <a:defRPr sz="1500">
                <a:solidFill>
                  <a:srgbClr val="3B3B3B"/>
                </a:solidFill>
              </a:defRPr>
            </a:lvl2pPr>
            <a:lvl3pPr marL="0" indent="0" algn="l">
              <a:buNone/>
              <a:defRPr>
                <a:solidFill>
                  <a:srgbClr val="3B3B3B"/>
                </a:solidFill>
              </a:defRPr>
            </a:lvl3pPr>
            <a:lvl4pPr marL="0" indent="0" algn="l">
              <a:buNone/>
              <a:defRPr>
                <a:solidFill>
                  <a:srgbClr val="3B3B3B"/>
                </a:solidFill>
              </a:defRPr>
            </a:lvl4pPr>
            <a:lvl5pPr marL="0" indent="0" algn="l">
              <a:buNone/>
              <a:defRPr>
                <a:solidFill>
                  <a:srgbClr val="3B3B3B"/>
                </a:solidFill>
              </a:defRPr>
            </a:lvl5pPr>
          </a:lstStyle>
          <a:p>
            <a:pPr lvl="0"/>
            <a:r>
              <a:rPr lang="fr-FR"/>
              <a:t>Cliquez pour modifier les styles du texte du masque</a:t>
            </a:r>
          </a:p>
        </p:txBody>
      </p:sp>
      <p:sp>
        <p:nvSpPr>
          <p:cNvPr id="12" name="Espace réservé du texte 11"/>
          <p:cNvSpPr>
            <a:spLocks noGrp="1"/>
          </p:cNvSpPr>
          <p:nvPr>
            <p:ph type="body" sz="quarter" idx="10" hasCustomPrompt="1"/>
          </p:nvPr>
        </p:nvSpPr>
        <p:spPr>
          <a:xfrm>
            <a:off x="6816080" y="346032"/>
            <a:ext cx="4766360"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6816080" y="836712"/>
            <a:ext cx="4765963"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spTree>
    <p:extLst>
      <p:ext uri="{BB962C8B-B14F-4D97-AF65-F5344CB8AC3E}">
        <p14:creationId xmlns:p14="http://schemas.microsoft.com/office/powerpoint/2010/main" val="405853357"/>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Layout 20">
    <p:spTree>
      <p:nvGrpSpPr>
        <p:cNvPr id="1" name=""/>
        <p:cNvGrpSpPr/>
        <p:nvPr/>
      </p:nvGrpSpPr>
      <p:grpSpPr>
        <a:xfrm>
          <a:off x="0" y="0"/>
          <a:ext cx="0" cy="0"/>
          <a:chOff x="0" y="0"/>
          <a:chExt cx="0" cy="0"/>
        </a:xfrm>
      </p:grpSpPr>
      <p:sp>
        <p:nvSpPr>
          <p:cNvPr id="8" name="Espace réservé pour une image  7"/>
          <p:cNvSpPr>
            <a:spLocks noGrp="1"/>
          </p:cNvSpPr>
          <p:nvPr>
            <p:ph type="pic" sz="quarter" idx="12"/>
          </p:nvPr>
        </p:nvSpPr>
        <p:spPr>
          <a:xfrm>
            <a:off x="1" y="1"/>
            <a:ext cx="7037569" cy="6454683"/>
          </a:xfrm>
          <a:custGeom>
            <a:avLst/>
            <a:gdLst>
              <a:gd name="connsiteX0" fmla="*/ 0 w 10556353"/>
              <a:gd name="connsiteY0" fmla="*/ 0 h 9682025"/>
              <a:gd name="connsiteX1" fmla="*/ 10556353 w 10556353"/>
              <a:gd name="connsiteY1" fmla="*/ 0 h 9682025"/>
              <a:gd name="connsiteX2" fmla="*/ 5000626 w 10556353"/>
              <a:gd name="connsiteY2" fmla="*/ 9682025 h 9682025"/>
              <a:gd name="connsiteX3" fmla="*/ 0 w 10556353"/>
              <a:gd name="connsiteY3" fmla="*/ 9680004 h 9682025"/>
            </a:gdLst>
            <a:ahLst/>
            <a:cxnLst>
              <a:cxn ang="0">
                <a:pos x="connsiteX0" y="connsiteY0"/>
              </a:cxn>
              <a:cxn ang="0">
                <a:pos x="connsiteX1" y="connsiteY1"/>
              </a:cxn>
              <a:cxn ang="0">
                <a:pos x="connsiteX2" y="connsiteY2"/>
              </a:cxn>
              <a:cxn ang="0">
                <a:pos x="connsiteX3" y="connsiteY3"/>
              </a:cxn>
            </a:cxnLst>
            <a:rect l="l" t="t" r="r" b="b"/>
            <a:pathLst>
              <a:path w="10556353" h="9682025">
                <a:moveTo>
                  <a:pt x="0" y="0"/>
                </a:moveTo>
                <a:lnTo>
                  <a:pt x="10556353" y="0"/>
                </a:lnTo>
                <a:lnTo>
                  <a:pt x="5000626" y="9682025"/>
                </a:lnTo>
                <a:lnTo>
                  <a:pt x="0" y="9680004"/>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
        <p:nvSpPr>
          <p:cNvPr id="12" name="Espace réservé du texte 11"/>
          <p:cNvSpPr>
            <a:spLocks noGrp="1"/>
          </p:cNvSpPr>
          <p:nvPr>
            <p:ph type="body" sz="quarter" idx="10" hasCustomPrompt="1"/>
          </p:nvPr>
        </p:nvSpPr>
        <p:spPr>
          <a:xfrm>
            <a:off x="6816080" y="346032"/>
            <a:ext cx="4766360"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6816080" y="836712"/>
            <a:ext cx="4765963"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spTree>
    <p:extLst>
      <p:ext uri="{BB962C8B-B14F-4D97-AF65-F5344CB8AC3E}">
        <p14:creationId xmlns:p14="http://schemas.microsoft.com/office/powerpoint/2010/main" val="3754311146"/>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Layout 21">
    <p:spTree>
      <p:nvGrpSpPr>
        <p:cNvPr id="1" name=""/>
        <p:cNvGrpSpPr/>
        <p:nvPr/>
      </p:nvGrpSpPr>
      <p:grpSpPr>
        <a:xfrm>
          <a:off x="0" y="0"/>
          <a:ext cx="0" cy="0"/>
          <a:chOff x="0" y="0"/>
          <a:chExt cx="0" cy="0"/>
        </a:xfrm>
      </p:grpSpPr>
      <p:sp>
        <p:nvSpPr>
          <p:cNvPr id="6" name="Rectangle 4"/>
          <p:cNvSpPr/>
          <p:nvPr userDrawn="1"/>
        </p:nvSpPr>
        <p:spPr bwMode="auto">
          <a:xfrm>
            <a:off x="-1127" y="0"/>
            <a:ext cx="12192000" cy="3765037"/>
          </a:xfrm>
          <a:custGeom>
            <a:avLst/>
            <a:gdLst>
              <a:gd name="connsiteX0" fmla="*/ 0 w 18289191"/>
              <a:gd name="connsiteY0" fmla="*/ 0 h 5647556"/>
              <a:gd name="connsiteX1" fmla="*/ 18289191 w 18289191"/>
              <a:gd name="connsiteY1" fmla="*/ 0 h 5647556"/>
              <a:gd name="connsiteX2" fmla="*/ 18289191 w 18289191"/>
              <a:gd name="connsiteY2" fmla="*/ 5647556 h 5647556"/>
              <a:gd name="connsiteX3" fmla="*/ 0 w 18289191"/>
              <a:gd name="connsiteY3" fmla="*/ 5647556 h 5647556"/>
              <a:gd name="connsiteX4" fmla="*/ 0 w 18289191"/>
              <a:gd name="connsiteY4" fmla="*/ 0 h 5647556"/>
              <a:gd name="connsiteX0" fmla="*/ 0 w 18289191"/>
              <a:gd name="connsiteY0" fmla="*/ 0 h 5647556"/>
              <a:gd name="connsiteX1" fmla="*/ 18289191 w 18289191"/>
              <a:gd name="connsiteY1" fmla="*/ 0 h 5647556"/>
              <a:gd name="connsiteX2" fmla="*/ 18263792 w 18289191"/>
              <a:gd name="connsiteY2" fmla="*/ 3894956 h 5647556"/>
              <a:gd name="connsiteX3" fmla="*/ 0 w 18289191"/>
              <a:gd name="connsiteY3" fmla="*/ 5647556 h 5647556"/>
              <a:gd name="connsiteX4" fmla="*/ 0 w 18289191"/>
              <a:gd name="connsiteY4" fmla="*/ 0 h 5647556"/>
              <a:gd name="connsiteX0" fmla="*/ 0 w 18314592"/>
              <a:gd name="connsiteY0" fmla="*/ 0 h 5647556"/>
              <a:gd name="connsiteX1" fmla="*/ 18289191 w 18314592"/>
              <a:gd name="connsiteY1" fmla="*/ 0 h 5647556"/>
              <a:gd name="connsiteX2" fmla="*/ 18314592 w 18314592"/>
              <a:gd name="connsiteY2" fmla="*/ 3894956 h 5647556"/>
              <a:gd name="connsiteX3" fmla="*/ 0 w 18314592"/>
              <a:gd name="connsiteY3" fmla="*/ 5647556 h 5647556"/>
              <a:gd name="connsiteX4" fmla="*/ 0 w 18314592"/>
              <a:gd name="connsiteY4" fmla="*/ 0 h 5647556"/>
              <a:gd name="connsiteX0" fmla="*/ 0 w 18289191"/>
              <a:gd name="connsiteY0" fmla="*/ 0 h 5647556"/>
              <a:gd name="connsiteX1" fmla="*/ 18289191 w 18289191"/>
              <a:gd name="connsiteY1" fmla="*/ 0 h 5647556"/>
              <a:gd name="connsiteX2" fmla="*/ 18263722 w 18289191"/>
              <a:gd name="connsiteY2" fmla="*/ 3894956 h 5647556"/>
              <a:gd name="connsiteX3" fmla="*/ 0 w 18289191"/>
              <a:gd name="connsiteY3" fmla="*/ 5647556 h 5647556"/>
              <a:gd name="connsiteX4" fmla="*/ 0 w 18289191"/>
              <a:gd name="connsiteY4" fmla="*/ 0 h 5647556"/>
              <a:gd name="connsiteX0" fmla="*/ 0 w 18289191"/>
              <a:gd name="connsiteY0" fmla="*/ 0 h 5647556"/>
              <a:gd name="connsiteX1" fmla="*/ 18289191 w 18289191"/>
              <a:gd name="connsiteY1" fmla="*/ 0 h 5647556"/>
              <a:gd name="connsiteX2" fmla="*/ 18289158 w 18289191"/>
              <a:gd name="connsiteY2" fmla="*/ 3894956 h 5647556"/>
              <a:gd name="connsiteX3" fmla="*/ 0 w 18289191"/>
              <a:gd name="connsiteY3" fmla="*/ 5647556 h 5647556"/>
              <a:gd name="connsiteX4" fmla="*/ 0 w 18289191"/>
              <a:gd name="connsiteY4" fmla="*/ 0 h 56475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9191" h="5647556">
                <a:moveTo>
                  <a:pt x="0" y="0"/>
                </a:moveTo>
                <a:lnTo>
                  <a:pt x="18289191" y="0"/>
                </a:lnTo>
                <a:cubicBezTo>
                  <a:pt x="18289180" y="1298319"/>
                  <a:pt x="18289169" y="2596637"/>
                  <a:pt x="18289158" y="3894956"/>
                </a:cubicBezTo>
                <a:lnTo>
                  <a:pt x="0" y="5647556"/>
                </a:lnTo>
                <a:lnTo>
                  <a:pt x="0" y="0"/>
                </a:lnTo>
                <a:close/>
              </a:path>
            </a:pathLst>
          </a:custGeom>
          <a:solidFill>
            <a:schemeClr val="tx2"/>
          </a:solidFill>
          <a:ln>
            <a:noFill/>
          </a:ln>
        </p:spPr>
        <p:txBody>
          <a:bodyPr vert="horz" wrap="square" lIns="60960" tIns="30480" rIns="60960" bIns="30480" numCol="1" rtlCol="0" anchor="t" anchorCtr="0" compatLnSpc="1">
            <a:prstTxWarp prst="textNoShape">
              <a:avLst/>
            </a:prstTxWarp>
          </a:bodyPr>
          <a:lstStyle/>
          <a:p>
            <a:pPr algn="ctr"/>
            <a:endParaRPr lang="fr-FR" sz="1200"/>
          </a:p>
        </p:txBody>
      </p:sp>
    </p:spTree>
    <p:extLst>
      <p:ext uri="{BB962C8B-B14F-4D97-AF65-F5344CB8AC3E}">
        <p14:creationId xmlns:p14="http://schemas.microsoft.com/office/powerpoint/2010/main" val="2009785750"/>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Layout 22">
    <p:spTree>
      <p:nvGrpSpPr>
        <p:cNvPr id="1" name=""/>
        <p:cNvGrpSpPr/>
        <p:nvPr/>
      </p:nvGrpSpPr>
      <p:grpSpPr>
        <a:xfrm>
          <a:off x="0" y="0"/>
          <a:ext cx="0" cy="0"/>
          <a:chOff x="0" y="0"/>
          <a:chExt cx="0" cy="0"/>
        </a:xfrm>
      </p:grpSpPr>
      <p:sp>
        <p:nvSpPr>
          <p:cNvPr id="12" name="Espace réservé du texte 11"/>
          <p:cNvSpPr>
            <a:spLocks noGrp="1"/>
          </p:cNvSpPr>
          <p:nvPr>
            <p:ph type="body" sz="quarter" idx="10" hasCustomPrompt="1"/>
          </p:nvPr>
        </p:nvSpPr>
        <p:spPr>
          <a:xfrm>
            <a:off x="5327915" y="346032"/>
            <a:ext cx="6254525"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5327518" y="836712"/>
            <a:ext cx="6254525"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sp>
        <p:nvSpPr>
          <p:cNvPr id="6" name="Rectangle 5"/>
          <p:cNvSpPr/>
          <p:nvPr userDrawn="1"/>
        </p:nvSpPr>
        <p:spPr bwMode="auto">
          <a:xfrm>
            <a:off x="0" y="0"/>
            <a:ext cx="4729276" cy="6453336"/>
          </a:xfrm>
          <a:prstGeom prst="rect">
            <a:avLst/>
          </a:prstGeom>
          <a:solidFill>
            <a:schemeClr val="tx2"/>
          </a:solidFill>
          <a:ln>
            <a:noFill/>
          </a:ln>
        </p:spPr>
        <p:txBody>
          <a:bodyPr vert="horz" wrap="square" lIns="60960" tIns="30480" rIns="60960" bIns="30480" numCol="1" rtlCol="0" anchor="t" anchorCtr="0" compatLnSpc="1">
            <a:prstTxWarp prst="textNoShape">
              <a:avLst/>
            </a:prstTxWarp>
          </a:bodyPr>
          <a:lstStyle/>
          <a:p>
            <a:pPr algn="ctr"/>
            <a:endParaRPr lang="fr-FR" sz="1200"/>
          </a:p>
        </p:txBody>
      </p:sp>
    </p:spTree>
    <p:extLst>
      <p:ext uri="{BB962C8B-B14F-4D97-AF65-F5344CB8AC3E}">
        <p14:creationId xmlns:p14="http://schemas.microsoft.com/office/powerpoint/2010/main" val="2288405686"/>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Layout 23">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a:xfrm>
            <a:off x="609601" y="1796820"/>
            <a:ext cx="10972800" cy="4329345"/>
          </a:xfrm>
          <a:noFill/>
        </p:spPr>
        <p:txBody>
          <a:bodyPr>
            <a:normAutofit/>
          </a:bodyPr>
          <a:lstStyle>
            <a:lvl1pPr marL="0" indent="0" algn="just">
              <a:lnSpc>
                <a:spcPct val="100000"/>
              </a:lnSpc>
              <a:buFont typeface="Arial" pitchFamily="34" charset="0"/>
              <a:buNone/>
              <a:defRPr sz="1333" b="0">
                <a:solidFill>
                  <a:schemeClr val="tx1"/>
                </a:solidFill>
                <a:latin typeface="Roboto Light" pitchFamily="2" charset="0"/>
                <a:ea typeface="Roboto Light" pitchFamily="2" charset="0"/>
              </a:defRPr>
            </a:lvl1pPr>
            <a:lvl2pPr marL="0" indent="0" algn="l">
              <a:buNone/>
              <a:defRPr sz="1500">
                <a:solidFill>
                  <a:srgbClr val="3B3B3B"/>
                </a:solidFill>
              </a:defRPr>
            </a:lvl2pPr>
            <a:lvl3pPr marL="0" indent="0" algn="l">
              <a:buNone/>
              <a:defRPr>
                <a:solidFill>
                  <a:srgbClr val="3B3B3B"/>
                </a:solidFill>
              </a:defRPr>
            </a:lvl3pPr>
            <a:lvl4pPr marL="0" indent="0" algn="l">
              <a:buNone/>
              <a:defRPr>
                <a:solidFill>
                  <a:srgbClr val="3B3B3B"/>
                </a:solidFill>
              </a:defRPr>
            </a:lvl4pPr>
            <a:lvl5pPr marL="0" indent="0" algn="l">
              <a:buNone/>
              <a:defRPr>
                <a:solidFill>
                  <a:srgbClr val="3B3B3B"/>
                </a:solidFill>
              </a:defRPr>
            </a:lvl5pPr>
          </a:lstStyle>
          <a:p>
            <a:pPr lvl="0"/>
            <a:r>
              <a:rPr lang="fr-FR"/>
              <a:t>Cliquez pour modifier les styles du texte du masque</a:t>
            </a:r>
          </a:p>
        </p:txBody>
      </p:sp>
      <p:sp>
        <p:nvSpPr>
          <p:cNvPr id="12" name="Espace réservé du texte 11"/>
          <p:cNvSpPr>
            <a:spLocks noGrp="1"/>
          </p:cNvSpPr>
          <p:nvPr>
            <p:ph type="body" sz="quarter" idx="10" hasCustomPrompt="1"/>
          </p:nvPr>
        </p:nvSpPr>
        <p:spPr>
          <a:xfrm>
            <a:off x="632228" y="346032"/>
            <a:ext cx="4766360"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632228" y="836712"/>
            <a:ext cx="4765963" cy="463534"/>
          </a:xfrm>
        </p:spPr>
        <p:txBody>
          <a:bodyPr>
            <a:noAutofit/>
          </a:bodyPr>
          <a:lstStyle>
            <a:lvl1pPr marL="0" algn="ctr" defTabSz="1088548" rtl="0" eaLnBrk="1" latinLnBrk="0" hangingPunct="1">
              <a:defRPr lang="fr-FR" sz="1600" b="0" kern="1200" dirty="0">
                <a:solidFill>
                  <a:schemeClr val="tx1"/>
                </a:solidFill>
                <a:latin typeface="Roboto" pitchFamily="2" charset="0"/>
                <a:ea typeface="Roboto" pitchFamily="2" charset="0"/>
                <a:cs typeface="Roboto" pitchFamily="2" charset="0"/>
              </a:defRPr>
            </a:lvl1pPr>
          </a:lstStyle>
          <a:p>
            <a:pPr lvl="0"/>
            <a:r>
              <a:rPr lang="fr-FR"/>
              <a:t>Modifiez les styles du texte du masque</a:t>
            </a:r>
          </a:p>
        </p:txBody>
      </p:sp>
      <p:sp>
        <p:nvSpPr>
          <p:cNvPr id="9" name="Forme libre 8"/>
          <p:cNvSpPr/>
          <p:nvPr userDrawn="1"/>
        </p:nvSpPr>
        <p:spPr bwMode="auto">
          <a:xfrm>
            <a:off x="5135365" y="-19050"/>
            <a:ext cx="7056635" cy="6472386"/>
          </a:xfrm>
          <a:custGeom>
            <a:avLst/>
            <a:gdLst>
              <a:gd name="connsiteX0" fmla="*/ 0 w 10584952"/>
              <a:gd name="connsiteY0" fmla="*/ 0 h 9723420"/>
              <a:gd name="connsiteX1" fmla="*/ 10584952 w 10584952"/>
              <a:gd name="connsiteY1" fmla="*/ 0 h 9723420"/>
              <a:gd name="connsiteX2" fmla="*/ 10584952 w 10584952"/>
              <a:gd name="connsiteY2" fmla="*/ 9723420 h 9723420"/>
              <a:gd name="connsiteX3" fmla="*/ 5554567 w 10584952"/>
              <a:gd name="connsiteY3" fmla="*/ 9723420 h 9723420"/>
            </a:gdLst>
            <a:ahLst/>
            <a:cxnLst>
              <a:cxn ang="0">
                <a:pos x="connsiteX0" y="connsiteY0"/>
              </a:cxn>
              <a:cxn ang="0">
                <a:pos x="connsiteX1" y="connsiteY1"/>
              </a:cxn>
              <a:cxn ang="0">
                <a:pos x="connsiteX2" y="connsiteY2"/>
              </a:cxn>
              <a:cxn ang="0">
                <a:pos x="connsiteX3" y="connsiteY3"/>
              </a:cxn>
            </a:cxnLst>
            <a:rect l="l" t="t" r="r" b="b"/>
            <a:pathLst>
              <a:path w="10584952" h="9723420">
                <a:moveTo>
                  <a:pt x="0" y="0"/>
                </a:moveTo>
                <a:lnTo>
                  <a:pt x="10584952" y="0"/>
                </a:lnTo>
                <a:lnTo>
                  <a:pt x="10584952" y="9723420"/>
                </a:lnTo>
                <a:lnTo>
                  <a:pt x="5554567" y="9723420"/>
                </a:lnTo>
                <a:close/>
              </a:path>
            </a:pathLst>
          </a:custGeom>
          <a:solidFill>
            <a:schemeClr val="tx2"/>
          </a:solidFill>
          <a:ln>
            <a:noFill/>
          </a:ln>
        </p:spPr>
        <p:txBody>
          <a:bodyPr vert="horz" wrap="square" lIns="60960" tIns="30480" rIns="60960" bIns="30480" numCol="1" rtlCol="0" anchor="t" anchorCtr="0" compatLnSpc="1">
            <a:prstTxWarp prst="textNoShape">
              <a:avLst/>
            </a:prstTxWarp>
          </a:bodyPr>
          <a:lstStyle/>
          <a:p>
            <a:pPr algn="ctr"/>
            <a:endParaRPr lang="fr-FR" sz="1200"/>
          </a:p>
        </p:txBody>
      </p:sp>
    </p:spTree>
    <p:extLst>
      <p:ext uri="{BB962C8B-B14F-4D97-AF65-F5344CB8AC3E}">
        <p14:creationId xmlns:p14="http://schemas.microsoft.com/office/powerpoint/2010/main" val="2328899149"/>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imple with Background Image ">
    <p:spTree>
      <p:nvGrpSpPr>
        <p:cNvPr id="1" name=""/>
        <p:cNvGrpSpPr/>
        <p:nvPr/>
      </p:nvGrpSpPr>
      <p:grpSpPr>
        <a:xfrm>
          <a:off x="0" y="0"/>
          <a:ext cx="0" cy="0"/>
          <a:chOff x="0" y="0"/>
          <a:chExt cx="0" cy="0"/>
        </a:xfrm>
      </p:grpSpPr>
      <p:sp>
        <p:nvSpPr>
          <p:cNvPr id="4" name="Espace réservé pour une image  3"/>
          <p:cNvSpPr>
            <a:spLocks noGrp="1"/>
          </p:cNvSpPr>
          <p:nvPr>
            <p:ph type="pic" sz="quarter" idx="12"/>
          </p:nvPr>
        </p:nvSpPr>
        <p:spPr>
          <a:xfrm>
            <a:off x="0" y="1"/>
            <a:ext cx="12192000" cy="6453336"/>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dirty="0">
                <a:latin typeface="+mj-lt"/>
              </a:defRPr>
            </a:lvl1pPr>
          </a:lstStyle>
          <a:p>
            <a:pPr marL="0" lvl="0" indent="0" algn="ctr" defTabSz="609630">
              <a:lnSpc>
                <a:spcPct val="100000"/>
              </a:lnSpc>
              <a:spcBef>
                <a:spcPts val="667"/>
              </a:spcBef>
              <a:buFontTx/>
            </a:pPr>
            <a:endParaRPr lang="fr-FR"/>
          </a:p>
        </p:txBody>
      </p:sp>
      <p:sp>
        <p:nvSpPr>
          <p:cNvPr id="3" name="Espace réservé du contenu 2"/>
          <p:cNvSpPr>
            <a:spLocks noGrp="1"/>
          </p:cNvSpPr>
          <p:nvPr>
            <p:ph idx="1" hasCustomPrompt="1"/>
          </p:nvPr>
        </p:nvSpPr>
        <p:spPr>
          <a:xfrm>
            <a:off x="609601" y="2133006"/>
            <a:ext cx="10972800" cy="3993158"/>
          </a:xfrm>
          <a:noFill/>
        </p:spPr>
        <p:txBody>
          <a:bodyPr>
            <a:normAutofit/>
          </a:bodyPr>
          <a:lstStyle>
            <a:lvl1pPr marL="0" indent="0" algn="just">
              <a:lnSpc>
                <a:spcPct val="100000"/>
              </a:lnSpc>
              <a:buFont typeface="Arial" pitchFamily="34" charset="0"/>
              <a:buNone/>
              <a:defRPr sz="1333" b="0">
                <a:solidFill>
                  <a:schemeClr val="tx1"/>
                </a:solidFill>
                <a:latin typeface="Roboto Light" pitchFamily="2" charset="0"/>
                <a:ea typeface="Roboto Light" pitchFamily="2" charset="0"/>
              </a:defRPr>
            </a:lvl1pPr>
            <a:lvl2pPr marL="0" indent="0" algn="l">
              <a:buNone/>
              <a:defRPr sz="1500">
                <a:solidFill>
                  <a:srgbClr val="3B3B3B"/>
                </a:solidFill>
              </a:defRPr>
            </a:lvl2pPr>
            <a:lvl3pPr marL="0" indent="0" algn="l">
              <a:buNone/>
              <a:defRPr>
                <a:solidFill>
                  <a:srgbClr val="3B3B3B"/>
                </a:solidFill>
              </a:defRPr>
            </a:lvl3pPr>
            <a:lvl4pPr marL="0" indent="0" algn="l">
              <a:buNone/>
              <a:defRPr>
                <a:solidFill>
                  <a:srgbClr val="3B3B3B"/>
                </a:solidFill>
              </a:defRPr>
            </a:lvl4pPr>
            <a:lvl5pPr marL="0" indent="0" algn="l">
              <a:buNone/>
              <a:defRPr>
                <a:solidFill>
                  <a:srgbClr val="3B3B3B"/>
                </a:solidFill>
              </a:defRPr>
            </a:lvl5pPr>
          </a:lstStyle>
          <a:p>
            <a:pPr lvl="0"/>
            <a:r>
              <a:rPr lang="fr-FR"/>
              <a:t>Cliquez pour modifier les styles du texte du masque</a:t>
            </a:r>
          </a:p>
        </p:txBody>
      </p:sp>
      <p:sp>
        <p:nvSpPr>
          <p:cNvPr id="12" name="Espace réservé du texte 11"/>
          <p:cNvSpPr>
            <a:spLocks noGrp="1"/>
          </p:cNvSpPr>
          <p:nvPr>
            <p:ph type="body" sz="quarter" idx="10" hasCustomPrompt="1"/>
          </p:nvPr>
        </p:nvSpPr>
        <p:spPr>
          <a:xfrm>
            <a:off x="609561" y="346032"/>
            <a:ext cx="10972879" cy="463534"/>
          </a:xfrm>
        </p:spPr>
        <p:txBody>
          <a:bodyPr>
            <a:noAutofit/>
          </a:bodyPr>
          <a:lstStyle>
            <a:lvl1pPr marL="0" algn="ctr" defTabSz="1088548" rtl="0" eaLnBrk="1" latinLnBrk="0" hangingPunct="1">
              <a:defRPr lang="fr-FR" sz="2933" b="0" kern="1200" dirty="0">
                <a:solidFill>
                  <a:schemeClr val="bg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609164" y="836712"/>
            <a:ext cx="10972879" cy="463534"/>
          </a:xfrm>
        </p:spPr>
        <p:txBody>
          <a:bodyPr>
            <a:noAutofit/>
          </a:bodyPr>
          <a:lstStyle>
            <a:lvl1pPr marL="0" algn="ctr" defTabSz="1088548" rtl="0" eaLnBrk="1" latinLnBrk="0" hangingPunct="1">
              <a:defRPr lang="fr-FR" sz="1600" b="0" kern="1200" dirty="0">
                <a:solidFill>
                  <a:schemeClr val="bg1"/>
                </a:solidFill>
                <a:latin typeface="Roboto" pitchFamily="2" charset="0"/>
                <a:ea typeface="Roboto" pitchFamily="2" charset="0"/>
                <a:cs typeface="Roboto" pitchFamily="2" charset="0"/>
              </a:defRPr>
            </a:lvl1pPr>
          </a:lstStyle>
          <a:p>
            <a:pPr lvl="0"/>
            <a:r>
              <a:rPr lang="fr-FR"/>
              <a:t>Modifiez les styles du texte du masque</a:t>
            </a:r>
          </a:p>
        </p:txBody>
      </p:sp>
    </p:spTree>
    <p:extLst>
      <p:ext uri="{BB962C8B-B14F-4D97-AF65-F5344CB8AC3E}">
        <p14:creationId xmlns:p14="http://schemas.microsoft.com/office/powerpoint/2010/main" val="3675168193"/>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resenter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5">
            <a:extLst>
              <a:ext uri="{FF2B5EF4-FFF2-40B4-BE49-F238E27FC236}">
                <a16:creationId xmlns:a16="http://schemas.microsoft.com/office/drawing/2014/main" id="{1641F067-1A4A-7348-91AF-C57A2691A695}"/>
              </a:ext>
            </a:extLst>
          </p:cNvPr>
          <p:cNvSpPr>
            <a:spLocks noGrp="1"/>
          </p:cNvSpPr>
          <p:nvPr>
            <p:ph type="body" sz="quarter" idx="11" hasCustomPrompt="1"/>
          </p:nvPr>
        </p:nvSpPr>
        <p:spPr>
          <a:xfrm>
            <a:off x="9294278" y="4152122"/>
            <a:ext cx="2439975" cy="877078"/>
          </a:xfrm>
          <a:noFill/>
        </p:spPr>
        <p:txBody>
          <a:bodyPr>
            <a:normAutofit/>
          </a:bodyPr>
          <a:lstStyle>
            <a:lvl1pPr marL="0" indent="0" algn="ctr">
              <a:lnSpc>
                <a:spcPct val="100000"/>
              </a:lnSpc>
              <a:spcBef>
                <a:spcPts val="0"/>
              </a:spcBef>
              <a:buNone/>
              <a:defRPr sz="1800">
                <a:solidFill>
                  <a:schemeClr val="bg1"/>
                </a:solidFill>
              </a:defRPr>
            </a:lvl1pPr>
          </a:lstStyle>
          <a:p>
            <a:pPr lvl="0"/>
            <a:r>
              <a:rPr lang="en-US"/>
              <a:t>Presenter</a:t>
            </a:r>
          </a:p>
          <a:p>
            <a:pPr lvl="0"/>
            <a:r>
              <a:rPr lang="en-US"/>
              <a:t>Presenter Title</a:t>
            </a:r>
          </a:p>
        </p:txBody>
      </p:sp>
      <p:sp>
        <p:nvSpPr>
          <p:cNvPr id="19" name="Text Placeholder 5">
            <a:extLst>
              <a:ext uri="{FF2B5EF4-FFF2-40B4-BE49-F238E27FC236}">
                <a16:creationId xmlns:a16="http://schemas.microsoft.com/office/drawing/2014/main" id="{E586BA71-3070-AC48-B488-B0419BBDCBCF}"/>
              </a:ext>
            </a:extLst>
          </p:cNvPr>
          <p:cNvSpPr>
            <a:spLocks noGrp="1"/>
          </p:cNvSpPr>
          <p:nvPr>
            <p:ph type="body" sz="quarter" idx="14" hasCustomPrompt="1"/>
          </p:nvPr>
        </p:nvSpPr>
        <p:spPr>
          <a:xfrm>
            <a:off x="6360312" y="4152122"/>
            <a:ext cx="2439975" cy="877078"/>
          </a:xfrm>
          <a:noFill/>
        </p:spPr>
        <p:txBody>
          <a:bodyPr>
            <a:normAutofit/>
          </a:bodyPr>
          <a:lstStyle>
            <a:lvl1pPr marL="0" indent="0" algn="ctr">
              <a:lnSpc>
                <a:spcPct val="100000"/>
              </a:lnSpc>
              <a:spcBef>
                <a:spcPts val="0"/>
              </a:spcBef>
              <a:buNone/>
              <a:defRPr sz="1800">
                <a:solidFill>
                  <a:schemeClr val="bg1"/>
                </a:solidFill>
              </a:defRPr>
            </a:lvl1pPr>
          </a:lstStyle>
          <a:p>
            <a:pPr lvl="0"/>
            <a:r>
              <a:rPr lang="en-US"/>
              <a:t>Presenter</a:t>
            </a:r>
          </a:p>
          <a:p>
            <a:pPr lvl="0"/>
            <a:r>
              <a:rPr lang="en-US"/>
              <a:t>Presenter Title</a:t>
            </a:r>
          </a:p>
        </p:txBody>
      </p:sp>
      <p:sp>
        <p:nvSpPr>
          <p:cNvPr id="20" name="Title 1">
            <a:extLst>
              <a:ext uri="{FF2B5EF4-FFF2-40B4-BE49-F238E27FC236}">
                <a16:creationId xmlns:a16="http://schemas.microsoft.com/office/drawing/2014/main" id="{6D856EA9-45F7-304B-8A2F-E75C73801FA1}"/>
              </a:ext>
            </a:extLst>
          </p:cNvPr>
          <p:cNvSpPr>
            <a:spLocks noGrp="1"/>
          </p:cNvSpPr>
          <p:nvPr>
            <p:ph type="title" hasCustomPrompt="1"/>
          </p:nvPr>
        </p:nvSpPr>
        <p:spPr>
          <a:xfrm>
            <a:off x="664464" y="232014"/>
            <a:ext cx="4821722" cy="734005"/>
          </a:xfrm>
        </p:spPr>
        <p:txBody>
          <a:bodyPr anchor="ctr">
            <a:normAutofit/>
          </a:bodyPr>
          <a:lstStyle>
            <a:lvl1pPr>
              <a:defRPr sz="3000" b="1">
                <a:solidFill>
                  <a:srgbClr val="00C0F3"/>
                </a:solidFill>
              </a:defRPr>
            </a:lvl1pPr>
          </a:lstStyle>
          <a:p>
            <a:r>
              <a:rPr lang="en-US"/>
              <a:t>Slide’s Main Point</a:t>
            </a:r>
          </a:p>
        </p:txBody>
      </p:sp>
      <p:sp>
        <p:nvSpPr>
          <p:cNvPr id="21" name="Text Placeholder 2">
            <a:extLst>
              <a:ext uri="{FF2B5EF4-FFF2-40B4-BE49-F238E27FC236}">
                <a16:creationId xmlns:a16="http://schemas.microsoft.com/office/drawing/2014/main" id="{AD5FB3E1-6AE9-BD4B-A646-18D7468511D3}"/>
              </a:ext>
            </a:extLst>
          </p:cNvPr>
          <p:cNvSpPr>
            <a:spLocks noGrp="1"/>
          </p:cNvSpPr>
          <p:nvPr>
            <p:ph type="body" sz="quarter" idx="15"/>
          </p:nvPr>
        </p:nvSpPr>
        <p:spPr>
          <a:xfrm>
            <a:off x="665163" y="1039762"/>
            <a:ext cx="4821237" cy="5361038"/>
          </a:xfrm>
        </p:spPr>
        <p:txBody>
          <a:bodyPr anchor="t">
            <a:norm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2">
            <a:extLst>
              <a:ext uri="{FF2B5EF4-FFF2-40B4-BE49-F238E27FC236}">
                <a16:creationId xmlns:a16="http://schemas.microsoft.com/office/drawing/2014/main" id="{9548C8B2-5082-9940-9C2B-4EFC05111224}"/>
              </a:ext>
            </a:extLst>
          </p:cNvPr>
          <p:cNvSpPr>
            <a:spLocks noGrp="1"/>
          </p:cNvSpPr>
          <p:nvPr>
            <p:ph type="pic" sz="quarter" idx="16" hasCustomPrompt="1"/>
          </p:nvPr>
        </p:nvSpPr>
        <p:spPr>
          <a:xfrm>
            <a:off x="6404217" y="1488322"/>
            <a:ext cx="2359000" cy="2359000"/>
          </a:xfrm>
          <a:prstGeom prst="rect">
            <a:avLst/>
          </a:prstGeom>
          <a:ln w="82550">
            <a:solidFill>
              <a:srgbClr val="00C0F3"/>
            </a:solidFill>
          </a:ln>
        </p:spPr>
        <p:txBody>
          <a:bodyPr anchor="ctr">
            <a:normAutofit/>
          </a:bodyPr>
          <a:lstStyle>
            <a:lvl1pPr marL="0" indent="0">
              <a:buNone/>
              <a:defRPr sz="2000" baseline="0"/>
            </a:lvl1pPr>
          </a:lstStyle>
          <a:p>
            <a:r>
              <a:rPr lang="en-US"/>
              <a:t>Add picture of presenter(s) if presenting remote</a:t>
            </a:r>
          </a:p>
        </p:txBody>
      </p:sp>
      <p:sp>
        <p:nvSpPr>
          <p:cNvPr id="9" name="Picture Placeholder 2">
            <a:extLst>
              <a:ext uri="{FF2B5EF4-FFF2-40B4-BE49-F238E27FC236}">
                <a16:creationId xmlns:a16="http://schemas.microsoft.com/office/drawing/2014/main" id="{AE6AD240-AB3B-E549-BCEE-17F769F820DE}"/>
              </a:ext>
            </a:extLst>
          </p:cNvPr>
          <p:cNvSpPr>
            <a:spLocks noGrp="1"/>
          </p:cNvSpPr>
          <p:nvPr>
            <p:ph type="pic" sz="quarter" idx="17" hasCustomPrompt="1"/>
          </p:nvPr>
        </p:nvSpPr>
        <p:spPr>
          <a:xfrm>
            <a:off x="9334765" y="1488322"/>
            <a:ext cx="2359000" cy="2359000"/>
          </a:xfrm>
          <a:prstGeom prst="rect">
            <a:avLst/>
          </a:prstGeom>
          <a:ln w="82550">
            <a:solidFill>
              <a:srgbClr val="00C0F3"/>
            </a:solidFill>
          </a:ln>
        </p:spPr>
        <p:txBody>
          <a:bodyPr anchor="ctr">
            <a:normAutofit/>
          </a:bodyPr>
          <a:lstStyle>
            <a:lvl1pPr marL="0" indent="0">
              <a:buNone/>
              <a:defRPr sz="2000" baseline="0"/>
            </a:lvl1pPr>
          </a:lstStyle>
          <a:p>
            <a:r>
              <a:rPr lang="en-US"/>
              <a:t>Add picture of presenter(s) if presenting remote</a:t>
            </a:r>
          </a:p>
        </p:txBody>
      </p:sp>
    </p:spTree>
    <p:extLst>
      <p:ext uri="{BB962C8B-B14F-4D97-AF65-F5344CB8AC3E}">
        <p14:creationId xmlns:p14="http://schemas.microsoft.com/office/powerpoint/2010/main" val="393446377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Full Background Image ">
    <p:spTree>
      <p:nvGrpSpPr>
        <p:cNvPr id="1" name=""/>
        <p:cNvGrpSpPr/>
        <p:nvPr/>
      </p:nvGrpSpPr>
      <p:grpSpPr>
        <a:xfrm>
          <a:off x="0" y="0"/>
          <a:ext cx="0" cy="0"/>
          <a:chOff x="0" y="0"/>
          <a:chExt cx="0" cy="0"/>
        </a:xfrm>
      </p:grpSpPr>
      <p:sp>
        <p:nvSpPr>
          <p:cNvPr id="4" name="Espace réservé pour une image  3"/>
          <p:cNvSpPr>
            <a:spLocks noGrp="1"/>
          </p:cNvSpPr>
          <p:nvPr>
            <p:ph type="pic" sz="quarter" idx="12"/>
          </p:nvPr>
        </p:nvSpPr>
        <p:spPr>
          <a:xfrm>
            <a:off x="0" y="1"/>
            <a:ext cx="12192000" cy="6857999"/>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dirty="0">
                <a:latin typeface="+mj-lt"/>
              </a:defRPr>
            </a:lvl1pPr>
          </a:lstStyle>
          <a:p>
            <a:pPr marL="0" lvl="0" indent="0" algn="ctr" defTabSz="609630">
              <a:lnSpc>
                <a:spcPct val="100000"/>
              </a:lnSpc>
              <a:spcBef>
                <a:spcPts val="667"/>
              </a:spcBef>
              <a:buFontTx/>
            </a:pPr>
            <a:endParaRPr lang="fr-FR"/>
          </a:p>
        </p:txBody>
      </p:sp>
    </p:spTree>
    <p:extLst>
      <p:ext uri="{BB962C8B-B14F-4D97-AF65-F5344CB8AC3E}">
        <p14:creationId xmlns:p14="http://schemas.microsoft.com/office/powerpoint/2010/main" val="360125173"/>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eparator Slide">
    <p:spTree>
      <p:nvGrpSpPr>
        <p:cNvPr id="1" name=""/>
        <p:cNvGrpSpPr/>
        <p:nvPr/>
      </p:nvGrpSpPr>
      <p:grpSpPr>
        <a:xfrm>
          <a:off x="0" y="0"/>
          <a:ext cx="0" cy="0"/>
          <a:chOff x="0" y="0"/>
          <a:chExt cx="0" cy="0"/>
        </a:xfrm>
      </p:grpSpPr>
      <p:sp>
        <p:nvSpPr>
          <p:cNvPr id="4" name="Espace réservé pour une image  3"/>
          <p:cNvSpPr>
            <a:spLocks noGrp="1"/>
          </p:cNvSpPr>
          <p:nvPr>
            <p:ph type="pic" sz="quarter" idx="12"/>
          </p:nvPr>
        </p:nvSpPr>
        <p:spPr>
          <a:xfrm>
            <a:off x="0" y="1"/>
            <a:ext cx="12192000" cy="6857999"/>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dirty="0">
                <a:latin typeface="+mj-lt"/>
              </a:defRPr>
            </a:lvl1pPr>
          </a:lstStyle>
          <a:p>
            <a:pPr marL="0" lvl="0" indent="0" algn="ctr" defTabSz="609630">
              <a:lnSpc>
                <a:spcPct val="100000"/>
              </a:lnSpc>
              <a:spcBef>
                <a:spcPts val="667"/>
              </a:spcBef>
              <a:buFontTx/>
            </a:pPr>
            <a:endParaRPr lang="fr-FR"/>
          </a:p>
        </p:txBody>
      </p:sp>
      <p:sp>
        <p:nvSpPr>
          <p:cNvPr id="5" name="Espace réservé du texte 11"/>
          <p:cNvSpPr>
            <a:spLocks noGrp="1"/>
          </p:cNvSpPr>
          <p:nvPr>
            <p:ph type="body" sz="quarter" idx="10" hasCustomPrompt="1"/>
          </p:nvPr>
        </p:nvSpPr>
        <p:spPr>
          <a:xfrm>
            <a:off x="609561" y="2890314"/>
            <a:ext cx="10972879" cy="463534"/>
          </a:xfrm>
        </p:spPr>
        <p:txBody>
          <a:bodyPr anchor="ctr">
            <a:noAutofit/>
          </a:bodyPr>
          <a:lstStyle>
            <a:lvl1pPr marL="0" algn="ctr" defTabSz="1088548" rtl="0" eaLnBrk="1" latinLnBrk="0" hangingPunct="1">
              <a:defRPr lang="fr-FR" sz="5334" b="0" kern="1200" dirty="0">
                <a:solidFill>
                  <a:schemeClr val="bg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6" name="Espace réservé du texte 11"/>
          <p:cNvSpPr>
            <a:spLocks noGrp="1"/>
          </p:cNvSpPr>
          <p:nvPr>
            <p:ph type="body" sz="quarter" idx="11"/>
          </p:nvPr>
        </p:nvSpPr>
        <p:spPr>
          <a:xfrm>
            <a:off x="609164" y="3477006"/>
            <a:ext cx="10972879" cy="463534"/>
          </a:xfrm>
        </p:spPr>
        <p:txBody>
          <a:bodyPr>
            <a:noAutofit/>
          </a:bodyPr>
          <a:lstStyle>
            <a:lvl1pPr marL="0" algn="ctr" defTabSz="1088548" rtl="0" eaLnBrk="1" latinLnBrk="0" hangingPunct="1">
              <a:defRPr lang="fr-FR" sz="1600" b="0" kern="1200" dirty="0">
                <a:solidFill>
                  <a:schemeClr val="bg1"/>
                </a:solidFill>
                <a:latin typeface="Roboto Light" pitchFamily="2" charset="0"/>
                <a:ea typeface="Roboto Light" pitchFamily="2" charset="0"/>
                <a:cs typeface="Roboto Light" pitchFamily="2" charset="0"/>
              </a:defRPr>
            </a:lvl1pPr>
          </a:lstStyle>
          <a:p>
            <a:pPr lvl="0"/>
            <a:r>
              <a:rPr lang="fr-FR"/>
              <a:t>Modifiez les styles du texte du masque</a:t>
            </a:r>
          </a:p>
        </p:txBody>
      </p:sp>
    </p:spTree>
    <p:extLst>
      <p:ext uri="{BB962C8B-B14F-4D97-AF65-F5344CB8AC3E}">
        <p14:creationId xmlns:p14="http://schemas.microsoft.com/office/powerpoint/2010/main" val="751508368"/>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Full Background with Title">
    <p:spTree>
      <p:nvGrpSpPr>
        <p:cNvPr id="1" name=""/>
        <p:cNvGrpSpPr/>
        <p:nvPr/>
      </p:nvGrpSpPr>
      <p:grpSpPr>
        <a:xfrm>
          <a:off x="0" y="0"/>
          <a:ext cx="0" cy="0"/>
          <a:chOff x="0" y="0"/>
          <a:chExt cx="0" cy="0"/>
        </a:xfrm>
      </p:grpSpPr>
      <p:sp>
        <p:nvSpPr>
          <p:cNvPr id="6" name="Espace réservé pour une image  3"/>
          <p:cNvSpPr>
            <a:spLocks noGrp="1"/>
          </p:cNvSpPr>
          <p:nvPr>
            <p:ph type="pic" sz="quarter" idx="12"/>
          </p:nvPr>
        </p:nvSpPr>
        <p:spPr>
          <a:xfrm>
            <a:off x="0" y="1"/>
            <a:ext cx="12192000" cy="6857999"/>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dirty="0">
                <a:latin typeface="+mj-lt"/>
              </a:defRPr>
            </a:lvl1pPr>
          </a:lstStyle>
          <a:p>
            <a:pPr marL="0" lvl="0" indent="0" algn="ctr" defTabSz="609630">
              <a:lnSpc>
                <a:spcPct val="100000"/>
              </a:lnSpc>
              <a:spcBef>
                <a:spcPts val="667"/>
              </a:spcBef>
              <a:buFontTx/>
            </a:pPr>
            <a:endParaRPr lang="fr-FR"/>
          </a:p>
        </p:txBody>
      </p:sp>
      <p:sp>
        <p:nvSpPr>
          <p:cNvPr id="12" name="Espace réservé du texte 11"/>
          <p:cNvSpPr>
            <a:spLocks noGrp="1"/>
          </p:cNvSpPr>
          <p:nvPr>
            <p:ph type="body" sz="quarter" idx="10" hasCustomPrompt="1"/>
          </p:nvPr>
        </p:nvSpPr>
        <p:spPr>
          <a:xfrm>
            <a:off x="609561" y="346032"/>
            <a:ext cx="10972879" cy="463534"/>
          </a:xfrm>
        </p:spPr>
        <p:txBody>
          <a:bodyPr>
            <a:noAutofit/>
          </a:bodyPr>
          <a:lstStyle>
            <a:lvl1pPr marL="0" algn="ctr" defTabSz="1088548" rtl="0" eaLnBrk="1" latinLnBrk="0" hangingPunct="1">
              <a:defRPr lang="fr-FR" sz="2933" b="0" kern="1200" dirty="0">
                <a:solidFill>
                  <a:schemeClr val="bg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du texte 11"/>
          <p:cNvSpPr>
            <a:spLocks noGrp="1"/>
          </p:cNvSpPr>
          <p:nvPr>
            <p:ph type="body" sz="quarter" idx="11"/>
          </p:nvPr>
        </p:nvSpPr>
        <p:spPr>
          <a:xfrm>
            <a:off x="609164" y="836712"/>
            <a:ext cx="10972879" cy="463534"/>
          </a:xfrm>
        </p:spPr>
        <p:txBody>
          <a:bodyPr>
            <a:noAutofit/>
          </a:bodyPr>
          <a:lstStyle>
            <a:lvl1pPr marL="0" algn="ctr" defTabSz="1088548" rtl="0" eaLnBrk="1" latinLnBrk="0" hangingPunct="1">
              <a:defRPr lang="fr-FR" sz="1600" b="0" kern="1200" dirty="0">
                <a:solidFill>
                  <a:schemeClr val="bg1"/>
                </a:solidFill>
                <a:latin typeface="Roboto" pitchFamily="2" charset="0"/>
                <a:ea typeface="Roboto" pitchFamily="2" charset="0"/>
                <a:cs typeface="Roboto" pitchFamily="2" charset="0"/>
              </a:defRPr>
            </a:lvl1pPr>
          </a:lstStyle>
          <a:p>
            <a:pPr lvl="0"/>
            <a:r>
              <a:rPr lang="fr-FR"/>
              <a:t>Modifiez les styles du texte du masque</a:t>
            </a:r>
          </a:p>
        </p:txBody>
      </p:sp>
    </p:spTree>
    <p:extLst>
      <p:ext uri="{BB962C8B-B14F-4D97-AF65-F5344CB8AC3E}">
        <p14:creationId xmlns:p14="http://schemas.microsoft.com/office/powerpoint/2010/main" val="1608098558"/>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Welcome Message">
    <p:spTree>
      <p:nvGrpSpPr>
        <p:cNvPr id="1" name=""/>
        <p:cNvGrpSpPr/>
        <p:nvPr/>
      </p:nvGrpSpPr>
      <p:grpSpPr>
        <a:xfrm>
          <a:off x="0" y="0"/>
          <a:ext cx="0" cy="0"/>
          <a:chOff x="0" y="0"/>
          <a:chExt cx="0" cy="0"/>
        </a:xfrm>
      </p:grpSpPr>
      <p:sp>
        <p:nvSpPr>
          <p:cNvPr id="5" name="Espace réservé pour une image  4"/>
          <p:cNvSpPr>
            <a:spLocks noGrp="1"/>
          </p:cNvSpPr>
          <p:nvPr>
            <p:ph type="pic" sz="quarter" idx="13"/>
          </p:nvPr>
        </p:nvSpPr>
        <p:spPr>
          <a:xfrm>
            <a:off x="0" y="1796820"/>
            <a:ext cx="12192000" cy="3696409"/>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
        <p:nvSpPr>
          <p:cNvPr id="3" name="Espace réservé du contenu 2"/>
          <p:cNvSpPr>
            <a:spLocks noGrp="1"/>
          </p:cNvSpPr>
          <p:nvPr>
            <p:ph idx="1" hasCustomPrompt="1"/>
          </p:nvPr>
        </p:nvSpPr>
        <p:spPr>
          <a:xfrm>
            <a:off x="4271797" y="2914736"/>
            <a:ext cx="6432715" cy="2530489"/>
          </a:xfrm>
          <a:noFill/>
        </p:spPr>
        <p:txBody>
          <a:bodyPr>
            <a:normAutofit/>
          </a:bodyPr>
          <a:lstStyle>
            <a:lvl1pPr marL="0" indent="0" algn="just">
              <a:lnSpc>
                <a:spcPct val="100000"/>
              </a:lnSpc>
              <a:buFont typeface="Arial" pitchFamily="34" charset="0"/>
              <a:buNone/>
              <a:defRPr sz="1333" b="0">
                <a:solidFill>
                  <a:schemeClr val="bg1"/>
                </a:solidFill>
                <a:latin typeface="Roboto Light" pitchFamily="2" charset="0"/>
                <a:ea typeface="Roboto Light" pitchFamily="2" charset="0"/>
              </a:defRPr>
            </a:lvl1pPr>
            <a:lvl2pPr marL="0" indent="0" algn="l">
              <a:buNone/>
              <a:defRPr sz="1500">
                <a:solidFill>
                  <a:srgbClr val="3B3B3B"/>
                </a:solidFill>
              </a:defRPr>
            </a:lvl2pPr>
            <a:lvl3pPr marL="0" indent="0" algn="l">
              <a:buNone/>
              <a:defRPr>
                <a:solidFill>
                  <a:srgbClr val="3B3B3B"/>
                </a:solidFill>
              </a:defRPr>
            </a:lvl3pPr>
            <a:lvl4pPr marL="0" indent="0" algn="l">
              <a:buNone/>
              <a:defRPr>
                <a:solidFill>
                  <a:srgbClr val="3B3B3B"/>
                </a:solidFill>
              </a:defRPr>
            </a:lvl4pPr>
            <a:lvl5pPr marL="0" indent="0" algn="l">
              <a:buNone/>
              <a:defRPr>
                <a:solidFill>
                  <a:srgbClr val="3B3B3B"/>
                </a:solidFill>
              </a:defRPr>
            </a:lvl5pPr>
          </a:lstStyle>
          <a:p>
            <a:pPr lvl="0"/>
            <a:r>
              <a:rPr lang="fr-FR"/>
              <a:t>Cliquez pour modifier les styles du texte du masque</a:t>
            </a:r>
          </a:p>
        </p:txBody>
      </p:sp>
      <p:sp>
        <p:nvSpPr>
          <p:cNvPr id="4" name="Espace réservé pour une image  3"/>
          <p:cNvSpPr>
            <a:spLocks noGrp="1"/>
          </p:cNvSpPr>
          <p:nvPr>
            <p:ph type="pic" sz="quarter" idx="12"/>
          </p:nvPr>
        </p:nvSpPr>
        <p:spPr>
          <a:xfrm>
            <a:off x="863419" y="2355777"/>
            <a:ext cx="2688299" cy="2689167"/>
          </a:xfrm>
          <a:prstGeom prst="ellipse">
            <a:avLst/>
          </a:pr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
        <p:nvSpPr>
          <p:cNvPr id="6" name="Espace réservé du texte 11"/>
          <p:cNvSpPr>
            <a:spLocks noGrp="1"/>
          </p:cNvSpPr>
          <p:nvPr>
            <p:ph type="body" sz="quarter" idx="10" hasCustomPrompt="1"/>
          </p:nvPr>
        </p:nvSpPr>
        <p:spPr>
          <a:xfrm>
            <a:off x="609561" y="346032"/>
            <a:ext cx="10972879"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Tree>
    <p:extLst>
      <p:ext uri="{BB962C8B-B14F-4D97-AF65-F5344CB8AC3E}">
        <p14:creationId xmlns:p14="http://schemas.microsoft.com/office/powerpoint/2010/main" val="1668487115"/>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Welcome Message 2">
    <p:spTree>
      <p:nvGrpSpPr>
        <p:cNvPr id="1" name=""/>
        <p:cNvGrpSpPr/>
        <p:nvPr/>
      </p:nvGrpSpPr>
      <p:grpSpPr>
        <a:xfrm>
          <a:off x="0" y="0"/>
          <a:ext cx="0" cy="0"/>
          <a:chOff x="0" y="0"/>
          <a:chExt cx="0" cy="0"/>
        </a:xfrm>
      </p:grpSpPr>
      <p:sp>
        <p:nvSpPr>
          <p:cNvPr id="13" name="Espace réservé pour une image  12"/>
          <p:cNvSpPr>
            <a:spLocks noGrp="1"/>
          </p:cNvSpPr>
          <p:nvPr>
            <p:ph type="pic" sz="quarter" idx="12"/>
          </p:nvPr>
        </p:nvSpPr>
        <p:spPr>
          <a:xfrm>
            <a:off x="4053554" y="1796819"/>
            <a:ext cx="8138446" cy="3696410"/>
          </a:xfrm>
          <a:custGeom>
            <a:avLst/>
            <a:gdLst>
              <a:gd name="connsiteX0" fmla="*/ 1481195 w 12207669"/>
              <a:gd name="connsiteY0" fmla="*/ 0 h 5544615"/>
              <a:gd name="connsiteX1" fmla="*/ 12207669 w 12207669"/>
              <a:gd name="connsiteY1" fmla="*/ 0 h 5544615"/>
              <a:gd name="connsiteX2" fmla="*/ 12207669 w 12207669"/>
              <a:gd name="connsiteY2" fmla="*/ 5544615 h 5544615"/>
              <a:gd name="connsiteX3" fmla="*/ 0 w 12207669"/>
              <a:gd name="connsiteY3" fmla="*/ 5544615 h 5544615"/>
            </a:gdLst>
            <a:ahLst/>
            <a:cxnLst>
              <a:cxn ang="0">
                <a:pos x="connsiteX0" y="connsiteY0"/>
              </a:cxn>
              <a:cxn ang="0">
                <a:pos x="connsiteX1" y="connsiteY1"/>
              </a:cxn>
              <a:cxn ang="0">
                <a:pos x="connsiteX2" y="connsiteY2"/>
              </a:cxn>
              <a:cxn ang="0">
                <a:pos x="connsiteX3" y="connsiteY3"/>
              </a:cxn>
            </a:cxnLst>
            <a:rect l="l" t="t" r="r" b="b"/>
            <a:pathLst>
              <a:path w="12207669" h="5544615">
                <a:moveTo>
                  <a:pt x="1481195" y="0"/>
                </a:moveTo>
                <a:lnTo>
                  <a:pt x="12207669" y="0"/>
                </a:lnTo>
                <a:lnTo>
                  <a:pt x="12207669" y="5544615"/>
                </a:lnTo>
                <a:lnTo>
                  <a:pt x="0" y="5544615"/>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
        <p:nvSpPr>
          <p:cNvPr id="3" name="Espace réservé du contenu 2"/>
          <p:cNvSpPr>
            <a:spLocks noGrp="1"/>
          </p:cNvSpPr>
          <p:nvPr>
            <p:ph idx="1" hasCustomPrompt="1"/>
          </p:nvPr>
        </p:nvSpPr>
        <p:spPr>
          <a:xfrm>
            <a:off x="5615946" y="2914736"/>
            <a:ext cx="5966494" cy="2530489"/>
          </a:xfrm>
          <a:noFill/>
        </p:spPr>
        <p:txBody>
          <a:bodyPr>
            <a:normAutofit/>
          </a:bodyPr>
          <a:lstStyle>
            <a:lvl1pPr marL="0" indent="0" algn="just">
              <a:lnSpc>
                <a:spcPct val="100000"/>
              </a:lnSpc>
              <a:buFont typeface="Arial" pitchFamily="34" charset="0"/>
              <a:buNone/>
              <a:defRPr sz="1333" b="0">
                <a:solidFill>
                  <a:schemeClr val="bg1"/>
                </a:solidFill>
                <a:latin typeface="Roboto Light" pitchFamily="2" charset="0"/>
                <a:ea typeface="Roboto Light" pitchFamily="2" charset="0"/>
              </a:defRPr>
            </a:lvl1pPr>
            <a:lvl2pPr marL="0" indent="0" algn="l">
              <a:buNone/>
              <a:defRPr sz="1500">
                <a:solidFill>
                  <a:srgbClr val="3B3B3B"/>
                </a:solidFill>
              </a:defRPr>
            </a:lvl2pPr>
            <a:lvl3pPr marL="0" indent="0" algn="l">
              <a:buNone/>
              <a:defRPr>
                <a:solidFill>
                  <a:srgbClr val="3B3B3B"/>
                </a:solidFill>
              </a:defRPr>
            </a:lvl3pPr>
            <a:lvl4pPr marL="0" indent="0" algn="l">
              <a:buNone/>
              <a:defRPr>
                <a:solidFill>
                  <a:srgbClr val="3B3B3B"/>
                </a:solidFill>
              </a:defRPr>
            </a:lvl4pPr>
            <a:lvl5pPr marL="0" indent="0" algn="l">
              <a:buNone/>
              <a:defRPr>
                <a:solidFill>
                  <a:srgbClr val="3B3B3B"/>
                </a:solidFill>
              </a:defRPr>
            </a:lvl5pPr>
          </a:lstStyle>
          <a:p>
            <a:pPr lvl="0"/>
            <a:r>
              <a:rPr lang="fr-FR"/>
              <a:t>Cliquez pour modifier les styles du texte du masque</a:t>
            </a:r>
          </a:p>
        </p:txBody>
      </p:sp>
      <p:sp>
        <p:nvSpPr>
          <p:cNvPr id="12" name="Espace réservé du texte 11"/>
          <p:cNvSpPr>
            <a:spLocks noGrp="1"/>
          </p:cNvSpPr>
          <p:nvPr>
            <p:ph type="body" sz="quarter" idx="10" hasCustomPrompt="1"/>
          </p:nvPr>
        </p:nvSpPr>
        <p:spPr>
          <a:xfrm>
            <a:off x="609561" y="346032"/>
            <a:ext cx="10972879" cy="463534"/>
          </a:xfrm>
        </p:spPr>
        <p:txBody>
          <a:bodyPr>
            <a:noAutofit/>
          </a:bodyPr>
          <a:lstStyle>
            <a:lvl1pPr marL="0" algn="ctr" defTabSz="1088548" rtl="0" eaLnBrk="1" latinLnBrk="0" hangingPunct="1">
              <a:defRPr lang="fr-FR" sz="2933" b="0" kern="1200" dirty="0">
                <a:solidFill>
                  <a:schemeClr val="tx1"/>
                </a:solidFill>
                <a:latin typeface="Roboto Bold" pitchFamily="2" charset="0"/>
                <a:ea typeface="Roboto Bold" pitchFamily="2" charset="0"/>
                <a:cs typeface="Roboto Bold" pitchFamily="2" charset="0"/>
              </a:defRPr>
            </a:lvl1pPr>
          </a:lstStyle>
          <a:p>
            <a:pPr lvl="0"/>
            <a:r>
              <a:rPr lang="fr-FR"/>
              <a:t>Modifiez Les Styles Du Texte Du Masque</a:t>
            </a:r>
          </a:p>
        </p:txBody>
      </p:sp>
      <p:sp>
        <p:nvSpPr>
          <p:cNvPr id="5" name="Espace réservé pour une image  4"/>
          <p:cNvSpPr>
            <a:spLocks noGrp="1"/>
          </p:cNvSpPr>
          <p:nvPr>
            <p:ph type="pic" sz="quarter" idx="11"/>
          </p:nvPr>
        </p:nvSpPr>
        <p:spPr>
          <a:xfrm>
            <a:off x="0" y="1796820"/>
            <a:ext cx="4730332" cy="3697249"/>
          </a:xfrm>
          <a:custGeom>
            <a:avLst/>
            <a:gdLst>
              <a:gd name="connsiteX0" fmla="*/ 0 w 7063370"/>
              <a:gd name="connsiteY0" fmla="*/ 0 h 5544615"/>
              <a:gd name="connsiteX1" fmla="*/ 7063370 w 7063370"/>
              <a:gd name="connsiteY1" fmla="*/ 0 h 5544615"/>
              <a:gd name="connsiteX2" fmla="*/ 7063370 w 7063370"/>
              <a:gd name="connsiteY2" fmla="*/ 5544615 h 5544615"/>
              <a:gd name="connsiteX3" fmla="*/ 0 w 7063370"/>
              <a:gd name="connsiteY3" fmla="*/ 5544615 h 5544615"/>
              <a:gd name="connsiteX4" fmla="*/ 0 w 7063370"/>
              <a:gd name="connsiteY4" fmla="*/ 0 h 5544615"/>
              <a:gd name="connsiteX0" fmla="*/ 0 w 7063370"/>
              <a:gd name="connsiteY0" fmla="*/ 0 h 5545874"/>
              <a:gd name="connsiteX1" fmla="*/ 7063370 w 7063370"/>
              <a:gd name="connsiteY1" fmla="*/ 0 h 5545874"/>
              <a:gd name="connsiteX2" fmla="*/ 7063370 w 7063370"/>
              <a:gd name="connsiteY2" fmla="*/ 5544615 h 5545874"/>
              <a:gd name="connsiteX3" fmla="*/ 5578415 w 7063370"/>
              <a:gd name="connsiteY3" fmla="*/ 5545874 h 5545874"/>
              <a:gd name="connsiteX4" fmla="*/ 0 w 7063370"/>
              <a:gd name="connsiteY4" fmla="*/ 5544615 h 5545874"/>
              <a:gd name="connsiteX5" fmla="*/ 0 w 7063370"/>
              <a:gd name="connsiteY5" fmla="*/ 0 h 5545874"/>
              <a:gd name="connsiteX0" fmla="*/ 0 w 7063370"/>
              <a:gd name="connsiteY0" fmla="*/ 0 h 5545874"/>
              <a:gd name="connsiteX1" fmla="*/ 7063370 w 7063370"/>
              <a:gd name="connsiteY1" fmla="*/ 0 h 5545874"/>
              <a:gd name="connsiteX2" fmla="*/ 5578415 w 7063370"/>
              <a:gd name="connsiteY2" fmla="*/ 5545874 h 5545874"/>
              <a:gd name="connsiteX3" fmla="*/ 0 w 7063370"/>
              <a:gd name="connsiteY3" fmla="*/ 5544615 h 5545874"/>
              <a:gd name="connsiteX4" fmla="*/ 0 w 7063370"/>
              <a:gd name="connsiteY4" fmla="*/ 0 h 5545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63370" h="5545874">
                <a:moveTo>
                  <a:pt x="0" y="0"/>
                </a:moveTo>
                <a:lnTo>
                  <a:pt x="7063370" y="0"/>
                </a:lnTo>
                <a:lnTo>
                  <a:pt x="5578415" y="5545874"/>
                </a:lnTo>
                <a:lnTo>
                  <a:pt x="0" y="5544615"/>
                </a:lnTo>
                <a:lnTo>
                  <a:pt x="0" y="0"/>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Tree>
    <p:extLst>
      <p:ext uri="{BB962C8B-B14F-4D97-AF65-F5344CB8AC3E}">
        <p14:creationId xmlns:p14="http://schemas.microsoft.com/office/powerpoint/2010/main" val="212119406"/>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Image Placeholder 1">
    <p:spTree>
      <p:nvGrpSpPr>
        <p:cNvPr id="1" name=""/>
        <p:cNvGrpSpPr/>
        <p:nvPr/>
      </p:nvGrpSpPr>
      <p:grpSpPr>
        <a:xfrm>
          <a:off x="0" y="0"/>
          <a:ext cx="0" cy="0"/>
          <a:chOff x="0" y="0"/>
          <a:chExt cx="0" cy="0"/>
        </a:xfrm>
      </p:grpSpPr>
      <p:sp>
        <p:nvSpPr>
          <p:cNvPr id="4" name="Espace réservé pour une image  3"/>
          <p:cNvSpPr>
            <a:spLocks noGrp="1"/>
          </p:cNvSpPr>
          <p:nvPr>
            <p:ph type="pic" sz="quarter" idx="10"/>
          </p:nvPr>
        </p:nvSpPr>
        <p:spPr>
          <a:xfrm>
            <a:off x="5431035" y="-22383"/>
            <a:ext cx="6745902" cy="6475719"/>
          </a:xfrm>
          <a:custGeom>
            <a:avLst/>
            <a:gdLst>
              <a:gd name="connsiteX0" fmla="*/ 0 w 10118853"/>
              <a:gd name="connsiteY0" fmla="*/ 0 h 9713578"/>
              <a:gd name="connsiteX1" fmla="*/ 10118853 w 10118853"/>
              <a:gd name="connsiteY1" fmla="*/ 0 h 9713578"/>
              <a:gd name="connsiteX2" fmla="*/ 10118853 w 10118853"/>
              <a:gd name="connsiteY2" fmla="*/ 9713578 h 9713578"/>
              <a:gd name="connsiteX3" fmla="*/ 0 w 10118853"/>
              <a:gd name="connsiteY3" fmla="*/ 9713578 h 9713578"/>
              <a:gd name="connsiteX4" fmla="*/ 0 w 10118853"/>
              <a:gd name="connsiteY4" fmla="*/ 0 h 9713578"/>
              <a:gd name="connsiteX0" fmla="*/ 0 w 10118853"/>
              <a:gd name="connsiteY0" fmla="*/ 0 h 9713578"/>
              <a:gd name="connsiteX1" fmla="*/ 10118853 w 10118853"/>
              <a:gd name="connsiteY1" fmla="*/ 0 h 9713578"/>
              <a:gd name="connsiteX2" fmla="*/ 10118853 w 10118853"/>
              <a:gd name="connsiteY2" fmla="*/ 9713578 h 9713578"/>
              <a:gd name="connsiteX3" fmla="*/ 3851564 w 10118853"/>
              <a:gd name="connsiteY3" fmla="*/ 9713578 h 9713578"/>
              <a:gd name="connsiteX4" fmla="*/ 0 w 10118853"/>
              <a:gd name="connsiteY4" fmla="*/ 0 h 9713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8853" h="9713578">
                <a:moveTo>
                  <a:pt x="0" y="0"/>
                </a:moveTo>
                <a:lnTo>
                  <a:pt x="10118853" y="0"/>
                </a:lnTo>
                <a:lnTo>
                  <a:pt x="10118853" y="9713578"/>
                </a:lnTo>
                <a:lnTo>
                  <a:pt x="3851564" y="9713578"/>
                </a:lnTo>
                <a:lnTo>
                  <a:pt x="0" y="0"/>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Tree>
    <p:extLst>
      <p:ext uri="{BB962C8B-B14F-4D97-AF65-F5344CB8AC3E}">
        <p14:creationId xmlns:p14="http://schemas.microsoft.com/office/powerpoint/2010/main" val="795707292"/>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Image Placeholder 2">
    <p:spTree>
      <p:nvGrpSpPr>
        <p:cNvPr id="1" name=""/>
        <p:cNvGrpSpPr/>
        <p:nvPr/>
      </p:nvGrpSpPr>
      <p:grpSpPr>
        <a:xfrm>
          <a:off x="0" y="0"/>
          <a:ext cx="0" cy="0"/>
          <a:chOff x="0" y="0"/>
          <a:chExt cx="0" cy="0"/>
        </a:xfrm>
      </p:grpSpPr>
      <p:sp>
        <p:nvSpPr>
          <p:cNvPr id="4" name="Espace réservé pour une image  3"/>
          <p:cNvSpPr>
            <a:spLocks noGrp="1"/>
          </p:cNvSpPr>
          <p:nvPr>
            <p:ph type="pic" sz="quarter" idx="10"/>
          </p:nvPr>
        </p:nvSpPr>
        <p:spPr>
          <a:xfrm>
            <a:off x="0" y="-22383"/>
            <a:ext cx="12176937" cy="6475719"/>
          </a:xfrm>
          <a:prstGeom prst="rect">
            <a:avLst/>
          </a:pr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Tree>
    <p:extLst>
      <p:ext uri="{BB962C8B-B14F-4D97-AF65-F5344CB8AC3E}">
        <p14:creationId xmlns:p14="http://schemas.microsoft.com/office/powerpoint/2010/main" val="362497213"/>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Image Placeholder 3">
    <p:spTree>
      <p:nvGrpSpPr>
        <p:cNvPr id="1" name=""/>
        <p:cNvGrpSpPr/>
        <p:nvPr/>
      </p:nvGrpSpPr>
      <p:grpSpPr>
        <a:xfrm>
          <a:off x="0" y="0"/>
          <a:ext cx="0" cy="0"/>
          <a:chOff x="0" y="0"/>
          <a:chExt cx="0" cy="0"/>
        </a:xfrm>
      </p:grpSpPr>
      <p:sp>
        <p:nvSpPr>
          <p:cNvPr id="8" name="Espace réservé pour une image  7"/>
          <p:cNvSpPr>
            <a:spLocks noGrp="1"/>
          </p:cNvSpPr>
          <p:nvPr>
            <p:ph type="pic" sz="quarter" idx="10"/>
          </p:nvPr>
        </p:nvSpPr>
        <p:spPr>
          <a:xfrm>
            <a:off x="7080250" y="0"/>
            <a:ext cx="5111749" cy="6453336"/>
          </a:xfrm>
          <a:custGeom>
            <a:avLst/>
            <a:gdLst>
              <a:gd name="connsiteX0" fmla="*/ 0 w 4279071"/>
              <a:gd name="connsiteY0" fmla="*/ 0 h 9680004"/>
              <a:gd name="connsiteX1" fmla="*/ 4279071 w 4279071"/>
              <a:gd name="connsiteY1" fmla="*/ 0 h 9680004"/>
              <a:gd name="connsiteX2" fmla="*/ 4279071 w 4279071"/>
              <a:gd name="connsiteY2" fmla="*/ 9680004 h 9680004"/>
              <a:gd name="connsiteX3" fmla="*/ 0 w 4279071"/>
              <a:gd name="connsiteY3" fmla="*/ 9680004 h 9680004"/>
              <a:gd name="connsiteX4" fmla="*/ 0 w 4279071"/>
              <a:gd name="connsiteY4" fmla="*/ 0 h 9680004"/>
              <a:gd name="connsiteX0" fmla="*/ 7178 w 4286249"/>
              <a:gd name="connsiteY0" fmla="*/ 0 h 9680004"/>
              <a:gd name="connsiteX1" fmla="*/ 4286249 w 4286249"/>
              <a:gd name="connsiteY1" fmla="*/ 0 h 9680004"/>
              <a:gd name="connsiteX2" fmla="*/ 4286249 w 4286249"/>
              <a:gd name="connsiteY2" fmla="*/ 9680004 h 9680004"/>
              <a:gd name="connsiteX3" fmla="*/ 7178 w 4286249"/>
              <a:gd name="connsiteY3" fmla="*/ 9680004 h 9680004"/>
              <a:gd name="connsiteX4" fmla="*/ 0 w 4286249"/>
              <a:gd name="connsiteY4" fmla="*/ 4829175 h 9680004"/>
              <a:gd name="connsiteX5" fmla="*/ 7178 w 4286249"/>
              <a:gd name="connsiteY5" fmla="*/ 0 h 9680004"/>
              <a:gd name="connsiteX0" fmla="*/ 3388553 w 7667624"/>
              <a:gd name="connsiteY0" fmla="*/ 0 h 9680004"/>
              <a:gd name="connsiteX1" fmla="*/ 7667624 w 7667624"/>
              <a:gd name="connsiteY1" fmla="*/ 0 h 9680004"/>
              <a:gd name="connsiteX2" fmla="*/ 7667624 w 7667624"/>
              <a:gd name="connsiteY2" fmla="*/ 9680004 h 9680004"/>
              <a:gd name="connsiteX3" fmla="*/ 3388553 w 7667624"/>
              <a:gd name="connsiteY3" fmla="*/ 9680004 h 9680004"/>
              <a:gd name="connsiteX4" fmla="*/ 0 w 7667624"/>
              <a:gd name="connsiteY4" fmla="*/ 4819650 h 9680004"/>
              <a:gd name="connsiteX5" fmla="*/ 3388553 w 7667624"/>
              <a:gd name="connsiteY5" fmla="*/ 0 h 9680004"/>
              <a:gd name="connsiteX0" fmla="*/ 3388555 w 7667626"/>
              <a:gd name="connsiteY0" fmla="*/ 0 h 9680004"/>
              <a:gd name="connsiteX1" fmla="*/ 7667626 w 7667626"/>
              <a:gd name="connsiteY1" fmla="*/ 0 h 9680004"/>
              <a:gd name="connsiteX2" fmla="*/ 7667626 w 7667626"/>
              <a:gd name="connsiteY2" fmla="*/ 9680004 h 9680004"/>
              <a:gd name="connsiteX3" fmla="*/ 3388555 w 7667626"/>
              <a:gd name="connsiteY3" fmla="*/ 9680004 h 9680004"/>
              <a:gd name="connsiteX4" fmla="*/ 2 w 7667626"/>
              <a:gd name="connsiteY4" fmla="*/ 4819650 h 9680004"/>
              <a:gd name="connsiteX5" fmla="*/ 3388555 w 7667626"/>
              <a:gd name="connsiteY5" fmla="*/ 0 h 9680004"/>
              <a:gd name="connsiteX0" fmla="*/ 3388553 w 7667624"/>
              <a:gd name="connsiteY0" fmla="*/ 0 h 9680004"/>
              <a:gd name="connsiteX1" fmla="*/ 7667624 w 7667624"/>
              <a:gd name="connsiteY1" fmla="*/ 0 h 9680004"/>
              <a:gd name="connsiteX2" fmla="*/ 7667624 w 7667624"/>
              <a:gd name="connsiteY2" fmla="*/ 9680004 h 9680004"/>
              <a:gd name="connsiteX3" fmla="*/ 3388553 w 7667624"/>
              <a:gd name="connsiteY3" fmla="*/ 9680004 h 9680004"/>
              <a:gd name="connsiteX4" fmla="*/ 0 w 7667624"/>
              <a:gd name="connsiteY4" fmla="*/ 4819650 h 9680004"/>
              <a:gd name="connsiteX5" fmla="*/ 3388553 w 7667624"/>
              <a:gd name="connsiteY5" fmla="*/ 0 h 9680004"/>
              <a:gd name="connsiteX0" fmla="*/ 3388553 w 7667624"/>
              <a:gd name="connsiteY0" fmla="*/ 0 h 9680004"/>
              <a:gd name="connsiteX1" fmla="*/ 7667624 w 7667624"/>
              <a:gd name="connsiteY1" fmla="*/ 0 h 9680004"/>
              <a:gd name="connsiteX2" fmla="*/ 7667624 w 7667624"/>
              <a:gd name="connsiteY2" fmla="*/ 9680004 h 9680004"/>
              <a:gd name="connsiteX3" fmla="*/ 3388553 w 7667624"/>
              <a:gd name="connsiteY3" fmla="*/ 9680004 h 9680004"/>
              <a:gd name="connsiteX4" fmla="*/ 0 w 7667624"/>
              <a:gd name="connsiteY4" fmla="*/ 4819650 h 9680004"/>
              <a:gd name="connsiteX5" fmla="*/ 3388553 w 7667624"/>
              <a:gd name="connsiteY5" fmla="*/ 0 h 9680004"/>
              <a:gd name="connsiteX0" fmla="*/ 3388553 w 7667624"/>
              <a:gd name="connsiteY0" fmla="*/ 0 h 9680004"/>
              <a:gd name="connsiteX1" fmla="*/ 7667624 w 7667624"/>
              <a:gd name="connsiteY1" fmla="*/ 0 h 9680004"/>
              <a:gd name="connsiteX2" fmla="*/ 7667624 w 7667624"/>
              <a:gd name="connsiteY2" fmla="*/ 9680004 h 9680004"/>
              <a:gd name="connsiteX3" fmla="*/ 3388553 w 7667624"/>
              <a:gd name="connsiteY3" fmla="*/ 9680004 h 9680004"/>
              <a:gd name="connsiteX4" fmla="*/ 0 w 7667624"/>
              <a:gd name="connsiteY4" fmla="*/ 4819650 h 9680004"/>
              <a:gd name="connsiteX5" fmla="*/ 3388553 w 7667624"/>
              <a:gd name="connsiteY5" fmla="*/ 0 h 9680004"/>
              <a:gd name="connsiteX0" fmla="*/ 3388553 w 7667624"/>
              <a:gd name="connsiteY0" fmla="*/ 0 h 9680004"/>
              <a:gd name="connsiteX1" fmla="*/ 7667624 w 7667624"/>
              <a:gd name="connsiteY1" fmla="*/ 0 h 9680004"/>
              <a:gd name="connsiteX2" fmla="*/ 7667624 w 7667624"/>
              <a:gd name="connsiteY2" fmla="*/ 9680004 h 9680004"/>
              <a:gd name="connsiteX3" fmla="*/ 3388553 w 7667624"/>
              <a:gd name="connsiteY3" fmla="*/ 9680004 h 9680004"/>
              <a:gd name="connsiteX4" fmla="*/ 0 w 7667624"/>
              <a:gd name="connsiteY4" fmla="*/ 4819650 h 9680004"/>
              <a:gd name="connsiteX5" fmla="*/ 3388553 w 7667624"/>
              <a:gd name="connsiteY5" fmla="*/ 0 h 9680004"/>
              <a:gd name="connsiteX0" fmla="*/ 3388553 w 7667624"/>
              <a:gd name="connsiteY0" fmla="*/ 0 h 9680004"/>
              <a:gd name="connsiteX1" fmla="*/ 7667624 w 7667624"/>
              <a:gd name="connsiteY1" fmla="*/ 0 h 9680004"/>
              <a:gd name="connsiteX2" fmla="*/ 7667624 w 7667624"/>
              <a:gd name="connsiteY2" fmla="*/ 9680004 h 9680004"/>
              <a:gd name="connsiteX3" fmla="*/ 3388553 w 7667624"/>
              <a:gd name="connsiteY3" fmla="*/ 9680004 h 9680004"/>
              <a:gd name="connsiteX4" fmla="*/ 0 w 7667624"/>
              <a:gd name="connsiteY4" fmla="*/ 4819650 h 9680004"/>
              <a:gd name="connsiteX5" fmla="*/ 3388553 w 7667624"/>
              <a:gd name="connsiteY5" fmla="*/ 0 h 9680004"/>
              <a:gd name="connsiteX0" fmla="*/ 3388553 w 7667624"/>
              <a:gd name="connsiteY0" fmla="*/ 0 h 9680004"/>
              <a:gd name="connsiteX1" fmla="*/ 7667624 w 7667624"/>
              <a:gd name="connsiteY1" fmla="*/ 0 h 9680004"/>
              <a:gd name="connsiteX2" fmla="*/ 7667624 w 7667624"/>
              <a:gd name="connsiteY2" fmla="*/ 9680004 h 9680004"/>
              <a:gd name="connsiteX3" fmla="*/ 3388553 w 7667624"/>
              <a:gd name="connsiteY3" fmla="*/ 9680004 h 9680004"/>
              <a:gd name="connsiteX4" fmla="*/ 0 w 7667624"/>
              <a:gd name="connsiteY4" fmla="*/ 4819650 h 9680004"/>
              <a:gd name="connsiteX5" fmla="*/ 3388553 w 7667624"/>
              <a:gd name="connsiteY5" fmla="*/ 0 h 9680004"/>
              <a:gd name="connsiteX0" fmla="*/ 3388553 w 7667624"/>
              <a:gd name="connsiteY0" fmla="*/ 0 h 9680004"/>
              <a:gd name="connsiteX1" fmla="*/ 7667624 w 7667624"/>
              <a:gd name="connsiteY1" fmla="*/ 0 h 9680004"/>
              <a:gd name="connsiteX2" fmla="*/ 7667624 w 7667624"/>
              <a:gd name="connsiteY2" fmla="*/ 9680004 h 9680004"/>
              <a:gd name="connsiteX3" fmla="*/ 3388553 w 7667624"/>
              <a:gd name="connsiteY3" fmla="*/ 9680004 h 9680004"/>
              <a:gd name="connsiteX4" fmla="*/ 0 w 7667624"/>
              <a:gd name="connsiteY4" fmla="*/ 4819650 h 9680004"/>
              <a:gd name="connsiteX5" fmla="*/ 3388553 w 7667624"/>
              <a:gd name="connsiteY5" fmla="*/ 0 h 968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67624" h="9680004">
                <a:moveTo>
                  <a:pt x="3388553" y="0"/>
                </a:moveTo>
                <a:lnTo>
                  <a:pt x="7667624" y="0"/>
                </a:lnTo>
                <a:lnTo>
                  <a:pt x="7667624" y="9680004"/>
                </a:lnTo>
                <a:lnTo>
                  <a:pt x="3388553" y="9680004"/>
                </a:lnTo>
                <a:lnTo>
                  <a:pt x="0" y="4819650"/>
                </a:lnTo>
                <a:lnTo>
                  <a:pt x="3388553" y="0"/>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Tree>
    <p:extLst>
      <p:ext uri="{BB962C8B-B14F-4D97-AF65-F5344CB8AC3E}">
        <p14:creationId xmlns:p14="http://schemas.microsoft.com/office/powerpoint/2010/main" val="96178346"/>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Image Placeholder 4">
    <p:spTree>
      <p:nvGrpSpPr>
        <p:cNvPr id="1" name=""/>
        <p:cNvGrpSpPr/>
        <p:nvPr/>
      </p:nvGrpSpPr>
      <p:grpSpPr>
        <a:xfrm>
          <a:off x="0" y="0"/>
          <a:ext cx="0" cy="0"/>
          <a:chOff x="0" y="0"/>
          <a:chExt cx="0" cy="0"/>
        </a:xfrm>
      </p:grpSpPr>
      <p:sp>
        <p:nvSpPr>
          <p:cNvPr id="8" name="Espace réservé pour une image  7"/>
          <p:cNvSpPr>
            <a:spLocks noGrp="1"/>
          </p:cNvSpPr>
          <p:nvPr>
            <p:ph type="pic" sz="quarter" idx="10"/>
          </p:nvPr>
        </p:nvSpPr>
        <p:spPr>
          <a:xfrm>
            <a:off x="5033880" y="-30480"/>
            <a:ext cx="7158121" cy="6910185"/>
          </a:xfrm>
          <a:custGeom>
            <a:avLst/>
            <a:gdLst>
              <a:gd name="connsiteX0" fmla="*/ 0 w 9143999"/>
              <a:gd name="connsiteY0" fmla="*/ 0 h 10287000"/>
              <a:gd name="connsiteX1" fmla="*/ 9143999 w 9143999"/>
              <a:gd name="connsiteY1" fmla="*/ 0 h 10287000"/>
              <a:gd name="connsiteX2" fmla="*/ 9143999 w 9143999"/>
              <a:gd name="connsiteY2" fmla="*/ 10287000 h 10287000"/>
              <a:gd name="connsiteX3" fmla="*/ 0 w 9143999"/>
              <a:gd name="connsiteY3" fmla="*/ 10287000 h 10287000"/>
              <a:gd name="connsiteX4" fmla="*/ 0 w 9143999"/>
              <a:gd name="connsiteY4" fmla="*/ 0 h 10287000"/>
              <a:gd name="connsiteX0" fmla="*/ 19050 w 9163049"/>
              <a:gd name="connsiteY0" fmla="*/ 0 h 10287000"/>
              <a:gd name="connsiteX1" fmla="*/ 9163049 w 9163049"/>
              <a:gd name="connsiteY1" fmla="*/ 0 h 10287000"/>
              <a:gd name="connsiteX2" fmla="*/ 9163049 w 9163049"/>
              <a:gd name="connsiteY2" fmla="*/ 10287000 h 10287000"/>
              <a:gd name="connsiteX3" fmla="*/ 19050 w 9163049"/>
              <a:gd name="connsiteY3" fmla="*/ 10287000 h 10287000"/>
              <a:gd name="connsiteX4" fmla="*/ 0 w 9163049"/>
              <a:gd name="connsiteY4" fmla="*/ 5162550 h 10287000"/>
              <a:gd name="connsiteX5" fmla="*/ 19050 w 9163049"/>
              <a:gd name="connsiteY5" fmla="*/ 0 h 10287000"/>
              <a:gd name="connsiteX0" fmla="*/ 0 w 9143999"/>
              <a:gd name="connsiteY0" fmla="*/ 0 h 10287000"/>
              <a:gd name="connsiteX1" fmla="*/ 9143999 w 9143999"/>
              <a:gd name="connsiteY1" fmla="*/ 0 h 10287000"/>
              <a:gd name="connsiteX2" fmla="*/ 9143999 w 9143999"/>
              <a:gd name="connsiteY2" fmla="*/ 10287000 h 10287000"/>
              <a:gd name="connsiteX3" fmla="*/ 0 w 9143999"/>
              <a:gd name="connsiteY3" fmla="*/ 10287000 h 10287000"/>
              <a:gd name="connsiteX4" fmla="*/ 838200 w 9143999"/>
              <a:gd name="connsiteY4" fmla="*/ 4895850 h 10287000"/>
              <a:gd name="connsiteX5" fmla="*/ 0 w 9143999"/>
              <a:gd name="connsiteY5" fmla="*/ 0 h 10287000"/>
              <a:gd name="connsiteX0" fmla="*/ 247650 w 9391649"/>
              <a:gd name="connsiteY0" fmla="*/ 0 h 10287000"/>
              <a:gd name="connsiteX1" fmla="*/ 9391649 w 9391649"/>
              <a:gd name="connsiteY1" fmla="*/ 0 h 10287000"/>
              <a:gd name="connsiteX2" fmla="*/ 9391649 w 9391649"/>
              <a:gd name="connsiteY2" fmla="*/ 10287000 h 10287000"/>
              <a:gd name="connsiteX3" fmla="*/ 0 w 9391649"/>
              <a:gd name="connsiteY3" fmla="*/ 10287000 h 10287000"/>
              <a:gd name="connsiteX4" fmla="*/ 1085850 w 9391649"/>
              <a:gd name="connsiteY4" fmla="*/ 4895850 h 10287000"/>
              <a:gd name="connsiteX5" fmla="*/ 247650 w 9391649"/>
              <a:gd name="connsiteY5" fmla="*/ 0 h 10287000"/>
              <a:gd name="connsiteX0" fmla="*/ 247650 w 9391649"/>
              <a:gd name="connsiteY0" fmla="*/ 0 h 10287000"/>
              <a:gd name="connsiteX1" fmla="*/ 9391649 w 9391649"/>
              <a:gd name="connsiteY1" fmla="*/ 0 h 10287000"/>
              <a:gd name="connsiteX2" fmla="*/ 9391649 w 9391649"/>
              <a:gd name="connsiteY2" fmla="*/ 10287000 h 10287000"/>
              <a:gd name="connsiteX3" fmla="*/ 0 w 9391649"/>
              <a:gd name="connsiteY3" fmla="*/ 10287000 h 10287000"/>
              <a:gd name="connsiteX4" fmla="*/ 1085850 w 9391649"/>
              <a:gd name="connsiteY4" fmla="*/ 4895850 h 10287000"/>
              <a:gd name="connsiteX5" fmla="*/ 247650 w 9391649"/>
              <a:gd name="connsiteY5" fmla="*/ 0 h 10287000"/>
              <a:gd name="connsiteX0" fmla="*/ 247650 w 9391649"/>
              <a:gd name="connsiteY0" fmla="*/ 0 h 10287000"/>
              <a:gd name="connsiteX1" fmla="*/ 9391649 w 9391649"/>
              <a:gd name="connsiteY1" fmla="*/ 0 h 10287000"/>
              <a:gd name="connsiteX2" fmla="*/ 9391649 w 9391649"/>
              <a:gd name="connsiteY2" fmla="*/ 10287000 h 10287000"/>
              <a:gd name="connsiteX3" fmla="*/ 0 w 9391649"/>
              <a:gd name="connsiteY3" fmla="*/ 10287000 h 10287000"/>
              <a:gd name="connsiteX4" fmla="*/ 1085850 w 9391649"/>
              <a:gd name="connsiteY4" fmla="*/ 4895850 h 10287000"/>
              <a:gd name="connsiteX5" fmla="*/ 247650 w 9391649"/>
              <a:gd name="connsiteY5" fmla="*/ 0 h 10287000"/>
              <a:gd name="connsiteX0" fmla="*/ 247650 w 9391649"/>
              <a:gd name="connsiteY0" fmla="*/ 0 h 10287000"/>
              <a:gd name="connsiteX1" fmla="*/ 9391649 w 9391649"/>
              <a:gd name="connsiteY1" fmla="*/ 0 h 10287000"/>
              <a:gd name="connsiteX2" fmla="*/ 9391649 w 9391649"/>
              <a:gd name="connsiteY2" fmla="*/ 10287000 h 10287000"/>
              <a:gd name="connsiteX3" fmla="*/ 0 w 9391649"/>
              <a:gd name="connsiteY3" fmla="*/ 10287000 h 10287000"/>
              <a:gd name="connsiteX4" fmla="*/ 1085850 w 9391649"/>
              <a:gd name="connsiteY4" fmla="*/ 4895850 h 10287000"/>
              <a:gd name="connsiteX5" fmla="*/ 247650 w 9391649"/>
              <a:gd name="connsiteY5" fmla="*/ 0 h 10287000"/>
              <a:gd name="connsiteX0" fmla="*/ 247650 w 9391649"/>
              <a:gd name="connsiteY0" fmla="*/ 0 h 10287000"/>
              <a:gd name="connsiteX1" fmla="*/ 9391649 w 9391649"/>
              <a:gd name="connsiteY1" fmla="*/ 0 h 10287000"/>
              <a:gd name="connsiteX2" fmla="*/ 9391649 w 9391649"/>
              <a:gd name="connsiteY2" fmla="*/ 10287000 h 10287000"/>
              <a:gd name="connsiteX3" fmla="*/ 0 w 9391649"/>
              <a:gd name="connsiteY3" fmla="*/ 10287000 h 10287000"/>
              <a:gd name="connsiteX4" fmla="*/ 1085850 w 9391649"/>
              <a:gd name="connsiteY4" fmla="*/ 4895850 h 10287000"/>
              <a:gd name="connsiteX5" fmla="*/ 247650 w 9391649"/>
              <a:gd name="connsiteY5" fmla="*/ 0 h 10287000"/>
              <a:gd name="connsiteX0" fmla="*/ 247650 w 9391649"/>
              <a:gd name="connsiteY0" fmla="*/ 0 h 10287000"/>
              <a:gd name="connsiteX1" fmla="*/ 9391649 w 9391649"/>
              <a:gd name="connsiteY1" fmla="*/ 0 h 10287000"/>
              <a:gd name="connsiteX2" fmla="*/ 9391649 w 9391649"/>
              <a:gd name="connsiteY2" fmla="*/ 10287000 h 10287000"/>
              <a:gd name="connsiteX3" fmla="*/ 0 w 9391649"/>
              <a:gd name="connsiteY3" fmla="*/ 10287000 h 10287000"/>
              <a:gd name="connsiteX4" fmla="*/ 1085850 w 9391649"/>
              <a:gd name="connsiteY4" fmla="*/ 4895850 h 10287000"/>
              <a:gd name="connsiteX5" fmla="*/ 584534 w 9391649"/>
              <a:gd name="connsiteY5" fmla="*/ 2213811 h 10287000"/>
              <a:gd name="connsiteX6" fmla="*/ 247650 w 9391649"/>
              <a:gd name="connsiteY6" fmla="*/ 0 h 10287000"/>
              <a:gd name="connsiteX0" fmla="*/ 247650 w 9391649"/>
              <a:gd name="connsiteY0" fmla="*/ 0 h 10287000"/>
              <a:gd name="connsiteX1" fmla="*/ 9391649 w 9391649"/>
              <a:gd name="connsiteY1" fmla="*/ 0 h 10287000"/>
              <a:gd name="connsiteX2" fmla="*/ 9391649 w 9391649"/>
              <a:gd name="connsiteY2" fmla="*/ 10287000 h 10287000"/>
              <a:gd name="connsiteX3" fmla="*/ 0 w 9391649"/>
              <a:gd name="connsiteY3" fmla="*/ 10287000 h 10287000"/>
              <a:gd name="connsiteX4" fmla="*/ 1085850 w 9391649"/>
              <a:gd name="connsiteY4" fmla="*/ 4895850 h 10287000"/>
              <a:gd name="connsiteX5" fmla="*/ 1258302 w 9391649"/>
              <a:gd name="connsiteY5" fmla="*/ 2261937 h 10287000"/>
              <a:gd name="connsiteX6" fmla="*/ 247650 w 9391649"/>
              <a:gd name="connsiteY6" fmla="*/ 0 h 10287000"/>
              <a:gd name="connsiteX0" fmla="*/ 247650 w 9391649"/>
              <a:gd name="connsiteY0" fmla="*/ 0 h 10287000"/>
              <a:gd name="connsiteX1" fmla="*/ 9391649 w 9391649"/>
              <a:gd name="connsiteY1" fmla="*/ 0 h 10287000"/>
              <a:gd name="connsiteX2" fmla="*/ 9391649 w 9391649"/>
              <a:gd name="connsiteY2" fmla="*/ 10287000 h 10287000"/>
              <a:gd name="connsiteX3" fmla="*/ 0 w 9391649"/>
              <a:gd name="connsiteY3" fmla="*/ 10287000 h 10287000"/>
              <a:gd name="connsiteX4" fmla="*/ 1085850 w 9391649"/>
              <a:gd name="connsiteY4" fmla="*/ 4895850 h 10287000"/>
              <a:gd name="connsiteX5" fmla="*/ 151397 w 9391649"/>
              <a:gd name="connsiteY5" fmla="*/ 2310063 h 10287000"/>
              <a:gd name="connsiteX6" fmla="*/ 247650 w 9391649"/>
              <a:gd name="connsiteY6" fmla="*/ 0 h 10287000"/>
              <a:gd name="connsiteX0" fmla="*/ 247650 w 9391649"/>
              <a:gd name="connsiteY0" fmla="*/ 0 h 10287000"/>
              <a:gd name="connsiteX1" fmla="*/ 9391649 w 9391649"/>
              <a:gd name="connsiteY1" fmla="*/ 0 h 10287000"/>
              <a:gd name="connsiteX2" fmla="*/ 9391649 w 9391649"/>
              <a:gd name="connsiteY2" fmla="*/ 10287000 h 10287000"/>
              <a:gd name="connsiteX3" fmla="*/ 0 w 9391649"/>
              <a:gd name="connsiteY3" fmla="*/ 10287000 h 10287000"/>
              <a:gd name="connsiteX4" fmla="*/ 1085850 w 9391649"/>
              <a:gd name="connsiteY4" fmla="*/ 4895850 h 10287000"/>
              <a:gd name="connsiteX5" fmla="*/ 151397 w 9391649"/>
              <a:gd name="connsiteY5" fmla="*/ 2310063 h 10287000"/>
              <a:gd name="connsiteX6" fmla="*/ 247650 w 9391649"/>
              <a:gd name="connsiteY6" fmla="*/ 0 h 10287000"/>
              <a:gd name="connsiteX0" fmla="*/ 488282 w 9632281"/>
              <a:gd name="connsiteY0" fmla="*/ 0 h 10287000"/>
              <a:gd name="connsiteX1" fmla="*/ 9632281 w 9632281"/>
              <a:gd name="connsiteY1" fmla="*/ 0 h 10287000"/>
              <a:gd name="connsiteX2" fmla="*/ 9632281 w 9632281"/>
              <a:gd name="connsiteY2" fmla="*/ 10287000 h 10287000"/>
              <a:gd name="connsiteX3" fmla="*/ 0 w 9632281"/>
              <a:gd name="connsiteY3" fmla="*/ 10287000 h 10287000"/>
              <a:gd name="connsiteX4" fmla="*/ 1326482 w 9632281"/>
              <a:gd name="connsiteY4" fmla="*/ 4895850 h 10287000"/>
              <a:gd name="connsiteX5" fmla="*/ 392029 w 9632281"/>
              <a:gd name="connsiteY5" fmla="*/ 2310063 h 10287000"/>
              <a:gd name="connsiteX6" fmla="*/ 488282 w 9632281"/>
              <a:gd name="connsiteY6" fmla="*/ 0 h 10287000"/>
              <a:gd name="connsiteX0" fmla="*/ 488282 w 9632281"/>
              <a:gd name="connsiteY0" fmla="*/ 0 h 10287000"/>
              <a:gd name="connsiteX1" fmla="*/ 9632281 w 9632281"/>
              <a:gd name="connsiteY1" fmla="*/ 0 h 10287000"/>
              <a:gd name="connsiteX2" fmla="*/ 9632281 w 9632281"/>
              <a:gd name="connsiteY2" fmla="*/ 10287000 h 10287000"/>
              <a:gd name="connsiteX3" fmla="*/ 0 w 9632281"/>
              <a:gd name="connsiteY3" fmla="*/ 10287000 h 10287000"/>
              <a:gd name="connsiteX4" fmla="*/ 801548 w 9632281"/>
              <a:gd name="connsiteY4" fmla="*/ 4963583 h 10287000"/>
              <a:gd name="connsiteX5" fmla="*/ 392029 w 9632281"/>
              <a:gd name="connsiteY5" fmla="*/ 2310063 h 10287000"/>
              <a:gd name="connsiteX6" fmla="*/ 488282 w 9632281"/>
              <a:gd name="connsiteY6" fmla="*/ 0 h 10287000"/>
              <a:gd name="connsiteX0" fmla="*/ 488282 w 9632281"/>
              <a:gd name="connsiteY0" fmla="*/ 0 h 10287000"/>
              <a:gd name="connsiteX1" fmla="*/ 9632281 w 9632281"/>
              <a:gd name="connsiteY1" fmla="*/ 0 h 10287000"/>
              <a:gd name="connsiteX2" fmla="*/ 9632281 w 9632281"/>
              <a:gd name="connsiteY2" fmla="*/ 10287000 h 10287000"/>
              <a:gd name="connsiteX3" fmla="*/ 0 w 9632281"/>
              <a:gd name="connsiteY3" fmla="*/ 10287000 h 10287000"/>
              <a:gd name="connsiteX4" fmla="*/ 801548 w 9632281"/>
              <a:gd name="connsiteY4" fmla="*/ 4963583 h 10287000"/>
              <a:gd name="connsiteX5" fmla="*/ 392029 w 9632281"/>
              <a:gd name="connsiteY5" fmla="*/ 2310063 h 10287000"/>
              <a:gd name="connsiteX6" fmla="*/ 488282 w 9632281"/>
              <a:gd name="connsiteY6" fmla="*/ 0 h 10287000"/>
              <a:gd name="connsiteX0" fmla="*/ 1098506 w 10242505"/>
              <a:gd name="connsiteY0" fmla="*/ 0 h 10287000"/>
              <a:gd name="connsiteX1" fmla="*/ 10242505 w 10242505"/>
              <a:gd name="connsiteY1" fmla="*/ 0 h 10287000"/>
              <a:gd name="connsiteX2" fmla="*/ 10242505 w 10242505"/>
              <a:gd name="connsiteY2" fmla="*/ 10287000 h 10287000"/>
              <a:gd name="connsiteX3" fmla="*/ 610224 w 10242505"/>
              <a:gd name="connsiteY3" fmla="*/ 10287000 h 10287000"/>
              <a:gd name="connsiteX4" fmla="*/ 1002253 w 10242505"/>
              <a:gd name="connsiteY4" fmla="*/ 2310063 h 10287000"/>
              <a:gd name="connsiteX5" fmla="*/ 1098506 w 10242505"/>
              <a:gd name="connsiteY5" fmla="*/ 0 h 10287000"/>
              <a:gd name="connsiteX0" fmla="*/ 1104265 w 10248264"/>
              <a:gd name="connsiteY0" fmla="*/ 0 h 10287000"/>
              <a:gd name="connsiteX1" fmla="*/ 10248264 w 10248264"/>
              <a:gd name="connsiteY1" fmla="*/ 0 h 10287000"/>
              <a:gd name="connsiteX2" fmla="*/ 10248264 w 10248264"/>
              <a:gd name="connsiteY2" fmla="*/ 10287000 h 10287000"/>
              <a:gd name="connsiteX3" fmla="*/ 615983 w 10248264"/>
              <a:gd name="connsiteY3" fmla="*/ 10287000 h 10287000"/>
              <a:gd name="connsiteX4" fmla="*/ 980303 w 10248264"/>
              <a:gd name="connsiteY4" fmla="*/ 4332827 h 10287000"/>
              <a:gd name="connsiteX5" fmla="*/ 1104265 w 10248264"/>
              <a:gd name="connsiteY5" fmla="*/ 0 h 10287000"/>
              <a:gd name="connsiteX0" fmla="*/ 1066054 w 10210053"/>
              <a:gd name="connsiteY0" fmla="*/ 0 h 10287000"/>
              <a:gd name="connsiteX1" fmla="*/ 10210053 w 10210053"/>
              <a:gd name="connsiteY1" fmla="*/ 0 h 10287000"/>
              <a:gd name="connsiteX2" fmla="*/ 10210053 w 10210053"/>
              <a:gd name="connsiteY2" fmla="*/ 10287000 h 10287000"/>
              <a:gd name="connsiteX3" fmla="*/ 577772 w 10210053"/>
              <a:gd name="connsiteY3" fmla="*/ 10287000 h 10287000"/>
              <a:gd name="connsiteX4" fmla="*/ 1136056 w 10210053"/>
              <a:gd name="connsiteY4" fmla="*/ 5136391 h 10287000"/>
              <a:gd name="connsiteX5" fmla="*/ 1066054 w 10210053"/>
              <a:gd name="connsiteY5" fmla="*/ 0 h 10287000"/>
              <a:gd name="connsiteX0" fmla="*/ 897047 w 10041046"/>
              <a:gd name="connsiteY0" fmla="*/ 0 h 10287000"/>
              <a:gd name="connsiteX1" fmla="*/ 10041046 w 10041046"/>
              <a:gd name="connsiteY1" fmla="*/ 0 h 10287000"/>
              <a:gd name="connsiteX2" fmla="*/ 10041046 w 10041046"/>
              <a:gd name="connsiteY2" fmla="*/ 10287000 h 10287000"/>
              <a:gd name="connsiteX3" fmla="*/ 408765 w 10041046"/>
              <a:gd name="connsiteY3" fmla="*/ 10287000 h 10287000"/>
              <a:gd name="connsiteX4" fmla="*/ 967049 w 10041046"/>
              <a:gd name="connsiteY4" fmla="*/ 5136391 h 10287000"/>
              <a:gd name="connsiteX5" fmla="*/ 897047 w 10041046"/>
              <a:gd name="connsiteY5" fmla="*/ 0 h 10287000"/>
              <a:gd name="connsiteX0" fmla="*/ 1739411 w 10883410"/>
              <a:gd name="connsiteY0" fmla="*/ 0 h 10342418"/>
              <a:gd name="connsiteX1" fmla="*/ 10883410 w 10883410"/>
              <a:gd name="connsiteY1" fmla="*/ 0 h 10342418"/>
              <a:gd name="connsiteX2" fmla="*/ 10883410 w 10883410"/>
              <a:gd name="connsiteY2" fmla="*/ 10287000 h 10342418"/>
              <a:gd name="connsiteX3" fmla="*/ 336729 w 10883410"/>
              <a:gd name="connsiteY3" fmla="*/ 10342418 h 10342418"/>
              <a:gd name="connsiteX4" fmla="*/ 1809413 w 10883410"/>
              <a:gd name="connsiteY4" fmla="*/ 5136391 h 10342418"/>
              <a:gd name="connsiteX5" fmla="*/ 1739411 w 10883410"/>
              <a:gd name="connsiteY5" fmla="*/ 0 h 10342418"/>
              <a:gd name="connsiteX0" fmla="*/ 1402682 w 10546681"/>
              <a:gd name="connsiteY0" fmla="*/ 0 h 10342418"/>
              <a:gd name="connsiteX1" fmla="*/ 10546681 w 10546681"/>
              <a:gd name="connsiteY1" fmla="*/ 0 h 10342418"/>
              <a:gd name="connsiteX2" fmla="*/ 10546681 w 10546681"/>
              <a:gd name="connsiteY2" fmla="*/ 10287000 h 10342418"/>
              <a:gd name="connsiteX3" fmla="*/ 0 w 10546681"/>
              <a:gd name="connsiteY3" fmla="*/ 10342418 h 10342418"/>
              <a:gd name="connsiteX4" fmla="*/ 1472684 w 10546681"/>
              <a:gd name="connsiteY4" fmla="*/ 5136391 h 10342418"/>
              <a:gd name="connsiteX5" fmla="*/ 1402682 w 10546681"/>
              <a:gd name="connsiteY5" fmla="*/ 0 h 10342418"/>
              <a:gd name="connsiteX0" fmla="*/ 1580482 w 10724481"/>
              <a:gd name="connsiteY0" fmla="*/ 0 h 10342418"/>
              <a:gd name="connsiteX1" fmla="*/ 10724481 w 10724481"/>
              <a:gd name="connsiteY1" fmla="*/ 0 h 10342418"/>
              <a:gd name="connsiteX2" fmla="*/ 10724481 w 10724481"/>
              <a:gd name="connsiteY2" fmla="*/ 10287000 h 10342418"/>
              <a:gd name="connsiteX3" fmla="*/ 0 w 10724481"/>
              <a:gd name="connsiteY3" fmla="*/ 10342418 h 10342418"/>
              <a:gd name="connsiteX4" fmla="*/ 1650484 w 10724481"/>
              <a:gd name="connsiteY4" fmla="*/ 5136391 h 10342418"/>
              <a:gd name="connsiteX5" fmla="*/ 1580482 w 10724481"/>
              <a:gd name="connsiteY5" fmla="*/ 0 h 10342418"/>
              <a:gd name="connsiteX0" fmla="*/ 1542382 w 10686381"/>
              <a:gd name="connsiteY0" fmla="*/ 0 h 10342418"/>
              <a:gd name="connsiteX1" fmla="*/ 10686381 w 10686381"/>
              <a:gd name="connsiteY1" fmla="*/ 0 h 10342418"/>
              <a:gd name="connsiteX2" fmla="*/ 10686381 w 10686381"/>
              <a:gd name="connsiteY2" fmla="*/ 10287000 h 10342418"/>
              <a:gd name="connsiteX3" fmla="*/ 0 w 10686381"/>
              <a:gd name="connsiteY3" fmla="*/ 10342418 h 10342418"/>
              <a:gd name="connsiteX4" fmla="*/ 1612384 w 10686381"/>
              <a:gd name="connsiteY4" fmla="*/ 5136391 h 10342418"/>
              <a:gd name="connsiteX5" fmla="*/ 1542382 w 10686381"/>
              <a:gd name="connsiteY5" fmla="*/ 0 h 10342418"/>
              <a:gd name="connsiteX0" fmla="*/ 1542382 w 10686381"/>
              <a:gd name="connsiteY0" fmla="*/ 0 h 10342418"/>
              <a:gd name="connsiteX1" fmla="*/ 10686381 w 10686381"/>
              <a:gd name="connsiteY1" fmla="*/ 0 h 10342418"/>
              <a:gd name="connsiteX2" fmla="*/ 10686381 w 10686381"/>
              <a:gd name="connsiteY2" fmla="*/ 10287000 h 10342418"/>
              <a:gd name="connsiteX3" fmla="*/ 0 w 10686381"/>
              <a:gd name="connsiteY3" fmla="*/ 10342418 h 10342418"/>
              <a:gd name="connsiteX4" fmla="*/ 1612384 w 10686381"/>
              <a:gd name="connsiteY4" fmla="*/ 5136391 h 10342418"/>
              <a:gd name="connsiteX5" fmla="*/ 1542382 w 10686381"/>
              <a:gd name="connsiteY5" fmla="*/ 0 h 10342418"/>
              <a:gd name="connsiteX0" fmla="*/ 1593182 w 10737181"/>
              <a:gd name="connsiteY0" fmla="*/ 0 h 10342418"/>
              <a:gd name="connsiteX1" fmla="*/ 10737181 w 10737181"/>
              <a:gd name="connsiteY1" fmla="*/ 0 h 10342418"/>
              <a:gd name="connsiteX2" fmla="*/ 10737181 w 10737181"/>
              <a:gd name="connsiteY2" fmla="*/ 10287000 h 10342418"/>
              <a:gd name="connsiteX3" fmla="*/ 0 w 10737181"/>
              <a:gd name="connsiteY3" fmla="*/ 10342418 h 10342418"/>
              <a:gd name="connsiteX4" fmla="*/ 1663184 w 10737181"/>
              <a:gd name="connsiteY4" fmla="*/ 5136391 h 10342418"/>
              <a:gd name="connsiteX5" fmla="*/ 1593182 w 10737181"/>
              <a:gd name="connsiteY5" fmla="*/ 0 h 10342418"/>
              <a:gd name="connsiteX0" fmla="*/ 1593182 w 10737181"/>
              <a:gd name="connsiteY0" fmla="*/ 0 h 10342418"/>
              <a:gd name="connsiteX1" fmla="*/ 10737181 w 10737181"/>
              <a:gd name="connsiteY1" fmla="*/ 0 h 10342418"/>
              <a:gd name="connsiteX2" fmla="*/ 10737181 w 10737181"/>
              <a:gd name="connsiteY2" fmla="*/ 10287000 h 10342418"/>
              <a:gd name="connsiteX3" fmla="*/ 0 w 10737181"/>
              <a:gd name="connsiteY3" fmla="*/ 10342418 h 10342418"/>
              <a:gd name="connsiteX4" fmla="*/ 1663184 w 10737181"/>
              <a:gd name="connsiteY4" fmla="*/ 5136391 h 10342418"/>
              <a:gd name="connsiteX5" fmla="*/ 1593182 w 10737181"/>
              <a:gd name="connsiteY5" fmla="*/ 0 h 10342418"/>
              <a:gd name="connsiteX0" fmla="*/ 1593182 w 10737181"/>
              <a:gd name="connsiteY0" fmla="*/ 0 h 10342418"/>
              <a:gd name="connsiteX1" fmla="*/ 10737181 w 10737181"/>
              <a:gd name="connsiteY1" fmla="*/ 0 h 10342418"/>
              <a:gd name="connsiteX2" fmla="*/ 10737181 w 10737181"/>
              <a:gd name="connsiteY2" fmla="*/ 10287000 h 10342418"/>
              <a:gd name="connsiteX3" fmla="*/ 0 w 10737181"/>
              <a:gd name="connsiteY3" fmla="*/ 10342418 h 10342418"/>
              <a:gd name="connsiteX4" fmla="*/ 1663184 w 10737181"/>
              <a:gd name="connsiteY4" fmla="*/ 5123691 h 10342418"/>
              <a:gd name="connsiteX5" fmla="*/ 1593182 w 10737181"/>
              <a:gd name="connsiteY5" fmla="*/ 0 h 10342418"/>
              <a:gd name="connsiteX0" fmla="*/ 1593182 w 10737181"/>
              <a:gd name="connsiteY0" fmla="*/ 0 h 10342418"/>
              <a:gd name="connsiteX1" fmla="*/ 10737181 w 10737181"/>
              <a:gd name="connsiteY1" fmla="*/ 0 h 10342418"/>
              <a:gd name="connsiteX2" fmla="*/ 10737181 w 10737181"/>
              <a:gd name="connsiteY2" fmla="*/ 10287000 h 10342418"/>
              <a:gd name="connsiteX3" fmla="*/ 0 w 10737181"/>
              <a:gd name="connsiteY3" fmla="*/ 10342418 h 10342418"/>
              <a:gd name="connsiteX4" fmla="*/ 1663184 w 10737181"/>
              <a:gd name="connsiteY4" fmla="*/ 5123691 h 10342418"/>
              <a:gd name="connsiteX5" fmla="*/ 1593182 w 10737181"/>
              <a:gd name="connsiteY5" fmla="*/ 0 h 10342418"/>
              <a:gd name="connsiteX0" fmla="*/ 1593182 w 10737181"/>
              <a:gd name="connsiteY0" fmla="*/ 0 h 10342418"/>
              <a:gd name="connsiteX1" fmla="*/ 10737181 w 10737181"/>
              <a:gd name="connsiteY1" fmla="*/ 0 h 10342418"/>
              <a:gd name="connsiteX2" fmla="*/ 10737181 w 10737181"/>
              <a:gd name="connsiteY2" fmla="*/ 10287000 h 10342418"/>
              <a:gd name="connsiteX3" fmla="*/ 0 w 10737181"/>
              <a:gd name="connsiteY3" fmla="*/ 10342418 h 10342418"/>
              <a:gd name="connsiteX4" fmla="*/ 1663184 w 10737181"/>
              <a:gd name="connsiteY4" fmla="*/ 5123691 h 10342418"/>
              <a:gd name="connsiteX5" fmla="*/ 1638901 w 10737181"/>
              <a:gd name="connsiteY5" fmla="*/ 1874520 h 10342418"/>
              <a:gd name="connsiteX6" fmla="*/ 1593182 w 10737181"/>
              <a:gd name="connsiteY6" fmla="*/ 0 h 10342418"/>
              <a:gd name="connsiteX0" fmla="*/ 1593182 w 10737181"/>
              <a:gd name="connsiteY0" fmla="*/ 0 h 10342418"/>
              <a:gd name="connsiteX1" fmla="*/ 10737181 w 10737181"/>
              <a:gd name="connsiteY1" fmla="*/ 0 h 10342418"/>
              <a:gd name="connsiteX2" fmla="*/ 10737181 w 10737181"/>
              <a:gd name="connsiteY2" fmla="*/ 10287000 h 10342418"/>
              <a:gd name="connsiteX3" fmla="*/ 0 w 10737181"/>
              <a:gd name="connsiteY3" fmla="*/ 10342418 h 10342418"/>
              <a:gd name="connsiteX4" fmla="*/ 1663184 w 10737181"/>
              <a:gd name="connsiteY4" fmla="*/ 5123691 h 10342418"/>
              <a:gd name="connsiteX5" fmla="*/ 1090261 w 10737181"/>
              <a:gd name="connsiteY5" fmla="*/ 1805940 h 10342418"/>
              <a:gd name="connsiteX6" fmla="*/ 1593182 w 10737181"/>
              <a:gd name="connsiteY6" fmla="*/ 0 h 10342418"/>
              <a:gd name="connsiteX0" fmla="*/ 1593182 w 10737181"/>
              <a:gd name="connsiteY0" fmla="*/ 0 h 10342418"/>
              <a:gd name="connsiteX1" fmla="*/ 10737181 w 10737181"/>
              <a:gd name="connsiteY1" fmla="*/ 0 h 10342418"/>
              <a:gd name="connsiteX2" fmla="*/ 10737181 w 10737181"/>
              <a:gd name="connsiteY2" fmla="*/ 10287000 h 10342418"/>
              <a:gd name="connsiteX3" fmla="*/ 0 w 10737181"/>
              <a:gd name="connsiteY3" fmla="*/ 10342418 h 10342418"/>
              <a:gd name="connsiteX4" fmla="*/ 1823204 w 10737181"/>
              <a:gd name="connsiteY4" fmla="*/ 5123691 h 10342418"/>
              <a:gd name="connsiteX5" fmla="*/ 1090261 w 10737181"/>
              <a:gd name="connsiteY5" fmla="*/ 1805940 h 10342418"/>
              <a:gd name="connsiteX6" fmla="*/ 1593182 w 10737181"/>
              <a:gd name="connsiteY6" fmla="*/ 0 h 10342418"/>
              <a:gd name="connsiteX0" fmla="*/ 1593182 w 10737181"/>
              <a:gd name="connsiteY0" fmla="*/ 0 h 10342418"/>
              <a:gd name="connsiteX1" fmla="*/ 10737181 w 10737181"/>
              <a:gd name="connsiteY1" fmla="*/ 0 h 10342418"/>
              <a:gd name="connsiteX2" fmla="*/ 10737181 w 10737181"/>
              <a:gd name="connsiteY2" fmla="*/ 10287000 h 10342418"/>
              <a:gd name="connsiteX3" fmla="*/ 0 w 10737181"/>
              <a:gd name="connsiteY3" fmla="*/ 10342418 h 10342418"/>
              <a:gd name="connsiteX4" fmla="*/ 1823204 w 10737181"/>
              <a:gd name="connsiteY4" fmla="*/ 5123691 h 10342418"/>
              <a:gd name="connsiteX5" fmla="*/ 1593182 w 10737181"/>
              <a:gd name="connsiteY5" fmla="*/ 0 h 10342418"/>
              <a:gd name="connsiteX0" fmla="*/ 1204562 w 10737181"/>
              <a:gd name="connsiteY0" fmla="*/ 0 h 10388138"/>
              <a:gd name="connsiteX1" fmla="*/ 10737181 w 10737181"/>
              <a:gd name="connsiteY1" fmla="*/ 45720 h 10388138"/>
              <a:gd name="connsiteX2" fmla="*/ 10737181 w 10737181"/>
              <a:gd name="connsiteY2" fmla="*/ 10332720 h 10388138"/>
              <a:gd name="connsiteX3" fmla="*/ 0 w 10737181"/>
              <a:gd name="connsiteY3" fmla="*/ 10388138 h 10388138"/>
              <a:gd name="connsiteX4" fmla="*/ 1823204 w 10737181"/>
              <a:gd name="connsiteY4" fmla="*/ 5169411 h 10388138"/>
              <a:gd name="connsiteX5" fmla="*/ 1204562 w 10737181"/>
              <a:gd name="connsiteY5" fmla="*/ 0 h 10388138"/>
              <a:gd name="connsiteX0" fmla="*/ 1204562 w 10737181"/>
              <a:gd name="connsiteY0" fmla="*/ 0 h 10388138"/>
              <a:gd name="connsiteX1" fmla="*/ 10737181 w 10737181"/>
              <a:gd name="connsiteY1" fmla="*/ 45720 h 10388138"/>
              <a:gd name="connsiteX2" fmla="*/ 10737181 w 10737181"/>
              <a:gd name="connsiteY2" fmla="*/ 10332720 h 10388138"/>
              <a:gd name="connsiteX3" fmla="*/ 0 w 10737181"/>
              <a:gd name="connsiteY3" fmla="*/ 10388138 h 10388138"/>
              <a:gd name="connsiteX4" fmla="*/ 1823204 w 10737181"/>
              <a:gd name="connsiteY4" fmla="*/ 5169411 h 10388138"/>
              <a:gd name="connsiteX5" fmla="*/ 1204562 w 10737181"/>
              <a:gd name="connsiteY5" fmla="*/ 0 h 10388138"/>
              <a:gd name="connsiteX0" fmla="*/ 1204562 w 10737181"/>
              <a:gd name="connsiteY0" fmla="*/ 0 h 10388138"/>
              <a:gd name="connsiteX1" fmla="*/ 10737181 w 10737181"/>
              <a:gd name="connsiteY1" fmla="*/ 45720 h 10388138"/>
              <a:gd name="connsiteX2" fmla="*/ 10737181 w 10737181"/>
              <a:gd name="connsiteY2" fmla="*/ 10332720 h 10388138"/>
              <a:gd name="connsiteX3" fmla="*/ 0 w 10737181"/>
              <a:gd name="connsiteY3" fmla="*/ 10388138 h 10388138"/>
              <a:gd name="connsiteX4" fmla="*/ 1823204 w 10737181"/>
              <a:gd name="connsiteY4" fmla="*/ 5169411 h 10388138"/>
              <a:gd name="connsiteX5" fmla="*/ 1204562 w 10737181"/>
              <a:gd name="connsiteY5" fmla="*/ 0 h 10388138"/>
              <a:gd name="connsiteX0" fmla="*/ 1204562 w 10737181"/>
              <a:gd name="connsiteY0" fmla="*/ 0 h 10388138"/>
              <a:gd name="connsiteX1" fmla="*/ 10737181 w 10737181"/>
              <a:gd name="connsiteY1" fmla="*/ 45720 h 10388138"/>
              <a:gd name="connsiteX2" fmla="*/ 10737181 w 10737181"/>
              <a:gd name="connsiteY2" fmla="*/ 10332720 h 10388138"/>
              <a:gd name="connsiteX3" fmla="*/ 0 w 10737181"/>
              <a:gd name="connsiteY3" fmla="*/ 10388138 h 10388138"/>
              <a:gd name="connsiteX4" fmla="*/ 1823204 w 10737181"/>
              <a:gd name="connsiteY4" fmla="*/ 5169411 h 10388138"/>
              <a:gd name="connsiteX5" fmla="*/ 1204562 w 10737181"/>
              <a:gd name="connsiteY5" fmla="*/ 0 h 10388138"/>
              <a:gd name="connsiteX0" fmla="*/ 1204562 w 10737181"/>
              <a:gd name="connsiteY0" fmla="*/ 0 h 10388138"/>
              <a:gd name="connsiteX1" fmla="*/ 10737181 w 10737181"/>
              <a:gd name="connsiteY1" fmla="*/ 45720 h 10388138"/>
              <a:gd name="connsiteX2" fmla="*/ 10737181 w 10737181"/>
              <a:gd name="connsiteY2" fmla="*/ 10332720 h 10388138"/>
              <a:gd name="connsiteX3" fmla="*/ 0 w 10737181"/>
              <a:gd name="connsiteY3" fmla="*/ 10388138 h 10388138"/>
              <a:gd name="connsiteX4" fmla="*/ 1960364 w 10737181"/>
              <a:gd name="connsiteY4" fmla="*/ 5192271 h 10388138"/>
              <a:gd name="connsiteX5" fmla="*/ 1204562 w 10737181"/>
              <a:gd name="connsiteY5" fmla="*/ 0 h 10388138"/>
              <a:gd name="connsiteX0" fmla="*/ 1318862 w 10851481"/>
              <a:gd name="connsiteY0" fmla="*/ 0 h 10388138"/>
              <a:gd name="connsiteX1" fmla="*/ 10851481 w 10851481"/>
              <a:gd name="connsiteY1" fmla="*/ 45720 h 10388138"/>
              <a:gd name="connsiteX2" fmla="*/ 10851481 w 10851481"/>
              <a:gd name="connsiteY2" fmla="*/ 10332720 h 10388138"/>
              <a:gd name="connsiteX3" fmla="*/ 0 w 10851481"/>
              <a:gd name="connsiteY3" fmla="*/ 10388138 h 10388138"/>
              <a:gd name="connsiteX4" fmla="*/ 2074664 w 10851481"/>
              <a:gd name="connsiteY4" fmla="*/ 5192271 h 10388138"/>
              <a:gd name="connsiteX5" fmla="*/ 1318862 w 10851481"/>
              <a:gd name="connsiteY5" fmla="*/ 0 h 10388138"/>
              <a:gd name="connsiteX0" fmla="*/ 1318862 w 10851481"/>
              <a:gd name="connsiteY0" fmla="*/ 0 h 10388138"/>
              <a:gd name="connsiteX1" fmla="*/ 10851481 w 10851481"/>
              <a:gd name="connsiteY1" fmla="*/ 45720 h 10388138"/>
              <a:gd name="connsiteX2" fmla="*/ 10851481 w 10851481"/>
              <a:gd name="connsiteY2" fmla="*/ 10332720 h 10388138"/>
              <a:gd name="connsiteX3" fmla="*/ 0 w 10851481"/>
              <a:gd name="connsiteY3" fmla="*/ 10388138 h 10388138"/>
              <a:gd name="connsiteX4" fmla="*/ 2074664 w 10851481"/>
              <a:gd name="connsiteY4" fmla="*/ 5192271 h 10388138"/>
              <a:gd name="connsiteX5" fmla="*/ 1318862 w 10851481"/>
              <a:gd name="connsiteY5" fmla="*/ 0 h 10388138"/>
              <a:gd name="connsiteX0" fmla="*/ 1044542 w 10577161"/>
              <a:gd name="connsiteY0" fmla="*/ 0 h 10365278"/>
              <a:gd name="connsiteX1" fmla="*/ 10577161 w 10577161"/>
              <a:gd name="connsiteY1" fmla="*/ 45720 h 10365278"/>
              <a:gd name="connsiteX2" fmla="*/ 10577161 w 10577161"/>
              <a:gd name="connsiteY2" fmla="*/ 10332720 h 10365278"/>
              <a:gd name="connsiteX3" fmla="*/ 0 w 10577161"/>
              <a:gd name="connsiteY3" fmla="*/ 10365278 h 10365278"/>
              <a:gd name="connsiteX4" fmla="*/ 1800344 w 10577161"/>
              <a:gd name="connsiteY4" fmla="*/ 5192271 h 10365278"/>
              <a:gd name="connsiteX5" fmla="*/ 1044542 w 10577161"/>
              <a:gd name="connsiteY5" fmla="*/ 0 h 10365278"/>
              <a:gd name="connsiteX0" fmla="*/ 1044542 w 10577161"/>
              <a:gd name="connsiteY0" fmla="*/ 0 h 10365278"/>
              <a:gd name="connsiteX1" fmla="*/ 10577161 w 10577161"/>
              <a:gd name="connsiteY1" fmla="*/ 45720 h 10365278"/>
              <a:gd name="connsiteX2" fmla="*/ 10577161 w 10577161"/>
              <a:gd name="connsiteY2" fmla="*/ 10332720 h 10365278"/>
              <a:gd name="connsiteX3" fmla="*/ 0 w 10577161"/>
              <a:gd name="connsiteY3" fmla="*/ 10365278 h 10365278"/>
              <a:gd name="connsiteX4" fmla="*/ 1800344 w 10577161"/>
              <a:gd name="connsiteY4" fmla="*/ 5192271 h 10365278"/>
              <a:gd name="connsiteX5" fmla="*/ 1044542 w 10577161"/>
              <a:gd name="connsiteY5" fmla="*/ 0 h 10365278"/>
              <a:gd name="connsiteX0" fmla="*/ 1204562 w 10737181"/>
              <a:gd name="connsiteY0" fmla="*/ 0 h 10365278"/>
              <a:gd name="connsiteX1" fmla="*/ 10737181 w 10737181"/>
              <a:gd name="connsiteY1" fmla="*/ 45720 h 10365278"/>
              <a:gd name="connsiteX2" fmla="*/ 10737181 w 10737181"/>
              <a:gd name="connsiteY2" fmla="*/ 10332720 h 10365278"/>
              <a:gd name="connsiteX3" fmla="*/ 0 w 10737181"/>
              <a:gd name="connsiteY3" fmla="*/ 10365278 h 10365278"/>
              <a:gd name="connsiteX4" fmla="*/ 1960364 w 10737181"/>
              <a:gd name="connsiteY4" fmla="*/ 5192271 h 10365278"/>
              <a:gd name="connsiteX5" fmla="*/ 1204562 w 10737181"/>
              <a:gd name="connsiteY5" fmla="*/ 0 h 10365278"/>
              <a:gd name="connsiteX0" fmla="*/ 1204562 w 10737181"/>
              <a:gd name="connsiteY0" fmla="*/ 0 h 10365278"/>
              <a:gd name="connsiteX1" fmla="*/ 10737181 w 10737181"/>
              <a:gd name="connsiteY1" fmla="*/ 45720 h 10365278"/>
              <a:gd name="connsiteX2" fmla="*/ 10737181 w 10737181"/>
              <a:gd name="connsiteY2" fmla="*/ 10332720 h 10365278"/>
              <a:gd name="connsiteX3" fmla="*/ 0 w 10737181"/>
              <a:gd name="connsiteY3" fmla="*/ 10365278 h 10365278"/>
              <a:gd name="connsiteX4" fmla="*/ 1960364 w 10737181"/>
              <a:gd name="connsiteY4" fmla="*/ 5192271 h 10365278"/>
              <a:gd name="connsiteX5" fmla="*/ 1204562 w 10737181"/>
              <a:gd name="connsiteY5" fmla="*/ 0 h 10365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37181" h="10365278">
                <a:moveTo>
                  <a:pt x="1204562" y="0"/>
                </a:moveTo>
                <a:lnTo>
                  <a:pt x="10737181" y="45720"/>
                </a:lnTo>
                <a:lnTo>
                  <a:pt x="10737181" y="10332720"/>
                </a:lnTo>
                <a:lnTo>
                  <a:pt x="0" y="10365278"/>
                </a:lnTo>
                <a:cubicBezTo>
                  <a:pt x="379043" y="9899850"/>
                  <a:pt x="2395758" y="8908522"/>
                  <a:pt x="1960364" y="5192271"/>
                </a:cubicBezTo>
                <a:cubicBezTo>
                  <a:pt x="1205510" y="2554734"/>
                  <a:pt x="427796" y="2134617"/>
                  <a:pt x="1204562" y="0"/>
                </a:cubicBez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Tree>
    <p:extLst>
      <p:ext uri="{BB962C8B-B14F-4D97-AF65-F5344CB8AC3E}">
        <p14:creationId xmlns:p14="http://schemas.microsoft.com/office/powerpoint/2010/main" val="2396458440"/>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Image Placeholder 5">
    <p:spTree>
      <p:nvGrpSpPr>
        <p:cNvPr id="1" name=""/>
        <p:cNvGrpSpPr/>
        <p:nvPr/>
      </p:nvGrpSpPr>
      <p:grpSpPr>
        <a:xfrm>
          <a:off x="0" y="0"/>
          <a:ext cx="0" cy="0"/>
          <a:chOff x="0" y="0"/>
          <a:chExt cx="0" cy="0"/>
        </a:xfrm>
      </p:grpSpPr>
      <p:sp>
        <p:nvSpPr>
          <p:cNvPr id="7" name="Espace réservé pour une image  6"/>
          <p:cNvSpPr>
            <a:spLocks noGrp="1"/>
          </p:cNvSpPr>
          <p:nvPr>
            <p:ph type="pic" sz="quarter" idx="11"/>
          </p:nvPr>
        </p:nvSpPr>
        <p:spPr>
          <a:xfrm>
            <a:off x="1" y="0"/>
            <a:ext cx="12191999" cy="6453717"/>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
        <p:nvSpPr>
          <p:cNvPr id="8" name="Espace réservé pour une image  7"/>
          <p:cNvSpPr>
            <a:spLocks noGrp="1"/>
          </p:cNvSpPr>
          <p:nvPr>
            <p:ph type="pic" sz="quarter" idx="10"/>
          </p:nvPr>
        </p:nvSpPr>
        <p:spPr>
          <a:xfrm>
            <a:off x="2" y="692696"/>
            <a:ext cx="4917681" cy="5040560"/>
          </a:xfrm>
          <a:prstGeom prst="homePlate">
            <a:avLst>
              <a:gd name="adj" fmla="val 101759"/>
            </a:avLst>
          </a:pr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Tree>
    <p:extLst>
      <p:ext uri="{BB962C8B-B14F-4D97-AF65-F5344CB8AC3E}">
        <p14:creationId xmlns:p14="http://schemas.microsoft.com/office/powerpoint/2010/main" val="3179534128"/>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Presenter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6D856EA9-45F7-304B-8A2F-E75C73801FA1}"/>
              </a:ext>
            </a:extLst>
          </p:cNvPr>
          <p:cNvSpPr>
            <a:spLocks noGrp="1"/>
          </p:cNvSpPr>
          <p:nvPr>
            <p:ph type="title" hasCustomPrompt="1"/>
          </p:nvPr>
        </p:nvSpPr>
        <p:spPr>
          <a:xfrm>
            <a:off x="664464" y="232014"/>
            <a:ext cx="6269736" cy="734005"/>
          </a:xfrm>
        </p:spPr>
        <p:txBody>
          <a:bodyPr anchor="ctr">
            <a:normAutofit/>
          </a:bodyPr>
          <a:lstStyle>
            <a:lvl1pPr>
              <a:defRPr sz="3000" b="1">
                <a:solidFill>
                  <a:srgbClr val="00C0F3"/>
                </a:solidFill>
              </a:defRPr>
            </a:lvl1pPr>
          </a:lstStyle>
          <a:p>
            <a:r>
              <a:rPr lang="en-US"/>
              <a:t>Competitor Comparison</a:t>
            </a:r>
          </a:p>
        </p:txBody>
      </p:sp>
      <p:sp>
        <p:nvSpPr>
          <p:cNvPr id="21" name="Text Placeholder 2">
            <a:extLst>
              <a:ext uri="{FF2B5EF4-FFF2-40B4-BE49-F238E27FC236}">
                <a16:creationId xmlns:a16="http://schemas.microsoft.com/office/drawing/2014/main" id="{AD5FB3E1-6AE9-BD4B-A646-18D7468511D3}"/>
              </a:ext>
            </a:extLst>
          </p:cNvPr>
          <p:cNvSpPr>
            <a:spLocks noGrp="1"/>
          </p:cNvSpPr>
          <p:nvPr>
            <p:ph type="body" sz="quarter" idx="15"/>
          </p:nvPr>
        </p:nvSpPr>
        <p:spPr>
          <a:xfrm>
            <a:off x="665163" y="1039762"/>
            <a:ext cx="4821237" cy="5361038"/>
          </a:xfrm>
        </p:spPr>
        <p:txBody>
          <a:bodyPr anchor="t">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2">
            <a:extLst>
              <a:ext uri="{FF2B5EF4-FFF2-40B4-BE49-F238E27FC236}">
                <a16:creationId xmlns:a16="http://schemas.microsoft.com/office/drawing/2014/main" id="{9548C8B2-5082-9940-9C2B-4EFC05111224}"/>
              </a:ext>
            </a:extLst>
          </p:cNvPr>
          <p:cNvSpPr>
            <a:spLocks noGrp="1"/>
          </p:cNvSpPr>
          <p:nvPr>
            <p:ph type="pic" sz="quarter" idx="16" hasCustomPrompt="1"/>
          </p:nvPr>
        </p:nvSpPr>
        <p:spPr>
          <a:xfrm>
            <a:off x="8458200" y="990600"/>
            <a:ext cx="2359000" cy="990600"/>
          </a:xfrm>
          <a:prstGeom prst="rect">
            <a:avLst/>
          </a:prstGeom>
          <a:ln w="82550">
            <a:noFill/>
          </a:ln>
        </p:spPr>
        <p:txBody>
          <a:bodyPr anchor="ctr">
            <a:normAutofit/>
          </a:bodyPr>
          <a:lstStyle>
            <a:lvl1pPr marL="0" indent="0">
              <a:buNone/>
              <a:defRPr sz="2000" baseline="0"/>
            </a:lvl1pPr>
          </a:lstStyle>
          <a:p>
            <a:r>
              <a:rPr lang="en-US"/>
              <a:t>Add picture of presenter(s) if presenting remote</a:t>
            </a:r>
          </a:p>
        </p:txBody>
      </p:sp>
      <p:sp>
        <p:nvSpPr>
          <p:cNvPr id="10" name="Picture Placeholder 2">
            <a:extLst>
              <a:ext uri="{FF2B5EF4-FFF2-40B4-BE49-F238E27FC236}">
                <a16:creationId xmlns:a16="http://schemas.microsoft.com/office/drawing/2014/main" id="{B255E2E5-5770-D146-8457-0BFE03AAFCDA}"/>
              </a:ext>
            </a:extLst>
          </p:cNvPr>
          <p:cNvSpPr>
            <a:spLocks noGrp="1"/>
          </p:cNvSpPr>
          <p:nvPr>
            <p:ph type="pic" sz="quarter" idx="17" hasCustomPrompt="1"/>
          </p:nvPr>
        </p:nvSpPr>
        <p:spPr>
          <a:xfrm>
            <a:off x="8462319" y="2286000"/>
            <a:ext cx="2359000" cy="990600"/>
          </a:xfrm>
          <a:prstGeom prst="rect">
            <a:avLst/>
          </a:prstGeom>
          <a:ln w="82550">
            <a:noFill/>
          </a:ln>
        </p:spPr>
        <p:txBody>
          <a:bodyPr anchor="ctr">
            <a:normAutofit/>
          </a:bodyPr>
          <a:lstStyle>
            <a:lvl1pPr marL="0" indent="0">
              <a:buNone/>
              <a:defRPr sz="2000" baseline="0"/>
            </a:lvl1pPr>
          </a:lstStyle>
          <a:p>
            <a:r>
              <a:rPr lang="en-US"/>
              <a:t>Add picture of presenter(s) if presenting remote</a:t>
            </a:r>
          </a:p>
        </p:txBody>
      </p:sp>
      <p:sp>
        <p:nvSpPr>
          <p:cNvPr id="11" name="Picture Placeholder 2">
            <a:extLst>
              <a:ext uri="{FF2B5EF4-FFF2-40B4-BE49-F238E27FC236}">
                <a16:creationId xmlns:a16="http://schemas.microsoft.com/office/drawing/2014/main" id="{A15008E6-E998-0240-9F3A-13B06875B4FE}"/>
              </a:ext>
            </a:extLst>
          </p:cNvPr>
          <p:cNvSpPr>
            <a:spLocks noGrp="1"/>
          </p:cNvSpPr>
          <p:nvPr>
            <p:ph type="pic" sz="quarter" idx="18" hasCustomPrompt="1"/>
          </p:nvPr>
        </p:nvSpPr>
        <p:spPr>
          <a:xfrm>
            <a:off x="8458200" y="3612005"/>
            <a:ext cx="2359000" cy="990600"/>
          </a:xfrm>
          <a:prstGeom prst="rect">
            <a:avLst/>
          </a:prstGeom>
          <a:ln w="82550">
            <a:noFill/>
          </a:ln>
        </p:spPr>
        <p:txBody>
          <a:bodyPr anchor="ctr">
            <a:normAutofit/>
          </a:bodyPr>
          <a:lstStyle>
            <a:lvl1pPr marL="0" indent="0">
              <a:buNone/>
              <a:defRPr sz="2000" baseline="0"/>
            </a:lvl1pPr>
          </a:lstStyle>
          <a:p>
            <a:r>
              <a:rPr lang="en-US"/>
              <a:t>Add picture of presenter(s) if presenting remote</a:t>
            </a:r>
          </a:p>
        </p:txBody>
      </p:sp>
      <p:sp>
        <p:nvSpPr>
          <p:cNvPr id="13" name="Picture Placeholder 2">
            <a:extLst>
              <a:ext uri="{FF2B5EF4-FFF2-40B4-BE49-F238E27FC236}">
                <a16:creationId xmlns:a16="http://schemas.microsoft.com/office/drawing/2014/main" id="{8F6D4D60-9EBD-1345-8F82-7BEBCB9FC380}"/>
              </a:ext>
            </a:extLst>
          </p:cNvPr>
          <p:cNvSpPr>
            <a:spLocks noGrp="1"/>
          </p:cNvSpPr>
          <p:nvPr>
            <p:ph type="pic" sz="quarter" idx="19" hasCustomPrompt="1"/>
          </p:nvPr>
        </p:nvSpPr>
        <p:spPr>
          <a:xfrm>
            <a:off x="8458200" y="4938010"/>
            <a:ext cx="2359000" cy="990600"/>
          </a:xfrm>
          <a:prstGeom prst="rect">
            <a:avLst/>
          </a:prstGeom>
          <a:ln w="82550">
            <a:noFill/>
          </a:ln>
        </p:spPr>
        <p:txBody>
          <a:bodyPr anchor="ctr">
            <a:normAutofit/>
          </a:bodyPr>
          <a:lstStyle>
            <a:lvl1pPr marL="0" indent="0">
              <a:buNone/>
              <a:defRPr sz="2000" baseline="0"/>
            </a:lvl1pPr>
          </a:lstStyle>
          <a:p>
            <a:r>
              <a:rPr lang="en-US"/>
              <a:t>Add picture of presenter(s) if presenting remote</a:t>
            </a:r>
          </a:p>
        </p:txBody>
      </p:sp>
    </p:spTree>
    <p:extLst>
      <p:ext uri="{BB962C8B-B14F-4D97-AF65-F5344CB8AC3E}">
        <p14:creationId xmlns:p14="http://schemas.microsoft.com/office/powerpoint/2010/main" val="236107561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Image Placeholder 6">
    <p:spTree>
      <p:nvGrpSpPr>
        <p:cNvPr id="1" name=""/>
        <p:cNvGrpSpPr/>
        <p:nvPr/>
      </p:nvGrpSpPr>
      <p:grpSpPr>
        <a:xfrm>
          <a:off x="0" y="0"/>
          <a:ext cx="0" cy="0"/>
          <a:chOff x="0" y="0"/>
          <a:chExt cx="0" cy="0"/>
        </a:xfrm>
      </p:grpSpPr>
      <p:sp>
        <p:nvSpPr>
          <p:cNvPr id="4" name="Espace réservé pour une image  3"/>
          <p:cNvSpPr>
            <a:spLocks noGrp="1"/>
          </p:cNvSpPr>
          <p:nvPr>
            <p:ph type="pic" sz="quarter" idx="10"/>
          </p:nvPr>
        </p:nvSpPr>
        <p:spPr>
          <a:xfrm>
            <a:off x="0" y="-22383"/>
            <a:ext cx="12176936" cy="6466725"/>
          </a:xfrm>
          <a:custGeom>
            <a:avLst/>
            <a:gdLst>
              <a:gd name="connsiteX0" fmla="*/ 0 w 18265405"/>
              <a:gd name="connsiteY0" fmla="*/ 0 h 9713578"/>
              <a:gd name="connsiteX1" fmla="*/ 18265405 w 18265405"/>
              <a:gd name="connsiteY1" fmla="*/ 0 h 9713578"/>
              <a:gd name="connsiteX2" fmla="*/ 18265405 w 18265405"/>
              <a:gd name="connsiteY2" fmla="*/ 9713578 h 9713578"/>
              <a:gd name="connsiteX3" fmla="*/ 0 w 18265405"/>
              <a:gd name="connsiteY3" fmla="*/ 9713578 h 9713578"/>
              <a:gd name="connsiteX4" fmla="*/ 0 w 18265405"/>
              <a:gd name="connsiteY4" fmla="*/ 0 h 9713578"/>
              <a:gd name="connsiteX0" fmla="*/ 0 w 18265405"/>
              <a:gd name="connsiteY0" fmla="*/ 0 h 9713578"/>
              <a:gd name="connsiteX1" fmla="*/ 18265405 w 18265405"/>
              <a:gd name="connsiteY1" fmla="*/ 0 h 9713578"/>
              <a:gd name="connsiteX2" fmla="*/ 18256469 w 18265405"/>
              <a:gd name="connsiteY2" fmla="*/ 7128057 h 9713578"/>
              <a:gd name="connsiteX3" fmla="*/ 18265405 w 18265405"/>
              <a:gd name="connsiteY3" fmla="*/ 9713578 h 9713578"/>
              <a:gd name="connsiteX4" fmla="*/ 0 w 18265405"/>
              <a:gd name="connsiteY4" fmla="*/ 9713578 h 9713578"/>
              <a:gd name="connsiteX5" fmla="*/ 0 w 18265405"/>
              <a:gd name="connsiteY5" fmla="*/ 0 h 9713578"/>
              <a:gd name="connsiteX0" fmla="*/ 0 w 18265405"/>
              <a:gd name="connsiteY0" fmla="*/ 0 h 9713578"/>
              <a:gd name="connsiteX1" fmla="*/ 11004331 w 18265405"/>
              <a:gd name="connsiteY1" fmla="*/ 2043 h 9713578"/>
              <a:gd name="connsiteX2" fmla="*/ 18265405 w 18265405"/>
              <a:gd name="connsiteY2" fmla="*/ 0 h 9713578"/>
              <a:gd name="connsiteX3" fmla="*/ 18256469 w 18265405"/>
              <a:gd name="connsiteY3" fmla="*/ 7128057 h 9713578"/>
              <a:gd name="connsiteX4" fmla="*/ 18265405 w 18265405"/>
              <a:gd name="connsiteY4" fmla="*/ 9713578 h 9713578"/>
              <a:gd name="connsiteX5" fmla="*/ 0 w 18265405"/>
              <a:gd name="connsiteY5" fmla="*/ 9713578 h 9713578"/>
              <a:gd name="connsiteX6" fmla="*/ 0 w 18265405"/>
              <a:gd name="connsiteY6" fmla="*/ 0 h 9713578"/>
              <a:gd name="connsiteX0" fmla="*/ 0 w 18265405"/>
              <a:gd name="connsiteY0" fmla="*/ 0 h 9713578"/>
              <a:gd name="connsiteX1" fmla="*/ 11004331 w 18265405"/>
              <a:gd name="connsiteY1" fmla="*/ 2043 h 9713578"/>
              <a:gd name="connsiteX2" fmla="*/ 18256469 w 18265405"/>
              <a:gd name="connsiteY2" fmla="*/ 7128057 h 9713578"/>
              <a:gd name="connsiteX3" fmla="*/ 18265405 w 18265405"/>
              <a:gd name="connsiteY3" fmla="*/ 9713578 h 9713578"/>
              <a:gd name="connsiteX4" fmla="*/ 0 w 18265405"/>
              <a:gd name="connsiteY4" fmla="*/ 9713578 h 9713578"/>
              <a:gd name="connsiteX5" fmla="*/ 0 w 18265405"/>
              <a:gd name="connsiteY5" fmla="*/ 0 h 9713578"/>
              <a:gd name="connsiteX0" fmla="*/ 0 w 18265405"/>
              <a:gd name="connsiteY0" fmla="*/ 0 h 9713578"/>
              <a:gd name="connsiteX1" fmla="*/ 11004331 w 18265405"/>
              <a:gd name="connsiteY1" fmla="*/ 2043 h 9713578"/>
              <a:gd name="connsiteX2" fmla="*/ 18256468 w 18265405"/>
              <a:gd name="connsiteY2" fmla="*/ 7169620 h 9713578"/>
              <a:gd name="connsiteX3" fmla="*/ 18265405 w 18265405"/>
              <a:gd name="connsiteY3" fmla="*/ 9713578 h 9713578"/>
              <a:gd name="connsiteX4" fmla="*/ 0 w 18265405"/>
              <a:gd name="connsiteY4" fmla="*/ 9713578 h 9713578"/>
              <a:gd name="connsiteX5" fmla="*/ 0 w 18265405"/>
              <a:gd name="connsiteY5" fmla="*/ 0 h 9713578"/>
              <a:gd name="connsiteX0" fmla="*/ 0 w 18265405"/>
              <a:gd name="connsiteY0" fmla="*/ 0 h 9713578"/>
              <a:gd name="connsiteX1" fmla="*/ 11004331 w 18265405"/>
              <a:gd name="connsiteY1" fmla="*/ 2043 h 9713578"/>
              <a:gd name="connsiteX2" fmla="*/ 18256468 w 18265405"/>
              <a:gd name="connsiteY2" fmla="*/ 7252748 h 9713578"/>
              <a:gd name="connsiteX3" fmla="*/ 18265405 w 18265405"/>
              <a:gd name="connsiteY3" fmla="*/ 9713578 h 9713578"/>
              <a:gd name="connsiteX4" fmla="*/ 0 w 18265405"/>
              <a:gd name="connsiteY4" fmla="*/ 9713578 h 9713578"/>
              <a:gd name="connsiteX5" fmla="*/ 0 w 18265405"/>
              <a:gd name="connsiteY5" fmla="*/ 0 h 9713578"/>
              <a:gd name="connsiteX0" fmla="*/ 0 w 18265405"/>
              <a:gd name="connsiteY0" fmla="*/ 0 h 9713578"/>
              <a:gd name="connsiteX1" fmla="*/ 11004331 w 18265405"/>
              <a:gd name="connsiteY1" fmla="*/ 2043 h 9713578"/>
              <a:gd name="connsiteX2" fmla="*/ 18256468 w 18265405"/>
              <a:gd name="connsiteY2" fmla="*/ 7252748 h 9713578"/>
              <a:gd name="connsiteX3" fmla="*/ 18265405 w 18265405"/>
              <a:gd name="connsiteY3" fmla="*/ 9713578 h 9713578"/>
              <a:gd name="connsiteX4" fmla="*/ 7184571 w 18265405"/>
              <a:gd name="connsiteY4" fmla="*/ 9700088 h 9713578"/>
              <a:gd name="connsiteX5" fmla="*/ 0 w 18265405"/>
              <a:gd name="connsiteY5" fmla="*/ 9713578 h 9713578"/>
              <a:gd name="connsiteX6" fmla="*/ 0 w 18265405"/>
              <a:gd name="connsiteY6" fmla="*/ 0 h 9713578"/>
              <a:gd name="connsiteX0" fmla="*/ 0 w 18265405"/>
              <a:gd name="connsiteY0" fmla="*/ 0 h 9713578"/>
              <a:gd name="connsiteX1" fmla="*/ 11004331 w 18265405"/>
              <a:gd name="connsiteY1" fmla="*/ 2043 h 9713578"/>
              <a:gd name="connsiteX2" fmla="*/ 18256468 w 18265405"/>
              <a:gd name="connsiteY2" fmla="*/ 7252748 h 9713578"/>
              <a:gd name="connsiteX3" fmla="*/ 18265405 w 18265405"/>
              <a:gd name="connsiteY3" fmla="*/ 9713578 h 9713578"/>
              <a:gd name="connsiteX4" fmla="*/ 7184571 w 18265405"/>
              <a:gd name="connsiteY4" fmla="*/ 9700088 h 9713578"/>
              <a:gd name="connsiteX5" fmla="*/ 0 w 18265405"/>
              <a:gd name="connsiteY5" fmla="*/ 9713578 h 9713578"/>
              <a:gd name="connsiteX6" fmla="*/ 0 w 18265405"/>
              <a:gd name="connsiteY6" fmla="*/ 2489391 h 9713578"/>
              <a:gd name="connsiteX7" fmla="*/ 0 w 18265405"/>
              <a:gd name="connsiteY7" fmla="*/ 0 h 9713578"/>
              <a:gd name="connsiteX0" fmla="*/ 0 w 18265405"/>
              <a:gd name="connsiteY0" fmla="*/ 0 h 9713578"/>
              <a:gd name="connsiteX1" fmla="*/ 11004331 w 18265405"/>
              <a:gd name="connsiteY1" fmla="*/ 2043 h 9713578"/>
              <a:gd name="connsiteX2" fmla="*/ 18256468 w 18265405"/>
              <a:gd name="connsiteY2" fmla="*/ 7252748 h 9713578"/>
              <a:gd name="connsiteX3" fmla="*/ 18265405 w 18265405"/>
              <a:gd name="connsiteY3" fmla="*/ 9713578 h 9713578"/>
              <a:gd name="connsiteX4" fmla="*/ 7184571 w 18265405"/>
              <a:gd name="connsiteY4" fmla="*/ 9700088 h 9713578"/>
              <a:gd name="connsiteX5" fmla="*/ 0 w 18265405"/>
              <a:gd name="connsiteY5" fmla="*/ 2489391 h 9713578"/>
              <a:gd name="connsiteX6" fmla="*/ 0 w 18265405"/>
              <a:gd name="connsiteY6" fmla="*/ 0 h 9713578"/>
              <a:gd name="connsiteX0" fmla="*/ 0 w 18265404"/>
              <a:gd name="connsiteY0" fmla="*/ 0 h 9700088"/>
              <a:gd name="connsiteX1" fmla="*/ 11004331 w 18265404"/>
              <a:gd name="connsiteY1" fmla="*/ 2043 h 9700088"/>
              <a:gd name="connsiteX2" fmla="*/ 18256468 w 18265404"/>
              <a:gd name="connsiteY2" fmla="*/ 7252748 h 9700088"/>
              <a:gd name="connsiteX3" fmla="*/ 18265404 w 18265404"/>
              <a:gd name="connsiteY3" fmla="*/ 9696325 h 9700088"/>
              <a:gd name="connsiteX4" fmla="*/ 7184571 w 18265404"/>
              <a:gd name="connsiteY4" fmla="*/ 9700088 h 9700088"/>
              <a:gd name="connsiteX5" fmla="*/ 0 w 18265404"/>
              <a:gd name="connsiteY5" fmla="*/ 2489391 h 9700088"/>
              <a:gd name="connsiteX6" fmla="*/ 0 w 18265404"/>
              <a:gd name="connsiteY6" fmla="*/ 0 h 9700088"/>
              <a:gd name="connsiteX0" fmla="*/ 0 w 18265404"/>
              <a:gd name="connsiteY0" fmla="*/ 0 h 9700088"/>
              <a:gd name="connsiteX1" fmla="*/ 11004331 w 18265404"/>
              <a:gd name="connsiteY1" fmla="*/ 2043 h 9700088"/>
              <a:gd name="connsiteX2" fmla="*/ 18256468 w 18265404"/>
              <a:gd name="connsiteY2" fmla="*/ 7252748 h 9700088"/>
              <a:gd name="connsiteX3" fmla="*/ 18265404 w 18265404"/>
              <a:gd name="connsiteY3" fmla="*/ 9696325 h 9700088"/>
              <a:gd name="connsiteX4" fmla="*/ 7184571 w 18265404"/>
              <a:gd name="connsiteY4" fmla="*/ 9700088 h 9700088"/>
              <a:gd name="connsiteX5" fmla="*/ 0 w 18265404"/>
              <a:gd name="connsiteY5" fmla="*/ 2489391 h 9700088"/>
              <a:gd name="connsiteX6" fmla="*/ 0 w 18265404"/>
              <a:gd name="connsiteY6" fmla="*/ 0 h 970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65404" h="9700088">
                <a:moveTo>
                  <a:pt x="0" y="0"/>
                </a:moveTo>
                <a:lnTo>
                  <a:pt x="11004331" y="2043"/>
                </a:lnTo>
                <a:lnTo>
                  <a:pt x="18256468" y="7252748"/>
                </a:lnTo>
                <a:cubicBezTo>
                  <a:pt x="18259447" y="8114588"/>
                  <a:pt x="18262425" y="8834485"/>
                  <a:pt x="18265404" y="9696325"/>
                </a:cubicBezTo>
                <a:lnTo>
                  <a:pt x="7184571" y="9700088"/>
                </a:lnTo>
                <a:lnTo>
                  <a:pt x="0" y="2489391"/>
                </a:lnTo>
                <a:lnTo>
                  <a:pt x="0" y="0"/>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Tree>
    <p:extLst>
      <p:ext uri="{BB962C8B-B14F-4D97-AF65-F5344CB8AC3E}">
        <p14:creationId xmlns:p14="http://schemas.microsoft.com/office/powerpoint/2010/main" val="3675457339"/>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Image Placeholder 7">
    <p:spTree>
      <p:nvGrpSpPr>
        <p:cNvPr id="1" name=""/>
        <p:cNvGrpSpPr/>
        <p:nvPr/>
      </p:nvGrpSpPr>
      <p:grpSpPr>
        <a:xfrm>
          <a:off x="0" y="0"/>
          <a:ext cx="0" cy="0"/>
          <a:chOff x="0" y="0"/>
          <a:chExt cx="0" cy="0"/>
        </a:xfrm>
      </p:grpSpPr>
      <p:sp>
        <p:nvSpPr>
          <p:cNvPr id="20" name="Espace réservé pour une image  19"/>
          <p:cNvSpPr>
            <a:spLocks noGrp="1"/>
          </p:cNvSpPr>
          <p:nvPr>
            <p:ph type="pic" sz="quarter" idx="10"/>
          </p:nvPr>
        </p:nvSpPr>
        <p:spPr>
          <a:xfrm>
            <a:off x="0" y="0"/>
            <a:ext cx="12192000" cy="3429000"/>
          </a:xfrm>
          <a:custGeom>
            <a:avLst/>
            <a:gdLst>
              <a:gd name="connsiteX0" fmla="*/ 0 w 18288000"/>
              <a:gd name="connsiteY0" fmla="*/ 0 h 5143500"/>
              <a:gd name="connsiteX1" fmla="*/ 18288000 w 18288000"/>
              <a:gd name="connsiteY1" fmla="*/ 0 h 5143500"/>
              <a:gd name="connsiteX2" fmla="*/ 18288000 w 18288000"/>
              <a:gd name="connsiteY2" fmla="*/ 5050955 h 5143500"/>
              <a:gd name="connsiteX3" fmla="*/ 15279437 w 18288000"/>
              <a:gd name="connsiteY3" fmla="*/ 4186463 h 5143500"/>
              <a:gd name="connsiteX4" fmla="*/ 15280998 w 18288000"/>
              <a:gd name="connsiteY4" fmla="*/ 4185889 h 5143500"/>
              <a:gd name="connsiteX5" fmla="*/ 10535570 w 18288000"/>
              <a:gd name="connsiteY5" fmla="*/ 2823340 h 5143500"/>
              <a:gd name="connsiteX6" fmla="*/ 10535569 w 18288000"/>
              <a:gd name="connsiteY6" fmla="*/ 2823340 h 5143500"/>
              <a:gd name="connsiteX7" fmla="*/ 10535570 w 18288000"/>
              <a:gd name="connsiteY7" fmla="*/ 2823341 h 5143500"/>
              <a:gd name="connsiteX8" fmla="*/ 8718259 w 18288000"/>
              <a:gd name="connsiteY8" fmla="*/ 5143500 h 5143500"/>
              <a:gd name="connsiteX9" fmla="*/ 8344623 w 18288000"/>
              <a:gd name="connsiteY9" fmla="*/ 5143500 h 5143500"/>
              <a:gd name="connsiteX10" fmla="*/ 1 w 18288000"/>
              <a:gd name="connsiteY10" fmla="*/ 4141668 h 5143500"/>
              <a:gd name="connsiteX11" fmla="*/ 2343979 w 18288000"/>
              <a:gd name="connsiteY11" fmla="*/ 5143500 h 5143500"/>
              <a:gd name="connsiteX12" fmla="*/ 0 w 18288000"/>
              <a:gd name="connsiteY12" fmla="*/ 5143500 h 5143500"/>
              <a:gd name="connsiteX0" fmla="*/ 0 w 18288000"/>
              <a:gd name="connsiteY0" fmla="*/ 0 h 5143500"/>
              <a:gd name="connsiteX1" fmla="*/ 18288000 w 18288000"/>
              <a:gd name="connsiteY1" fmla="*/ 0 h 5143500"/>
              <a:gd name="connsiteX2" fmla="*/ 18288000 w 18288000"/>
              <a:gd name="connsiteY2" fmla="*/ 5050955 h 5143500"/>
              <a:gd name="connsiteX3" fmla="*/ 15279437 w 18288000"/>
              <a:gd name="connsiteY3" fmla="*/ 4186463 h 5143500"/>
              <a:gd name="connsiteX4" fmla="*/ 15280998 w 18288000"/>
              <a:gd name="connsiteY4" fmla="*/ 4185889 h 5143500"/>
              <a:gd name="connsiteX5" fmla="*/ 10535570 w 18288000"/>
              <a:gd name="connsiteY5" fmla="*/ 2823340 h 5143500"/>
              <a:gd name="connsiteX6" fmla="*/ 10535569 w 18288000"/>
              <a:gd name="connsiteY6" fmla="*/ 2823340 h 5143500"/>
              <a:gd name="connsiteX7" fmla="*/ 10535570 w 18288000"/>
              <a:gd name="connsiteY7" fmla="*/ 2823341 h 5143500"/>
              <a:gd name="connsiteX8" fmla="*/ 8718259 w 18288000"/>
              <a:gd name="connsiteY8" fmla="*/ 5143500 h 5143500"/>
              <a:gd name="connsiteX9" fmla="*/ 8344623 w 18288000"/>
              <a:gd name="connsiteY9" fmla="*/ 5143500 h 5143500"/>
              <a:gd name="connsiteX10" fmla="*/ 1 w 18288000"/>
              <a:gd name="connsiteY10" fmla="*/ 4062155 h 5143500"/>
              <a:gd name="connsiteX11" fmla="*/ 2343979 w 18288000"/>
              <a:gd name="connsiteY11" fmla="*/ 5143500 h 5143500"/>
              <a:gd name="connsiteX12" fmla="*/ 0 w 18288000"/>
              <a:gd name="connsiteY12" fmla="*/ 5143500 h 5143500"/>
              <a:gd name="connsiteX13" fmla="*/ 0 w 18288000"/>
              <a:gd name="connsiteY13" fmla="*/ 0 h 5143500"/>
              <a:gd name="connsiteX0" fmla="*/ 0 w 18288000"/>
              <a:gd name="connsiteY0" fmla="*/ 0 h 5143500"/>
              <a:gd name="connsiteX1" fmla="*/ 18288000 w 18288000"/>
              <a:gd name="connsiteY1" fmla="*/ 0 h 5143500"/>
              <a:gd name="connsiteX2" fmla="*/ 18288000 w 18288000"/>
              <a:gd name="connsiteY2" fmla="*/ 5050955 h 5143500"/>
              <a:gd name="connsiteX3" fmla="*/ 15279437 w 18288000"/>
              <a:gd name="connsiteY3" fmla="*/ 4186463 h 5143500"/>
              <a:gd name="connsiteX4" fmla="*/ 15280998 w 18288000"/>
              <a:gd name="connsiteY4" fmla="*/ 4185889 h 5143500"/>
              <a:gd name="connsiteX5" fmla="*/ 10535570 w 18288000"/>
              <a:gd name="connsiteY5" fmla="*/ 2823340 h 5143500"/>
              <a:gd name="connsiteX6" fmla="*/ 10535569 w 18288000"/>
              <a:gd name="connsiteY6" fmla="*/ 2823340 h 5143500"/>
              <a:gd name="connsiteX7" fmla="*/ 10535570 w 18288000"/>
              <a:gd name="connsiteY7" fmla="*/ 2823341 h 5143500"/>
              <a:gd name="connsiteX8" fmla="*/ 8718259 w 18288000"/>
              <a:gd name="connsiteY8" fmla="*/ 5143500 h 5143500"/>
              <a:gd name="connsiteX9" fmla="*/ 8344623 w 18288000"/>
              <a:gd name="connsiteY9" fmla="*/ 5143500 h 5143500"/>
              <a:gd name="connsiteX10" fmla="*/ 1 w 18288000"/>
              <a:gd name="connsiteY10" fmla="*/ 4062155 h 5143500"/>
              <a:gd name="connsiteX11" fmla="*/ 2483126 w 18288000"/>
              <a:gd name="connsiteY11" fmla="*/ 5083865 h 5143500"/>
              <a:gd name="connsiteX12" fmla="*/ 0 w 18288000"/>
              <a:gd name="connsiteY12" fmla="*/ 5143500 h 5143500"/>
              <a:gd name="connsiteX13" fmla="*/ 0 w 18288000"/>
              <a:gd name="connsiteY13" fmla="*/ 0 h 5143500"/>
              <a:gd name="connsiteX0" fmla="*/ 0 w 18288000"/>
              <a:gd name="connsiteY0" fmla="*/ 0 h 5143500"/>
              <a:gd name="connsiteX1" fmla="*/ 18288000 w 18288000"/>
              <a:gd name="connsiteY1" fmla="*/ 0 h 5143500"/>
              <a:gd name="connsiteX2" fmla="*/ 18288000 w 18288000"/>
              <a:gd name="connsiteY2" fmla="*/ 5050955 h 5143500"/>
              <a:gd name="connsiteX3" fmla="*/ 15279437 w 18288000"/>
              <a:gd name="connsiteY3" fmla="*/ 4186463 h 5143500"/>
              <a:gd name="connsiteX4" fmla="*/ 15280998 w 18288000"/>
              <a:gd name="connsiteY4" fmla="*/ 4185889 h 5143500"/>
              <a:gd name="connsiteX5" fmla="*/ 10535570 w 18288000"/>
              <a:gd name="connsiteY5" fmla="*/ 2823340 h 5143500"/>
              <a:gd name="connsiteX6" fmla="*/ 10535569 w 18288000"/>
              <a:gd name="connsiteY6" fmla="*/ 2823340 h 5143500"/>
              <a:gd name="connsiteX7" fmla="*/ 10535570 w 18288000"/>
              <a:gd name="connsiteY7" fmla="*/ 2823341 h 5143500"/>
              <a:gd name="connsiteX8" fmla="*/ 8718259 w 18288000"/>
              <a:gd name="connsiteY8" fmla="*/ 5143500 h 5143500"/>
              <a:gd name="connsiteX9" fmla="*/ 8344623 w 18288000"/>
              <a:gd name="connsiteY9" fmla="*/ 5143500 h 5143500"/>
              <a:gd name="connsiteX10" fmla="*/ 53790 w 18288000"/>
              <a:gd name="connsiteY10" fmla="*/ 4083670 h 5143500"/>
              <a:gd name="connsiteX11" fmla="*/ 2483126 w 18288000"/>
              <a:gd name="connsiteY11" fmla="*/ 5083865 h 5143500"/>
              <a:gd name="connsiteX12" fmla="*/ 0 w 18288000"/>
              <a:gd name="connsiteY12" fmla="*/ 5143500 h 5143500"/>
              <a:gd name="connsiteX13" fmla="*/ 0 w 18288000"/>
              <a:gd name="connsiteY13"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88000" h="5143500">
                <a:moveTo>
                  <a:pt x="0" y="0"/>
                </a:moveTo>
                <a:lnTo>
                  <a:pt x="18288000" y="0"/>
                </a:lnTo>
                <a:lnTo>
                  <a:pt x="18288000" y="5050955"/>
                </a:lnTo>
                <a:lnTo>
                  <a:pt x="15279437" y="4186463"/>
                </a:lnTo>
                <a:lnTo>
                  <a:pt x="15280998" y="4185889"/>
                </a:lnTo>
                <a:lnTo>
                  <a:pt x="10535570" y="2823340"/>
                </a:lnTo>
                <a:lnTo>
                  <a:pt x="10535569" y="2823340"/>
                </a:lnTo>
                <a:lnTo>
                  <a:pt x="10535570" y="2823341"/>
                </a:lnTo>
                <a:lnTo>
                  <a:pt x="8718259" y="5143500"/>
                </a:lnTo>
                <a:lnTo>
                  <a:pt x="8344623" y="5143500"/>
                </a:lnTo>
                <a:lnTo>
                  <a:pt x="53790" y="4083670"/>
                </a:lnTo>
                <a:lnTo>
                  <a:pt x="2483126" y="5083865"/>
                </a:lnTo>
                <a:lnTo>
                  <a:pt x="0" y="5143500"/>
                </a:lnTo>
                <a:lnTo>
                  <a:pt x="0" y="0"/>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Tree>
    <p:extLst>
      <p:ext uri="{BB962C8B-B14F-4D97-AF65-F5344CB8AC3E}">
        <p14:creationId xmlns:p14="http://schemas.microsoft.com/office/powerpoint/2010/main" val="736416878"/>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Image Placeholder 8">
    <p:spTree>
      <p:nvGrpSpPr>
        <p:cNvPr id="1" name=""/>
        <p:cNvGrpSpPr/>
        <p:nvPr/>
      </p:nvGrpSpPr>
      <p:grpSpPr>
        <a:xfrm>
          <a:off x="0" y="0"/>
          <a:ext cx="0" cy="0"/>
          <a:chOff x="0" y="0"/>
          <a:chExt cx="0" cy="0"/>
        </a:xfrm>
      </p:grpSpPr>
      <p:sp>
        <p:nvSpPr>
          <p:cNvPr id="51" name="Espace réservé pour une image  50"/>
          <p:cNvSpPr>
            <a:spLocks noGrp="1"/>
          </p:cNvSpPr>
          <p:nvPr>
            <p:ph type="pic" sz="quarter" idx="10"/>
          </p:nvPr>
        </p:nvSpPr>
        <p:spPr>
          <a:xfrm>
            <a:off x="0" y="0"/>
            <a:ext cx="12192000" cy="6453717"/>
          </a:xfrm>
          <a:custGeom>
            <a:avLst/>
            <a:gdLst>
              <a:gd name="connsiteX0" fmla="*/ 6008738 w 18288000"/>
              <a:gd name="connsiteY0" fmla="*/ 7297046 h 9680575"/>
              <a:gd name="connsiteX1" fmla="*/ 8888442 w 18288000"/>
              <a:gd name="connsiteY1" fmla="*/ 8961291 h 9680575"/>
              <a:gd name="connsiteX2" fmla="*/ 8888442 w 18288000"/>
              <a:gd name="connsiteY2" fmla="*/ 9680004 h 9680575"/>
              <a:gd name="connsiteX3" fmla="*/ 9324762 w 18288000"/>
              <a:gd name="connsiteY3" fmla="*/ 9680004 h 9680575"/>
              <a:gd name="connsiteX4" fmla="*/ 9324762 w 18288000"/>
              <a:gd name="connsiteY4" fmla="*/ 8961291 h 9680575"/>
              <a:gd name="connsiteX5" fmla="*/ 12198234 w 18288000"/>
              <a:gd name="connsiteY5" fmla="*/ 7297046 h 9680575"/>
              <a:gd name="connsiteX6" fmla="*/ 15081056 w 18288000"/>
              <a:gd name="connsiteY6" fmla="*/ 8961291 h 9680575"/>
              <a:gd name="connsiteX7" fmla="*/ 15081056 w 18288000"/>
              <a:gd name="connsiteY7" fmla="*/ 9680004 h 9680575"/>
              <a:gd name="connsiteX8" fmla="*/ 18288000 w 18288000"/>
              <a:gd name="connsiteY8" fmla="*/ 9680004 h 9680575"/>
              <a:gd name="connsiteX9" fmla="*/ 18288000 w 18288000"/>
              <a:gd name="connsiteY9" fmla="*/ 9680575 h 9680575"/>
              <a:gd name="connsiteX10" fmla="*/ 0 w 18288000"/>
              <a:gd name="connsiteY10" fmla="*/ 9680575 h 9680575"/>
              <a:gd name="connsiteX11" fmla="*/ 0 w 18288000"/>
              <a:gd name="connsiteY11" fmla="*/ 9680004 h 9680575"/>
              <a:gd name="connsiteX12" fmla="*/ 3125915 w 18288000"/>
              <a:gd name="connsiteY12" fmla="*/ 9680004 h 9680575"/>
              <a:gd name="connsiteX13" fmla="*/ 3125915 w 18288000"/>
              <a:gd name="connsiteY13" fmla="*/ 8961291 h 9680575"/>
              <a:gd name="connsiteX14" fmla="*/ 15405179 w 18288000"/>
              <a:gd name="connsiteY14" fmla="*/ 1839942 h 9680575"/>
              <a:gd name="connsiteX15" fmla="*/ 18288000 w 18288000"/>
              <a:gd name="connsiteY15" fmla="*/ 3497954 h 9680575"/>
              <a:gd name="connsiteX16" fmla="*/ 18288000 w 18288000"/>
              <a:gd name="connsiteY16" fmla="*/ 6823328 h 9680575"/>
              <a:gd name="connsiteX17" fmla="*/ 15405179 w 18288000"/>
              <a:gd name="connsiteY17" fmla="*/ 8490689 h 9680575"/>
              <a:gd name="connsiteX18" fmla="*/ 12522357 w 18288000"/>
              <a:gd name="connsiteY18" fmla="*/ 6823328 h 9680575"/>
              <a:gd name="connsiteX19" fmla="*/ 12522357 w 18288000"/>
              <a:gd name="connsiteY19" fmla="*/ 3497954 h 9680575"/>
              <a:gd name="connsiteX20" fmla="*/ 2876590 w 18288000"/>
              <a:gd name="connsiteY20" fmla="*/ 1839942 h 9680575"/>
              <a:gd name="connsiteX21" fmla="*/ 5756295 w 18288000"/>
              <a:gd name="connsiteY21" fmla="*/ 3497954 h 9680575"/>
              <a:gd name="connsiteX22" fmla="*/ 5756295 w 18288000"/>
              <a:gd name="connsiteY22" fmla="*/ 6823328 h 9680575"/>
              <a:gd name="connsiteX23" fmla="*/ 2876590 w 18288000"/>
              <a:gd name="connsiteY23" fmla="*/ 8490689 h 9680575"/>
              <a:gd name="connsiteX24" fmla="*/ 1 w 18288000"/>
              <a:gd name="connsiteY24" fmla="*/ 6823328 h 9680575"/>
              <a:gd name="connsiteX25" fmla="*/ 1 w 18288000"/>
              <a:gd name="connsiteY25" fmla="*/ 3497954 h 9680575"/>
              <a:gd name="connsiteX26" fmla="*/ 9140884 w 18288000"/>
              <a:gd name="connsiteY26" fmla="*/ 1805660 h 9680575"/>
              <a:gd name="connsiteX27" fmla="*/ 12023706 w 18288000"/>
              <a:gd name="connsiteY27" fmla="*/ 3463672 h 9680575"/>
              <a:gd name="connsiteX28" fmla="*/ 12023706 w 18288000"/>
              <a:gd name="connsiteY28" fmla="*/ 6785931 h 9680575"/>
              <a:gd name="connsiteX29" fmla="*/ 9140884 w 18288000"/>
              <a:gd name="connsiteY29" fmla="*/ 8453291 h 9680575"/>
              <a:gd name="connsiteX30" fmla="*/ 6258062 w 18288000"/>
              <a:gd name="connsiteY30" fmla="*/ 6785931 h 9680575"/>
              <a:gd name="connsiteX31" fmla="*/ 6258062 w 18288000"/>
              <a:gd name="connsiteY31" fmla="*/ 3463672 h 9680575"/>
              <a:gd name="connsiteX32" fmla="*/ 9324762 w 18288000"/>
              <a:gd name="connsiteY32" fmla="*/ 0 h 9680575"/>
              <a:gd name="connsiteX33" fmla="*/ 15081056 w 18288000"/>
              <a:gd name="connsiteY33" fmla="*/ 0 h 9680575"/>
              <a:gd name="connsiteX34" fmla="*/ 15081056 w 18288000"/>
              <a:gd name="connsiteY34" fmla="*/ 1331942 h 9680575"/>
              <a:gd name="connsiteX35" fmla="*/ 12198234 w 18288000"/>
              <a:gd name="connsiteY35" fmla="*/ 2989954 h 9680575"/>
              <a:gd name="connsiteX36" fmla="*/ 9324762 w 18288000"/>
              <a:gd name="connsiteY36" fmla="*/ 1331942 h 9680575"/>
              <a:gd name="connsiteX37" fmla="*/ 3125915 w 18288000"/>
              <a:gd name="connsiteY37" fmla="*/ 0 h 9680575"/>
              <a:gd name="connsiteX38" fmla="*/ 8888442 w 18288000"/>
              <a:gd name="connsiteY38" fmla="*/ 0 h 9680575"/>
              <a:gd name="connsiteX39" fmla="*/ 8888442 w 18288000"/>
              <a:gd name="connsiteY39" fmla="*/ 1331942 h 9680575"/>
              <a:gd name="connsiteX40" fmla="*/ 6008738 w 18288000"/>
              <a:gd name="connsiteY40" fmla="*/ 2989954 h 9680575"/>
              <a:gd name="connsiteX41" fmla="*/ 3125915 w 18288000"/>
              <a:gd name="connsiteY41" fmla="*/ 1331942 h 968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8288000" h="9680575">
                <a:moveTo>
                  <a:pt x="6008738" y="7297046"/>
                </a:moveTo>
                <a:lnTo>
                  <a:pt x="8888442" y="8961291"/>
                </a:lnTo>
                <a:lnTo>
                  <a:pt x="8888442" y="9680004"/>
                </a:lnTo>
                <a:lnTo>
                  <a:pt x="9324762" y="9680004"/>
                </a:lnTo>
                <a:lnTo>
                  <a:pt x="9324762" y="8961291"/>
                </a:lnTo>
                <a:lnTo>
                  <a:pt x="12198234" y="7297046"/>
                </a:lnTo>
                <a:lnTo>
                  <a:pt x="15081056" y="8961291"/>
                </a:lnTo>
                <a:lnTo>
                  <a:pt x="15081056" y="9680004"/>
                </a:lnTo>
                <a:lnTo>
                  <a:pt x="18288000" y="9680004"/>
                </a:lnTo>
                <a:lnTo>
                  <a:pt x="18288000" y="9680575"/>
                </a:lnTo>
                <a:lnTo>
                  <a:pt x="0" y="9680575"/>
                </a:lnTo>
                <a:lnTo>
                  <a:pt x="0" y="9680004"/>
                </a:lnTo>
                <a:lnTo>
                  <a:pt x="3125915" y="9680004"/>
                </a:lnTo>
                <a:lnTo>
                  <a:pt x="3125915" y="8961291"/>
                </a:lnTo>
                <a:close/>
                <a:moveTo>
                  <a:pt x="15405179" y="1839942"/>
                </a:moveTo>
                <a:lnTo>
                  <a:pt x="18288000" y="3497954"/>
                </a:lnTo>
                <a:lnTo>
                  <a:pt x="18288000" y="6823328"/>
                </a:lnTo>
                <a:lnTo>
                  <a:pt x="15405179" y="8490689"/>
                </a:lnTo>
                <a:lnTo>
                  <a:pt x="12522357" y="6823328"/>
                </a:lnTo>
                <a:lnTo>
                  <a:pt x="12522357" y="3497954"/>
                </a:lnTo>
                <a:close/>
                <a:moveTo>
                  <a:pt x="2876590" y="1839942"/>
                </a:moveTo>
                <a:lnTo>
                  <a:pt x="5756295" y="3497954"/>
                </a:lnTo>
                <a:lnTo>
                  <a:pt x="5756295" y="6823328"/>
                </a:lnTo>
                <a:lnTo>
                  <a:pt x="2876590" y="8490689"/>
                </a:lnTo>
                <a:lnTo>
                  <a:pt x="1" y="6823328"/>
                </a:lnTo>
                <a:lnTo>
                  <a:pt x="1" y="3497954"/>
                </a:lnTo>
                <a:close/>
                <a:moveTo>
                  <a:pt x="9140884" y="1805660"/>
                </a:moveTo>
                <a:lnTo>
                  <a:pt x="12023706" y="3463672"/>
                </a:lnTo>
                <a:lnTo>
                  <a:pt x="12023706" y="6785931"/>
                </a:lnTo>
                <a:lnTo>
                  <a:pt x="9140884" y="8453291"/>
                </a:lnTo>
                <a:lnTo>
                  <a:pt x="6258062" y="6785931"/>
                </a:lnTo>
                <a:lnTo>
                  <a:pt x="6258062" y="3463672"/>
                </a:lnTo>
                <a:close/>
                <a:moveTo>
                  <a:pt x="9324762" y="0"/>
                </a:moveTo>
                <a:lnTo>
                  <a:pt x="15081056" y="0"/>
                </a:lnTo>
                <a:lnTo>
                  <a:pt x="15081056" y="1331942"/>
                </a:lnTo>
                <a:lnTo>
                  <a:pt x="12198234" y="2989954"/>
                </a:lnTo>
                <a:lnTo>
                  <a:pt x="9324762" y="1331942"/>
                </a:lnTo>
                <a:close/>
                <a:moveTo>
                  <a:pt x="3125915" y="0"/>
                </a:moveTo>
                <a:lnTo>
                  <a:pt x="8888442" y="0"/>
                </a:lnTo>
                <a:lnTo>
                  <a:pt x="8888442" y="1331942"/>
                </a:lnTo>
                <a:lnTo>
                  <a:pt x="6008738" y="2989954"/>
                </a:lnTo>
                <a:lnTo>
                  <a:pt x="3125915" y="1331942"/>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Tree>
    <p:extLst>
      <p:ext uri="{BB962C8B-B14F-4D97-AF65-F5344CB8AC3E}">
        <p14:creationId xmlns:p14="http://schemas.microsoft.com/office/powerpoint/2010/main" val="2565749584"/>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Image Placeholder 9">
    <p:spTree>
      <p:nvGrpSpPr>
        <p:cNvPr id="1" name=""/>
        <p:cNvGrpSpPr/>
        <p:nvPr/>
      </p:nvGrpSpPr>
      <p:grpSpPr>
        <a:xfrm>
          <a:off x="0" y="0"/>
          <a:ext cx="0" cy="0"/>
          <a:chOff x="0" y="0"/>
          <a:chExt cx="0" cy="0"/>
        </a:xfrm>
      </p:grpSpPr>
      <p:sp>
        <p:nvSpPr>
          <p:cNvPr id="8" name="Espace réservé pour une image  7"/>
          <p:cNvSpPr>
            <a:spLocks noGrp="1"/>
          </p:cNvSpPr>
          <p:nvPr>
            <p:ph type="pic" sz="quarter" idx="10"/>
          </p:nvPr>
        </p:nvSpPr>
        <p:spPr>
          <a:xfrm>
            <a:off x="0" y="1"/>
            <a:ext cx="12192000" cy="4341283"/>
          </a:xfrm>
          <a:custGeom>
            <a:avLst/>
            <a:gdLst>
              <a:gd name="connsiteX0" fmla="*/ 0 w 18288000"/>
              <a:gd name="connsiteY0" fmla="*/ 0 h 6511925"/>
              <a:gd name="connsiteX1" fmla="*/ 18288000 w 18288000"/>
              <a:gd name="connsiteY1" fmla="*/ 0 h 6511925"/>
              <a:gd name="connsiteX2" fmla="*/ 18288000 w 18288000"/>
              <a:gd name="connsiteY2" fmla="*/ 33642 h 6511925"/>
              <a:gd name="connsiteX3" fmla="*/ 13353843 w 18288000"/>
              <a:gd name="connsiteY3" fmla="*/ 6432906 h 6511925"/>
              <a:gd name="connsiteX4" fmla="*/ 761 w 18288000"/>
              <a:gd name="connsiteY4" fmla="*/ 5143500 h 6511925"/>
              <a:gd name="connsiteX5" fmla="*/ 761 w 18288000"/>
              <a:gd name="connsiteY5" fmla="*/ 6511925 h 6511925"/>
              <a:gd name="connsiteX6" fmla="*/ 0 w 18288000"/>
              <a:gd name="connsiteY6" fmla="*/ 6511925 h 651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0" h="6511925">
                <a:moveTo>
                  <a:pt x="0" y="0"/>
                </a:moveTo>
                <a:lnTo>
                  <a:pt x="18288000" y="0"/>
                </a:lnTo>
                <a:lnTo>
                  <a:pt x="18288000" y="33642"/>
                </a:lnTo>
                <a:lnTo>
                  <a:pt x="13353843" y="6432906"/>
                </a:lnTo>
                <a:lnTo>
                  <a:pt x="761" y="5143500"/>
                </a:lnTo>
                <a:lnTo>
                  <a:pt x="761" y="6511925"/>
                </a:lnTo>
                <a:lnTo>
                  <a:pt x="0" y="6511925"/>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Tree>
    <p:extLst>
      <p:ext uri="{BB962C8B-B14F-4D97-AF65-F5344CB8AC3E}">
        <p14:creationId xmlns:p14="http://schemas.microsoft.com/office/powerpoint/2010/main" val="2956622489"/>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Image Placeholder 10">
    <p:spTree>
      <p:nvGrpSpPr>
        <p:cNvPr id="1" name=""/>
        <p:cNvGrpSpPr/>
        <p:nvPr/>
      </p:nvGrpSpPr>
      <p:grpSpPr>
        <a:xfrm>
          <a:off x="0" y="0"/>
          <a:ext cx="0" cy="0"/>
          <a:chOff x="0" y="0"/>
          <a:chExt cx="0" cy="0"/>
        </a:xfrm>
      </p:grpSpPr>
      <p:sp>
        <p:nvSpPr>
          <p:cNvPr id="7" name="Espace réservé pour une image  6"/>
          <p:cNvSpPr>
            <a:spLocks noGrp="1"/>
          </p:cNvSpPr>
          <p:nvPr>
            <p:ph type="pic" sz="quarter" idx="10"/>
          </p:nvPr>
        </p:nvSpPr>
        <p:spPr>
          <a:xfrm>
            <a:off x="0" y="1"/>
            <a:ext cx="12192000" cy="4442296"/>
          </a:xfrm>
          <a:custGeom>
            <a:avLst/>
            <a:gdLst>
              <a:gd name="connsiteX0" fmla="*/ 0 w 18288000"/>
              <a:gd name="connsiteY0" fmla="*/ 0 h 6663444"/>
              <a:gd name="connsiteX1" fmla="*/ 18288000 w 18288000"/>
              <a:gd name="connsiteY1" fmla="*/ 0 h 6663444"/>
              <a:gd name="connsiteX2" fmla="*/ 18288000 w 18288000"/>
              <a:gd name="connsiteY2" fmla="*/ 2232947 h 6663444"/>
              <a:gd name="connsiteX3" fmla="*/ 12156517 w 18288000"/>
              <a:gd name="connsiteY3" fmla="*/ 4433083 h 6663444"/>
              <a:gd name="connsiteX4" fmla="*/ 0 w 18288000"/>
              <a:gd name="connsiteY4" fmla="*/ 5248145 h 6663444"/>
              <a:gd name="connsiteX5" fmla="*/ 0 w 18288000"/>
              <a:gd name="connsiteY5" fmla="*/ 4881119 h 6663444"/>
              <a:gd name="connsiteX6" fmla="*/ 0 w 18288000"/>
              <a:gd name="connsiteY6" fmla="*/ 4525561 h 6663444"/>
              <a:gd name="connsiteX7" fmla="*/ 0 w 18288000"/>
              <a:gd name="connsiteY7" fmla="*/ 4181290 h 6663444"/>
              <a:gd name="connsiteX8" fmla="*/ 0 w 18288000"/>
              <a:gd name="connsiteY8" fmla="*/ 3848124 h 6663444"/>
              <a:gd name="connsiteX9" fmla="*/ 0 w 18288000"/>
              <a:gd name="connsiteY9" fmla="*/ 3525880 h 6663444"/>
              <a:gd name="connsiteX10" fmla="*/ 0 w 18288000"/>
              <a:gd name="connsiteY10" fmla="*/ 3214376 h 6663444"/>
              <a:gd name="connsiteX11" fmla="*/ 0 w 18288000"/>
              <a:gd name="connsiteY11" fmla="*/ 2913431 h 6663444"/>
              <a:gd name="connsiteX12" fmla="*/ 0 w 18288000"/>
              <a:gd name="connsiteY12" fmla="*/ 2622863 h 6663444"/>
              <a:gd name="connsiteX13" fmla="*/ 0 w 18288000"/>
              <a:gd name="connsiteY13" fmla="*/ 2342488 h 6663444"/>
              <a:gd name="connsiteX14" fmla="*/ 0 w 18288000"/>
              <a:gd name="connsiteY14" fmla="*/ 2072126 h 6663444"/>
              <a:gd name="connsiteX15" fmla="*/ 0 w 18288000"/>
              <a:gd name="connsiteY15" fmla="*/ 1811594 h 6663444"/>
              <a:gd name="connsiteX16" fmla="*/ 0 w 18288000"/>
              <a:gd name="connsiteY16" fmla="*/ 1560711 h 6663444"/>
              <a:gd name="connsiteX17" fmla="*/ 0 w 18288000"/>
              <a:gd name="connsiteY17" fmla="*/ 1319293 h 6663444"/>
              <a:gd name="connsiteX18" fmla="*/ 0 w 18288000"/>
              <a:gd name="connsiteY18" fmla="*/ 1087160 h 6663444"/>
              <a:gd name="connsiteX19" fmla="*/ 0 w 18288000"/>
              <a:gd name="connsiteY19" fmla="*/ 864129 h 6663444"/>
              <a:gd name="connsiteX20" fmla="*/ 0 w 18288000"/>
              <a:gd name="connsiteY20" fmla="*/ 650017 h 6663444"/>
              <a:gd name="connsiteX21" fmla="*/ 0 w 18288000"/>
              <a:gd name="connsiteY21" fmla="*/ 444644 h 6663444"/>
              <a:gd name="connsiteX22" fmla="*/ 0 w 18288000"/>
              <a:gd name="connsiteY22" fmla="*/ 247827 h 6663444"/>
              <a:gd name="connsiteX23" fmla="*/ 0 w 18288000"/>
              <a:gd name="connsiteY23" fmla="*/ 59383 h 6663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288000" h="6663444">
                <a:moveTo>
                  <a:pt x="0" y="0"/>
                </a:moveTo>
                <a:lnTo>
                  <a:pt x="18288000" y="0"/>
                </a:lnTo>
                <a:lnTo>
                  <a:pt x="18288000" y="2232947"/>
                </a:lnTo>
                <a:cubicBezTo>
                  <a:pt x="18288000" y="2232947"/>
                  <a:pt x="16850934" y="4443737"/>
                  <a:pt x="12156517" y="4433083"/>
                </a:cubicBezTo>
                <a:cubicBezTo>
                  <a:pt x="6754213" y="4417101"/>
                  <a:pt x="6775502" y="8859990"/>
                  <a:pt x="0" y="5248145"/>
                </a:cubicBezTo>
                <a:lnTo>
                  <a:pt x="0" y="4881119"/>
                </a:lnTo>
                <a:lnTo>
                  <a:pt x="0" y="4525561"/>
                </a:lnTo>
                <a:lnTo>
                  <a:pt x="0" y="4181290"/>
                </a:lnTo>
                <a:lnTo>
                  <a:pt x="0" y="3848124"/>
                </a:lnTo>
                <a:lnTo>
                  <a:pt x="0" y="3525880"/>
                </a:lnTo>
                <a:lnTo>
                  <a:pt x="0" y="3214376"/>
                </a:lnTo>
                <a:lnTo>
                  <a:pt x="0" y="2913431"/>
                </a:lnTo>
                <a:lnTo>
                  <a:pt x="0" y="2622863"/>
                </a:lnTo>
                <a:lnTo>
                  <a:pt x="0" y="2342488"/>
                </a:lnTo>
                <a:lnTo>
                  <a:pt x="0" y="2072126"/>
                </a:lnTo>
                <a:lnTo>
                  <a:pt x="0" y="1811594"/>
                </a:lnTo>
                <a:lnTo>
                  <a:pt x="0" y="1560711"/>
                </a:lnTo>
                <a:lnTo>
                  <a:pt x="0" y="1319293"/>
                </a:lnTo>
                <a:lnTo>
                  <a:pt x="0" y="1087160"/>
                </a:lnTo>
                <a:lnTo>
                  <a:pt x="0" y="864129"/>
                </a:lnTo>
                <a:lnTo>
                  <a:pt x="0" y="650017"/>
                </a:lnTo>
                <a:lnTo>
                  <a:pt x="0" y="444644"/>
                </a:lnTo>
                <a:lnTo>
                  <a:pt x="0" y="247827"/>
                </a:lnTo>
                <a:lnTo>
                  <a:pt x="0" y="59383"/>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Tree>
    <p:extLst>
      <p:ext uri="{BB962C8B-B14F-4D97-AF65-F5344CB8AC3E}">
        <p14:creationId xmlns:p14="http://schemas.microsoft.com/office/powerpoint/2010/main" val="2903219467"/>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Image Placeholder 11">
    <p:spTree>
      <p:nvGrpSpPr>
        <p:cNvPr id="1" name=""/>
        <p:cNvGrpSpPr/>
        <p:nvPr/>
      </p:nvGrpSpPr>
      <p:grpSpPr>
        <a:xfrm>
          <a:off x="0" y="0"/>
          <a:ext cx="0" cy="0"/>
          <a:chOff x="0" y="0"/>
          <a:chExt cx="0" cy="0"/>
        </a:xfrm>
      </p:grpSpPr>
      <p:sp>
        <p:nvSpPr>
          <p:cNvPr id="8" name="Espace réservé pour une image  7"/>
          <p:cNvSpPr>
            <a:spLocks noGrp="1"/>
          </p:cNvSpPr>
          <p:nvPr>
            <p:ph type="pic" sz="quarter" idx="10"/>
          </p:nvPr>
        </p:nvSpPr>
        <p:spPr>
          <a:xfrm>
            <a:off x="0" y="0"/>
            <a:ext cx="12192000" cy="6227609"/>
          </a:xfrm>
          <a:custGeom>
            <a:avLst/>
            <a:gdLst>
              <a:gd name="connsiteX0" fmla="*/ 0 w 18288000"/>
              <a:gd name="connsiteY0" fmla="*/ 0 h 9341413"/>
              <a:gd name="connsiteX1" fmla="*/ 18288000 w 18288000"/>
              <a:gd name="connsiteY1" fmla="*/ 0 h 9341413"/>
              <a:gd name="connsiteX2" fmla="*/ 18288000 w 18288000"/>
              <a:gd name="connsiteY2" fmla="*/ 4910916 h 9341413"/>
              <a:gd name="connsiteX3" fmla="*/ 12156517 w 18288000"/>
              <a:gd name="connsiteY3" fmla="*/ 7111052 h 9341413"/>
              <a:gd name="connsiteX4" fmla="*/ 0 w 18288000"/>
              <a:gd name="connsiteY4" fmla="*/ 7926114 h 9341413"/>
              <a:gd name="connsiteX5" fmla="*/ 0 w 18288000"/>
              <a:gd name="connsiteY5" fmla="*/ 7559088 h 9341413"/>
              <a:gd name="connsiteX6" fmla="*/ 0 w 18288000"/>
              <a:gd name="connsiteY6" fmla="*/ 7203530 h 9341413"/>
              <a:gd name="connsiteX7" fmla="*/ 0 w 18288000"/>
              <a:gd name="connsiteY7" fmla="*/ 6859259 h 9341413"/>
              <a:gd name="connsiteX8" fmla="*/ 0 w 18288000"/>
              <a:gd name="connsiteY8" fmla="*/ 6526093 h 9341413"/>
              <a:gd name="connsiteX9" fmla="*/ 0 w 18288000"/>
              <a:gd name="connsiteY9" fmla="*/ 6203849 h 9341413"/>
              <a:gd name="connsiteX10" fmla="*/ 0 w 18288000"/>
              <a:gd name="connsiteY10" fmla="*/ 5892345 h 9341413"/>
              <a:gd name="connsiteX11" fmla="*/ 0 w 18288000"/>
              <a:gd name="connsiteY11" fmla="*/ 5591400 h 9341413"/>
              <a:gd name="connsiteX12" fmla="*/ 0 w 18288000"/>
              <a:gd name="connsiteY12" fmla="*/ 5300832 h 9341413"/>
              <a:gd name="connsiteX13" fmla="*/ 0 w 18288000"/>
              <a:gd name="connsiteY13" fmla="*/ 5020457 h 9341413"/>
              <a:gd name="connsiteX14" fmla="*/ 0 w 18288000"/>
              <a:gd name="connsiteY14" fmla="*/ 4750095 h 9341413"/>
              <a:gd name="connsiteX15" fmla="*/ 0 w 18288000"/>
              <a:gd name="connsiteY15" fmla="*/ 4489563 h 9341413"/>
              <a:gd name="connsiteX16" fmla="*/ 0 w 18288000"/>
              <a:gd name="connsiteY16" fmla="*/ 4238680 h 9341413"/>
              <a:gd name="connsiteX17" fmla="*/ 0 w 18288000"/>
              <a:gd name="connsiteY17" fmla="*/ 3997262 h 9341413"/>
              <a:gd name="connsiteX18" fmla="*/ 0 w 18288000"/>
              <a:gd name="connsiteY18" fmla="*/ 3765129 h 9341413"/>
              <a:gd name="connsiteX19" fmla="*/ 0 w 18288000"/>
              <a:gd name="connsiteY19" fmla="*/ 3542098 h 9341413"/>
              <a:gd name="connsiteX20" fmla="*/ 0 w 18288000"/>
              <a:gd name="connsiteY20" fmla="*/ 3327986 h 9341413"/>
              <a:gd name="connsiteX21" fmla="*/ 0 w 18288000"/>
              <a:gd name="connsiteY21" fmla="*/ 3122613 h 9341413"/>
              <a:gd name="connsiteX22" fmla="*/ 0 w 18288000"/>
              <a:gd name="connsiteY22" fmla="*/ 2925796 h 9341413"/>
              <a:gd name="connsiteX23" fmla="*/ 0 w 18288000"/>
              <a:gd name="connsiteY23" fmla="*/ 2737353 h 9341413"/>
              <a:gd name="connsiteX24" fmla="*/ 0 w 18288000"/>
              <a:gd name="connsiteY24" fmla="*/ 2557101 h 9341413"/>
              <a:gd name="connsiteX25" fmla="*/ 0 w 18288000"/>
              <a:gd name="connsiteY25" fmla="*/ 2384859 h 9341413"/>
              <a:gd name="connsiteX26" fmla="*/ 0 w 18288000"/>
              <a:gd name="connsiteY26" fmla="*/ 2220445 h 9341413"/>
              <a:gd name="connsiteX27" fmla="*/ 0 w 18288000"/>
              <a:gd name="connsiteY27" fmla="*/ 2063677 h 9341413"/>
              <a:gd name="connsiteX28" fmla="*/ 0 w 18288000"/>
              <a:gd name="connsiteY28" fmla="*/ 1914373 h 9341413"/>
              <a:gd name="connsiteX29" fmla="*/ 0 w 18288000"/>
              <a:gd name="connsiteY29" fmla="*/ 1637427 h 9341413"/>
              <a:gd name="connsiteX30" fmla="*/ 0 w 18288000"/>
              <a:gd name="connsiteY30" fmla="*/ 1388151 h 9341413"/>
              <a:gd name="connsiteX31" fmla="*/ 0 w 18288000"/>
              <a:gd name="connsiteY31" fmla="*/ 1165090 h 9341413"/>
              <a:gd name="connsiteX32" fmla="*/ 0 w 18288000"/>
              <a:gd name="connsiteY32" fmla="*/ 966786 h 9341413"/>
              <a:gd name="connsiteX33" fmla="*/ 0 w 18288000"/>
              <a:gd name="connsiteY33" fmla="*/ 791783 h 9341413"/>
              <a:gd name="connsiteX34" fmla="*/ 0 w 18288000"/>
              <a:gd name="connsiteY34" fmla="*/ 638626 h 9341413"/>
              <a:gd name="connsiteX35" fmla="*/ 0 w 18288000"/>
              <a:gd name="connsiteY35" fmla="*/ 505857 h 9341413"/>
              <a:gd name="connsiteX36" fmla="*/ 0 w 18288000"/>
              <a:gd name="connsiteY36" fmla="*/ 392020 h 9341413"/>
              <a:gd name="connsiteX37" fmla="*/ 0 w 18288000"/>
              <a:gd name="connsiteY37" fmla="*/ 295659 h 9341413"/>
              <a:gd name="connsiteX38" fmla="*/ 0 w 18288000"/>
              <a:gd name="connsiteY38" fmla="*/ 215318 h 9341413"/>
              <a:gd name="connsiteX39" fmla="*/ 0 w 18288000"/>
              <a:gd name="connsiteY39" fmla="*/ 149541 h 9341413"/>
              <a:gd name="connsiteX40" fmla="*/ 0 w 18288000"/>
              <a:gd name="connsiteY40" fmla="*/ 96870 h 9341413"/>
              <a:gd name="connsiteX41" fmla="*/ 0 w 18288000"/>
              <a:gd name="connsiteY41" fmla="*/ 55850 h 9341413"/>
              <a:gd name="connsiteX42" fmla="*/ 0 w 18288000"/>
              <a:gd name="connsiteY42" fmla="*/ 25024 h 9341413"/>
              <a:gd name="connsiteX43" fmla="*/ 0 w 18288000"/>
              <a:gd name="connsiteY43" fmla="*/ 2936 h 9341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8288000" h="9341413">
                <a:moveTo>
                  <a:pt x="0" y="0"/>
                </a:moveTo>
                <a:lnTo>
                  <a:pt x="18288000" y="0"/>
                </a:lnTo>
                <a:lnTo>
                  <a:pt x="18288000" y="4910916"/>
                </a:lnTo>
                <a:cubicBezTo>
                  <a:pt x="18288000" y="4910916"/>
                  <a:pt x="16850934" y="7121706"/>
                  <a:pt x="12156517" y="7111052"/>
                </a:cubicBezTo>
                <a:cubicBezTo>
                  <a:pt x="6754213" y="7095070"/>
                  <a:pt x="6775502" y="11537959"/>
                  <a:pt x="0" y="7926114"/>
                </a:cubicBezTo>
                <a:lnTo>
                  <a:pt x="0" y="7559088"/>
                </a:lnTo>
                <a:lnTo>
                  <a:pt x="0" y="7203530"/>
                </a:lnTo>
                <a:lnTo>
                  <a:pt x="0" y="6859259"/>
                </a:lnTo>
                <a:lnTo>
                  <a:pt x="0" y="6526093"/>
                </a:lnTo>
                <a:lnTo>
                  <a:pt x="0" y="6203849"/>
                </a:lnTo>
                <a:lnTo>
                  <a:pt x="0" y="5892345"/>
                </a:lnTo>
                <a:lnTo>
                  <a:pt x="0" y="5591400"/>
                </a:lnTo>
                <a:lnTo>
                  <a:pt x="0" y="5300832"/>
                </a:lnTo>
                <a:lnTo>
                  <a:pt x="0" y="5020457"/>
                </a:lnTo>
                <a:lnTo>
                  <a:pt x="0" y="4750095"/>
                </a:lnTo>
                <a:lnTo>
                  <a:pt x="0" y="4489563"/>
                </a:lnTo>
                <a:lnTo>
                  <a:pt x="0" y="4238680"/>
                </a:lnTo>
                <a:lnTo>
                  <a:pt x="0" y="3997262"/>
                </a:lnTo>
                <a:lnTo>
                  <a:pt x="0" y="3765129"/>
                </a:lnTo>
                <a:lnTo>
                  <a:pt x="0" y="3542098"/>
                </a:lnTo>
                <a:lnTo>
                  <a:pt x="0" y="3327986"/>
                </a:lnTo>
                <a:lnTo>
                  <a:pt x="0" y="3122613"/>
                </a:lnTo>
                <a:lnTo>
                  <a:pt x="0" y="2925796"/>
                </a:lnTo>
                <a:lnTo>
                  <a:pt x="0" y="2737353"/>
                </a:lnTo>
                <a:lnTo>
                  <a:pt x="0" y="2557101"/>
                </a:lnTo>
                <a:lnTo>
                  <a:pt x="0" y="2384859"/>
                </a:lnTo>
                <a:lnTo>
                  <a:pt x="0" y="2220445"/>
                </a:lnTo>
                <a:lnTo>
                  <a:pt x="0" y="2063677"/>
                </a:lnTo>
                <a:lnTo>
                  <a:pt x="0" y="1914373"/>
                </a:lnTo>
                <a:lnTo>
                  <a:pt x="0" y="1637427"/>
                </a:lnTo>
                <a:lnTo>
                  <a:pt x="0" y="1388151"/>
                </a:lnTo>
                <a:lnTo>
                  <a:pt x="0" y="1165090"/>
                </a:lnTo>
                <a:lnTo>
                  <a:pt x="0" y="966786"/>
                </a:lnTo>
                <a:lnTo>
                  <a:pt x="0" y="791783"/>
                </a:lnTo>
                <a:lnTo>
                  <a:pt x="0" y="638626"/>
                </a:lnTo>
                <a:lnTo>
                  <a:pt x="0" y="505857"/>
                </a:lnTo>
                <a:lnTo>
                  <a:pt x="0" y="392020"/>
                </a:lnTo>
                <a:lnTo>
                  <a:pt x="0" y="295659"/>
                </a:lnTo>
                <a:lnTo>
                  <a:pt x="0" y="215318"/>
                </a:lnTo>
                <a:lnTo>
                  <a:pt x="0" y="149541"/>
                </a:lnTo>
                <a:lnTo>
                  <a:pt x="0" y="96870"/>
                </a:lnTo>
                <a:lnTo>
                  <a:pt x="0" y="55850"/>
                </a:lnTo>
                <a:lnTo>
                  <a:pt x="0" y="25024"/>
                </a:lnTo>
                <a:lnTo>
                  <a:pt x="0" y="2936"/>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Tree>
    <p:extLst>
      <p:ext uri="{BB962C8B-B14F-4D97-AF65-F5344CB8AC3E}">
        <p14:creationId xmlns:p14="http://schemas.microsoft.com/office/powerpoint/2010/main" val="1801906222"/>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Image Placeholder 12">
    <p:spTree>
      <p:nvGrpSpPr>
        <p:cNvPr id="1" name=""/>
        <p:cNvGrpSpPr/>
        <p:nvPr/>
      </p:nvGrpSpPr>
      <p:grpSpPr>
        <a:xfrm>
          <a:off x="0" y="0"/>
          <a:ext cx="0" cy="0"/>
          <a:chOff x="0" y="0"/>
          <a:chExt cx="0" cy="0"/>
        </a:xfrm>
      </p:grpSpPr>
      <p:sp>
        <p:nvSpPr>
          <p:cNvPr id="23" name="Espace réservé pour une image  22"/>
          <p:cNvSpPr>
            <a:spLocks noGrp="1"/>
          </p:cNvSpPr>
          <p:nvPr>
            <p:ph type="pic" sz="quarter" idx="11"/>
          </p:nvPr>
        </p:nvSpPr>
        <p:spPr>
          <a:xfrm>
            <a:off x="6390217" y="0"/>
            <a:ext cx="5801783" cy="6452659"/>
          </a:xfrm>
          <a:custGeom>
            <a:avLst/>
            <a:gdLst>
              <a:gd name="connsiteX0" fmla="*/ 0 w 8423275"/>
              <a:gd name="connsiteY0" fmla="*/ 0 h 9678988"/>
              <a:gd name="connsiteX1" fmla="*/ 8423275 w 8423275"/>
              <a:gd name="connsiteY1" fmla="*/ 0 h 9678988"/>
              <a:gd name="connsiteX2" fmla="*/ 8423275 w 8423275"/>
              <a:gd name="connsiteY2" fmla="*/ 9678988 h 9678988"/>
              <a:gd name="connsiteX3" fmla="*/ 5590728 w 8423275"/>
              <a:gd name="connsiteY3" fmla="*/ 9678988 h 9678988"/>
              <a:gd name="connsiteX4" fmla="*/ 0 w 8423275"/>
              <a:gd name="connsiteY4" fmla="*/ 23275 h 9678988"/>
              <a:gd name="connsiteX0" fmla="*/ 0 w 8702675"/>
              <a:gd name="connsiteY0" fmla="*/ 0 h 9678988"/>
              <a:gd name="connsiteX1" fmla="*/ 8702675 w 8702675"/>
              <a:gd name="connsiteY1" fmla="*/ 0 h 9678988"/>
              <a:gd name="connsiteX2" fmla="*/ 8702675 w 8702675"/>
              <a:gd name="connsiteY2" fmla="*/ 9678988 h 9678988"/>
              <a:gd name="connsiteX3" fmla="*/ 5870128 w 8702675"/>
              <a:gd name="connsiteY3" fmla="*/ 9678988 h 9678988"/>
              <a:gd name="connsiteX4" fmla="*/ 279400 w 8702675"/>
              <a:gd name="connsiteY4" fmla="*/ 23275 h 9678988"/>
              <a:gd name="connsiteX5" fmla="*/ 0 w 8702675"/>
              <a:gd name="connsiteY5" fmla="*/ 0 h 9678988"/>
              <a:gd name="connsiteX0" fmla="*/ 0 w 8702675"/>
              <a:gd name="connsiteY0" fmla="*/ 0 h 9678988"/>
              <a:gd name="connsiteX1" fmla="*/ 8702675 w 8702675"/>
              <a:gd name="connsiteY1" fmla="*/ 0 h 9678988"/>
              <a:gd name="connsiteX2" fmla="*/ 8702675 w 8702675"/>
              <a:gd name="connsiteY2" fmla="*/ 9678988 h 9678988"/>
              <a:gd name="connsiteX3" fmla="*/ 5641528 w 8702675"/>
              <a:gd name="connsiteY3" fmla="*/ 9678988 h 9678988"/>
              <a:gd name="connsiteX4" fmla="*/ 279400 w 8702675"/>
              <a:gd name="connsiteY4" fmla="*/ 23275 h 9678988"/>
              <a:gd name="connsiteX5" fmla="*/ 0 w 8702675"/>
              <a:gd name="connsiteY5" fmla="*/ 0 h 9678988"/>
              <a:gd name="connsiteX0" fmla="*/ 0 w 8702675"/>
              <a:gd name="connsiteY0" fmla="*/ 0 h 9678988"/>
              <a:gd name="connsiteX1" fmla="*/ 8702675 w 8702675"/>
              <a:gd name="connsiteY1" fmla="*/ 0 h 9678988"/>
              <a:gd name="connsiteX2" fmla="*/ 8702675 w 8702675"/>
              <a:gd name="connsiteY2" fmla="*/ 9678988 h 9678988"/>
              <a:gd name="connsiteX3" fmla="*/ 5641528 w 8702675"/>
              <a:gd name="connsiteY3" fmla="*/ 9678988 h 9678988"/>
              <a:gd name="connsiteX4" fmla="*/ 25400 w 8702675"/>
              <a:gd name="connsiteY4" fmla="*/ 23275 h 9678988"/>
              <a:gd name="connsiteX5" fmla="*/ 0 w 8702675"/>
              <a:gd name="connsiteY5" fmla="*/ 0 h 9678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02675" h="9678988">
                <a:moveTo>
                  <a:pt x="0" y="0"/>
                </a:moveTo>
                <a:lnTo>
                  <a:pt x="8702675" y="0"/>
                </a:lnTo>
                <a:lnTo>
                  <a:pt x="8702675" y="9678988"/>
                </a:lnTo>
                <a:lnTo>
                  <a:pt x="5641528" y="9678988"/>
                </a:lnTo>
                <a:lnTo>
                  <a:pt x="25400" y="23275"/>
                </a:lnTo>
                <a:cubicBezTo>
                  <a:pt x="25400" y="15517"/>
                  <a:pt x="0" y="7758"/>
                  <a:pt x="0" y="0"/>
                </a:cubicBez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
        <p:nvSpPr>
          <p:cNvPr id="16" name="Espace réservé pour une image  15"/>
          <p:cNvSpPr>
            <a:spLocks noGrp="1"/>
          </p:cNvSpPr>
          <p:nvPr>
            <p:ph type="pic" sz="quarter" idx="10"/>
          </p:nvPr>
        </p:nvSpPr>
        <p:spPr>
          <a:xfrm>
            <a:off x="1" y="1"/>
            <a:ext cx="9845533" cy="6453336"/>
          </a:xfrm>
          <a:custGeom>
            <a:avLst/>
            <a:gdLst>
              <a:gd name="connsiteX0" fmla="*/ 12094623 w 14768299"/>
              <a:gd name="connsiteY0" fmla="*/ 5082792 h 9680004"/>
              <a:gd name="connsiteX1" fmla="*/ 14768299 w 14768299"/>
              <a:gd name="connsiteY1" fmla="*/ 9680004 h 9680004"/>
              <a:gd name="connsiteX2" fmla="*/ 9416758 w 14768299"/>
              <a:gd name="connsiteY2" fmla="*/ 9680004 h 9680004"/>
              <a:gd name="connsiteX3" fmla="*/ 6197577 w 14768299"/>
              <a:gd name="connsiteY3" fmla="*/ 5082792 h 9680004"/>
              <a:gd name="connsiteX4" fmla="*/ 8871251 w 14768299"/>
              <a:gd name="connsiteY4" fmla="*/ 9680004 h 9680004"/>
              <a:gd name="connsiteX5" fmla="*/ 3519710 w 14768299"/>
              <a:gd name="connsiteY5" fmla="*/ 9680004 h 9680004"/>
              <a:gd name="connsiteX6" fmla="*/ 6466196 w 14768299"/>
              <a:gd name="connsiteY6" fmla="*/ 4893919 h 9680004"/>
              <a:gd name="connsiteX7" fmla="*/ 11834395 w 14768299"/>
              <a:gd name="connsiteY7" fmla="*/ 4893919 h 9680004"/>
              <a:gd name="connsiteX8" fmla="*/ 9143999 w 14768299"/>
              <a:gd name="connsiteY8" fmla="*/ 9498233 h 9680004"/>
              <a:gd name="connsiteX9" fmla="*/ 9143999 w 14768299"/>
              <a:gd name="connsiteY9" fmla="*/ 0 h 9680004"/>
              <a:gd name="connsiteX10" fmla="*/ 11826002 w 14768299"/>
              <a:gd name="connsiteY10" fmla="*/ 4616905 h 9680004"/>
              <a:gd name="connsiteX11" fmla="*/ 6466196 w 14768299"/>
              <a:gd name="connsiteY11" fmla="*/ 4616905 h 9680004"/>
              <a:gd name="connsiteX12" fmla="*/ 0 w 14768299"/>
              <a:gd name="connsiteY12" fmla="*/ 0 h 9680004"/>
              <a:gd name="connsiteX13" fmla="*/ 2 w 14768299"/>
              <a:gd name="connsiteY13" fmla="*/ 0 h 9680004"/>
              <a:gd name="connsiteX14" fmla="*/ 2 w 14768299"/>
              <a:gd name="connsiteY14" fmla="*/ 9680004 h 9680004"/>
              <a:gd name="connsiteX15" fmla="*/ 0 w 14768299"/>
              <a:gd name="connsiteY15" fmla="*/ 9680004 h 968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768299" h="9680004">
                <a:moveTo>
                  <a:pt x="12094623" y="5082792"/>
                </a:moveTo>
                <a:lnTo>
                  <a:pt x="14768299" y="9680004"/>
                </a:lnTo>
                <a:lnTo>
                  <a:pt x="9416758" y="9680004"/>
                </a:lnTo>
                <a:close/>
                <a:moveTo>
                  <a:pt x="6197577" y="5082792"/>
                </a:moveTo>
                <a:lnTo>
                  <a:pt x="8871251" y="9680004"/>
                </a:lnTo>
                <a:lnTo>
                  <a:pt x="3519710" y="9680004"/>
                </a:lnTo>
                <a:close/>
                <a:moveTo>
                  <a:pt x="6466196" y="4893919"/>
                </a:moveTo>
                <a:lnTo>
                  <a:pt x="11834395" y="4893919"/>
                </a:lnTo>
                <a:lnTo>
                  <a:pt x="9143999" y="9498233"/>
                </a:lnTo>
                <a:close/>
                <a:moveTo>
                  <a:pt x="9143999" y="0"/>
                </a:moveTo>
                <a:lnTo>
                  <a:pt x="11826002" y="4616905"/>
                </a:lnTo>
                <a:lnTo>
                  <a:pt x="6466196" y="4616905"/>
                </a:lnTo>
                <a:close/>
                <a:moveTo>
                  <a:pt x="0" y="0"/>
                </a:moveTo>
                <a:lnTo>
                  <a:pt x="2" y="0"/>
                </a:lnTo>
                <a:lnTo>
                  <a:pt x="2" y="9680004"/>
                </a:lnTo>
                <a:lnTo>
                  <a:pt x="0" y="9680004"/>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Tree>
    <p:extLst>
      <p:ext uri="{BB962C8B-B14F-4D97-AF65-F5344CB8AC3E}">
        <p14:creationId xmlns:p14="http://schemas.microsoft.com/office/powerpoint/2010/main" val="2135130138"/>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Image Placeholder 13">
    <p:spTree>
      <p:nvGrpSpPr>
        <p:cNvPr id="1" name=""/>
        <p:cNvGrpSpPr/>
        <p:nvPr/>
      </p:nvGrpSpPr>
      <p:grpSpPr>
        <a:xfrm>
          <a:off x="0" y="0"/>
          <a:ext cx="0" cy="0"/>
          <a:chOff x="0" y="0"/>
          <a:chExt cx="0" cy="0"/>
        </a:xfrm>
      </p:grpSpPr>
      <p:sp>
        <p:nvSpPr>
          <p:cNvPr id="19" name="Espace réservé pour une image  18"/>
          <p:cNvSpPr>
            <a:spLocks noGrp="1"/>
          </p:cNvSpPr>
          <p:nvPr>
            <p:ph type="pic" sz="quarter" idx="10"/>
          </p:nvPr>
        </p:nvSpPr>
        <p:spPr>
          <a:xfrm>
            <a:off x="0" y="0"/>
            <a:ext cx="12192000" cy="6453717"/>
          </a:xfrm>
          <a:custGeom>
            <a:avLst/>
            <a:gdLst>
              <a:gd name="connsiteX0" fmla="*/ 4647005 w 18288000"/>
              <a:gd name="connsiteY0" fmla="*/ 5992912 h 9680575"/>
              <a:gd name="connsiteX1" fmla="*/ 6143735 w 18288000"/>
              <a:gd name="connsiteY1" fmla="*/ 5992912 h 9680575"/>
              <a:gd name="connsiteX2" fmla="*/ 6892100 w 18288000"/>
              <a:gd name="connsiteY2" fmla="*/ 7289099 h 9680575"/>
              <a:gd name="connsiteX3" fmla="*/ 6143735 w 18288000"/>
              <a:gd name="connsiteY3" fmla="*/ 8585285 h 9680575"/>
              <a:gd name="connsiteX4" fmla="*/ 4647005 w 18288000"/>
              <a:gd name="connsiteY4" fmla="*/ 8585285 h 9680575"/>
              <a:gd name="connsiteX5" fmla="*/ 3897010 w 18288000"/>
              <a:gd name="connsiteY5" fmla="*/ 7289099 h 9680575"/>
              <a:gd name="connsiteX6" fmla="*/ 7136664 w 18288000"/>
              <a:gd name="connsiteY6" fmla="*/ 4600844 h 9680575"/>
              <a:gd name="connsiteX7" fmla="*/ 8633391 w 18288000"/>
              <a:gd name="connsiteY7" fmla="*/ 4600844 h 9680575"/>
              <a:gd name="connsiteX8" fmla="*/ 9381756 w 18288000"/>
              <a:gd name="connsiteY8" fmla="*/ 5897031 h 9680575"/>
              <a:gd name="connsiteX9" fmla="*/ 8633391 w 18288000"/>
              <a:gd name="connsiteY9" fmla="*/ 7193217 h 9680575"/>
              <a:gd name="connsiteX10" fmla="*/ 7136664 w 18288000"/>
              <a:gd name="connsiteY10" fmla="*/ 7193217 h 9680575"/>
              <a:gd name="connsiteX11" fmla="*/ 6386669 w 18288000"/>
              <a:gd name="connsiteY11" fmla="*/ 5897031 h 9680575"/>
              <a:gd name="connsiteX12" fmla="*/ 4647007 w 18288000"/>
              <a:gd name="connsiteY12" fmla="*/ 3103067 h 9680575"/>
              <a:gd name="connsiteX13" fmla="*/ 6143735 w 18288000"/>
              <a:gd name="connsiteY13" fmla="*/ 3103067 h 9680575"/>
              <a:gd name="connsiteX14" fmla="*/ 6892100 w 18288000"/>
              <a:gd name="connsiteY14" fmla="*/ 4399253 h 9680575"/>
              <a:gd name="connsiteX15" fmla="*/ 6143735 w 18288000"/>
              <a:gd name="connsiteY15" fmla="*/ 5695439 h 9680575"/>
              <a:gd name="connsiteX16" fmla="*/ 4647007 w 18288000"/>
              <a:gd name="connsiteY16" fmla="*/ 5695439 h 9680575"/>
              <a:gd name="connsiteX17" fmla="*/ 3897012 w 18288000"/>
              <a:gd name="connsiteY17" fmla="*/ 4399253 h 9680575"/>
              <a:gd name="connsiteX18" fmla="*/ 9654611 w 18288000"/>
              <a:gd name="connsiteY18" fmla="*/ 3099806 h 9680575"/>
              <a:gd name="connsiteX19" fmla="*/ 11152970 w 18288000"/>
              <a:gd name="connsiteY19" fmla="*/ 3099806 h 9680575"/>
              <a:gd name="connsiteX20" fmla="*/ 11901335 w 18288000"/>
              <a:gd name="connsiteY20" fmla="*/ 4399253 h 9680575"/>
              <a:gd name="connsiteX21" fmla="*/ 11152970 w 18288000"/>
              <a:gd name="connsiteY21" fmla="*/ 5695439 h 9680575"/>
              <a:gd name="connsiteX22" fmla="*/ 9654611 w 18288000"/>
              <a:gd name="connsiteY22" fmla="*/ 5695439 h 9680575"/>
              <a:gd name="connsiteX23" fmla="*/ 8906246 w 18288000"/>
              <a:gd name="connsiteY23" fmla="*/ 4399253 h 9680575"/>
              <a:gd name="connsiteX24" fmla="*/ 0 w 18288000"/>
              <a:gd name="connsiteY24" fmla="*/ 0 h 9680575"/>
              <a:gd name="connsiteX25" fmla="*/ 18288000 w 18288000"/>
              <a:gd name="connsiteY25" fmla="*/ 0 h 9680575"/>
              <a:gd name="connsiteX26" fmla="*/ 18288000 w 18288000"/>
              <a:gd name="connsiteY26" fmla="*/ 2 h 9680575"/>
              <a:gd name="connsiteX27" fmla="*/ 2 w 18288000"/>
              <a:gd name="connsiteY27" fmla="*/ 2 h 9680575"/>
              <a:gd name="connsiteX28" fmla="*/ 2 w 18288000"/>
              <a:gd name="connsiteY28" fmla="*/ 9680005 h 9680575"/>
              <a:gd name="connsiteX29" fmla="*/ 18288000 w 18288000"/>
              <a:gd name="connsiteY29" fmla="*/ 9680005 h 9680575"/>
              <a:gd name="connsiteX30" fmla="*/ 18288000 w 18288000"/>
              <a:gd name="connsiteY30" fmla="*/ 9680575 h 9680575"/>
              <a:gd name="connsiteX31" fmla="*/ 0 w 18288000"/>
              <a:gd name="connsiteY31" fmla="*/ 9680575 h 9680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288000" h="9680575">
                <a:moveTo>
                  <a:pt x="4647005" y="5992912"/>
                </a:moveTo>
                <a:lnTo>
                  <a:pt x="6143735" y="5992912"/>
                </a:lnTo>
                <a:lnTo>
                  <a:pt x="6892100" y="7289099"/>
                </a:lnTo>
                <a:lnTo>
                  <a:pt x="6143735" y="8585285"/>
                </a:lnTo>
                <a:lnTo>
                  <a:pt x="4647005" y="8585285"/>
                </a:lnTo>
                <a:lnTo>
                  <a:pt x="3897010" y="7289099"/>
                </a:lnTo>
                <a:close/>
                <a:moveTo>
                  <a:pt x="7136664" y="4600844"/>
                </a:moveTo>
                <a:lnTo>
                  <a:pt x="8633391" y="4600844"/>
                </a:lnTo>
                <a:lnTo>
                  <a:pt x="9381756" y="5897031"/>
                </a:lnTo>
                <a:lnTo>
                  <a:pt x="8633391" y="7193217"/>
                </a:lnTo>
                <a:lnTo>
                  <a:pt x="7136664" y="7193217"/>
                </a:lnTo>
                <a:lnTo>
                  <a:pt x="6386669" y="5897031"/>
                </a:lnTo>
                <a:close/>
                <a:moveTo>
                  <a:pt x="4647007" y="3103067"/>
                </a:moveTo>
                <a:lnTo>
                  <a:pt x="6143735" y="3103067"/>
                </a:lnTo>
                <a:lnTo>
                  <a:pt x="6892100" y="4399253"/>
                </a:lnTo>
                <a:lnTo>
                  <a:pt x="6143735" y="5695439"/>
                </a:lnTo>
                <a:lnTo>
                  <a:pt x="4647007" y="5695439"/>
                </a:lnTo>
                <a:lnTo>
                  <a:pt x="3897012" y="4399253"/>
                </a:lnTo>
                <a:close/>
                <a:moveTo>
                  <a:pt x="9654611" y="3099806"/>
                </a:moveTo>
                <a:lnTo>
                  <a:pt x="11152970" y="3099806"/>
                </a:lnTo>
                <a:lnTo>
                  <a:pt x="11901335" y="4399253"/>
                </a:lnTo>
                <a:lnTo>
                  <a:pt x="11152970" y="5695439"/>
                </a:lnTo>
                <a:lnTo>
                  <a:pt x="9654611" y="5695439"/>
                </a:lnTo>
                <a:lnTo>
                  <a:pt x="8906246" y="4399253"/>
                </a:lnTo>
                <a:close/>
                <a:moveTo>
                  <a:pt x="0" y="0"/>
                </a:moveTo>
                <a:lnTo>
                  <a:pt x="18288000" y="0"/>
                </a:lnTo>
                <a:lnTo>
                  <a:pt x="18288000" y="2"/>
                </a:lnTo>
                <a:lnTo>
                  <a:pt x="2" y="2"/>
                </a:lnTo>
                <a:lnTo>
                  <a:pt x="2" y="9680005"/>
                </a:lnTo>
                <a:lnTo>
                  <a:pt x="18288000" y="9680005"/>
                </a:lnTo>
                <a:lnTo>
                  <a:pt x="18288000" y="9680575"/>
                </a:lnTo>
                <a:lnTo>
                  <a:pt x="0" y="9680575"/>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Tree>
    <p:extLst>
      <p:ext uri="{BB962C8B-B14F-4D97-AF65-F5344CB8AC3E}">
        <p14:creationId xmlns:p14="http://schemas.microsoft.com/office/powerpoint/2010/main" val="2107808174"/>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Image Placeholder 14">
    <p:spTree>
      <p:nvGrpSpPr>
        <p:cNvPr id="1" name=""/>
        <p:cNvGrpSpPr/>
        <p:nvPr/>
      </p:nvGrpSpPr>
      <p:grpSpPr>
        <a:xfrm>
          <a:off x="0" y="0"/>
          <a:ext cx="0" cy="0"/>
          <a:chOff x="0" y="0"/>
          <a:chExt cx="0" cy="0"/>
        </a:xfrm>
      </p:grpSpPr>
      <p:sp>
        <p:nvSpPr>
          <p:cNvPr id="7" name="Espace réservé pour une image  6"/>
          <p:cNvSpPr>
            <a:spLocks noGrp="1"/>
          </p:cNvSpPr>
          <p:nvPr>
            <p:ph type="pic" sz="quarter" idx="10"/>
          </p:nvPr>
        </p:nvSpPr>
        <p:spPr>
          <a:xfrm>
            <a:off x="0" y="0"/>
            <a:ext cx="6096000" cy="6453717"/>
          </a:xfr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Tree>
    <p:extLst>
      <p:ext uri="{BB962C8B-B14F-4D97-AF65-F5344CB8AC3E}">
        <p14:creationId xmlns:p14="http://schemas.microsoft.com/office/powerpoint/2010/main" val="905378343"/>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Image Placeholder 15">
    <p:spTree>
      <p:nvGrpSpPr>
        <p:cNvPr id="1" name=""/>
        <p:cNvGrpSpPr/>
        <p:nvPr/>
      </p:nvGrpSpPr>
      <p:grpSpPr>
        <a:xfrm>
          <a:off x="0" y="0"/>
          <a:ext cx="0" cy="0"/>
          <a:chOff x="0" y="0"/>
          <a:chExt cx="0" cy="0"/>
        </a:xfrm>
      </p:grpSpPr>
      <p:sp>
        <p:nvSpPr>
          <p:cNvPr id="5" name="Espace réservé pour une image  4"/>
          <p:cNvSpPr>
            <a:spLocks noGrp="1"/>
          </p:cNvSpPr>
          <p:nvPr>
            <p:ph type="pic" sz="quarter" idx="10"/>
          </p:nvPr>
        </p:nvSpPr>
        <p:spPr>
          <a:xfrm>
            <a:off x="3528412" y="-11502"/>
            <a:ext cx="8663588" cy="6464838"/>
          </a:xfrm>
          <a:custGeom>
            <a:avLst/>
            <a:gdLst>
              <a:gd name="connsiteX0" fmla="*/ 0 w 14258394"/>
              <a:gd name="connsiteY0" fmla="*/ 0 h 9680004"/>
              <a:gd name="connsiteX1" fmla="*/ 14258394 w 14258394"/>
              <a:gd name="connsiteY1" fmla="*/ 0 h 9680004"/>
              <a:gd name="connsiteX2" fmla="*/ 14258394 w 14258394"/>
              <a:gd name="connsiteY2" fmla="*/ 9680004 h 9680004"/>
              <a:gd name="connsiteX3" fmla="*/ 0 w 14258394"/>
              <a:gd name="connsiteY3" fmla="*/ 9680004 h 9680004"/>
              <a:gd name="connsiteX4" fmla="*/ 0 w 14258394"/>
              <a:gd name="connsiteY4" fmla="*/ 0 h 9680004"/>
              <a:gd name="connsiteX0" fmla="*/ 0 w 14258394"/>
              <a:gd name="connsiteY0" fmla="*/ 17253 h 9697257"/>
              <a:gd name="connsiteX1" fmla="*/ 5148900 w 14258394"/>
              <a:gd name="connsiteY1" fmla="*/ 0 h 9697257"/>
              <a:gd name="connsiteX2" fmla="*/ 14258394 w 14258394"/>
              <a:gd name="connsiteY2" fmla="*/ 17253 h 9697257"/>
              <a:gd name="connsiteX3" fmla="*/ 14258394 w 14258394"/>
              <a:gd name="connsiteY3" fmla="*/ 9697257 h 9697257"/>
              <a:gd name="connsiteX4" fmla="*/ 0 w 14258394"/>
              <a:gd name="connsiteY4" fmla="*/ 9697257 h 9697257"/>
              <a:gd name="connsiteX5" fmla="*/ 0 w 14258394"/>
              <a:gd name="connsiteY5" fmla="*/ 17253 h 9697257"/>
              <a:gd name="connsiteX0" fmla="*/ 0 w 14258394"/>
              <a:gd name="connsiteY0" fmla="*/ 17253 h 9697257"/>
              <a:gd name="connsiteX1" fmla="*/ 5148900 w 14258394"/>
              <a:gd name="connsiteY1" fmla="*/ 0 h 9697257"/>
              <a:gd name="connsiteX2" fmla="*/ 14258394 w 14258394"/>
              <a:gd name="connsiteY2" fmla="*/ 17253 h 9697257"/>
              <a:gd name="connsiteX3" fmla="*/ 14258394 w 14258394"/>
              <a:gd name="connsiteY3" fmla="*/ 9697257 h 9697257"/>
              <a:gd name="connsiteX4" fmla="*/ 1249760 w 14258394"/>
              <a:gd name="connsiteY4" fmla="*/ 9696092 h 9697257"/>
              <a:gd name="connsiteX5" fmla="*/ 0 w 14258394"/>
              <a:gd name="connsiteY5" fmla="*/ 9697257 h 9697257"/>
              <a:gd name="connsiteX6" fmla="*/ 0 w 14258394"/>
              <a:gd name="connsiteY6" fmla="*/ 17253 h 9697257"/>
              <a:gd name="connsiteX0" fmla="*/ 0 w 14258394"/>
              <a:gd name="connsiteY0" fmla="*/ 17253 h 9697257"/>
              <a:gd name="connsiteX1" fmla="*/ 5148900 w 14258394"/>
              <a:gd name="connsiteY1" fmla="*/ 0 h 9697257"/>
              <a:gd name="connsiteX2" fmla="*/ 14258394 w 14258394"/>
              <a:gd name="connsiteY2" fmla="*/ 17253 h 9697257"/>
              <a:gd name="connsiteX3" fmla="*/ 14258394 w 14258394"/>
              <a:gd name="connsiteY3" fmla="*/ 9697257 h 9697257"/>
              <a:gd name="connsiteX4" fmla="*/ 1249760 w 14258394"/>
              <a:gd name="connsiteY4" fmla="*/ 9696092 h 9697257"/>
              <a:gd name="connsiteX5" fmla="*/ 0 w 14258394"/>
              <a:gd name="connsiteY5" fmla="*/ 17253 h 9697257"/>
              <a:gd name="connsiteX0" fmla="*/ 0 w 13008634"/>
              <a:gd name="connsiteY0" fmla="*/ 9696092 h 9697257"/>
              <a:gd name="connsiteX1" fmla="*/ 3899140 w 13008634"/>
              <a:gd name="connsiteY1" fmla="*/ 0 h 9697257"/>
              <a:gd name="connsiteX2" fmla="*/ 13008634 w 13008634"/>
              <a:gd name="connsiteY2" fmla="*/ 17253 h 9697257"/>
              <a:gd name="connsiteX3" fmla="*/ 13008634 w 13008634"/>
              <a:gd name="connsiteY3" fmla="*/ 9697257 h 9697257"/>
              <a:gd name="connsiteX4" fmla="*/ 0 w 13008634"/>
              <a:gd name="connsiteY4" fmla="*/ 9696092 h 9697257"/>
              <a:gd name="connsiteX0" fmla="*/ 0 w 13008634"/>
              <a:gd name="connsiteY0" fmla="*/ 9696092 h 9697257"/>
              <a:gd name="connsiteX1" fmla="*/ 3819627 w 13008634"/>
              <a:gd name="connsiteY1" fmla="*/ 0 h 9697257"/>
              <a:gd name="connsiteX2" fmla="*/ 13008634 w 13008634"/>
              <a:gd name="connsiteY2" fmla="*/ 17253 h 9697257"/>
              <a:gd name="connsiteX3" fmla="*/ 13008634 w 13008634"/>
              <a:gd name="connsiteY3" fmla="*/ 9697257 h 9697257"/>
              <a:gd name="connsiteX4" fmla="*/ 0 w 13008634"/>
              <a:gd name="connsiteY4" fmla="*/ 9696092 h 9697257"/>
              <a:gd name="connsiteX0" fmla="*/ 0 w 12995382"/>
              <a:gd name="connsiteY0" fmla="*/ 9696092 h 9697257"/>
              <a:gd name="connsiteX1" fmla="*/ 3806375 w 12995382"/>
              <a:gd name="connsiteY1" fmla="*/ 0 h 9697257"/>
              <a:gd name="connsiteX2" fmla="*/ 12995382 w 12995382"/>
              <a:gd name="connsiteY2" fmla="*/ 17253 h 9697257"/>
              <a:gd name="connsiteX3" fmla="*/ 12995382 w 12995382"/>
              <a:gd name="connsiteY3" fmla="*/ 9697257 h 9697257"/>
              <a:gd name="connsiteX4" fmla="*/ 0 w 12995382"/>
              <a:gd name="connsiteY4" fmla="*/ 9696092 h 9697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95382" h="9697257">
                <a:moveTo>
                  <a:pt x="0" y="9696092"/>
                </a:moveTo>
                <a:lnTo>
                  <a:pt x="3806375" y="0"/>
                </a:lnTo>
                <a:lnTo>
                  <a:pt x="12995382" y="17253"/>
                </a:lnTo>
                <a:lnTo>
                  <a:pt x="12995382" y="9697257"/>
                </a:lnTo>
                <a:lnTo>
                  <a:pt x="0" y="9696092"/>
                </a:lnTo>
                <a:close/>
              </a:path>
            </a:pathLst>
          </a:custGeom>
          <a:pattFill prst="lgCheck">
            <a:fgClr>
              <a:schemeClr val="tx1">
                <a:lumMod val="20000"/>
                <a:lumOff val="80000"/>
              </a:schemeClr>
            </a:fgClr>
            <a:bgClr>
              <a:schemeClr val="bg1"/>
            </a:bgClr>
          </a:pattFill>
        </p:spPr>
        <p:txBody>
          <a:bodyPr vert="horz" wrap="square" lIns="217728" tIns="108864" rIns="217728" bIns="108864" rtlCol="0" anchor="ctr">
            <a:noAutofit/>
          </a:bodyPr>
          <a:lstStyle>
            <a:lvl1pPr>
              <a:defRPr lang="fr-FR" sz="2400">
                <a:latin typeface="+mj-lt"/>
              </a:defRPr>
            </a:lvl1pPr>
          </a:lstStyle>
          <a:p>
            <a:pPr marL="0" lvl="0" indent="0" algn="ctr" defTabSz="609630">
              <a:lnSpc>
                <a:spcPct val="100000"/>
              </a:lnSpc>
              <a:spcBef>
                <a:spcPts val="667"/>
              </a:spcBef>
              <a:buFontTx/>
            </a:pPr>
            <a:endParaRPr lang="fr-FR"/>
          </a:p>
        </p:txBody>
      </p:sp>
    </p:spTree>
    <p:extLst>
      <p:ext uri="{BB962C8B-B14F-4D97-AF65-F5344CB8AC3E}">
        <p14:creationId xmlns:p14="http://schemas.microsoft.com/office/powerpoint/2010/main" val="1131278665"/>
      </p:ext>
    </p:extLst>
  </p:cSld>
  <p:clrMapOvr>
    <a:masterClrMapping/>
  </p:clrMapOvr>
  <p:extLst>
    <p:ext uri="{DCECCB84-F9BA-43D5-87BE-67443E8EF086}">
      <p15:sldGuideLst xmlns:p15="http://schemas.microsoft.com/office/powerpoint/2012/main">
        <p15:guide id="1" pos="5760">
          <p15:clr>
            <a:srgbClr val="FBAE40"/>
          </p15:clr>
        </p15:guide>
        <p15:guide id="2" orient="horz" pos="32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theme" Target="../theme/theme2.xml"/><Relationship Id="rId5" Type="http://schemas.openxmlformats.org/officeDocument/2006/relationships/slideLayout" Target="../slideLayouts/slideLayout52.xml"/><Relationship Id="rId4" Type="http://schemas.openxmlformats.org/officeDocument/2006/relationships/slideLayout" Target="../slideLayouts/slideLayout51.xml"/></Relationships>
</file>

<file path=ppt/slideMasters/_rels/slideMaster3.xml.rels><?xml version="1.0" encoding="UTF-8" standalone="yes"?>
<Relationships xmlns="http://schemas.openxmlformats.org/package/2006/relationships"><Relationship Id="rId117" Type="http://schemas.openxmlformats.org/officeDocument/2006/relationships/slideLayout" Target="../slideLayouts/slideLayout169.xml"/><Relationship Id="rId21" Type="http://schemas.openxmlformats.org/officeDocument/2006/relationships/slideLayout" Target="../slideLayouts/slideLayout73.xml"/><Relationship Id="rId42" Type="http://schemas.openxmlformats.org/officeDocument/2006/relationships/slideLayout" Target="../slideLayouts/slideLayout94.xml"/><Relationship Id="rId63" Type="http://schemas.openxmlformats.org/officeDocument/2006/relationships/slideLayout" Target="../slideLayouts/slideLayout115.xml"/><Relationship Id="rId84" Type="http://schemas.openxmlformats.org/officeDocument/2006/relationships/slideLayout" Target="../slideLayouts/slideLayout136.xml"/><Relationship Id="rId138" Type="http://schemas.openxmlformats.org/officeDocument/2006/relationships/slideLayout" Target="../slideLayouts/slideLayout190.xml"/><Relationship Id="rId159" Type="http://schemas.openxmlformats.org/officeDocument/2006/relationships/slideLayout" Target="../slideLayouts/slideLayout211.xml"/><Relationship Id="rId170" Type="http://schemas.openxmlformats.org/officeDocument/2006/relationships/slideLayout" Target="../slideLayouts/slideLayout222.xml"/><Relationship Id="rId191" Type="http://schemas.openxmlformats.org/officeDocument/2006/relationships/slideLayout" Target="../slideLayouts/slideLayout243.xml"/><Relationship Id="rId107" Type="http://schemas.openxmlformats.org/officeDocument/2006/relationships/slideLayout" Target="../slideLayouts/slideLayout159.xml"/><Relationship Id="rId11" Type="http://schemas.openxmlformats.org/officeDocument/2006/relationships/slideLayout" Target="../slideLayouts/slideLayout63.xml"/><Relationship Id="rId32" Type="http://schemas.openxmlformats.org/officeDocument/2006/relationships/slideLayout" Target="../slideLayouts/slideLayout84.xml"/><Relationship Id="rId53" Type="http://schemas.openxmlformats.org/officeDocument/2006/relationships/slideLayout" Target="../slideLayouts/slideLayout105.xml"/><Relationship Id="rId74" Type="http://schemas.openxmlformats.org/officeDocument/2006/relationships/slideLayout" Target="../slideLayouts/slideLayout126.xml"/><Relationship Id="rId128" Type="http://schemas.openxmlformats.org/officeDocument/2006/relationships/slideLayout" Target="../slideLayouts/slideLayout180.xml"/><Relationship Id="rId149" Type="http://schemas.openxmlformats.org/officeDocument/2006/relationships/slideLayout" Target="../slideLayouts/slideLayout201.xml"/><Relationship Id="rId5" Type="http://schemas.openxmlformats.org/officeDocument/2006/relationships/slideLayout" Target="../slideLayouts/slideLayout57.xml"/><Relationship Id="rId95" Type="http://schemas.openxmlformats.org/officeDocument/2006/relationships/slideLayout" Target="../slideLayouts/slideLayout147.xml"/><Relationship Id="rId160" Type="http://schemas.openxmlformats.org/officeDocument/2006/relationships/slideLayout" Target="../slideLayouts/slideLayout212.xml"/><Relationship Id="rId181" Type="http://schemas.openxmlformats.org/officeDocument/2006/relationships/slideLayout" Target="../slideLayouts/slideLayout233.xml"/><Relationship Id="rId22" Type="http://schemas.openxmlformats.org/officeDocument/2006/relationships/slideLayout" Target="../slideLayouts/slideLayout74.xml"/><Relationship Id="rId43" Type="http://schemas.openxmlformats.org/officeDocument/2006/relationships/slideLayout" Target="../slideLayouts/slideLayout95.xml"/><Relationship Id="rId64" Type="http://schemas.openxmlformats.org/officeDocument/2006/relationships/slideLayout" Target="../slideLayouts/slideLayout116.xml"/><Relationship Id="rId118" Type="http://schemas.openxmlformats.org/officeDocument/2006/relationships/slideLayout" Target="../slideLayouts/slideLayout170.xml"/><Relationship Id="rId139" Type="http://schemas.openxmlformats.org/officeDocument/2006/relationships/slideLayout" Target="../slideLayouts/slideLayout191.xml"/><Relationship Id="rId85" Type="http://schemas.openxmlformats.org/officeDocument/2006/relationships/slideLayout" Target="../slideLayouts/slideLayout137.xml"/><Relationship Id="rId150" Type="http://schemas.openxmlformats.org/officeDocument/2006/relationships/slideLayout" Target="../slideLayouts/slideLayout202.xml"/><Relationship Id="rId171" Type="http://schemas.openxmlformats.org/officeDocument/2006/relationships/slideLayout" Target="../slideLayouts/slideLayout223.xml"/><Relationship Id="rId192" Type="http://schemas.openxmlformats.org/officeDocument/2006/relationships/slideLayout" Target="../slideLayouts/slideLayout244.xml"/><Relationship Id="rId12" Type="http://schemas.openxmlformats.org/officeDocument/2006/relationships/slideLayout" Target="../slideLayouts/slideLayout64.xml"/><Relationship Id="rId33" Type="http://schemas.openxmlformats.org/officeDocument/2006/relationships/slideLayout" Target="../slideLayouts/slideLayout85.xml"/><Relationship Id="rId108" Type="http://schemas.openxmlformats.org/officeDocument/2006/relationships/slideLayout" Target="../slideLayouts/slideLayout160.xml"/><Relationship Id="rId129" Type="http://schemas.openxmlformats.org/officeDocument/2006/relationships/slideLayout" Target="../slideLayouts/slideLayout181.xml"/><Relationship Id="rId54" Type="http://schemas.openxmlformats.org/officeDocument/2006/relationships/slideLayout" Target="../slideLayouts/slideLayout106.xml"/><Relationship Id="rId75" Type="http://schemas.openxmlformats.org/officeDocument/2006/relationships/slideLayout" Target="../slideLayouts/slideLayout127.xml"/><Relationship Id="rId96" Type="http://schemas.openxmlformats.org/officeDocument/2006/relationships/slideLayout" Target="../slideLayouts/slideLayout148.xml"/><Relationship Id="rId140" Type="http://schemas.openxmlformats.org/officeDocument/2006/relationships/slideLayout" Target="../slideLayouts/slideLayout192.xml"/><Relationship Id="rId161" Type="http://schemas.openxmlformats.org/officeDocument/2006/relationships/slideLayout" Target="../slideLayouts/slideLayout213.xml"/><Relationship Id="rId182" Type="http://schemas.openxmlformats.org/officeDocument/2006/relationships/slideLayout" Target="../slideLayouts/slideLayout234.xml"/><Relationship Id="rId6" Type="http://schemas.openxmlformats.org/officeDocument/2006/relationships/slideLayout" Target="../slideLayouts/slideLayout58.xml"/><Relationship Id="rId23" Type="http://schemas.openxmlformats.org/officeDocument/2006/relationships/slideLayout" Target="../slideLayouts/slideLayout75.xml"/><Relationship Id="rId119" Type="http://schemas.openxmlformats.org/officeDocument/2006/relationships/slideLayout" Target="../slideLayouts/slideLayout171.xml"/><Relationship Id="rId44" Type="http://schemas.openxmlformats.org/officeDocument/2006/relationships/slideLayout" Target="../slideLayouts/slideLayout96.xml"/><Relationship Id="rId65" Type="http://schemas.openxmlformats.org/officeDocument/2006/relationships/slideLayout" Target="../slideLayouts/slideLayout117.xml"/><Relationship Id="rId86" Type="http://schemas.openxmlformats.org/officeDocument/2006/relationships/slideLayout" Target="../slideLayouts/slideLayout138.xml"/><Relationship Id="rId130" Type="http://schemas.openxmlformats.org/officeDocument/2006/relationships/slideLayout" Target="../slideLayouts/slideLayout182.xml"/><Relationship Id="rId151" Type="http://schemas.openxmlformats.org/officeDocument/2006/relationships/slideLayout" Target="../slideLayouts/slideLayout203.xml"/><Relationship Id="rId172" Type="http://schemas.openxmlformats.org/officeDocument/2006/relationships/slideLayout" Target="../slideLayouts/slideLayout224.xml"/><Relationship Id="rId193" Type="http://schemas.openxmlformats.org/officeDocument/2006/relationships/slideLayout" Target="../slideLayouts/slideLayout245.xml"/><Relationship Id="rId13" Type="http://schemas.openxmlformats.org/officeDocument/2006/relationships/slideLayout" Target="../slideLayouts/slideLayout65.xml"/><Relationship Id="rId109" Type="http://schemas.openxmlformats.org/officeDocument/2006/relationships/slideLayout" Target="../slideLayouts/slideLayout161.xml"/><Relationship Id="rId34" Type="http://schemas.openxmlformats.org/officeDocument/2006/relationships/slideLayout" Target="../slideLayouts/slideLayout86.xml"/><Relationship Id="rId50" Type="http://schemas.openxmlformats.org/officeDocument/2006/relationships/slideLayout" Target="../slideLayouts/slideLayout102.xml"/><Relationship Id="rId55" Type="http://schemas.openxmlformats.org/officeDocument/2006/relationships/slideLayout" Target="../slideLayouts/slideLayout107.xml"/><Relationship Id="rId76" Type="http://schemas.openxmlformats.org/officeDocument/2006/relationships/slideLayout" Target="../slideLayouts/slideLayout128.xml"/><Relationship Id="rId97" Type="http://schemas.openxmlformats.org/officeDocument/2006/relationships/slideLayout" Target="../slideLayouts/slideLayout149.xml"/><Relationship Id="rId104" Type="http://schemas.openxmlformats.org/officeDocument/2006/relationships/slideLayout" Target="../slideLayouts/slideLayout156.xml"/><Relationship Id="rId120" Type="http://schemas.openxmlformats.org/officeDocument/2006/relationships/slideLayout" Target="../slideLayouts/slideLayout172.xml"/><Relationship Id="rId125" Type="http://schemas.openxmlformats.org/officeDocument/2006/relationships/slideLayout" Target="../slideLayouts/slideLayout177.xml"/><Relationship Id="rId141" Type="http://schemas.openxmlformats.org/officeDocument/2006/relationships/slideLayout" Target="../slideLayouts/slideLayout193.xml"/><Relationship Id="rId146" Type="http://schemas.openxmlformats.org/officeDocument/2006/relationships/slideLayout" Target="../slideLayouts/slideLayout198.xml"/><Relationship Id="rId167" Type="http://schemas.openxmlformats.org/officeDocument/2006/relationships/slideLayout" Target="../slideLayouts/slideLayout219.xml"/><Relationship Id="rId188" Type="http://schemas.openxmlformats.org/officeDocument/2006/relationships/slideLayout" Target="../slideLayouts/slideLayout240.xml"/><Relationship Id="rId7" Type="http://schemas.openxmlformats.org/officeDocument/2006/relationships/slideLayout" Target="../slideLayouts/slideLayout59.xml"/><Relationship Id="rId71" Type="http://schemas.openxmlformats.org/officeDocument/2006/relationships/slideLayout" Target="../slideLayouts/slideLayout123.xml"/><Relationship Id="rId92" Type="http://schemas.openxmlformats.org/officeDocument/2006/relationships/slideLayout" Target="../slideLayouts/slideLayout144.xml"/><Relationship Id="rId162" Type="http://schemas.openxmlformats.org/officeDocument/2006/relationships/slideLayout" Target="../slideLayouts/slideLayout214.xml"/><Relationship Id="rId183" Type="http://schemas.openxmlformats.org/officeDocument/2006/relationships/slideLayout" Target="../slideLayouts/slideLayout235.xml"/><Relationship Id="rId2" Type="http://schemas.openxmlformats.org/officeDocument/2006/relationships/slideLayout" Target="../slideLayouts/slideLayout54.xml"/><Relationship Id="rId29" Type="http://schemas.openxmlformats.org/officeDocument/2006/relationships/slideLayout" Target="../slideLayouts/slideLayout81.xml"/><Relationship Id="rId24" Type="http://schemas.openxmlformats.org/officeDocument/2006/relationships/slideLayout" Target="../slideLayouts/slideLayout76.xml"/><Relationship Id="rId40" Type="http://schemas.openxmlformats.org/officeDocument/2006/relationships/slideLayout" Target="../slideLayouts/slideLayout92.xml"/><Relationship Id="rId45" Type="http://schemas.openxmlformats.org/officeDocument/2006/relationships/slideLayout" Target="../slideLayouts/slideLayout97.xml"/><Relationship Id="rId66" Type="http://schemas.openxmlformats.org/officeDocument/2006/relationships/slideLayout" Target="../slideLayouts/slideLayout118.xml"/><Relationship Id="rId87" Type="http://schemas.openxmlformats.org/officeDocument/2006/relationships/slideLayout" Target="../slideLayouts/slideLayout139.xml"/><Relationship Id="rId110" Type="http://schemas.openxmlformats.org/officeDocument/2006/relationships/slideLayout" Target="../slideLayouts/slideLayout162.xml"/><Relationship Id="rId115" Type="http://schemas.openxmlformats.org/officeDocument/2006/relationships/slideLayout" Target="../slideLayouts/slideLayout167.xml"/><Relationship Id="rId131" Type="http://schemas.openxmlformats.org/officeDocument/2006/relationships/slideLayout" Target="../slideLayouts/slideLayout183.xml"/><Relationship Id="rId136" Type="http://schemas.openxmlformats.org/officeDocument/2006/relationships/slideLayout" Target="../slideLayouts/slideLayout188.xml"/><Relationship Id="rId157" Type="http://schemas.openxmlformats.org/officeDocument/2006/relationships/slideLayout" Target="../slideLayouts/slideLayout209.xml"/><Relationship Id="rId178" Type="http://schemas.openxmlformats.org/officeDocument/2006/relationships/slideLayout" Target="../slideLayouts/slideLayout230.xml"/><Relationship Id="rId61" Type="http://schemas.openxmlformats.org/officeDocument/2006/relationships/slideLayout" Target="../slideLayouts/slideLayout113.xml"/><Relationship Id="rId82" Type="http://schemas.openxmlformats.org/officeDocument/2006/relationships/slideLayout" Target="../slideLayouts/slideLayout134.xml"/><Relationship Id="rId152" Type="http://schemas.openxmlformats.org/officeDocument/2006/relationships/slideLayout" Target="../slideLayouts/slideLayout204.xml"/><Relationship Id="rId173" Type="http://schemas.openxmlformats.org/officeDocument/2006/relationships/slideLayout" Target="../slideLayouts/slideLayout225.xml"/><Relationship Id="rId194" Type="http://schemas.openxmlformats.org/officeDocument/2006/relationships/slideLayout" Target="../slideLayouts/slideLayout246.xml"/><Relationship Id="rId19" Type="http://schemas.openxmlformats.org/officeDocument/2006/relationships/slideLayout" Target="../slideLayouts/slideLayout71.xml"/><Relationship Id="rId14" Type="http://schemas.openxmlformats.org/officeDocument/2006/relationships/slideLayout" Target="../slideLayouts/slideLayout66.xml"/><Relationship Id="rId30" Type="http://schemas.openxmlformats.org/officeDocument/2006/relationships/slideLayout" Target="../slideLayouts/slideLayout82.xml"/><Relationship Id="rId35" Type="http://schemas.openxmlformats.org/officeDocument/2006/relationships/slideLayout" Target="../slideLayouts/slideLayout87.xml"/><Relationship Id="rId56" Type="http://schemas.openxmlformats.org/officeDocument/2006/relationships/slideLayout" Target="../slideLayouts/slideLayout108.xml"/><Relationship Id="rId77" Type="http://schemas.openxmlformats.org/officeDocument/2006/relationships/slideLayout" Target="../slideLayouts/slideLayout129.xml"/><Relationship Id="rId100" Type="http://schemas.openxmlformats.org/officeDocument/2006/relationships/slideLayout" Target="../slideLayouts/slideLayout152.xml"/><Relationship Id="rId105" Type="http://schemas.openxmlformats.org/officeDocument/2006/relationships/slideLayout" Target="../slideLayouts/slideLayout157.xml"/><Relationship Id="rId126" Type="http://schemas.openxmlformats.org/officeDocument/2006/relationships/slideLayout" Target="../slideLayouts/slideLayout178.xml"/><Relationship Id="rId147" Type="http://schemas.openxmlformats.org/officeDocument/2006/relationships/slideLayout" Target="../slideLayouts/slideLayout199.xml"/><Relationship Id="rId168" Type="http://schemas.openxmlformats.org/officeDocument/2006/relationships/slideLayout" Target="../slideLayouts/slideLayout220.xml"/><Relationship Id="rId8" Type="http://schemas.openxmlformats.org/officeDocument/2006/relationships/slideLayout" Target="../slideLayouts/slideLayout60.xml"/><Relationship Id="rId51" Type="http://schemas.openxmlformats.org/officeDocument/2006/relationships/slideLayout" Target="../slideLayouts/slideLayout103.xml"/><Relationship Id="rId72" Type="http://schemas.openxmlformats.org/officeDocument/2006/relationships/slideLayout" Target="../slideLayouts/slideLayout124.xml"/><Relationship Id="rId93" Type="http://schemas.openxmlformats.org/officeDocument/2006/relationships/slideLayout" Target="../slideLayouts/slideLayout145.xml"/><Relationship Id="rId98" Type="http://schemas.openxmlformats.org/officeDocument/2006/relationships/slideLayout" Target="../slideLayouts/slideLayout150.xml"/><Relationship Id="rId121" Type="http://schemas.openxmlformats.org/officeDocument/2006/relationships/slideLayout" Target="../slideLayouts/slideLayout173.xml"/><Relationship Id="rId142" Type="http://schemas.openxmlformats.org/officeDocument/2006/relationships/slideLayout" Target="../slideLayouts/slideLayout194.xml"/><Relationship Id="rId163" Type="http://schemas.openxmlformats.org/officeDocument/2006/relationships/slideLayout" Target="../slideLayouts/slideLayout215.xml"/><Relationship Id="rId184" Type="http://schemas.openxmlformats.org/officeDocument/2006/relationships/slideLayout" Target="../slideLayouts/slideLayout236.xml"/><Relationship Id="rId189" Type="http://schemas.openxmlformats.org/officeDocument/2006/relationships/slideLayout" Target="../slideLayouts/slideLayout241.xml"/><Relationship Id="rId3" Type="http://schemas.openxmlformats.org/officeDocument/2006/relationships/slideLayout" Target="../slideLayouts/slideLayout55.xml"/><Relationship Id="rId25" Type="http://schemas.openxmlformats.org/officeDocument/2006/relationships/slideLayout" Target="../slideLayouts/slideLayout77.xml"/><Relationship Id="rId46" Type="http://schemas.openxmlformats.org/officeDocument/2006/relationships/slideLayout" Target="../slideLayouts/slideLayout98.xml"/><Relationship Id="rId67" Type="http://schemas.openxmlformats.org/officeDocument/2006/relationships/slideLayout" Target="../slideLayouts/slideLayout119.xml"/><Relationship Id="rId116" Type="http://schemas.openxmlformats.org/officeDocument/2006/relationships/slideLayout" Target="../slideLayouts/slideLayout168.xml"/><Relationship Id="rId137" Type="http://schemas.openxmlformats.org/officeDocument/2006/relationships/slideLayout" Target="../slideLayouts/slideLayout189.xml"/><Relationship Id="rId158" Type="http://schemas.openxmlformats.org/officeDocument/2006/relationships/slideLayout" Target="../slideLayouts/slideLayout210.xml"/><Relationship Id="rId20" Type="http://schemas.openxmlformats.org/officeDocument/2006/relationships/slideLayout" Target="../slideLayouts/slideLayout72.xml"/><Relationship Id="rId41" Type="http://schemas.openxmlformats.org/officeDocument/2006/relationships/slideLayout" Target="../slideLayouts/slideLayout93.xml"/><Relationship Id="rId62" Type="http://schemas.openxmlformats.org/officeDocument/2006/relationships/slideLayout" Target="../slideLayouts/slideLayout114.xml"/><Relationship Id="rId83" Type="http://schemas.openxmlformats.org/officeDocument/2006/relationships/slideLayout" Target="../slideLayouts/slideLayout135.xml"/><Relationship Id="rId88" Type="http://schemas.openxmlformats.org/officeDocument/2006/relationships/slideLayout" Target="../slideLayouts/slideLayout140.xml"/><Relationship Id="rId111" Type="http://schemas.openxmlformats.org/officeDocument/2006/relationships/slideLayout" Target="../slideLayouts/slideLayout163.xml"/><Relationship Id="rId132" Type="http://schemas.openxmlformats.org/officeDocument/2006/relationships/slideLayout" Target="../slideLayouts/slideLayout184.xml"/><Relationship Id="rId153" Type="http://schemas.openxmlformats.org/officeDocument/2006/relationships/slideLayout" Target="../slideLayouts/slideLayout205.xml"/><Relationship Id="rId174" Type="http://schemas.openxmlformats.org/officeDocument/2006/relationships/slideLayout" Target="../slideLayouts/slideLayout226.xml"/><Relationship Id="rId179" Type="http://schemas.openxmlformats.org/officeDocument/2006/relationships/slideLayout" Target="../slideLayouts/slideLayout231.xml"/><Relationship Id="rId195" Type="http://schemas.openxmlformats.org/officeDocument/2006/relationships/theme" Target="../theme/theme3.xml"/><Relationship Id="rId190" Type="http://schemas.openxmlformats.org/officeDocument/2006/relationships/slideLayout" Target="../slideLayouts/slideLayout242.xml"/><Relationship Id="rId15" Type="http://schemas.openxmlformats.org/officeDocument/2006/relationships/slideLayout" Target="../slideLayouts/slideLayout67.xml"/><Relationship Id="rId36" Type="http://schemas.openxmlformats.org/officeDocument/2006/relationships/slideLayout" Target="../slideLayouts/slideLayout88.xml"/><Relationship Id="rId57" Type="http://schemas.openxmlformats.org/officeDocument/2006/relationships/slideLayout" Target="../slideLayouts/slideLayout109.xml"/><Relationship Id="rId106" Type="http://schemas.openxmlformats.org/officeDocument/2006/relationships/slideLayout" Target="../slideLayouts/slideLayout158.xml"/><Relationship Id="rId127" Type="http://schemas.openxmlformats.org/officeDocument/2006/relationships/slideLayout" Target="../slideLayouts/slideLayout179.xml"/><Relationship Id="rId10" Type="http://schemas.openxmlformats.org/officeDocument/2006/relationships/slideLayout" Target="../slideLayouts/slideLayout62.xml"/><Relationship Id="rId31" Type="http://schemas.openxmlformats.org/officeDocument/2006/relationships/slideLayout" Target="../slideLayouts/slideLayout83.xml"/><Relationship Id="rId52" Type="http://schemas.openxmlformats.org/officeDocument/2006/relationships/slideLayout" Target="../slideLayouts/slideLayout104.xml"/><Relationship Id="rId73" Type="http://schemas.openxmlformats.org/officeDocument/2006/relationships/slideLayout" Target="../slideLayouts/slideLayout125.xml"/><Relationship Id="rId78" Type="http://schemas.openxmlformats.org/officeDocument/2006/relationships/slideLayout" Target="../slideLayouts/slideLayout130.xml"/><Relationship Id="rId94" Type="http://schemas.openxmlformats.org/officeDocument/2006/relationships/slideLayout" Target="../slideLayouts/slideLayout146.xml"/><Relationship Id="rId99" Type="http://schemas.openxmlformats.org/officeDocument/2006/relationships/slideLayout" Target="../slideLayouts/slideLayout151.xml"/><Relationship Id="rId101" Type="http://schemas.openxmlformats.org/officeDocument/2006/relationships/slideLayout" Target="../slideLayouts/slideLayout153.xml"/><Relationship Id="rId122" Type="http://schemas.openxmlformats.org/officeDocument/2006/relationships/slideLayout" Target="../slideLayouts/slideLayout174.xml"/><Relationship Id="rId143" Type="http://schemas.openxmlformats.org/officeDocument/2006/relationships/slideLayout" Target="../slideLayouts/slideLayout195.xml"/><Relationship Id="rId148" Type="http://schemas.openxmlformats.org/officeDocument/2006/relationships/slideLayout" Target="../slideLayouts/slideLayout200.xml"/><Relationship Id="rId164" Type="http://schemas.openxmlformats.org/officeDocument/2006/relationships/slideLayout" Target="../slideLayouts/slideLayout216.xml"/><Relationship Id="rId169" Type="http://schemas.openxmlformats.org/officeDocument/2006/relationships/slideLayout" Target="../slideLayouts/slideLayout221.xml"/><Relationship Id="rId185" Type="http://schemas.openxmlformats.org/officeDocument/2006/relationships/slideLayout" Target="../slideLayouts/slideLayout237.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80" Type="http://schemas.openxmlformats.org/officeDocument/2006/relationships/slideLayout" Target="../slideLayouts/slideLayout232.xml"/><Relationship Id="rId26" Type="http://schemas.openxmlformats.org/officeDocument/2006/relationships/slideLayout" Target="../slideLayouts/slideLayout78.xml"/><Relationship Id="rId47" Type="http://schemas.openxmlformats.org/officeDocument/2006/relationships/slideLayout" Target="../slideLayouts/slideLayout99.xml"/><Relationship Id="rId68" Type="http://schemas.openxmlformats.org/officeDocument/2006/relationships/slideLayout" Target="../slideLayouts/slideLayout120.xml"/><Relationship Id="rId89" Type="http://schemas.openxmlformats.org/officeDocument/2006/relationships/slideLayout" Target="../slideLayouts/slideLayout141.xml"/><Relationship Id="rId112" Type="http://schemas.openxmlformats.org/officeDocument/2006/relationships/slideLayout" Target="../slideLayouts/slideLayout164.xml"/><Relationship Id="rId133" Type="http://schemas.openxmlformats.org/officeDocument/2006/relationships/slideLayout" Target="../slideLayouts/slideLayout185.xml"/><Relationship Id="rId154" Type="http://schemas.openxmlformats.org/officeDocument/2006/relationships/slideLayout" Target="../slideLayouts/slideLayout206.xml"/><Relationship Id="rId175" Type="http://schemas.openxmlformats.org/officeDocument/2006/relationships/slideLayout" Target="../slideLayouts/slideLayout227.xml"/><Relationship Id="rId16" Type="http://schemas.openxmlformats.org/officeDocument/2006/relationships/slideLayout" Target="../slideLayouts/slideLayout68.xml"/><Relationship Id="rId37" Type="http://schemas.openxmlformats.org/officeDocument/2006/relationships/slideLayout" Target="../slideLayouts/slideLayout89.xml"/><Relationship Id="rId58" Type="http://schemas.openxmlformats.org/officeDocument/2006/relationships/slideLayout" Target="../slideLayouts/slideLayout110.xml"/><Relationship Id="rId79" Type="http://schemas.openxmlformats.org/officeDocument/2006/relationships/slideLayout" Target="../slideLayouts/slideLayout131.xml"/><Relationship Id="rId102" Type="http://schemas.openxmlformats.org/officeDocument/2006/relationships/slideLayout" Target="../slideLayouts/slideLayout154.xml"/><Relationship Id="rId123" Type="http://schemas.openxmlformats.org/officeDocument/2006/relationships/slideLayout" Target="../slideLayouts/slideLayout175.xml"/><Relationship Id="rId144" Type="http://schemas.openxmlformats.org/officeDocument/2006/relationships/slideLayout" Target="../slideLayouts/slideLayout196.xml"/><Relationship Id="rId90" Type="http://schemas.openxmlformats.org/officeDocument/2006/relationships/slideLayout" Target="../slideLayouts/slideLayout142.xml"/><Relationship Id="rId165" Type="http://schemas.openxmlformats.org/officeDocument/2006/relationships/slideLayout" Target="../slideLayouts/slideLayout217.xml"/><Relationship Id="rId186" Type="http://schemas.openxmlformats.org/officeDocument/2006/relationships/slideLayout" Target="../slideLayouts/slideLayout238.xml"/><Relationship Id="rId27" Type="http://schemas.openxmlformats.org/officeDocument/2006/relationships/slideLayout" Target="../slideLayouts/slideLayout79.xml"/><Relationship Id="rId48" Type="http://schemas.openxmlformats.org/officeDocument/2006/relationships/slideLayout" Target="../slideLayouts/slideLayout100.xml"/><Relationship Id="rId69" Type="http://schemas.openxmlformats.org/officeDocument/2006/relationships/slideLayout" Target="../slideLayouts/slideLayout121.xml"/><Relationship Id="rId113" Type="http://schemas.openxmlformats.org/officeDocument/2006/relationships/slideLayout" Target="../slideLayouts/slideLayout165.xml"/><Relationship Id="rId134" Type="http://schemas.openxmlformats.org/officeDocument/2006/relationships/slideLayout" Target="../slideLayouts/slideLayout186.xml"/><Relationship Id="rId80" Type="http://schemas.openxmlformats.org/officeDocument/2006/relationships/slideLayout" Target="../slideLayouts/slideLayout132.xml"/><Relationship Id="rId155" Type="http://schemas.openxmlformats.org/officeDocument/2006/relationships/slideLayout" Target="../slideLayouts/slideLayout207.xml"/><Relationship Id="rId176" Type="http://schemas.openxmlformats.org/officeDocument/2006/relationships/slideLayout" Target="../slideLayouts/slideLayout228.xml"/><Relationship Id="rId17" Type="http://schemas.openxmlformats.org/officeDocument/2006/relationships/slideLayout" Target="../slideLayouts/slideLayout69.xml"/><Relationship Id="rId38" Type="http://schemas.openxmlformats.org/officeDocument/2006/relationships/slideLayout" Target="../slideLayouts/slideLayout90.xml"/><Relationship Id="rId59" Type="http://schemas.openxmlformats.org/officeDocument/2006/relationships/slideLayout" Target="../slideLayouts/slideLayout111.xml"/><Relationship Id="rId103" Type="http://schemas.openxmlformats.org/officeDocument/2006/relationships/slideLayout" Target="../slideLayouts/slideLayout155.xml"/><Relationship Id="rId124" Type="http://schemas.openxmlformats.org/officeDocument/2006/relationships/slideLayout" Target="../slideLayouts/slideLayout176.xml"/><Relationship Id="rId70" Type="http://schemas.openxmlformats.org/officeDocument/2006/relationships/slideLayout" Target="../slideLayouts/slideLayout122.xml"/><Relationship Id="rId91" Type="http://schemas.openxmlformats.org/officeDocument/2006/relationships/slideLayout" Target="../slideLayouts/slideLayout143.xml"/><Relationship Id="rId145" Type="http://schemas.openxmlformats.org/officeDocument/2006/relationships/slideLayout" Target="../slideLayouts/slideLayout197.xml"/><Relationship Id="rId166" Type="http://schemas.openxmlformats.org/officeDocument/2006/relationships/slideLayout" Target="../slideLayouts/slideLayout218.xml"/><Relationship Id="rId187" Type="http://schemas.openxmlformats.org/officeDocument/2006/relationships/slideLayout" Target="../slideLayouts/slideLayout239.xml"/><Relationship Id="rId1" Type="http://schemas.openxmlformats.org/officeDocument/2006/relationships/slideLayout" Target="../slideLayouts/slideLayout53.xml"/><Relationship Id="rId28" Type="http://schemas.openxmlformats.org/officeDocument/2006/relationships/slideLayout" Target="../slideLayouts/slideLayout80.xml"/><Relationship Id="rId49" Type="http://schemas.openxmlformats.org/officeDocument/2006/relationships/slideLayout" Target="../slideLayouts/slideLayout101.xml"/><Relationship Id="rId114" Type="http://schemas.openxmlformats.org/officeDocument/2006/relationships/slideLayout" Target="../slideLayouts/slideLayout166.xml"/><Relationship Id="rId60" Type="http://schemas.openxmlformats.org/officeDocument/2006/relationships/slideLayout" Target="../slideLayouts/slideLayout112.xml"/><Relationship Id="rId81" Type="http://schemas.openxmlformats.org/officeDocument/2006/relationships/slideLayout" Target="../slideLayouts/slideLayout133.xml"/><Relationship Id="rId135" Type="http://schemas.openxmlformats.org/officeDocument/2006/relationships/slideLayout" Target="../slideLayouts/slideLayout187.xml"/><Relationship Id="rId156" Type="http://schemas.openxmlformats.org/officeDocument/2006/relationships/slideLayout" Target="../slideLayouts/slideLayout208.xml"/><Relationship Id="rId177" Type="http://schemas.openxmlformats.org/officeDocument/2006/relationships/slideLayout" Target="../slideLayouts/slideLayout229.xml"/><Relationship Id="rId18" Type="http://schemas.openxmlformats.org/officeDocument/2006/relationships/slideLayout" Target="../slideLayouts/slideLayout70.xml"/><Relationship Id="rId39"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77850B1B-46AE-401B-8914-EC868EEC0671}" type="datetimeFigureOut">
              <a:rPr lang="en-US" smtClean="0"/>
              <a:t>11/29/2022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6659F5B9-2232-4718-9CEB-EEDFF5B3BCD2}" type="slidenum">
              <a:rPr lang="en-US" smtClean="0"/>
              <a:t>‹#›</a:t>
            </a:fld>
            <a:endParaRPr lang="en-US"/>
          </a:p>
        </p:txBody>
      </p:sp>
    </p:spTree>
    <p:extLst>
      <p:ext uri="{BB962C8B-B14F-4D97-AF65-F5344CB8AC3E}">
        <p14:creationId xmlns:p14="http://schemas.microsoft.com/office/powerpoint/2010/main" val="1468438586"/>
      </p:ext>
    </p:extLst>
  </p:cSld>
  <p:clrMap bg1="lt1" tx1="dk1" bg2="lt2" tx2="dk2" accent1="accent1" accent2="accent2" accent3="accent3" accent4="accent4" accent5="accent5" accent6="accent6" hlink="hlink" folHlink="folHlink"/>
  <p:sldLayoutIdLst>
    <p:sldLayoutId id="2147483661" r:id="rId1"/>
    <p:sldLayoutId id="2147483756" r:id="rId2"/>
    <p:sldLayoutId id="2147483724" r:id="rId3"/>
    <p:sldLayoutId id="2147483725" r:id="rId4"/>
    <p:sldLayoutId id="2147483665" r:id="rId5"/>
    <p:sldLayoutId id="2147483738" r:id="rId6"/>
    <p:sldLayoutId id="2147483666" r:id="rId7"/>
    <p:sldLayoutId id="2147483739" r:id="rId8"/>
    <p:sldLayoutId id="2147483754" r:id="rId9"/>
    <p:sldLayoutId id="2147483669" r:id="rId10"/>
    <p:sldLayoutId id="2147483726" r:id="rId11"/>
    <p:sldLayoutId id="2147483728" r:id="rId12"/>
    <p:sldLayoutId id="2147483703" r:id="rId13"/>
    <p:sldLayoutId id="2147483727" r:id="rId14"/>
    <p:sldLayoutId id="2147483729" r:id="rId15"/>
    <p:sldLayoutId id="2147483676" r:id="rId16"/>
    <p:sldLayoutId id="2147483730" r:id="rId17"/>
    <p:sldLayoutId id="2147483731" r:id="rId18"/>
    <p:sldLayoutId id="2147483732" r:id="rId19"/>
    <p:sldLayoutId id="2147483733" r:id="rId20"/>
    <p:sldLayoutId id="2147483734" r:id="rId21"/>
    <p:sldLayoutId id="2147483735" r:id="rId22"/>
    <p:sldLayoutId id="2147483736" r:id="rId23"/>
    <p:sldLayoutId id="2147483701" r:id="rId24"/>
    <p:sldLayoutId id="2147483737" r:id="rId25"/>
    <p:sldLayoutId id="2147483746" r:id="rId26"/>
    <p:sldLayoutId id="2147483747" r:id="rId27"/>
    <p:sldLayoutId id="2147483748" r:id="rId28"/>
    <p:sldLayoutId id="2147483749" r:id="rId29"/>
    <p:sldLayoutId id="2147483751" r:id="rId30"/>
    <p:sldLayoutId id="2147483750" r:id="rId31"/>
    <p:sldLayoutId id="2147483752" r:id="rId32"/>
    <p:sldLayoutId id="2147483753" r:id="rId33"/>
    <p:sldLayoutId id="2147483745" r:id="rId34"/>
    <p:sldLayoutId id="2147483707" r:id="rId35"/>
    <p:sldLayoutId id="2147483682" r:id="rId36"/>
    <p:sldLayoutId id="2147483743" r:id="rId37"/>
    <p:sldLayoutId id="2147483744" r:id="rId38"/>
    <p:sldLayoutId id="2147483960" r:id="rId39"/>
    <p:sldLayoutId id="2147483678" r:id="rId40"/>
    <p:sldLayoutId id="2147483740" r:id="rId41"/>
    <p:sldLayoutId id="2147483741" r:id="rId42"/>
    <p:sldLayoutId id="2147483742" r:id="rId43"/>
    <p:sldLayoutId id="2147483755" r:id="rId44"/>
    <p:sldLayoutId id="2147483695" r:id="rId45"/>
    <p:sldLayoutId id="2147483957" r:id="rId46"/>
    <p:sldLayoutId id="2147483958" r:id="rId47"/>
  </p:sldLayoutIdLst>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7178653"/>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959" r:id="rId5"/>
  </p:sldLayoutIdLst>
  <p:txStyles>
    <p:titleStyle>
      <a:lvl1pPr algn="ctr" defTabSz="609585" rtl="0" eaLnBrk="1" latinLnBrk="0" hangingPunct="1">
        <a:spcBef>
          <a:spcPct val="0"/>
        </a:spcBef>
        <a:buNone/>
        <a:defRPr sz="5867" kern="1200" spc="0">
          <a:solidFill>
            <a:schemeClr val="tx1">
              <a:lumMod val="65000"/>
              <a:lumOff val="35000"/>
            </a:schemeClr>
          </a:solidFill>
          <a:latin typeface="+mj-lt"/>
          <a:ea typeface="+mj-ea"/>
          <a:cs typeface="+mj-cs"/>
        </a:defRPr>
      </a:lvl1pPr>
    </p:titleStyle>
    <p:bodyStyle>
      <a:lvl1pPr marL="457189" indent="-457189" algn="l" defTabSz="609585" rtl="0" eaLnBrk="1" latinLnBrk="0" hangingPunct="1">
        <a:spcBef>
          <a:spcPct val="20000"/>
        </a:spcBef>
        <a:buFont typeface="Arial"/>
        <a:buChar char="•"/>
        <a:defRPr sz="2667" kern="1200">
          <a:solidFill>
            <a:schemeClr val="tx1">
              <a:lumMod val="65000"/>
              <a:lumOff val="35000"/>
            </a:schemeClr>
          </a:solidFill>
          <a:latin typeface="+mn-lt"/>
          <a:ea typeface="+mn-ea"/>
          <a:cs typeface="+mn-cs"/>
        </a:defRPr>
      </a:lvl1pPr>
      <a:lvl2pPr marL="990575" indent="-380990" algn="l" defTabSz="609585" rtl="0" eaLnBrk="1" latinLnBrk="0" hangingPunct="1">
        <a:spcBef>
          <a:spcPct val="20000"/>
        </a:spcBef>
        <a:buFont typeface="Arial"/>
        <a:buChar char="•"/>
        <a:defRPr sz="2667" kern="1200" spc="0">
          <a:solidFill>
            <a:schemeClr val="tx1">
              <a:lumMod val="65000"/>
              <a:lumOff val="35000"/>
            </a:schemeClr>
          </a:solidFill>
          <a:latin typeface="+mn-lt"/>
          <a:ea typeface="+mn-ea"/>
          <a:cs typeface="+mn-cs"/>
        </a:defRPr>
      </a:lvl2pPr>
      <a:lvl3pPr marL="1523962" indent="-304792" algn="l" defTabSz="609585" rtl="0" eaLnBrk="1" latinLnBrk="0" hangingPunct="1">
        <a:spcBef>
          <a:spcPct val="20000"/>
        </a:spcBef>
        <a:buFont typeface="Arial"/>
        <a:buChar char="•"/>
        <a:defRPr sz="2133" kern="1200">
          <a:solidFill>
            <a:schemeClr val="tx1">
              <a:lumMod val="65000"/>
              <a:lumOff val="35000"/>
            </a:schemeClr>
          </a:solidFill>
          <a:latin typeface="+mn-lt"/>
          <a:ea typeface="+mn-ea"/>
          <a:cs typeface="+mn-cs"/>
        </a:defRPr>
      </a:lvl3pPr>
      <a:lvl4pPr marL="2133547" indent="-304792" algn="l" defTabSz="609585" rtl="0" eaLnBrk="1" latinLnBrk="0" hangingPunct="1">
        <a:spcBef>
          <a:spcPct val="20000"/>
        </a:spcBef>
        <a:buFont typeface="Arial"/>
        <a:buChar char="–"/>
        <a:defRPr sz="2133" kern="1200">
          <a:solidFill>
            <a:schemeClr val="tx1">
              <a:lumMod val="65000"/>
              <a:lumOff val="35000"/>
            </a:schemeClr>
          </a:solidFill>
          <a:latin typeface="+mn-lt"/>
          <a:ea typeface="+mn-ea"/>
          <a:cs typeface="+mn-cs"/>
        </a:defRPr>
      </a:lvl4pPr>
      <a:lvl5pPr marL="2743131" indent="-304792" algn="l" defTabSz="609585" rtl="0" eaLnBrk="1" latinLnBrk="0" hangingPunct="1">
        <a:spcBef>
          <a:spcPct val="20000"/>
        </a:spcBef>
        <a:buFont typeface="Arial"/>
        <a:buChar char="»"/>
        <a:defRPr sz="2133" kern="1200">
          <a:solidFill>
            <a:schemeClr val="tx1">
              <a:lumMod val="65000"/>
              <a:lumOff val="35000"/>
            </a:schemeClr>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1" y="274638"/>
            <a:ext cx="10972800" cy="1143000"/>
          </a:xfrm>
          <a:prstGeom prst="rect">
            <a:avLst/>
          </a:prstGeom>
        </p:spPr>
        <p:txBody>
          <a:bodyPr vert="horz" lIns="217728" tIns="108864" rIns="217728" bIns="108864" rtlCol="0" anchor="ctr">
            <a:noAutofit/>
          </a:bodyPr>
          <a:lstStyle/>
          <a:p>
            <a:pPr lvl="0" algn="ctr"/>
            <a:r>
              <a:rPr lang="fr-FR"/>
              <a:t>Cliquez Pour Modifier Le Style Du Titre</a:t>
            </a:r>
            <a:endParaRPr lang="fr-BE"/>
          </a:p>
        </p:txBody>
      </p:sp>
      <p:sp>
        <p:nvSpPr>
          <p:cNvPr id="3" name="Espace réservé du texte 2"/>
          <p:cNvSpPr>
            <a:spLocks noGrp="1"/>
          </p:cNvSpPr>
          <p:nvPr>
            <p:ph type="body" idx="1"/>
          </p:nvPr>
        </p:nvSpPr>
        <p:spPr>
          <a:xfrm>
            <a:off x="609601" y="1600201"/>
            <a:ext cx="10972800" cy="4525963"/>
          </a:xfrm>
          <a:prstGeom prst="rect">
            <a:avLst/>
          </a:prstGeom>
        </p:spPr>
        <p:txBody>
          <a:bodyPr vert="horz" lIns="217728" tIns="108864" rIns="217728" bIns="108864" rtlCol="0">
            <a:normAutofit/>
          </a:bodyPr>
          <a:lstStyle/>
          <a:p>
            <a:pPr lvl="0"/>
            <a:r>
              <a:rPr lang="fr-FR"/>
              <a:t>Cliquez pour modifier les styles du texte du masque</a:t>
            </a:r>
          </a:p>
        </p:txBody>
      </p:sp>
      <p:sp>
        <p:nvSpPr>
          <p:cNvPr id="4" name="Espace réservé de la date 3"/>
          <p:cNvSpPr>
            <a:spLocks noGrp="1"/>
          </p:cNvSpPr>
          <p:nvPr>
            <p:ph type="dt" sz="half" idx="2"/>
          </p:nvPr>
        </p:nvSpPr>
        <p:spPr>
          <a:xfrm>
            <a:off x="609600" y="6356351"/>
            <a:ext cx="2844800" cy="365125"/>
          </a:xfrm>
          <a:prstGeom prst="rect">
            <a:avLst/>
          </a:prstGeom>
        </p:spPr>
        <p:txBody>
          <a:bodyPr vert="horz" lIns="217728" tIns="108864" rIns="217728" bIns="108864" rtlCol="0" anchor="ctr"/>
          <a:lstStyle>
            <a:lvl1pPr algn="l">
              <a:defRPr sz="1450">
                <a:solidFill>
                  <a:schemeClr val="tx1">
                    <a:tint val="75000"/>
                  </a:schemeClr>
                </a:solidFill>
              </a:defRPr>
            </a:lvl1pPr>
          </a:lstStyle>
          <a:p>
            <a:fld id="{EF30648C-FAE0-443C-8C66-F5B3F1856570}" type="datetime1">
              <a:rPr lang="fr-FR" smtClean="0"/>
              <a:t>29/11/2022</a:t>
            </a:fld>
            <a:endParaRPr lang="fr-BE"/>
          </a:p>
        </p:txBody>
      </p:sp>
      <p:sp>
        <p:nvSpPr>
          <p:cNvPr id="5" name="Espace réservé du pied de page 4"/>
          <p:cNvSpPr>
            <a:spLocks noGrp="1"/>
          </p:cNvSpPr>
          <p:nvPr>
            <p:ph type="ftr" sz="quarter" idx="3"/>
          </p:nvPr>
        </p:nvSpPr>
        <p:spPr>
          <a:xfrm>
            <a:off x="4165601" y="6356351"/>
            <a:ext cx="3860800" cy="365125"/>
          </a:xfrm>
          <a:prstGeom prst="rect">
            <a:avLst/>
          </a:prstGeom>
        </p:spPr>
        <p:txBody>
          <a:bodyPr vert="horz" lIns="217728" tIns="108864" rIns="217728" bIns="108864" rtlCol="0" anchor="ctr"/>
          <a:lstStyle>
            <a:lvl1pPr algn="ctr">
              <a:defRPr sz="1450">
                <a:solidFill>
                  <a:schemeClr val="tx1">
                    <a:tint val="75000"/>
                  </a:schemeClr>
                </a:solidFill>
              </a:defRPr>
            </a:lvl1pPr>
          </a:lstStyle>
          <a:p>
            <a:endParaRPr lang="fr-BE"/>
          </a:p>
        </p:txBody>
      </p:sp>
      <p:sp>
        <p:nvSpPr>
          <p:cNvPr id="6" name="Espace réservé du numéro de diapositive 5"/>
          <p:cNvSpPr>
            <a:spLocks noGrp="1"/>
          </p:cNvSpPr>
          <p:nvPr>
            <p:ph type="sldNum" sz="quarter" idx="4"/>
          </p:nvPr>
        </p:nvSpPr>
        <p:spPr>
          <a:xfrm>
            <a:off x="8737600" y="6356351"/>
            <a:ext cx="2844800" cy="365125"/>
          </a:xfrm>
          <a:prstGeom prst="rect">
            <a:avLst/>
          </a:prstGeom>
        </p:spPr>
        <p:txBody>
          <a:bodyPr vert="horz" lIns="217728" tIns="108864" rIns="217728" bIns="108864" rtlCol="0" anchor="ctr"/>
          <a:lstStyle>
            <a:lvl1pPr algn="r">
              <a:defRPr sz="1400">
                <a:solidFill>
                  <a:schemeClr val="tx2"/>
                </a:solidFill>
                <a:latin typeface="Roboto" pitchFamily="2" charset="0"/>
                <a:ea typeface="Roboto" pitchFamily="2" charset="0"/>
              </a:defRPr>
            </a:lvl1pPr>
          </a:lstStyle>
          <a:p>
            <a:fld id="{CF4668DC-857F-487D-BFFA-8C0CA5037977}" type="slidenum">
              <a:rPr lang="fr-BE" smtClean="0"/>
              <a:pPr/>
              <a:t>‹#›</a:t>
            </a:fld>
            <a:endParaRPr lang="fr-BE"/>
          </a:p>
        </p:txBody>
      </p:sp>
      <p:sp>
        <p:nvSpPr>
          <p:cNvPr id="9" name="Shape 24"/>
          <p:cNvSpPr/>
          <p:nvPr/>
        </p:nvSpPr>
        <p:spPr>
          <a:xfrm>
            <a:off x="9962325" y="6519738"/>
            <a:ext cx="1620075" cy="253478"/>
          </a:xfrm>
          <a:prstGeom prst="rect">
            <a:avLst/>
          </a:prstGeom>
          <a:ln w="12700">
            <a:miter lim="400000"/>
          </a:ln>
          <a:extLst>
            <a:ext uri="{C572A759-6A51-4108-AA02-DFA0A04FC94B}">
              <ma14:wrappingTextBoxFlag xmlns="" xmlns:lc="http://schemas.openxmlformats.org/drawingml/2006/lockedCanvas" xmlns:ma14="http://schemas.microsoft.com/office/mac/drawingml/2011/main" val="1"/>
            </a:ext>
          </a:extLst>
        </p:spPr>
        <p:txBody>
          <a:bodyPr wrap="square" lIns="54425" tIns="54425" rIns="54425" bIns="54425" anchor="ctr">
            <a:spAutoFit/>
          </a:bodyPr>
          <a:lstStyle>
            <a:lvl1pPr defTabSz="2177277">
              <a:spcBef>
                <a:spcPts val="400"/>
              </a:spcBef>
              <a:defRPr>
                <a:solidFill>
                  <a:srgbClr val="FFFFFF"/>
                </a:solidFill>
                <a:latin typeface="Calibri"/>
                <a:ea typeface="Calibri"/>
                <a:cs typeface="Calibri"/>
                <a:sym typeface="Calibri"/>
              </a:defRPr>
            </a:lvl1pPr>
            <a:lvl2pPr indent="1088448" defTabSz="2177277">
              <a:spcBef>
                <a:spcPts val="400"/>
              </a:spcBef>
              <a:defRPr>
                <a:solidFill>
                  <a:srgbClr val="FFFFFF"/>
                </a:solidFill>
                <a:latin typeface="Calibri"/>
                <a:ea typeface="Calibri"/>
                <a:cs typeface="Calibri"/>
                <a:sym typeface="Calibri"/>
              </a:defRPr>
            </a:lvl2pPr>
            <a:lvl3pPr indent="2176894" defTabSz="2177277">
              <a:spcBef>
                <a:spcPts val="400"/>
              </a:spcBef>
              <a:defRPr>
                <a:solidFill>
                  <a:srgbClr val="FFFFFF"/>
                </a:solidFill>
                <a:latin typeface="Calibri"/>
                <a:ea typeface="Calibri"/>
                <a:cs typeface="Calibri"/>
                <a:sym typeface="Calibri"/>
              </a:defRPr>
            </a:lvl3pPr>
            <a:lvl4pPr indent="3265342" defTabSz="2177277">
              <a:spcBef>
                <a:spcPts val="400"/>
              </a:spcBef>
              <a:defRPr>
                <a:solidFill>
                  <a:srgbClr val="FFFFFF"/>
                </a:solidFill>
                <a:latin typeface="Calibri"/>
                <a:ea typeface="Calibri"/>
                <a:cs typeface="Calibri"/>
                <a:sym typeface="Calibri"/>
              </a:defRPr>
            </a:lvl4pPr>
            <a:lvl5pPr indent="4353788" defTabSz="2177277">
              <a:spcBef>
                <a:spcPts val="400"/>
              </a:spcBef>
              <a:defRPr>
                <a:solidFill>
                  <a:srgbClr val="FFFFFF"/>
                </a:solidFill>
                <a:latin typeface="Calibri"/>
                <a:ea typeface="Calibri"/>
                <a:cs typeface="Calibri"/>
                <a:sym typeface="Calibri"/>
              </a:defRPr>
            </a:lvl5pPr>
            <a:lvl6pPr indent="5442237" defTabSz="2177277">
              <a:spcBef>
                <a:spcPts val="400"/>
              </a:spcBef>
              <a:defRPr>
                <a:solidFill>
                  <a:srgbClr val="FFFFFF"/>
                </a:solidFill>
                <a:latin typeface="Calibri"/>
                <a:ea typeface="Calibri"/>
                <a:cs typeface="Calibri"/>
                <a:sym typeface="Calibri"/>
              </a:defRPr>
            </a:lvl6pPr>
            <a:lvl7pPr indent="6530682" defTabSz="2177277">
              <a:spcBef>
                <a:spcPts val="400"/>
              </a:spcBef>
              <a:defRPr>
                <a:solidFill>
                  <a:srgbClr val="FFFFFF"/>
                </a:solidFill>
                <a:latin typeface="Calibri"/>
                <a:ea typeface="Calibri"/>
                <a:cs typeface="Calibri"/>
                <a:sym typeface="Calibri"/>
              </a:defRPr>
            </a:lvl7pPr>
            <a:lvl8pPr indent="7619128" defTabSz="2177277">
              <a:spcBef>
                <a:spcPts val="400"/>
              </a:spcBef>
              <a:defRPr>
                <a:solidFill>
                  <a:srgbClr val="FFFFFF"/>
                </a:solidFill>
                <a:latin typeface="Calibri"/>
                <a:ea typeface="Calibri"/>
                <a:cs typeface="Calibri"/>
                <a:sym typeface="Calibri"/>
              </a:defRPr>
            </a:lvl8pPr>
            <a:lvl9pPr indent="8707577" defTabSz="2177277">
              <a:spcBef>
                <a:spcPts val="400"/>
              </a:spcBef>
              <a:defRPr>
                <a:solidFill>
                  <a:srgbClr val="FFFFFF"/>
                </a:solidFill>
                <a:latin typeface="Calibri"/>
                <a:ea typeface="Calibri"/>
                <a:cs typeface="Calibri"/>
                <a:sym typeface="Calibri"/>
              </a:defRPr>
            </a:lvl9pPr>
          </a:lstStyle>
          <a:p>
            <a:pPr lvl="0" algn="r">
              <a:defRPr>
                <a:solidFill>
                  <a:srgbClr val="000000"/>
                </a:solidFill>
              </a:defRPr>
            </a:pPr>
            <a:r>
              <a:rPr lang="fr-FR" sz="933">
                <a:solidFill>
                  <a:schemeClr val="tx1">
                    <a:lumMod val="60000"/>
                    <a:lumOff val="40000"/>
                  </a:schemeClr>
                </a:solidFill>
                <a:latin typeface="+mj-lt"/>
              </a:rPr>
              <a:t>www.domain.com</a:t>
            </a:r>
          </a:p>
        </p:txBody>
      </p:sp>
    </p:spTree>
    <p:extLst>
      <p:ext uri="{BB962C8B-B14F-4D97-AF65-F5344CB8AC3E}">
        <p14:creationId xmlns:p14="http://schemas.microsoft.com/office/powerpoint/2010/main" val="1635325827"/>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79" r:id="rId17"/>
    <p:sldLayoutId id="2147483780" r:id="rId18"/>
    <p:sldLayoutId id="2147483781" r:id="rId19"/>
    <p:sldLayoutId id="2147483782" r:id="rId20"/>
    <p:sldLayoutId id="2147483783" r:id="rId21"/>
    <p:sldLayoutId id="2147483784" r:id="rId22"/>
    <p:sldLayoutId id="2147483785" r:id="rId23"/>
    <p:sldLayoutId id="2147483786" r:id="rId24"/>
    <p:sldLayoutId id="2147483787" r:id="rId25"/>
    <p:sldLayoutId id="2147483788" r:id="rId26"/>
    <p:sldLayoutId id="2147483789" r:id="rId27"/>
    <p:sldLayoutId id="2147483790" r:id="rId28"/>
    <p:sldLayoutId id="2147483791" r:id="rId29"/>
    <p:sldLayoutId id="2147483792" r:id="rId30"/>
    <p:sldLayoutId id="2147483793" r:id="rId31"/>
    <p:sldLayoutId id="2147483794" r:id="rId32"/>
    <p:sldLayoutId id="2147483795" r:id="rId33"/>
    <p:sldLayoutId id="2147483796" r:id="rId34"/>
    <p:sldLayoutId id="2147483797" r:id="rId35"/>
    <p:sldLayoutId id="2147483798" r:id="rId36"/>
    <p:sldLayoutId id="2147483799" r:id="rId37"/>
    <p:sldLayoutId id="2147483800" r:id="rId38"/>
    <p:sldLayoutId id="2147483801" r:id="rId39"/>
    <p:sldLayoutId id="2147483802" r:id="rId40"/>
    <p:sldLayoutId id="2147483803" r:id="rId41"/>
    <p:sldLayoutId id="2147483804" r:id="rId42"/>
    <p:sldLayoutId id="2147483805" r:id="rId43"/>
    <p:sldLayoutId id="2147483806" r:id="rId44"/>
    <p:sldLayoutId id="2147483807" r:id="rId45"/>
    <p:sldLayoutId id="2147483808" r:id="rId46"/>
    <p:sldLayoutId id="2147483809" r:id="rId47"/>
    <p:sldLayoutId id="2147483810" r:id="rId48"/>
    <p:sldLayoutId id="2147483811" r:id="rId49"/>
    <p:sldLayoutId id="2147483812" r:id="rId50"/>
    <p:sldLayoutId id="2147483813" r:id="rId51"/>
    <p:sldLayoutId id="2147483814" r:id="rId52"/>
    <p:sldLayoutId id="2147483815" r:id="rId53"/>
    <p:sldLayoutId id="2147483816" r:id="rId54"/>
    <p:sldLayoutId id="2147483817" r:id="rId55"/>
    <p:sldLayoutId id="2147483818" r:id="rId56"/>
    <p:sldLayoutId id="2147483819" r:id="rId57"/>
    <p:sldLayoutId id="2147483820" r:id="rId58"/>
    <p:sldLayoutId id="2147483821" r:id="rId59"/>
    <p:sldLayoutId id="2147483822" r:id="rId60"/>
    <p:sldLayoutId id="2147483823" r:id="rId61"/>
    <p:sldLayoutId id="2147483824" r:id="rId62"/>
    <p:sldLayoutId id="2147483825" r:id="rId63"/>
    <p:sldLayoutId id="2147483826" r:id="rId64"/>
    <p:sldLayoutId id="2147483827" r:id="rId65"/>
    <p:sldLayoutId id="2147483828" r:id="rId66"/>
    <p:sldLayoutId id="2147483829" r:id="rId67"/>
    <p:sldLayoutId id="2147483830" r:id="rId68"/>
    <p:sldLayoutId id="2147483831" r:id="rId69"/>
    <p:sldLayoutId id="2147483832" r:id="rId70"/>
    <p:sldLayoutId id="2147483833" r:id="rId71"/>
    <p:sldLayoutId id="2147483834" r:id="rId72"/>
    <p:sldLayoutId id="2147483835" r:id="rId73"/>
    <p:sldLayoutId id="2147483836" r:id="rId74"/>
    <p:sldLayoutId id="2147483837" r:id="rId75"/>
    <p:sldLayoutId id="2147483838" r:id="rId76"/>
    <p:sldLayoutId id="2147483839" r:id="rId77"/>
    <p:sldLayoutId id="2147483840" r:id="rId78"/>
    <p:sldLayoutId id="2147483841" r:id="rId79"/>
    <p:sldLayoutId id="2147483842" r:id="rId80"/>
    <p:sldLayoutId id="2147483843" r:id="rId81"/>
    <p:sldLayoutId id="2147483844" r:id="rId82"/>
    <p:sldLayoutId id="2147483845" r:id="rId83"/>
    <p:sldLayoutId id="2147483846" r:id="rId84"/>
    <p:sldLayoutId id="2147483847" r:id="rId85"/>
    <p:sldLayoutId id="2147483848" r:id="rId86"/>
    <p:sldLayoutId id="2147483849" r:id="rId87"/>
    <p:sldLayoutId id="2147483850" r:id="rId88"/>
    <p:sldLayoutId id="2147483851" r:id="rId89"/>
    <p:sldLayoutId id="2147483852" r:id="rId90"/>
    <p:sldLayoutId id="2147483853" r:id="rId91"/>
    <p:sldLayoutId id="2147483854" r:id="rId92"/>
    <p:sldLayoutId id="2147483855" r:id="rId93"/>
    <p:sldLayoutId id="2147483856" r:id="rId94"/>
    <p:sldLayoutId id="2147483857" r:id="rId95"/>
    <p:sldLayoutId id="2147483858" r:id="rId96"/>
    <p:sldLayoutId id="2147483859" r:id="rId97"/>
    <p:sldLayoutId id="2147483860" r:id="rId98"/>
    <p:sldLayoutId id="2147483861" r:id="rId99"/>
    <p:sldLayoutId id="2147483862" r:id="rId100"/>
    <p:sldLayoutId id="2147483863" r:id="rId101"/>
    <p:sldLayoutId id="2147483864" r:id="rId102"/>
    <p:sldLayoutId id="2147483865" r:id="rId103"/>
    <p:sldLayoutId id="2147483866" r:id="rId104"/>
    <p:sldLayoutId id="2147483867" r:id="rId105"/>
    <p:sldLayoutId id="2147483868" r:id="rId106"/>
    <p:sldLayoutId id="2147483869" r:id="rId107"/>
    <p:sldLayoutId id="2147483870" r:id="rId108"/>
    <p:sldLayoutId id="2147483871" r:id="rId109"/>
    <p:sldLayoutId id="2147483872" r:id="rId110"/>
    <p:sldLayoutId id="2147483873" r:id="rId111"/>
    <p:sldLayoutId id="2147483874" r:id="rId112"/>
    <p:sldLayoutId id="2147483875" r:id="rId113"/>
    <p:sldLayoutId id="2147483876" r:id="rId114"/>
    <p:sldLayoutId id="2147483877" r:id="rId115"/>
    <p:sldLayoutId id="2147483878" r:id="rId116"/>
    <p:sldLayoutId id="2147483879" r:id="rId117"/>
    <p:sldLayoutId id="2147483880" r:id="rId118"/>
    <p:sldLayoutId id="2147483881" r:id="rId119"/>
    <p:sldLayoutId id="2147483882" r:id="rId120"/>
    <p:sldLayoutId id="2147483883" r:id="rId121"/>
    <p:sldLayoutId id="2147483884" r:id="rId122"/>
    <p:sldLayoutId id="2147483885" r:id="rId123"/>
    <p:sldLayoutId id="2147483886" r:id="rId124"/>
    <p:sldLayoutId id="2147483887" r:id="rId125"/>
    <p:sldLayoutId id="2147483888" r:id="rId126"/>
    <p:sldLayoutId id="2147483889" r:id="rId127"/>
    <p:sldLayoutId id="2147483890" r:id="rId128"/>
    <p:sldLayoutId id="2147483891" r:id="rId129"/>
    <p:sldLayoutId id="2147483892" r:id="rId130"/>
    <p:sldLayoutId id="2147483893" r:id="rId131"/>
    <p:sldLayoutId id="2147483894" r:id="rId132"/>
    <p:sldLayoutId id="2147483895" r:id="rId133"/>
    <p:sldLayoutId id="2147483896" r:id="rId134"/>
    <p:sldLayoutId id="2147483897" r:id="rId135"/>
    <p:sldLayoutId id="2147483898" r:id="rId136"/>
    <p:sldLayoutId id="2147483899" r:id="rId137"/>
    <p:sldLayoutId id="2147483900" r:id="rId138"/>
    <p:sldLayoutId id="2147483901" r:id="rId139"/>
    <p:sldLayoutId id="2147483902" r:id="rId140"/>
    <p:sldLayoutId id="2147483903" r:id="rId141"/>
    <p:sldLayoutId id="2147483904" r:id="rId142"/>
    <p:sldLayoutId id="2147483905" r:id="rId143"/>
    <p:sldLayoutId id="2147483906" r:id="rId144"/>
    <p:sldLayoutId id="2147483907" r:id="rId145"/>
    <p:sldLayoutId id="2147483908" r:id="rId146"/>
    <p:sldLayoutId id="2147483909" r:id="rId147"/>
    <p:sldLayoutId id="2147483910" r:id="rId148"/>
    <p:sldLayoutId id="2147483911" r:id="rId149"/>
    <p:sldLayoutId id="2147483912" r:id="rId150"/>
    <p:sldLayoutId id="2147483913" r:id="rId151"/>
    <p:sldLayoutId id="2147483914" r:id="rId152"/>
    <p:sldLayoutId id="2147483915" r:id="rId153"/>
    <p:sldLayoutId id="2147483916" r:id="rId154"/>
    <p:sldLayoutId id="2147483917" r:id="rId155"/>
    <p:sldLayoutId id="2147483918" r:id="rId156"/>
    <p:sldLayoutId id="2147483919" r:id="rId157"/>
    <p:sldLayoutId id="2147483920" r:id="rId158"/>
    <p:sldLayoutId id="2147483921" r:id="rId159"/>
    <p:sldLayoutId id="2147483922" r:id="rId160"/>
    <p:sldLayoutId id="2147483923" r:id="rId161"/>
    <p:sldLayoutId id="2147483924" r:id="rId162"/>
    <p:sldLayoutId id="2147483925" r:id="rId163"/>
    <p:sldLayoutId id="2147483926" r:id="rId164"/>
    <p:sldLayoutId id="2147483927" r:id="rId165"/>
    <p:sldLayoutId id="2147483928" r:id="rId166"/>
    <p:sldLayoutId id="2147483929" r:id="rId167"/>
    <p:sldLayoutId id="2147483930" r:id="rId168"/>
    <p:sldLayoutId id="2147483931" r:id="rId169"/>
    <p:sldLayoutId id="2147483932" r:id="rId170"/>
    <p:sldLayoutId id="2147483933" r:id="rId171"/>
    <p:sldLayoutId id="2147483934" r:id="rId172"/>
    <p:sldLayoutId id="2147483935" r:id="rId173"/>
    <p:sldLayoutId id="2147483936" r:id="rId174"/>
    <p:sldLayoutId id="2147483937" r:id="rId175"/>
    <p:sldLayoutId id="2147483938" r:id="rId176"/>
    <p:sldLayoutId id="2147483939" r:id="rId177"/>
    <p:sldLayoutId id="2147483940" r:id="rId178"/>
    <p:sldLayoutId id="2147483941" r:id="rId179"/>
    <p:sldLayoutId id="2147483942" r:id="rId180"/>
    <p:sldLayoutId id="2147483943" r:id="rId181"/>
    <p:sldLayoutId id="2147483944" r:id="rId182"/>
    <p:sldLayoutId id="2147483945" r:id="rId183"/>
    <p:sldLayoutId id="2147483946" r:id="rId184"/>
    <p:sldLayoutId id="2147483947" r:id="rId185"/>
    <p:sldLayoutId id="2147483948" r:id="rId186"/>
    <p:sldLayoutId id="2147483949" r:id="rId187"/>
    <p:sldLayoutId id="2147483950" r:id="rId188"/>
    <p:sldLayoutId id="2147483951" r:id="rId189"/>
    <p:sldLayoutId id="2147483952" r:id="rId190"/>
    <p:sldLayoutId id="2147483953" r:id="rId191"/>
    <p:sldLayoutId id="2147483954" r:id="rId192"/>
    <p:sldLayoutId id="2147483955" r:id="rId193"/>
    <p:sldLayoutId id="2147483956" r:id="rId194"/>
  </p:sldLayoutIdLst>
  <p:hf hdr="0" ftr="0" dt="0"/>
  <p:txStyles>
    <p:titleStyle>
      <a:lvl1pPr algn="ctr" defTabSz="1088548" rtl="0" eaLnBrk="1" latinLnBrk="0" hangingPunct="1">
        <a:spcBef>
          <a:spcPct val="0"/>
        </a:spcBef>
        <a:buNone/>
        <a:defRPr lang="fr-BE" sz="2933" b="0" kern="1200" cap="none" baseline="0" dirty="0">
          <a:solidFill>
            <a:schemeClr val="tx1"/>
          </a:solidFill>
          <a:latin typeface="Roboto Bold" pitchFamily="2" charset="0"/>
          <a:ea typeface="Roboto Bold" pitchFamily="2" charset="0"/>
          <a:cs typeface="+mj-cs"/>
        </a:defRPr>
      </a:lvl1pPr>
    </p:titleStyle>
    <p:bodyStyle>
      <a:lvl1pPr marL="408206" indent="-408206" algn="l" defTabSz="1088548" rtl="0" eaLnBrk="1" latinLnBrk="0" hangingPunct="1">
        <a:spcBef>
          <a:spcPct val="20000"/>
        </a:spcBef>
        <a:buFont typeface="Arial" pitchFamily="34" charset="0"/>
        <a:buNone/>
        <a:defRPr sz="1333" kern="1200">
          <a:solidFill>
            <a:schemeClr val="tx1"/>
          </a:solidFill>
          <a:latin typeface="Roboto Light" pitchFamily="2" charset="0"/>
          <a:ea typeface="Roboto Light" pitchFamily="2" charset="0"/>
          <a:cs typeface="+mn-cs"/>
        </a:defRPr>
      </a:lvl1pPr>
      <a:lvl2pPr marL="884446" indent="-340171" algn="l" defTabSz="1088548" rtl="0" eaLnBrk="1" latinLnBrk="0" hangingPunct="1">
        <a:spcBef>
          <a:spcPct val="20000"/>
        </a:spcBef>
        <a:buFont typeface="Arial" pitchFamily="34" charset="0"/>
        <a:buChar char="–"/>
        <a:defRPr sz="3350" kern="1200">
          <a:solidFill>
            <a:srgbClr val="3B3B3B"/>
          </a:solidFill>
          <a:latin typeface="+mn-lt"/>
          <a:ea typeface="+mn-ea"/>
          <a:cs typeface="+mn-cs"/>
        </a:defRPr>
      </a:lvl2pPr>
      <a:lvl3pPr marL="1360685" indent="-272137" algn="l" defTabSz="1088548" rtl="0" eaLnBrk="1" latinLnBrk="0" hangingPunct="1">
        <a:spcBef>
          <a:spcPct val="20000"/>
        </a:spcBef>
        <a:buFont typeface="Arial" pitchFamily="34" charset="0"/>
        <a:buChar char="•"/>
        <a:defRPr sz="2849" kern="1200">
          <a:solidFill>
            <a:srgbClr val="3B3B3B"/>
          </a:solidFill>
          <a:latin typeface="+mn-lt"/>
          <a:ea typeface="+mn-ea"/>
          <a:cs typeface="+mn-cs"/>
        </a:defRPr>
      </a:lvl3pPr>
      <a:lvl4pPr marL="1904959" indent="-272137" algn="l" defTabSz="1088548" rtl="0" eaLnBrk="1" latinLnBrk="0" hangingPunct="1">
        <a:spcBef>
          <a:spcPct val="20000"/>
        </a:spcBef>
        <a:buFont typeface="Arial" pitchFamily="34" charset="0"/>
        <a:buChar char="–"/>
        <a:defRPr sz="2400" kern="1200">
          <a:solidFill>
            <a:srgbClr val="3B3B3B"/>
          </a:solidFill>
          <a:latin typeface="+mn-lt"/>
          <a:ea typeface="+mn-ea"/>
          <a:cs typeface="+mn-cs"/>
        </a:defRPr>
      </a:lvl4pPr>
      <a:lvl5pPr marL="2449233" indent="-272137" algn="l" defTabSz="1088548" rtl="0" eaLnBrk="1" latinLnBrk="0" hangingPunct="1">
        <a:spcBef>
          <a:spcPct val="20000"/>
        </a:spcBef>
        <a:buFont typeface="Arial" pitchFamily="34" charset="0"/>
        <a:buChar char="»"/>
        <a:defRPr sz="2400" kern="1200">
          <a:solidFill>
            <a:srgbClr val="3B3B3B"/>
          </a:solidFill>
          <a:latin typeface="+mn-lt"/>
          <a:ea typeface="+mn-ea"/>
          <a:cs typeface="+mn-cs"/>
        </a:defRPr>
      </a:lvl5pPr>
      <a:lvl6pPr marL="2993508" indent="-272137" algn="l" defTabSz="108854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782" indent="-272137" algn="l" defTabSz="108854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56" indent="-272137" algn="l" defTabSz="108854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30" indent="-272137" algn="l" defTabSz="1088548"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fr-FR"/>
      </a:defPPr>
      <a:lvl1pPr marL="0" algn="l" defTabSz="1088548" rtl="0" eaLnBrk="1" latinLnBrk="0" hangingPunct="1">
        <a:defRPr sz="2150" kern="1200">
          <a:solidFill>
            <a:schemeClr val="tx1"/>
          </a:solidFill>
          <a:latin typeface="+mn-lt"/>
          <a:ea typeface="+mn-ea"/>
          <a:cs typeface="+mn-cs"/>
        </a:defRPr>
      </a:lvl1pPr>
      <a:lvl2pPr marL="544274" algn="l" defTabSz="1088548" rtl="0" eaLnBrk="1" latinLnBrk="0" hangingPunct="1">
        <a:defRPr sz="2150" kern="1200">
          <a:solidFill>
            <a:schemeClr val="tx1"/>
          </a:solidFill>
          <a:latin typeface="+mn-lt"/>
          <a:ea typeface="+mn-ea"/>
          <a:cs typeface="+mn-cs"/>
        </a:defRPr>
      </a:lvl2pPr>
      <a:lvl3pPr marL="1088548" algn="l" defTabSz="1088548" rtl="0" eaLnBrk="1" latinLnBrk="0" hangingPunct="1">
        <a:defRPr sz="2150" kern="1200">
          <a:solidFill>
            <a:schemeClr val="tx1"/>
          </a:solidFill>
          <a:latin typeface="+mn-lt"/>
          <a:ea typeface="+mn-ea"/>
          <a:cs typeface="+mn-cs"/>
        </a:defRPr>
      </a:lvl3pPr>
      <a:lvl4pPr marL="1632822" algn="l" defTabSz="1088548" rtl="0" eaLnBrk="1" latinLnBrk="0" hangingPunct="1">
        <a:defRPr sz="2150" kern="1200">
          <a:solidFill>
            <a:schemeClr val="tx1"/>
          </a:solidFill>
          <a:latin typeface="+mn-lt"/>
          <a:ea typeface="+mn-ea"/>
          <a:cs typeface="+mn-cs"/>
        </a:defRPr>
      </a:lvl4pPr>
      <a:lvl5pPr marL="2177097" algn="l" defTabSz="1088548" rtl="0" eaLnBrk="1" latinLnBrk="0" hangingPunct="1">
        <a:defRPr sz="2150" kern="1200">
          <a:solidFill>
            <a:schemeClr val="tx1"/>
          </a:solidFill>
          <a:latin typeface="+mn-lt"/>
          <a:ea typeface="+mn-ea"/>
          <a:cs typeface="+mn-cs"/>
        </a:defRPr>
      </a:lvl5pPr>
      <a:lvl6pPr marL="2721371" algn="l" defTabSz="1088548" rtl="0" eaLnBrk="1" latinLnBrk="0" hangingPunct="1">
        <a:defRPr sz="2150" kern="1200">
          <a:solidFill>
            <a:schemeClr val="tx1"/>
          </a:solidFill>
          <a:latin typeface="+mn-lt"/>
          <a:ea typeface="+mn-ea"/>
          <a:cs typeface="+mn-cs"/>
        </a:defRPr>
      </a:lvl6pPr>
      <a:lvl7pPr marL="3265645" algn="l" defTabSz="1088548" rtl="0" eaLnBrk="1" latinLnBrk="0" hangingPunct="1">
        <a:defRPr sz="2150" kern="1200">
          <a:solidFill>
            <a:schemeClr val="tx1"/>
          </a:solidFill>
          <a:latin typeface="+mn-lt"/>
          <a:ea typeface="+mn-ea"/>
          <a:cs typeface="+mn-cs"/>
        </a:defRPr>
      </a:lvl7pPr>
      <a:lvl8pPr marL="3809918" algn="l" defTabSz="1088548" rtl="0" eaLnBrk="1" latinLnBrk="0" hangingPunct="1">
        <a:defRPr sz="2150" kern="1200">
          <a:solidFill>
            <a:schemeClr val="tx1"/>
          </a:solidFill>
          <a:latin typeface="+mn-lt"/>
          <a:ea typeface="+mn-ea"/>
          <a:cs typeface="+mn-cs"/>
        </a:defRPr>
      </a:lvl8pPr>
      <a:lvl9pPr marL="4354192" algn="l" defTabSz="1088548" rtl="0" eaLnBrk="1" latinLnBrk="0" hangingPunct="1">
        <a:defRPr sz="21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1.xml"/><Relationship Id="rId1" Type="http://schemas.openxmlformats.org/officeDocument/2006/relationships/slideLayout" Target="../slideLayouts/slideLayout52.xml"/><Relationship Id="rId5" Type="http://schemas.openxmlformats.org/officeDocument/2006/relationships/image" Target="../media/image107.jp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2.xml"/><Relationship Id="rId1" Type="http://schemas.openxmlformats.org/officeDocument/2006/relationships/slideLayout" Target="../slideLayouts/slideLayout52.xml"/></Relationships>
</file>

<file path=ppt/slides/_rels/slide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2.xml"/><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7.xml"/></Relationships>
</file>

<file path=ppt/slides/_rels/slide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xml"/><Relationship Id="rId1" Type="http://schemas.openxmlformats.org/officeDocument/2006/relationships/slideLayout" Target="../slideLayouts/slideLayout52.xml"/></Relationships>
</file>

<file path=ppt/slides/_rels/slide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xml"/><Relationship Id="rId1" Type="http://schemas.openxmlformats.org/officeDocument/2006/relationships/slideLayout" Target="../slideLayouts/slideLayout52.xml"/></Relationships>
</file>

<file path=ppt/slides/_rels/slide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xml"/><Relationship Id="rId1" Type="http://schemas.openxmlformats.org/officeDocument/2006/relationships/slideLayout" Target="../slideLayouts/slideLayout50.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991CEAB6-C4B9-4914-8455-89F71190A8ED}"/>
              </a:ext>
            </a:extLst>
          </p:cNvPr>
          <p:cNvSpPr>
            <a:spLocks noGrp="1"/>
          </p:cNvSpPr>
          <p:nvPr>
            <p:ph type="subTitle" idx="1"/>
          </p:nvPr>
        </p:nvSpPr>
        <p:spPr>
          <a:xfrm>
            <a:off x="685800" y="3462915"/>
            <a:ext cx="8458200" cy="1451667"/>
          </a:xfrm>
        </p:spPr>
        <p:txBody>
          <a:bodyPr anchor="t"/>
          <a:lstStyle/>
          <a:p>
            <a:r>
              <a:rPr lang="en-US">
                <a:solidFill>
                  <a:srgbClr val="4848FC"/>
                </a:solidFill>
              </a:rPr>
              <a:t>Loan Monitoring</a:t>
            </a:r>
            <a:endParaRPr lang="en-US" sz="1500">
              <a:solidFill>
                <a:srgbClr val="4848FC"/>
              </a:solidFill>
            </a:endParaRPr>
          </a:p>
          <a:p>
            <a:r>
              <a:rPr lang="en-US" i="1">
                <a:solidFill>
                  <a:srgbClr val="4848FC"/>
                </a:solidFill>
              </a:rPr>
              <a:t>Public &amp; Private Records for Right-party Contact</a:t>
            </a:r>
          </a:p>
          <a:p>
            <a:endParaRPr lang="en-US">
              <a:solidFill>
                <a:srgbClr val="4848FC"/>
              </a:solidFill>
            </a:endParaRPr>
          </a:p>
        </p:txBody>
      </p:sp>
      <p:pic>
        <p:nvPicPr>
          <p:cNvPr id="7" name="Picture 6">
            <a:extLst>
              <a:ext uri="{FF2B5EF4-FFF2-40B4-BE49-F238E27FC236}">
                <a16:creationId xmlns:a16="http://schemas.microsoft.com/office/drawing/2014/main" id="{C5BDE13A-D601-4AAE-95EA-CC35369D4E8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93998" y="2211874"/>
            <a:ext cx="3176434" cy="912326"/>
          </a:xfrm>
          <a:prstGeom prst="rect">
            <a:avLst/>
          </a:prstGeom>
        </p:spPr>
      </p:pic>
    </p:spTree>
    <p:extLst>
      <p:ext uri="{BB962C8B-B14F-4D97-AF65-F5344CB8AC3E}">
        <p14:creationId xmlns:p14="http://schemas.microsoft.com/office/powerpoint/2010/main" val="16005769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AA5966-138E-45C2-AB83-95559BD31DD0}"/>
              </a:ext>
            </a:extLst>
          </p:cNvPr>
          <p:cNvSpPr>
            <a:spLocks noGrp="1"/>
          </p:cNvSpPr>
          <p:nvPr>
            <p:ph type="title"/>
          </p:nvPr>
        </p:nvSpPr>
        <p:spPr>
          <a:xfrm>
            <a:off x="818973" y="232014"/>
            <a:ext cx="10991327" cy="734005"/>
          </a:xfrm>
        </p:spPr>
        <p:txBody>
          <a:bodyPr>
            <a:noAutofit/>
          </a:bodyPr>
          <a:lstStyle/>
          <a:p>
            <a:r>
              <a:rPr lang="en-US" sz="2800" dirty="0"/>
              <a:t>Batch &amp; API Compensation Example</a:t>
            </a:r>
          </a:p>
        </p:txBody>
      </p:sp>
      <p:graphicFrame>
        <p:nvGraphicFramePr>
          <p:cNvPr id="6" name="Table 5">
            <a:extLst>
              <a:ext uri="{FF2B5EF4-FFF2-40B4-BE49-F238E27FC236}">
                <a16:creationId xmlns:a16="http://schemas.microsoft.com/office/drawing/2014/main" id="{464D467B-1171-4450-92CB-DFDC9F3E978C}"/>
              </a:ext>
            </a:extLst>
          </p:cNvPr>
          <p:cNvGraphicFramePr>
            <a:graphicFrameLocks noGrp="1"/>
          </p:cNvGraphicFramePr>
          <p:nvPr>
            <p:extLst>
              <p:ext uri="{D42A27DB-BD31-4B8C-83A1-F6EECF244321}">
                <p14:modId xmlns:p14="http://schemas.microsoft.com/office/powerpoint/2010/main" val="1846908564"/>
              </p:ext>
            </p:extLst>
          </p:nvPr>
        </p:nvGraphicFramePr>
        <p:xfrm>
          <a:off x="1524000" y="1029928"/>
          <a:ext cx="10385255" cy="2926018"/>
        </p:xfrm>
        <a:graphic>
          <a:graphicData uri="http://schemas.openxmlformats.org/drawingml/2006/table">
            <a:tbl>
              <a:tblPr firstRow="1" bandRow="1">
                <a:tableStyleId>{5C22544A-7EE6-4342-B048-85BDC9FD1C3A}</a:tableStyleId>
              </a:tblPr>
              <a:tblGrid>
                <a:gridCol w="2742255">
                  <a:extLst>
                    <a:ext uri="{9D8B030D-6E8A-4147-A177-3AD203B41FA5}">
                      <a16:colId xmlns:a16="http://schemas.microsoft.com/office/drawing/2014/main" val="1085775562"/>
                    </a:ext>
                  </a:extLst>
                </a:gridCol>
                <a:gridCol w="2418402">
                  <a:extLst>
                    <a:ext uri="{9D8B030D-6E8A-4147-A177-3AD203B41FA5}">
                      <a16:colId xmlns:a16="http://schemas.microsoft.com/office/drawing/2014/main" val="2964945329"/>
                    </a:ext>
                  </a:extLst>
                </a:gridCol>
                <a:gridCol w="2365818">
                  <a:extLst>
                    <a:ext uri="{9D8B030D-6E8A-4147-A177-3AD203B41FA5}">
                      <a16:colId xmlns:a16="http://schemas.microsoft.com/office/drawing/2014/main" val="2872331223"/>
                    </a:ext>
                  </a:extLst>
                </a:gridCol>
                <a:gridCol w="2858780">
                  <a:extLst>
                    <a:ext uri="{9D8B030D-6E8A-4147-A177-3AD203B41FA5}">
                      <a16:colId xmlns:a16="http://schemas.microsoft.com/office/drawing/2014/main" val="1830399624"/>
                    </a:ext>
                  </a:extLst>
                </a:gridCol>
              </a:tblGrid>
              <a:tr h="630269">
                <a:tc>
                  <a:txBody>
                    <a:bodyPr/>
                    <a:lstStyle/>
                    <a:p>
                      <a:pPr marL="0" algn="l" defTabSz="914400" rtl="0" eaLnBrk="1" latinLnBrk="0" hangingPunct="1"/>
                      <a:r>
                        <a:rPr lang="en-US" sz="2000" b="1" u="none" strike="noStrike" kern="1200" baseline="0">
                          <a:solidFill>
                            <a:schemeClr val="bg1"/>
                          </a:solidFill>
                          <a:latin typeface="Arial" panose="020B0604020202020204" pitchFamily="34" charset="0"/>
                          <a:ea typeface="+mn-ea"/>
                          <a:cs typeface="Arial" panose="020B0604020202020204" pitchFamily="34" charset="0"/>
                        </a:rPr>
                        <a:t>Contract Level</a:t>
                      </a:r>
                    </a:p>
                  </a:txBody>
                  <a:tcPr marL="121921" marR="121921" marT="60929" marB="6092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182F4E"/>
                    </a:solidFill>
                  </a:tcPr>
                </a:tc>
                <a:tc>
                  <a:txBody>
                    <a:bodyPr/>
                    <a:lstStyle/>
                    <a:p>
                      <a:pPr marL="0" algn="l" defTabSz="914400" rtl="0" eaLnBrk="1" latinLnBrk="0" hangingPunct="1"/>
                      <a:r>
                        <a:rPr lang="en-US" sz="2000" b="1" u="none" strike="noStrike" kern="1200" baseline="0">
                          <a:solidFill>
                            <a:schemeClr val="bg1"/>
                          </a:solidFill>
                          <a:latin typeface="Arial" panose="020B0604020202020204" pitchFamily="34" charset="0"/>
                          <a:ea typeface="+mn-ea"/>
                          <a:cs typeface="Arial" panose="020B0604020202020204" pitchFamily="34" charset="0"/>
                        </a:rPr>
                        <a:t>Annual Amount Client Pays</a:t>
                      </a:r>
                    </a:p>
                  </a:txBody>
                  <a:tcPr marL="121921" marR="121921" marT="60929" marB="6092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182F4E"/>
                    </a:solidFill>
                  </a:tcPr>
                </a:tc>
                <a:tc>
                  <a:txBody>
                    <a:bodyPr/>
                    <a:lstStyle/>
                    <a:p>
                      <a:pPr marL="0" algn="l" defTabSz="914400" rtl="0" eaLnBrk="1" latinLnBrk="0" hangingPunct="1"/>
                      <a:r>
                        <a:rPr lang="en-US" sz="2000" b="1" u="none" strike="noStrike" kern="1200" baseline="0">
                          <a:solidFill>
                            <a:schemeClr val="bg1"/>
                          </a:solidFill>
                          <a:latin typeface="Arial" panose="020B0604020202020204" pitchFamily="34" charset="0"/>
                          <a:ea typeface="+mn-ea"/>
                          <a:cs typeface="Arial" panose="020B0604020202020204" pitchFamily="34" charset="0"/>
                        </a:rPr>
                        <a:t>Allied Monthly Commission</a:t>
                      </a:r>
                    </a:p>
                  </a:txBody>
                  <a:tcPr marL="121921" marR="121921" marT="60929" marB="6092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182F4E"/>
                    </a:solidFill>
                  </a:tcPr>
                </a:tc>
                <a:tc>
                  <a:txBody>
                    <a:bodyPr/>
                    <a:lstStyle/>
                    <a:p>
                      <a:pPr marL="0" algn="l" defTabSz="914400" rtl="0" eaLnBrk="1" latinLnBrk="0" hangingPunct="1"/>
                      <a:r>
                        <a:rPr lang="en-US" sz="2000" b="1" u="none" strike="noStrike" kern="1200" baseline="0">
                          <a:solidFill>
                            <a:schemeClr val="bg1"/>
                          </a:solidFill>
                          <a:latin typeface="Arial" panose="020B0604020202020204" pitchFamily="34" charset="0"/>
                          <a:ea typeface="+mn-ea"/>
                          <a:cs typeface="Arial" panose="020B0604020202020204" pitchFamily="34" charset="0"/>
                        </a:rPr>
                        <a:t>Allied Annual Commission</a:t>
                      </a:r>
                    </a:p>
                  </a:txBody>
                  <a:tcPr marL="121921" marR="121921" marT="60929" marB="6092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182F4E"/>
                    </a:solidFill>
                  </a:tcPr>
                </a:tc>
                <a:extLst>
                  <a:ext uri="{0D108BD9-81ED-4DB2-BD59-A6C34878D82A}">
                    <a16:rowId xmlns:a16="http://schemas.microsoft.com/office/drawing/2014/main" val="1585145158"/>
                  </a:ext>
                </a:extLst>
              </a:tr>
              <a:tr h="548640">
                <a:tc>
                  <a:txBody>
                    <a:bodyPr/>
                    <a:lstStyle/>
                    <a:p>
                      <a:pPr marL="0" algn="l" defTabSz="609585" rtl="0" eaLnBrk="1" latinLnBrk="0" hangingPunct="1"/>
                      <a:r>
                        <a:rPr lang="en-US" sz="2000" b="1" kern="1200" dirty="0">
                          <a:solidFill>
                            <a:schemeClr val="tx1">
                              <a:lumMod val="65000"/>
                              <a:lumOff val="35000"/>
                            </a:schemeClr>
                          </a:solidFill>
                          <a:latin typeface="+mn-lt"/>
                          <a:ea typeface="+mn-ea"/>
                          <a:cs typeface="+mn-cs"/>
                        </a:rPr>
                        <a:t>Small</a:t>
                      </a:r>
                      <a:r>
                        <a:rPr lang="en-US" sz="2000" b="0" kern="1200" dirty="0">
                          <a:solidFill>
                            <a:schemeClr val="tx1">
                              <a:lumMod val="65000"/>
                              <a:lumOff val="35000"/>
                            </a:schemeClr>
                          </a:solidFill>
                          <a:latin typeface="+mn-lt"/>
                          <a:ea typeface="+mn-ea"/>
                          <a:cs typeface="+mn-cs"/>
                        </a:rPr>
                        <a:t>     </a:t>
                      </a:r>
                    </a:p>
                    <a:p>
                      <a:pPr marL="0" algn="l" defTabSz="609585" rtl="0" eaLnBrk="1" latinLnBrk="0" hangingPunct="1"/>
                      <a:r>
                        <a:rPr lang="en-US" sz="2000" b="0" i="1" kern="1200" dirty="0">
                          <a:solidFill>
                            <a:schemeClr val="tx1">
                              <a:lumMod val="65000"/>
                              <a:lumOff val="35000"/>
                            </a:schemeClr>
                          </a:solidFill>
                          <a:latin typeface="+mn-lt"/>
                          <a:ea typeface="+mn-ea"/>
                          <a:cs typeface="+mn-cs"/>
                        </a:rPr>
                        <a:t>160,000 Searches</a:t>
                      </a:r>
                    </a:p>
                  </a:txBody>
                  <a:tcPr marL="121920" marR="121920" marT="60960" marB="6096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76200" cap="flat" cmpd="sng" algn="ctr">
                      <a:solidFill>
                        <a:srgbClr val="FFA000"/>
                      </a:solidFill>
                      <a:prstDash val="solid"/>
                      <a:round/>
                      <a:headEnd type="none" w="med" len="med"/>
                      <a:tailEnd type="none" w="med" len="med"/>
                    </a:lnB>
                    <a:solidFill>
                      <a:schemeClr val="bg1"/>
                    </a:solidFill>
                  </a:tcPr>
                </a:tc>
                <a:tc>
                  <a:txBody>
                    <a:bodyPr/>
                    <a:lstStyle/>
                    <a:p>
                      <a:pPr marL="0" algn="ctr" defTabSz="609585" rtl="0" eaLnBrk="1" latinLnBrk="0" hangingPunct="1"/>
                      <a:r>
                        <a:rPr lang="en-US" sz="2000" b="0" kern="1200">
                          <a:solidFill>
                            <a:schemeClr val="tx1">
                              <a:lumMod val="65000"/>
                              <a:lumOff val="35000"/>
                            </a:schemeClr>
                          </a:solidFill>
                          <a:latin typeface="+mn-lt"/>
                          <a:ea typeface="+mn-ea"/>
                          <a:cs typeface="+mn-cs"/>
                        </a:rPr>
                        <a:t>$24,000</a:t>
                      </a:r>
                    </a:p>
                  </a:txBody>
                  <a:tcPr marL="121921" marR="121921" marT="60929" marB="6092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76200" cap="flat" cmpd="sng" algn="ctr">
                      <a:solidFill>
                        <a:srgbClr val="FFA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09585" rtl="0" eaLnBrk="1" latinLnBrk="0" hangingPunct="1"/>
                      <a:r>
                        <a:rPr lang="en-US" sz="2000" b="0" kern="1200">
                          <a:solidFill>
                            <a:schemeClr val="tx1">
                              <a:lumMod val="65000"/>
                              <a:lumOff val="35000"/>
                            </a:schemeClr>
                          </a:solidFill>
                          <a:latin typeface="+mn-lt"/>
                          <a:ea typeface="+mn-ea"/>
                          <a:cs typeface="+mn-cs"/>
                        </a:rPr>
                        <a:t>$200</a:t>
                      </a:r>
                    </a:p>
                  </a:txBody>
                  <a:tcPr marL="121921" marR="121921" marT="60929" marB="6092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76200" cap="flat" cmpd="sng" algn="ctr">
                      <a:solidFill>
                        <a:srgbClr val="FFA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609585" rtl="0" eaLnBrk="1" latinLnBrk="0" hangingPunct="1"/>
                      <a:r>
                        <a:rPr lang="en-US" sz="2000" b="0" kern="1200">
                          <a:solidFill>
                            <a:schemeClr val="tx1">
                              <a:lumMod val="65000"/>
                              <a:lumOff val="35000"/>
                            </a:schemeClr>
                          </a:solidFill>
                          <a:latin typeface="+mn-lt"/>
                          <a:ea typeface="+mn-ea"/>
                          <a:cs typeface="+mn-cs"/>
                        </a:rPr>
                        <a:t>$2,400</a:t>
                      </a:r>
                    </a:p>
                  </a:txBody>
                  <a:tcPr marL="121921" marR="121921" marT="60929" marB="6092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76200" cap="flat" cmpd="sng" algn="ctr">
                      <a:solidFill>
                        <a:srgbClr val="FFA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48973475"/>
                  </a:ext>
                </a:extLst>
              </a:tr>
              <a:tr h="548640">
                <a:tc>
                  <a:txBody>
                    <a:bodyPr/>
                    <a:lstStyle/>
                    <a:p>
                      <a:pPr marL="0" algn="l" defTabSz="609585" rtl="0" eaLnBrk="1" latinLnBrk="0" hangingPunct="1"/>
                      <a:r>
                        <a:rPr lang="en-US" sz="2000" b="1" kern="1200" dirty="0">
                          <a:solidFill>
                            <a:schemeClr val="tx1">
                              <a:lumMod val="65000"/>
                              <a:lumOff val="35000"/>
                            </a:schemeClr>
                          </a:solidFill>
                          <a:latin typeface="+mn-lt"/>
                          <a:ea typeface="+mn-ea"/>
                          <a:cs typeface="+mn-cs"/>
                        </a:rPr>
                        <a:t>Medium</a:t>
                      </a:r>
                      <a:r>
                        <a:rPr lang="en-US" sz="2000" b="0" kern="1200" dirty="0">
                          <a:solidFill>
                            <a:schemeClr val="tx1">
                              <a:lumMod val="65000"/>
                              <a:lumOff val="35000"/>
                            </a:schemeClr>
                          </a:solidFill>
                          <a:latin typeface="+mn-lt"/>
                          <a:ea typeface="+mn-ea"/>
                          <a:cs typeface="+mn-cs"/>
                        </a:rPr>
                        <a:t>             </a:t>
                      </a:r>
                    </a:p>
                    <a:p>
                      <a:pPr marL="0" algn="l" defTabSz="609585" rtl="0" eaLnBrk="1" latinLnBrk="0" hangingPunct="1"/>
                      <a:r>
                        <a:rPr lang="en-US" sz="2000" b="0" i="1" kern="1200" dirty="0">
                          <a:solidFill>
                            <a:schemeClr val="tx1">
                              <a:lumMod val="65000"/>
                              <a:lumOff val="35000"/>
                            </a:schemeClr>
                          </a:solidFill>
                          <a:latin typeface="+mn-lt"/>
                          <a:ea typeface="+mn-ea"/>
                          <a:cs typeface="+mn-cs"/>
                        </a:rPr>
                        <a:t>1,000,000 Searches</a:t>
                      </a:r>
                    </a:p>
                  </a:txBody>
                  <a:tcPr marL="121920" marR="121920" marT="60960" marB="60960">
                    <a:lnL w="76200" cap="flat" cmpd="sng" algn="ctr">
                      <a:solidFill>
                        <a:srgbClr val="FFA000"/>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76200" cap="flat" cmpd="sng" algn="ctr">
                      <a:solidFill>
                        <a:srgbClr val="FFA000"/>
                      </a:solidFill>
                      <a:prstDash val="solid"/>
                      <a:round/>
                      <a:headEnd type="none" w="med" len="med"/>
                      <a:tailEnd type="none" w="med" len="med"/>
                    </a:lnT>
                    <a:lnB w="76200" cap="flat" cmpd="sng" algn="ctr">
                      <a:solidFill>
                        <a:srgbClr val="FFA000"/>
                      </a:solidFill>
                      <a:prstDash val="solid"/>
                      <a:round/>
                      <a:headEnd type="none" w="med" len="med"/>
                      <a:tailEnd type="none" w="med" len="med"/>
                    </a:lnB>
                    <a:solidFill>
                      <a:schemeClr val="bg1"/>
                    </a:solidFill>
                  </a:tcPr>
                </a:tc>
                <a:tc>
                  <a:txBody>
                    <a:bodyPr/>
                    <a:lstStyle/>
                    <a:p>
                      <a:pPr marL="0" algn="ctr" defTabSz="609585" rtl="0" eaLnBrk="1" latinLnBrk="0" hangingPunct="1"/>
                      <a:r>
                        <a:rPr lang="en-US" sz="2000" b="0" kern="1200">
                          <a:solidFill>
                            <a:schemeClr val="tx1">
                              <a:lumMod val="65000"/>
                              <a:lumOff val="35000"/>
                            </a:schemeClr>
                          </a:solidFill>
                          <a:latin typeface="+mn-lt"/>
                          <a:ea typeface="+mn-ea"/>
                          <a:cs typeface="+mn-cs"/>
                        </a:rPr>
                        <a:t>$100,000</a:t>
                      </a:r>
                    </a:p>
                  </a:txBody>
                  <a:tcPr marL="121921" marR="121921" marT="60929" marB="6092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76200" cap="flat" cmpd="sng" algn="ctr">
                      <a:solidFill>
                        <a:srgbClr val="FFA000"/>
                      </a:solidFill>
                      <a:prstDash val="solid"/>
                      <a:round/>
                      <a:headEnd type="none" w="med" len="med"/>
                      <a:tailEnd type="none" w="med" len="med"/>
                    </a:lnT>
                    <a:lnB w="76200" cap="flat" cmpd="sng" algn="ctr">
                      <a:solidFill>
                        <a:srgbClr val="FFA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609585" rtl="0" eaLnBrk="1" latinLnBrk="0" hangingPunct="1"/>
                      <a:r>
                        <a:rPr lang="en-US" sz="2000" b="0" kern="1200">
                          <a:solidFill>
                            <a:schemeClr val="tx1">
                              <a:lumMod val="65000"/>
                              <a:lumOff val="35000"/>
                            </a:schemeClr>
                          </a:solidFill>
                          <a:latin typeface="+mn-lt"/>
                          <a:ea typeface="+mn-ea"/>
                          <a:cs typeface="+mn-cs"/>
                        </a:rPr>
                        <a:t>$833</a:t>
                      </a:r>
                    </a:p>
                  </a:txBody>
                  <a:tcPr marL="121921" marR="121921" marT="60929" marB="6092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76200" cap="flat" cmpd="sng" algn="ctr">
                      <a:solidFill>
                        <a:srgbClr val="FFA000"/>
                      </a:solidFill>
                      <a:prstDash val="solid"/>
                      <a:round/>
                      <a:headEnd type="none" w="med" len="med"/>
                      <a:tailEnd type="none" w="med" len="med"/>
                    </a:lnT>
                    <a:lnB w="76200" cap="flat" cmpd="sng" algn="ctr">
                      <a:solidFill>
                        <a:srgbClr val="FFA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609585" rtl="0" eaLnBrk="1" latinLnBrk="0" hangingPunct="1"/>
                      <a:r>
                        <a:rPr lang="en-US" sz="2000" b="0" kern="1200">
                          <a:solidFill>
                            <a:schemeClr val="tx1">
                              <a:lumMod val="65000"/>
                              <a:lumOff val="35000"/>
                            </a:schemeClr>
                          </a:solidFill>
                          <a:latin typeface="+mn-lt"/>
                          <a:ea typeface="+mn-ea"/>
                          <a:cs typeface="+mn-cs"/>
                        </a:rPr>
                        <a:t>$10,000</a:t>
                      </a:r>
                    </a:p>
                  </a:txBody>
                  <a:tcPr marL="121921" marR="121921" marT="60929" marB="60929" anchor="ctr">
                    <a:lnL w="12700" cap="flat" cmpd="sng" algn="ctr">
                      <a:solidFill>
                        <a:schemeClr val="bg1">
                          <a:lumMod val="65000"/>
                        </a:schemeClr>
                      </a:solidFill>
                      <a:prstDash val="solid"/>
                      <a:round/>
                      <a:headEnd type="none" w="med" len="med"/>
                      <a:tailEnd type="none" w="med" len="med"/>
                    </a:lnL>
                    <a:lnR w="76200" cap="flat" cmpd="sng" algn="ctr">
                      <a:solidFill>
                        <a:srgbClr val="FFA000"/>
                      </a:solidFill>
                      <a:prstDash val="solid"/>
                      <a:round/>
                      <a:headEnd type="none" w="med" len="med"/>
                      <a:tailEnd type="none" w="med" len="med"/>
                    </a:lnR>
                    <a:lnT w="76200" cap="flat" cmpd="sng" algn="ctr">
                      <a:solidFill>
                        <a:srgbClr val="FFA000"/>
                      </a:solidFill>
                      <a:prstDash val="solid"/>
                      <a:round/>
                      <a:headEnd type="none" w="med" len="med"/>
                      <a:tailEnd type="none" w="med" len="med"/>
                    </a:lnT>
                    <a:lnB w="76200" cap="flat" cmpd="sng" algn="ctr">
                      <a:solidFill>
                        <a:srgbClr val="FFA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81618058"/>
                  </a:ext>
                </a:extLst>
              </a:tr>
              <a:tr h="548640">
                <a:tc>
                  <a:txBody>
                    <a:bodyPr/>
                    <a:lstStyle/>
                    <a:p>
                      <a:pPr marL="0" algn="l" defTabSz="609585" rtl="0" eaLnBrk="1" latinLnBrk="0" hangingPunct="1"/>
                      <a:r>
                        <a:rPr lang="en-US" sz="2000" b="1" kern="1200" dirty="0">
                          <a:solidFill>
                            <a:schemeClr val="tx1">
                              <a:lumMod val="65000"/>
                              <a:lumOff val="35000"/>
                            </a:schemeClr>
                          </a:solidFill>
                          <a:latin typeface="+mn-lt"/>
                          <a:ea typeface="+mn-ea"/>
                          <a:cs typeface="+mn-cs"/>
                        </a:rPr>
                        <a:t>Large</a:t>
                      </a:r>
                      <a:r>
                        <a:rPr lang="en-US" sz="2000" b="0" kern="1200" dirty="0">
                          <a:solidFill>
                            <a:schemeClr val="tx1">
                              <a:lumMod val="65000"/>
                              <a:lumOff val="35000"/>
                            </a:schemeClr>
                          </a:solidFill>
                          <a:latin typeface="+mn-lt"/>
                          <a:ea typeface="+mn-ea"/>
                          <a:cs typeface="+mn-cs"/>
                        </a:rPr>
                        <a:t>          </a:t>
                      </a:r>
                    </a:p>
                    <a:p>
                      <a:pPr marL="0" algn="l" defTabSz="609585" rtl="0" eaLnBrk="1" latinLnBrk="0" hangingPunct="1"/>
                      <a:r>
                        <a:rPr lang="en-US" sz="2000" b="0" i="1" kern="1200" dirty="0">
                          <a:solidFill>
                            <a:schemeClr val="tx1">
                              <a:lumMod val="65000"/>
                              <a:lumOff val="35000"/>
                            </a:schemeClr>
                          </a:solidFill>
                          <a:latin typeface="+mn-lt"/>
                          <a:ea typeface="+mn-ea"/>
                          <a:cs typeface="+mn-cs"/>
                        </a:rPr>
                        <a:t>6,000,000 Searches</a:t>
                      </a:r>
                    </a:p>
                  </a:txBody>
                  <a:tcPr marL="121920" marR="121920" marT="60960" marB="6096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76200" cap="flat" cmpd="sng" algn="ctr">
                      <a:solidFill>
                        <a:srgbClr val="FFA000"/>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609585" rtl="0" eaLnBrk="1" latinLnBrk="0" hangingPunct="1"/>
                      <a:r>
                        <a:rPr lang="en-US" sz="2000" b="0" kern="1200">
                          <a:solidFill>
                            <a:schemeClr val="tx1">
                              <a:lumMod val="65000"/>
                              <a:lumOff val="35000"/>
                            </a:schemeClr>
                          </a:solidFill>
                          <a:latin typeface="+mn-lt"/>
                          <a:ea typeface="+mn-ea"/>
                          <a:cs typeface="+mn-cs"/>
                        </a:rPr>
                        <a:t>$300,000</a:t>
                      </a:r>
                    </a:p>
                  </a:txBody>
                  <a:tcPr marL="121921" marR="121921" marT="60929" marB="6092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76200" cap="flat" cmpd="sng" algn="ctr">
                      <a:solidFill>
                        <a:srgbClr val="FFA000"/>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609585" rtl="0" eaLnBrk="1" latinLnBrk="0" hangingPunct="1"/>
                      <a:r>
                        <a:rPr lang="en-US" sz="2000" b="0" kern="1200">
                          <a:solidFill>
                            <a:schemeClr val="tx1">
                              <a:lumMod val="65000"/>
                              <a:lumOff val="35000"/>
                            </a:schemeClr>
                          </a:solidFill>
                          <a:latin typeface="+mn-lt"/>
                          <a:ea typeface="+mn-ea"/>
                          <a:cs typeface="+mn-cs"/>
                        </a:rPr>
                        <a:t>$2,500</a:t>
                      </a:r>
                    </a:p>
                  </a:txBody>
                  <a:tcPr marL="121921" marR="121921" marT="60929" marB="6092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76200" cap="flat" cmpd="sng" algn="ctr">
                      <a:solidFill>
                        <a:srgbClr val="FFA000"/>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609585" rtl="0" eaLnBrk="1" latinLnBrk="0" hangingPunct="1"/>
                      <a:r>
                        <a:rPr lang="en-US" sz="2000" b="0" kern="1200" dirty="0">
                          <a:solidFill>
                            <a:schemeClr val="tx1">
                              <a:lumMod val="65000"/>
                              <a:lumOff val="35000"/>
                            </a:schemeClr>
                          </a:solidFill>
                          <a:latin typeface="+mn-lt"/>
                          <a:ea typeface="+mn-ea"/>
                          <a:cs typeface="+mn-cs"/>
                        </a:rPr>
                        <a:t>$30,000</a:t>
                      </a:r>
                    </a:p>
                  </a:txBody>
                  <a:tcPr marL="121921" marR="121921" marT="60929" marB="6092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76200" cap="flat" cmpd="sng" algn="ctr">
                      <a:solidFill>
                        <a:srgbClr val="FFA000"/>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41912108"/>
                  </a:ext>
                </a:extLst>
              </a:tr>
            </a:tbl>
          </a:graphicData>
        </a:graphic>
      </p:graphicFrame>
      <p:graphicFrame>
        <p:nvGraphicFramePr>
          <p:cNvPr id="8" name="Table 13">
            <a:extLst>
              <a:ext uri="{FF2B5EF4-FFF2-40B4-BE49-F238E27FC236}">
                <a16:creationId xmlns:a16="http://schemas.microsoft.com/office/drawing/2014/main" id="{4971E6FF-9DFC-477E-B2C7-6ABA0AA08709}"/>
              </a:ext>
            </a:extLst>
          </p:cNvPr>
          <p:cNvGraphicFramePr>
            <a:graphicFrameLocks noGrp="1"/>
          </p:cNvGraphicFramePr>
          <p:nvPr>
            <p:extLst>
              <p:ext uri="{D42A27DB-BD31-4B8C-83A1-F6EECF244321}">
                <p14:modId xmlns:p14="http://schemas.microsoft.com/office/powerpoint/2010/main" val="3247752760"/>
              </p:ext>
            </p:extLst>
          </p:nvPr>
        </p:nvGraphicFramePr>
        <p:xfrm>
          <a:off x="1524000" y="4491533"/>
          <a:ext cx="10385255" cy="2134453"/>
        </p:xfrm>
        <a:graphic>
          <a:graphicData uri="http://schemas.openxmlformats.org/drawingml/2006/table">
            <a:tbl>
              <a:tblPr firstRow="1" bandRow="1">
                <a:tableStyleId>{5C22544A-7EE6-4342-B048-85BDC9FD1C3A}</a:tableStyleId>
              </a:tblPr>
              <a:tblGrid>
                <a:gridCol w="2077051">
                  <a:extLst>
                    <a:ext uri="{9D8B030D-6E8A-4147-A177-3AD203B41FA5}">
                      <a16:colId xmlns:a16="http://schemas.microsoft.com/office/drawing/2014/main" val="2582482551"/>
                    </a:ext>
                  </a:extLst>
                </a:gridCol>
                <a:gridCol w="2077051">
                  <a:extLst>
                    <a:ext uri="{9D8B030D-6E8A-4147-A177-3AD203B41FA5}">
                      <a16:colId xmlns:a16="http://schemas.microsoft.com/office/drawing/2014/main" val="2453809257"/>
                    </a:ext>
                  </a:extLst>
                </a:gridCol>
                <a:gridCol w="2077051">
                  <a:extLst>
                    <a:ext uri="{9D8B030D-6E8A-4147-A177-3AD203B41FA5}">
                      <a16:colId xmlns:a16="http://schemas.microsoft.com/office/drawing/2014/main" val="2489742991"/>
                    </a:ext>
                  </a:extLst>
                </a:gridCol>
                <a:gridCol w="2077051">
                  <a:extLst>
                    <a:ext uri="{9D8B030D-6E8A-4147-A177-3AD203B41FA5}">
                      <a16:colId xmlns:a16="http://schemas.microsoft.com/office/drawing/2014/main" val="1880072449"/>
                    </a:ext>
                  </a:extLst>
                </a:gridCol>
                <a:gridCol w="2077051">
                  <a:extLst>
                    <a:ext uri="{9D8B030D-6E8A-4147-A177-3AD203B41FA5}">
                      <a16:colId xmlns:a16="http://schemas.microsoft.com/office/drawing/2014/main" val="581405860"/>
                    </a:ext>
                  </a:extLst>
                </a:gridCol>
              </a:tblGrid>
              <a:tr h="814191">
                <a:tc>
                  <a:txBody>
                    <a:bodyPr/>
                    <a:lstStyle/>
                    <a:p>
                      <a:pPr marL="0" algn="ctr" defTabSz="914400" rtl="0" eaLnBrk="1" latinLnBrk="0" hangingPunct="1"/>
                      <a:r>
                        <a:rPr lang="en-US" sz="2200" b="1" u="none" strike="noStrike" kern="1200" baseline="0">
                          <a:solidFill>
                            <a:schemeClr val="bg1"/>
                          </a:solidFill>
                          <a:latin typeface="Arial" panose="020B0604020202020204" pitchFamily="34" charset="0"/>
                          <a:ea typeface="+mn-ea"/>
                          <a:cs typeface="Arial" panose="020B0604020202020204" pitchFamily="34" charset="0"/>
                        </a:rPr>
                        <a:t>Contract Level</a:t>
                      </a:r>
                    </a:p>
                  </a:txBody>
                  <a:tcPr marL="121920" marR="121920" marT="60960" marB="6096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182F4E"/>
                    </a:solidFill>
                  </a:tcPr>
                </a:tc>
                <a:tc>
                  <a:txBody>
                    <a:bodyPr/>
                    <a:lstStyle/>
                    <a:p>
                      <a:pPr marL="0" algn="ctr" defTabSz="914400" rtl="0" eaLnBrk="1" latinLnBrk="0" hangingPunct="1"/>
                      <a:r>
                        <a:rPr lang="en-US" sz="2200" b="1" u="none" strike="noStrike" kern="1200" baseline="0">
                          <a:solidFill>
                            <a:schemeClr val="bg1"/>
                          </a:solidFill>
                          <a:latin typeface="Arial" panose="020B0604020202020204" pitchFamily="34" charset="0"/>
                          <a:ea typeface="+mn-ea"/>
                          <a:cs typeface="Arial" panose="020B0604020202020204" pitchFamily="34" charset="0"/>
                        </a:rPr>
                        <a:t>A                                      35%</a:t>
                      </a:r>
                    </a:p>
                  </a:txBody>
                  <a:tcPr marL="121920" marR="121920" marT="60960" marB="6096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182F4E"/>
                    </a:solidFill>
                  </a:tcPr>
                </a:tc>
                <a:tc>
                  <a:txBody>
                    <a:bodyPr/>
                    <a:lstStyle/>
                    <a:p>
                      <a:pPr marL="0" algn="ctr" defTabSz="914400" rtl="0" eaLnBrk="1" latinLnBrk="0" hangingPunct="1"/>
                      <a:r>
                        <a:rPr lang="en-US" sz="2200" b="1" u="none" strike="noStrike" kern="1200" baseline="0">
                          <a:solidFill>
                            <a:schemeClr val="bg1"/>
                          </a:solidFill>
                          <a:latin typeface="Arial" panose="020B0604020202020204" pitchFamily="34" charset="0"/>
                          <a:ea typeface="+mn-ea"/>
                          <a:cs typeface="Arial" panose="020B0604020202020204" pitchFamily="34" charset="0"/>
                        </a:rPr>
                        <a:t>B</a:t>
                      </a:r>
                    </a:p>
                    <a:p>
                      <a:pPr marL="0" algn="ctr" defTabSz="914400" rtl="0" eaLnBrk="1" latinLnBrk="0" hangingPunct="1"/>
                      <a:r>
                        <a:rPr lang="en-US" sz="2200" b="1" u="none" strike="noStrike" kern="1200" baseline="0">
                          <a:solidFill>
                            <a:schemeClr val="bg1"/>
                          </a:solidFill>
                          <a:latin typeface="Arial" panose="020B0604020202020204" pitchFamily="34" charset="0"/>
                          <a:ea typeface="+mn-ea"/>
                          <a:cs typeface="Arial" panose="020B0604020202020204" pitchFamily="34" charset="0"/>
                        </a:rPr>
                        <a:t>31.5%</a:t>
                      </a:r>
                    </a:p>
                  </a:txBody>
                  <a:tcPr marL="121920" marR="121920" marT="60960" marB="6096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182F4E"/>
                    </a:solidFill>
                  </a:tcPr>
                </a:tc>
                <a:tc>
                  <a:txBody>
                    <a:bodyPr/>
                    <a:lstStyle/>
                    <a:p>
                      <a:pPr marL="0" algn="ctr" defTabSz="914400" rtl="0" eaLnBrk="1" latinLnBrk="0" hangingPunct="1"/>
                      <a:r>
                        <a:rPr lang="en-US" sz="2200" b="1" u="none" strike="noStrike" kern="1200" baseline="0">
                          <a:solidFill>
                            <a:schemeClr val="bg1"/>
                          </a:solidFill>
                          <a:latin typeface="Arial" panose="020B0604020202020204" pitchFamily="34" charset="0"/>
                          <a:ea typeface="+mn-ea"/>
                          <a:cs typeface="Arial" panose="020B0604020202020204" pitchFamily="34" charset="0"/>
                        </a:rPr>
                        <a:t>C</a:t>
                      </a:r>
                    </a:p>
                    <a:p>
                      <a:pPr marL="0" algn="ctr" defTabSz="914400" rtl="0" eaLnBrk="1" latinLnBrk="0" hangingPunct="1"/>
                      <a:r>
                        <a:rPr lang="en-US" sz="2200" b="1" u="none" strike="noStrike" kern="1200" baseline="0">
                          <a:solidFill>
                            <a:schemeClr val="bg1"/>
                          </a:solidFill>
                          <a:latin typeface="Arial" panose="020B0604020202020204" pitchFamily="34" charset="0"/>
                          <a:ea typeface="+mn-ea"/>
                          <a:cs typeface="Arial" panose="020B0604020202020204" pitchFamily="34" charset="0"/>
                        </a:rPr>
                        <a:t>26%</a:t>
                      </a:r>
                    </a:p>
                  </a:txBody>
                  <a:tcPr marL="121920" marR="121920" marT="60960" marB="6096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182F4E"/>
                    </a:solidFill>
                  </a:tcPr>
                </a:tc>
                <a:tc>
                  <a:txBody>
                    <a:bodyPr/>
                    <a:lstStyle/>
                    <a:p>
                      <a:pPr marL="0" algn="ctr" defTabSz="914400" rtl="0" eaLnBrk="1" latinLnBrk="0" hangingPunct="1"/>
                      <a:r>
                        <a:rPr lang="en-US" sz="2200" b="1" u="none" strike="noStrike" kern="1200" baseline="0">
                          <a:solidFill>
                            <a:schemeClr val="bg1"/>
                          </a:solidFill>
                          <a:latin typeface="Arial" panose="020B0604020202020204" pitchFamily="34" charset="0"/>
                          <a:ea typeface="+mn-ea"/>
                          <a:cs typeface="Arial" panose="020B0604020202020204" pitchFamily="34" charset="0"/>
                        </a:rPr>
                        <a:t>D</a:t>
                      </a:r>
                    </a:p>
                    <a:p>
                      <a:pPr marL="0" algn="ctr" defTabSz="914400" rtl="0" eaLnBrk="1" latinLnBrk="0" hangingPunct="1"/>
                      <a:r>
                        <a:rPr lang="en-US" sz="2200" b="1" u="none" strike="noStrike" kern="1200" baseline="0">
                          <a:solidFill>
                            <a:schemeClr val="bg1"/>
                          </a:solidFill>
                          <a:latin typeface="Arial" panose="020B0604020202020204" pitchFamily="34" charset="0"/>
                          <a:ea typeface="+mn-ea"/>
                          <a:cs typeface="Arial" panose="020B0604020202020204" pitchFamily="34" charset="0"/>
                        </a:rPr>
                        <a:t>17.5%</a:t>
                      </a:r>
                    </a:p>
                  </a:txBody>
                  <a:tcPr marL="121920" marR="121920" marT="60960" marB="6096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182F4E"/>
                    </a:solidFill>
                  </a:tcPr>
                </a:tc>
                <a:extLst>
                  <a:ext uri="{0D108BD9-81ED-4DB2-BD59-A6C34878D82A}">
                    <a16:rowId xmlns:a16="http://schemas.microsoft.com/office/drawing/2014/main" val="1853161594"/>
                  </a:ext>
                </a:extLst>
              </a:tr>
              <a:tr h="443440">
                <a:tc>
                  <a:txBody>
                    <a:bodyPr/>
                    <a:lstStyle/>
                    <a:p>
                      <a:pPr algn="ctr"/>
                      <a:r>
                        <a:rPr lang="en-US" sz="2000" b="0">
                          <a:solidFill>
                            <a:schemeClr val="tx1">
                              <a:lumMod val="65000"/>
                              <a:lumOff val="35000"/>
                            </a:schemeClr>
                          </a:solidFill>
                        </a:rPr>
                        <a:t>Small</a:t>
                      </a:r>
                    </a:p>
                  </a:txBody>
                  <a:tcPr marL="121920" marR="121920" marT="60960" marB="6096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76200" cap="flat" cmpd="sng" algn="ctr">
                      <a:solidFill>
                        <a:srgbClr val="FFA000"/>
                      </a:solidFill>
                      <a:prstDash val="solid"/>
                      <a:round/>
                      <a:headEnd type="none" w="med" len="med"/>
                      <a:tailEnd type="none" w="med" len="med"/>
                    </a:lnB>
                    <a:solidFill>
                      <a:schemeClr val="bg1"/>
                    </a:solidFill>
                  </a:tcPr>
                </a:tc>
                <a:tc>
                  <a:txBody>
                    <a:bodyPr/>
                    <a:lstStyle/>
                    <a:p>
                      <a:pPr algn="ctr"/>
                      <a:r>
                        <a:rPr lang="en-US" sz="2000" b="0">
                          <a:solidFill>
                            <a:schemeClr val="tx1">
                              <a:lumMod val="65000"/>
                              <a:lumOff val="35000"/>
                            </a:schemeClr>
                          </a:solidFill>
                        </a:rPr>
                        <a:t>$840</a:t>
                      </a:r>
                    </a:p>
                  </a:txBody>
                  <a:tcPr marL="121920" marR="121920" marT="60960" marB="6096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76200" cap="flat" cmpd="sng" algn="ctr">
                      <a:solidFill>
                        <a:srgbClr val="FFA000"/>
                      </a:solidFill>
                      <a:prstDash val="solid"/>
                      <a:round/>
                      <a:headEnd type="none" w="med" len="med"/>
                      <a:tailEnd type="none" w="med" len="med"/>
                    </a:lnB>
                    <a:solidFill>
                      <a:schemeClr val="bg1"/>
                    </a:solidFill>
                  </a:tcPr>
                </a:tc>
                <a:tc>
                  <a:txBody>
                    <a:bodyPr/>
                    <a:lstStyle/>
                    <a:p>
                      <a:pPr algn="ctr"/>
                      <a:r>
                        <a:rPr lang="en-US" sz="2000" b="0">
                          <a:solidFill>
                            <a:schemeClr val="tx1">
                              <a:lumMod val="65000"/>
                              <a:lumOff val="35000"/>
                            </a:schemeClr>
                          </a:solidFill>
                        </a:rPr>
                        <a:t>$756</a:t>
                      </a:r>
                    </a:p>
                  </a:txBody>
                  <a:tcPr marL="121920" marR="121920" marT="60960" marB="6096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76200" cap="flat" cmpd="sng" algn="ctr">
                      <a:solidFill>
                        <a:srgbClr val="FFA000"/>
                      </a:solidFill>
                      <a:prstDash val="solid"/>
                      <a:round/>
                      <a:headEnd type="none" w="med" len="med"/>
                      <a:tailEnd type="none" w="med" len="med"/>
                    </a:lnB>
                    <a:solidFill>
                      <a:schemeClr val="bg1"/>
                    </a:solidFill>
                  </a:tcPr>
                </a:tc>
                <a:tc>
                  <a:txBody>
                    <a:bodyPr/>
                    <a:lstStyle/>
                    <a:p>
                      <a:pPr algn="ctr"/>
                      <a:r>
                        <a:rPr lang="en-US" sz="2000" b="0">
                          <a:solidFill>
                            <a:schemeClr val="tx1">
                              <a:lumMod val="65000"/>
                              <a:lumOff val="35000"/>
                            </a:schemeClr>
                          </a:solidFill>
                        </a:rPr>
                        <a:t>$624</a:t>
                      </a:r>
                    </a:p>
                  </a:txBody>
                  <a:tcPr marL="121920" marR="121920" marT="60960" marB="6096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76200" cap="flat" cmpd="sng" algn="ctr">
                      <a:solidFill>
                        <a:srgbClr val="FFA000"/>
                      </a:solidFill>
                      <a:prstDash val="solid"/>
                      <a:round/>
                      <a:headEnd type="none" w="med" len="med"/>
                      <a:tailEnd type="none" w="med" len="med"/>
                    </a:lnB>
                    <a:solidFill>
                      <a:schemeClr val="bg1"/>
                    </a:solidFill>
                  </a:tcPr>
                </a:tc>
                <a:tc>
                  <a:txBody>
                    <a:bodyPr/>
                    <a:lstStyle/>
                    <a:p>
                      <a:pPr algn="ctr"/>
                      <a:r>
                        <a:rPr lang="en-US" sz="2000" b="0">
                          <a:solidFill>
                            <a:schemeClr val="tx1">
                              <a:lumMod val="65000"/>
                              <a:lumOff val="35000"/>
                            </a:schemeClr>
                          </a:solidFill>
                        </a:rPr>
                        <a:t>$420</a:t>
                      </a:r>
                    </a:p>
                  </a:txBody>
                  <a:tcPr marL="121920" marR="121920" marT="60960" marB="6096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76200" cap="flat" cmpd="sng" algn="ctr">
                      <a:solidFill>
                        <a:srgbClr val="FFA000"/>
                      </a:solidFill>
                      <a:prstDash val="solid"/>
                      <a:round/>
                      <a:headEnd type="none" w="med" len="med"/>
                      <a:tailEnd type="none" w="med" len="med"/>
                    </a:lnB>
                    <a:solidFill>
                      <a:schemeClr val="bg1"/>
                    </a:solidFill>
                  </a:tcPr>
                </a:tc>
                <a:extLst>
                  <a:ext uri="{0D108BD9-81ED-4DB2-BD59-A6C34878D82A}">
                    <a16:rowId xmlns:a16="http://schemas.microsoft.com/office/drawing/2014/main" val="1137565635"/>
                  </a:ext>
                </a:extLst>
              </a:tr>
              <a:tr h="438411">
                <a:tc>
                  <a:txBody>
                    <a:bodyPr/>
                    <a:lstStyle/>
                    <a:p>
                      <a:pPr algn="ctr"/>
                      <a:r>
                        <a:rPr lang="en-US" sz="2000" b="0">
                          <a:solidFill>
                            <a:schemeClr val="tx1">
                              <a:lumMod val="65000"/>
                              <a:lumOff val="35000"/>
                            </a:schemeClr>
                          </a:solidFill>
                        </a:rPr>
                        <a:t>Medium</a:t>
                      </a:r>
                    </a:p>
                  </a:txBody>
                  <a:tcPr marL="121920" marR="121920" marT="60960" marB="60960">
                    <a:lnL w="76200" cap="flat" cmpd="sng" algn="ctr">
                      <a:solidFill>
                        <a:srgbClr val="FFA000"/>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76200" cap="flat" cmpd="sng" algn="ctr">
                      <a:solidFill>
                        <a:srgbClr val="FFA000"/>
                      </a:solidFill>
                      <a:prstDash val="solid"/>
                      <a:round/>
                      <a:headEnd type="none" w="med" len="med"/>
                      <a:tailEnd type="none" w="med" len="med"/>
                    </a:lnT>
                    <a:lnB w="76200" cap="flat" cmpd="sng" algn="ctr">
                      <a:solidFill>
                        <a:srgbClr val="FFA000"/>
                      </a:solidFill>
                      <a:prstDash val="solid"/>
                      <a:round/>
                      <a:headEnd type="none" w="med" len="med"/>
                      <a:tailEnd type="none" w="med" len="med"/>
                    </a:lnB>
                    <a:solidFill>
                      <a:schemeClr val="bg1"/>
                    </a:solidFill>
                  </a:tcPr>
                </a:tc>
                <a:tc>
                  <a:txBody>
                    <a:bodyPr/>
                    <a:lstStyle/>
                    <a:p>
                      <a:pPr algn="ctr"/>
                      <a:r>
                        <a:rPr lang="en-US" sz="2000" b="0">
                          <a:solidFill>
                            <a:schemeClr val="tx1">
                              <a:lumMod val="65000"/>
                              <a:lumOff val="35000"/>
                            </a:schemeClr>
                          </a:solidFill>
                        </a:rPr>
                        <a:t>$3,500</a:t>
                      </a:r>
                    </a:p>
                  </a:txBody>
                  <a:tcPr marL="121920" marR="121920" marT="60960" marB="6096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76200" cap="flat" cmpd="sng" algn="ctr">
                      <a:solidFill>
                        <a:srgbClr val="FFA000"/>
                      </a:solidFill>
                      <a:prstDash val="solid"/>
                      <a:round/>
                      <a:headEnd type="none" w="med" len="med"/>
                      <a:tailEnd type="none" w="med" len="med"/>
                    </a:lnT>
                    <a:lnB w="76200" cap="flat" cmpd="sng" algn="ctr">
                      <a:solidFill>
                        <a:srgbClr val="FFA000"/>
                      </a:solidFill>
                      <a:prstDash val="solid"/>
                      <a:round/>
                      <a:headEnd type="none" w="med" len="med"/>
                      <a:tailEnd type="none" w="med" len="med"/>
                    </a:lnB>
                    <a:solidFill>
                      <a:schemeClr val="bg1"/>
                    </a:solidFill>
                  </a:tcPr>
                </a:tc>
                <a:tc>
                  <a:txBody>
                    <a:bodyPr/>
                    <a:lstStyle/>
                    <a:p>
                      <a:pPr algn="ctr"/>
                      <a:r>
                        <a:rPr lang="en-US" sz="2000" b="0">
                          <a:solidFill>
                            <a:schemeClr val="tx1">
                              <a:lumMod val="65000"/>
                              <a:lumOff val="35000"/>
                            </a:schemeClr>
                          </a:solidFill>
                        </a:rPr>
                        <a:t>$3,150</a:t>
                      </a:r>
                    </a:p>
                  </a:txBody>
                  <a:tcPr marL="121920" marR="121920" marT="60960" marB="6096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76200" cap="flat" cmpd="sng" algn="ctr">
                      <a:solidFill>
                        <a:srgbClr val="FFA000"/>
                      </a:solidFill>
                      <a:prstDash val="solid"/>
                      <a:round/>
                      <a:headEnd type="none" w="med" len="med"/>
                      <a:tailEnd type="none" w="med" len="med"/>
                    </a:lnT>
                    <a:lnB w="76200" cap="flat" cmpd="sng" algn="ctr">
                      <a:solidFill>
                        <a:srgbClr val="FFA000"/>
                      </a:solidFill>
                      <a:prstDash val="solid"/>
                      <a:round/>
                      <a:headEnd type="none" w="med" len="med"/>
                      <a:tailEnd type="none" w="med" len="med"/>
                    </a:lnB>
                    <a:solidFill>
                      <a:schemeClr val="bg1"/>
                    </a:solidFill>
                  </a:tcPr>
                </a:tc>
                <a:tc>
                  <a:txBody>
                    <a:bodyPr/>
                    <a:lstStyle/>
                    <a:p>
                      <a:pPr algn="ctr"/>
                      <a:r>
                        <a:rPr lang="en-US" sz="2000" b="0">
                          <a:solidFill>
                            <a:schemeClr val="tx1">
                              <a:lumMod val="65000"/>
                              <a:lumOff val="35000"/>
                            </a:schemeClr>
                          </a:solidFill>
                        </a:rPr>
                        <a:t>$2,600</a:t>
                      </a:r>
                    </a:p>
                  </a:txBody>
                  <a:tcPr marL="121920" marR="121920" marT="60960" marB="6096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76200" cap="flat" cmpd="sng" algn="ctr">
                      <a:solidFill>
                        <a:srgbClr val="FFA000"/>
                      </a:solidFill>
                      <a:prstDash val="solid"/>
                      <a:round/>
                      <a:headEnd type="none" w="med" len="med"/>
                      <a:tailEnd type="none" w="med" len="med"/>
                    </a:lnT>
                    <a:lnB w="76200" cap="flat" cmpd="sng" algn="ctr">
                      <a:solidFill>
                        <a:srgbClr val="FFA000"/>
                      </a:solidFill>
                      <a:prstDash val="solid"/>
                      <a:round/>
                      <a:headEnd type="none" w="med" len="med"/>
                      <a:tailEnd type="none" w="med" len="med"/>
                    </a:lnB>
                    <a:solidFill>
                      <a:schemeClr val="bg1"/>
                    </a:solidFill>
                  </a:tcPr>
                </a:tc>
                <a:tc>
                  <a:txBody>
                    <a:bodyPr/>
                    <a:lstStyle/>
                    <a:p>
                      <a:pPr algn="ctr"/>
                      <a:r>
                        <a:rPr lang="en-US" sz="2000" b="0">
                          <a:solidFill>
                            <a:schemeClr val="tx1">
                              <a:lumMod val="65000"/>
                              <a:lumOff val="35000"/>
                            </a:schemeClr>
                          </a:solidFill>
                        </a:rPr>
                        <a:t>$1,750</a:t>
                      </a:r>
                    </a:p>
                  </a:txBody>
                  <a:tcPr marL="121920" marR="121920" marT="60960" marB="60960">
                    <a:lnL w="12700" cap="flat" cmpd="sng" algn="ctr">
                      <a:solidFill>
                        <a:schemeClr val="bg1">
                          <a:lumMod val="65000"/>
                        </a:schemeClr>
                      </a:solidFill>
                      <a:prstDash val="solid"/>
                      <a:round/>
                      <a:headEnd type="none" w="med" len="med"/>
                      <a:tailEnd type="none" w="med" len="med"/>
                    </a:lnL>
                    <a:lnR w="76200" cap="flat" cmpd="sng" algn="ctr">
                      <a:solidFill>
                        <a:srgbClr val="FFA000"/>
                      </a:solidFill>
                      <a:prstDash val="solid"/>
                      <a:round/>
                      <a:headEnd type="none" w="med" len="med"/>
                      <a:tailEnd type="none" w="med" len="med"/>
                    </a:lnR>
                    <a:lnT w="76200" cap="flat" cmpd="sng" algn="ctr">
                      <a:solidFill>
                        <a:srgbClr val="FFA000"/>
                      </a:solidFill>
                      <a:prstDash val="solid"/>
                      <a:round/>
                      <a:headEnd type="none" w="med" len="med"/>
                      <a:tailEnd type="none" w="med" len="med"/>
                    </a:lnT>
                    <a:lnB w="76200" cap="flat" cmpd="sng" algn="ctr">
                      <a:solidFill>
                        <a:srgbClr val="FFA000"/>
                      </a:solidFill>
                      <a:prstDash val="solid"/>
                      <a:round/>
                      <a:headEnd type="none" w="med" len="med"/>
                      <a:tailEnd type="none" w="med" len="med"/>
                    </a:lnB>
                    <a:solidFill>
                      <a:schemeClr val="bg1"/>
                    </a:solidFill>
                  </a:tcPr>
                </a:tc>
                <a:extLst>
                  <a:ext uri="{0D108BD9-81ED-4DB2-BD59-A6C34878D82A}">
                    <a16:rowId xmlns:a16="http://schemas.microsoft.com/office/drawing/2014/main" val="2295333529"/>
                  </a:ext>
                </a:extLst>
              </a:tr>
              <a:tr h="438411">
                <a:tc>
                  <a:txBody>
                    <a:bodyPr/>
                    <a:lstStyle/>
                    <a:p>
                      <a:pPr algn="ctr"/>
                      <a:r>
                        <a:rPr lang="en-US" sz="2000" b="0">
                          <a:solidFill>
                            <a:schemeClr val="tx1">
                              <a:lumMod val="65000"/>
                              <a:lumOff val="35000"/>
                            </a:schemeClr>
                          </a:solidFill>
                        </a:rPr>
                        <a:t>Large</a:t>
                      </a:r>
                    </a:p>
                  </a:txBody>
                  <a:tcPr marL="121920" marR="121920" marT="60960" marB="6096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76200" cap="flat" cmpd="sng" algn="ctr">
                      <a:solidFill>
                        <a:srgbClr val="FFA000"/>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r>
                        <a:rPr lang="en-US" sz="2000" b="0">
                          <a:solidFill>
                            <a:schemeClr val="tx1">
                              <a:lumMod val="65000"/>
                              <a:lumOff val="35000"/>
                            </a:schemeClr>
                          </a:solidFill>
                        </a:rPr>
                        <a:t>$10,500</a:t>
                      </a:r>
                    </a:p>
                  </a:txBody>
                  <a:tcPr marL="121920" marR="121920" marT="60960" marB="6096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76200" cap="flat" cmpd="sng" algn="ctr">
                      <a:solidFill>
                        <a:srgbClr val="FFA000"/>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r>
                        <a:rPr lang="en-US" sz="2000" b="0">
                          <a:solidFill>
                            <a:schemeClr val="tx1">
                              <a:lumMod val="65000"/>
                              <a:lumOff val="35000"/>
                            </a:schemeClr>
                          </a:solidFill>
                        </a:rPr>
                        <a:t>$9,450</a:t>
                      </a:r>
                    </a:p>
                  </a:txBody>
                  <a:tcPr marL="121920" marR="121920" marT="60960" marB="6096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76200" cap="flat" cmpd="sng" algn="ctr">
                      <a:solidFill>
                        <a:srgbClr val="FFA000"/>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r>
                        <a:rPr lang="en-US" sz="2000" b="0">
                          <a:solidFill>
                            <a:schemeClr val="tx1">
                              <a:lumMod val="65000"/>
                              <a:lumOff val="35000"/>
                            </a:schemeClr>
                          </a:solidFill>
                        </a:rPr>
                        <a:t>$7,800</a:t>
                      </a:r>
                    </a:p>
                  </a:txBody>
                  <a:tcPr marL="121920" marR="121920" marT="60960" marB="6096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76200" cap="flat" cmpd="sng" algn="ctr">
                      <a:solidFill>
                        <a:srgbClr val="FFA000"/>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r>
                        <a:rPr lang="en-US" sz="2000" b="0" dirty="0">
                          <a:solidFill>
                            <a:schemeClr val="tx1">
                              <a:lumMod val="65000"/>
                              <a:lumOff val="35000"/>
                            </a:schemeClr>
                          </a:solidFill>
                        </a:rPr>
                        <a:t>$5,250</a:t>
                      </a:r>
                    </a:p>
                  </a:txBody>
                  <a:tcPr marL="121920" marR="121920" marT="60960" marB="6096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76200" cap="flat" cmpd="sng" algn="ctr">
                      <a:solidFill>
                        <a:srgbClr val="FFA000"/>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72987595"/>
                  </a:ext>
                </a:extLst>
              </a:tr>
            </a:tbl>
          </a:graphicData>
        </a:graphic>
      </p:graphicFrame>
    </p:spTree>
    <p:extLst>
      <p:ext uri="{BB962C8B-B14F-4D97-AF65-F5344CB8AC3E}">
        <p14:creationId xmlns:p14="http://schemas.microsoft.com/office/powerpoint/2010/main" val="3537311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p:cNvGrpSpPr/>
          <p:nvPr/>
        </p:nvGrpSpPr>
        <p:grpSpPr>
          <a:xfrm>
            <a:off x="-677" y="1988840"/>
            <a:ext cx="3812118" cy="3600400"/>
            <a:chOff x="1911774" y="2117726"/>
            <a:chExt cx="10033000" cy="9475787"/>
          </a:xfrm>
        </p:grpSpPr>
        <p:sp>
          <p:nvSpPr>
            <p:cNvPr id="5" name="Freeform 30"/>
            <p:cNvSpPr>
              <a:spLocks noEditPoints="1"/>
            </p:cNvSpPr>
            <p:nvPr/>
          </p:nvSpPr>
          <p:spPr bwMode="auto">
            <a:xfrm>
              <a:off x="1911774" y="4895851"/>
              <a:ext cx="8636000" cy="4373562"/>
            </a:xfrm>
            <a:custGeom>
              <a:avLst/>
              <a:gdLst>
                <a:gd name="T0" fmla="*/ 714 w 2300"/>
                <a:gd name="T1" fmla="*/ 1165 h 1165"/>
                <a:gd name="T2" fmla="*/ 1240 w 2300"/>
                <a:gd name="T3" fmla="*/ 822 h 1165"/>
                <a:gd name="T4" fmla="*/ 2037 w 2300"/>
                <a:gd name="T5" fmla="*/ 369 h 1165"/>
                <a:gd name="T6" fmla="*/ 1974 w 2300"/>
                <a:gd name="T7" fmla="*/ 434 h 1165"/>
                <a:gd name="T8" fmla="*/ 1954 w 2300"/>
                <a:gd name="T9" fmla="*/ 488 h 1165"/>
                <a:gd name="T10" fmla="*/ 1976 w 2300"/>
                <a:gd name="T11" fmla="*/ 537 h 1165"/>
                <a:gd name="T12" fmla="*/ 2079 w 2300"/>
                <a:gd name="T13" fmla="*/ 536 h 1165"/>
                <a:gd name="T14" fmla="*/ 2272 w 2300"/>
                <a:gd name="T15" fmla="*/ 337 h 1165"/>
                <a:gd name="T16" fmla="*/ 2272 w 2300"/>
                <a:gd name="T17" fmla="*/ 235 h 1165"/>
                <a:gd name="T18" fmla="*/ 2073 w 2300"/>
                <a:gd name="T19" fmla="*/ 30 h 1165"/>
                <a:gd name="T20" fmla="*/ 1970 w 2300"/>
                <a:gd name="T21" fmla="*/ 29 h 1165"/>
                <a:gd name="T22" fmla="*/ 1968 w 2300"/>
                <a:gd name="T23" fmla="*/ 132 h 1165"/>
                <a:gd name="T24" fmla="*/ 2023 w 2300"/>
                <a:gd name="T25" fmla="*/ 188 h 1165"/>
                <a:gd name="T26" fmla="*/ 1435 w 2300"/>
                <a:gd name="T27" fmla="*/ 362 h 1165"/>
                <a:gd name="T28" fmla="*/ 1095 w 2300"/>
                <a:gd name="T29" fmla="*/ 714 h 1165"/>
                <a:gd name="T30" fmla="*/ 714 w 2300"/>
                <a:gd name="T31" fmla="*/ 984 h 1165"/>
                <a:gd name="T32" fmla="*/ 0 w 2300"/>
                <a:gd name="T33" fmla="*/ 974 h 1165"/>
                <a:gd name="T34" fmla="*/ 0 w 2300"/>
                <a:gd name="T35" fmla="*/ 1156 h 1165"/>
                <a:gd name="T36" fmla="*/ 714 w 2300"/>
                <a:gd name="T37" fmla="*/ 1165 h 1165"/>
                <a:gd name="T38" fmla="*/ 2116 w 2300"/>
                <a:gd name="T39" fmla="*/ 283 h 1165"/>
                <a:gd name="T40" fmla="*/ 2118 w 2300"/>
                <a:gd name="T41" fmla="*/ 286 h 1165"/>
                <a:gd name="T42" fmla="*/ 2116 w 2300"/>
                <a:gd name="T43" fmla="*/ 289 h 1165"/>
                <a:gd name="T44" fmla="*/ 2116 w 2300"/>
                <a:gd name="T45" fmla="*/ 283 h 1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300" h="1165">
                  <a:moveTo>
                    <a:pt x="714" y="1165"/>
                  </a:moveTo>
                  <a:cubicBezTo>
                    <a:pt x="986" y="1165"/>
                    <a:pt x="1115" y="991"/>
                    <a:pt x="1240" y="822"/>
                  </a:cubicBezTo>
                  <a:cubicBezTo>
                    <a:pt x="1398" y="610"/>
                    <a:pt x="1561" y="390"/>
                    <a:pt x="2037" y="369"/>
                  </a:cubicBezTo>
                  <a:cubicBezTo>
                    <a:pt x="1974" y="434"/>
                    <a:pt x="1974" y="434"/>
                    <a:pt x="1974" y="434"/>
                  </a:cubicBezTo>
                  <a:cubicBezTo>
                    <a:pt x="1960" y="449"/>
                    <a:pt x="1953" y="469"/>
                    <a:pt x="1954" y="488"/>
                  </a:cubicBezTo>
                  <a:cubicBezTo>
                    <a:pt x="1954" y="506"/>
                    <a:pt x="1962" y="524"/>
                    <a:pt x="1976" y="537"/>
                  </a:cubicBezTo>
                  <a:cubicBezTo>
                    <a:pt x="2004" y="565"/>
                    <a:pt x="2050" y="564"/>
                    <a:pt x="2079" y="536"/>
                  </a:cubicBezTo>
                  <a:cubicBezTo>
                    <a:pt x="2272" y="337"/>
                    <a:pt x="2272" y="337"/>
                    <a:pt x="2272" y="337"/>
                  </a:cubicBezTo>
                  <a:cubicBezTo>
                    <a:pt x="2300" y="308"/>
                    <a:pt x="2300" y="263"/>
                    <a:pt x="2272" y="235"/>
                  </a:cubicBezTo>
                  <a:cubicBezTo>
                    <a:pt x="2073" y="30"/>
                    <a:pt x="2073" y="30"/>
                    <a:pt x="2073" y="30"/>
                  </a:cubicBezTo>
                  <a:cubicBezTo>
                    <a:pt x="2044" y="1"/>
                    <a:pt x="1998" y="0"/>
                    <a:pt x="1970" y="29"/>
                  </a:cubicBezTo>
                  <a:cubicBezTo>
                    <a:pt x="1941" y="57"/>
                    <a:pt x="1940" y="103"/>
                    <a:pt x="1968" y="132"/>
                  </a:cubicBezTo>
                  <a:cubicBezTo>
                    <a:pt x="2023" y="188"/>
                    <a:pt x="2023" y="188"/>
                    <a:pt x="2023" y="188"/>
                  </a:cubicBezTo>
                  <a:cubicBezTo>
                    <a:pt x="1788" y="200"/>
                    <a:pt x="1594" y="257"/>
                    <a:pt x="1435" y="362"/>
                  </a:cubicBezTo>
                  <a:cubicBezTo>
                    <a:pt x="1279" y="466"/>
                    <a:pt x="1181" y="598"/>
                    <a:pt x="1095" y="714"/>
                  </a:cubicBezTo>
                  <a:cubicBezTo>
                    <a:pt x="967" y="886"/>
                    <a:pt x="886" y="984"/>
                    <a:pt x="714" y="984"/>
                  </a:cubicBezTo>
                  <a:cubicBezTo>
                    <a:pt x="326" y="984"/>
                    <a:pt x="80" y="977"/>
                    <a:pt x="0" y="974"/>
                  </a:cubicBezTo>
                  <a:cubicBezTo>
                    <a:pt x="0" y="1156"/>
                    <a:pt x="0" y="1156"/>
                    <a:pt x="0" y="1156"/>
                  </a:cubicBezTo>
                  <a:cubicBezTo>
                    <a:pt x="88" y="1158"/>
                    <a:pt x="333" y="1165"/>
                    <a:pt x="714" y="1165"/>
                  </a:cubicBezTo>
                  <a:close/>
                  <a:moveTo>
                    <a:pt x="2116" y="283"/>
                  </a:moveTo>
                  <a:cubicBezTo>
                    <a:pt x="2118" y="286"/>
                    <a:pt x="2118" y="286"/>
                    <a:pt x="2118" y="286"/>
                  </a:cubicBezTo>
                  <a:cubicBezTo>
                    <a:pt x="2116" y="289"/>
                    <a:pt x="2116" y="289"/>
                    <a:pt x="2116" y="289"/>
                  </a:cubicBezTo>
                  <a:lnTo>
                    <a:pt x="2116" y="283"/>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defTabSz="1088548"/>
              <a:endParaRPr lang="fr-FR" sz="2150">
                <a:solidFill>
                  <a:srgbClr val="445469"/>
                </a:solidFill>
                <a:latin typeface="Roboto"/>
              </a:endParaRPr>
            </a:p>
          </p:txBody>
        </p:sp>
        <p:sp>
          <p:nvSpPr>
            <p:cNvPr id="6" name="Freeform 31"/>
            <p:cNvSpPr>
              <a:spLocks/>
            </p:cNvSpPr>
            <p:nvPr/>
          </p:nvSpPr>
          <p:spPr bwMode="auto">
            <a:xfrm>
              <a:off x="1911774" y="5927726"/>
              <a:ext cx="10033000" cy="3644900"/>
            </a:xfrm>
            <a:custGeom>
              <a:avLst/>
              <a:gdLst>
                <a:gd name="T0" fmla="*/ 690 w 2672"/>
                <a:gd name="T1" fmla="*/ 181 h 971"/>
                <a:gd name="T2" fmla="*/ 1390 w 2672"/>
                <a:gd name="T3" fmla="*/ 430 h 971"/>
                <a:gd name="T4" fmla="*/ 2396 w 2672"/>
                <a:gd name="T5" fmla="*/ 782 h 971"/>
                <a:gd name="T6" fmla="*/ 2335 w 2672"/>
                <a:gd name="T7" fmla="*/ 836 h 971"/>
                <a:gd name="T8" fmla="*/ 2311 w 2672"/>
                <a:gd name="T9" fmla="*/ 889 h 971"/>
                <a:gd name="T10" fmla="*/ 2330 w 2672"/>
                <a:gd name="T11" fmla="*/ 939 h 971"/>
                <a:gd name="T12" fmla="*/ 2433 w 2672"/>
                <a:gd name="T13" fmla="*/ 944 h 971"/>
                <a:gd name="T14" fmla="*/ 2639 w 2672"/>
                <a:gd name="T15" fmla="*/ 759 h 971"/>
                <a:gd name="T16" fmla="*/ 2646 w 2672"/>
                <a:gd name="T17" fmla="*/ 657 h 971"/>
                <a:gd name="T18" fmla="*/ 2460 w 2672"/>
                <a:gd name="T19" fmla="*/ 439 h 971"/>
                <a:gd name="T20" fmla="*/ 2358 w 2672"/>
                <a:gd name="T21" fmla="*/ 431 h 971"/>
                <a:gd name="T22" fmla="*/ 2350 w 2672"/>
                <a:gd name="T23" fmla="*/ 534 h 971"/>
                <a:gd name="T24" fmla="*/ 2406 w 2672"/>
                <a:gd name="T25" fmla="*/ 601 h 971"/>
                <a:gd name="T26" fmla="*/ 1510 w 2672"/>
                <a:gd name="T27" fmla="*/ 293 h 971"/>
                <a:gd name="T28" fmla="*/ 690 w 2672"/>
                <a:gd name="T29" fmla="*/ 0 h 971"/>
                <a:gd name="T30" fmla="*/ 0 w 2672"/>
                <a:gd name="T31" fmla="*/ 0 h 971"/>
                <a:gd name="T32" fmla="*/ 0 w 2672"/>
                <a:gd name="T33" fmla="*/ 181 h 971"/>
                <a:gd name="T34" fmla="*/ 690 w 2672"/>
                <a:gd name="T35" fmla="*/ 181 h 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72" h="971">
                  <a:moveTo>
                    <a:pt x="690" y="181"/>
                  </a:moveTo>
                  <a:cubicBezTo>
                    <a:pt x="1105" y="181"/>
                    <a:pt x="1237" y="296"/>
                    <a:pt x="1390" y="430"/>
                  </a:cubicBezTo>
                  <a:cubicBezTo>
                    <a:pt x="1571" y="587"/>
                    <a:pt x="1774" y="765"/>
                    <a:pt x="2396" y="782"/>
                  </a:cubicBezTo>
                  <a:cubicBezTo>
                    <a:pt x="2335" y="836"/>
                    <a:pt x="2335" y="836"/>
                    <a:pt x="2335" y="836"/>
                  </a:cubicBezTo>
                  <a:cubicBezTo>
                    <a:pt x="2320" y="850"/>
                    <a:pt x="2312" y="869"/>
                    <a:pt x="2311" y="889"/>
                  </a:cubicBezTo>
                  <a:cubicBezTo>
                    <a:pt x="2311" y="906"/>
                    <a:pt x="2317" y="925"/>
                    <a:pt x="2330" y="939"/>
                  </a:cubicBezTo>
                  <a:cubicBezTo>
                    <a:pt x="2357" y="969"/>
                    <a:pt x="2403" y="971"/>
                    <a:pt x="2433" y="944"/>
                  </a:cubicBezTo>
                  <a:cubicBezTo>
                    <a:pt x="2639" y="759"/>
                    <a:pt x="2639" y="759"/>
                    <a:pt x="2639" y="759"/>
                  </a:cubicBezTo>
                  <a:cubicBezTo>
                    <a:pt x="2669" y="732"/>
                    <a:pt x="2672" y="687"/>
                    <a:pt x="2646" y="657"/>
                  </a:cubicBezTo>
                  <a:cubicBezTo>
                    <a:pt x="2460" y="439"/>
                    <a:pt x="2460" y="439"/>
                    <a:pt x="2460" y="439"/>
                  </a:cubicBezTo>
                  <a:cubicBezTo>
                    <a:pt x="2434" y="409"/>
                    <a:pt x="2388" y="405"/>
                    <a:pt x="2358" y="431"/>
                  </a:cubicBezTo>
                  <a:cubicBezTo>
                    <a:pt x="2327" y="457"/>
                    <a:pt x="2323" y="503"/>
                    <a:pt x="2350" y="534"/>
                  </a:cubicBezTo>
                  <a:cubicBezTo>
                    <a:pt x="2406" y="601"/>
                    <a:pt x="2406" y="601"/>
                    <a:pt x="2406" y="601"/>
                  </a:cubicBezTo>
                  <a:cubicBezTo>
                    <a:pt x="1846" y="586"/>
                    <a:pt x="1675" y="437"/>
                    <a:pt x="1510" y="293"/>
                  </a:cubicBezTo>
                  <a:cubicBezTo>
                    <a:pt x="1344" y="149"/>
                    <a:pt x="1173" y="0"/>
                    <a:pt x="690" y="0"/>
                  </a:cubicBezTo>
                  <a:cubicBezTo>
                    <a:pt x="0" y="0"/>
                    <a:pt x="0" y="0"/>
                    <a:pt x="0" y="0"/>
                  </a:cubicBezTo>
                  <a:cubicBezTo>
                    <a:pt x="0" y="181"/>
                    <a:pt x="0" y="181"/>
                    <a:pt x="0" y="181"/>
                  </a:cubicBezTo>
                  <a:lnTo>
                    <a:pt x="690" y="181"/>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defTabSz="1088548"/>
              <a:endParaRPr lang="fr-FR" sz="2150">
                <a:solidFill>
                  <a:srgbClr val="445469"/>
                </a:solidFill>
                <a:latin typeface="Roboto"/>
              </a:endParaRPr>
            </a:p>
          </p:txBody>
        </p:sp>
        <p:sp>
          <p:nvSpPr>
            <p:cNvPr id="7" name="Freeform 32"/>
            <p:cNvSpPr>
              <a:spLocks/>
            </p:cNvSpPr>
            <p:nvPr/>
          </p:nvSpPr>
          <p:spPr bwMode="auto">
            <a:xfrm>
              <a:off x="1911774" y="2117726"/>
              <a:ext cx="4291012" cy="3848100"/>
            </a:xfrm>
            <a:custGeom>
              <a:avLst/>
              <a:gdLst>
                <a:gd name="T0" fmla="*/ 0 w 1143"/>
                <a:gd name="T1" fmla="*/ 1023 h 1025"/>
                <a:gd name="T2" fmla="*/ 0 w 1143"/>
                <a:gd name="T3" fmla="*/ 1025 h 1025"/>
                <a:gd name="T4" fmla="*/ 171 w 1143"/>
                <a:gd name="T5" fmla="*/ 1022 h 1025"/>
                <a:gd name="T6" fmla="*/ 605 w 1143"/>
                <a:gd name="T7" fmla="*/ 649 h 1025"/>
                <a:gd name="T8" fmla="*/ 681 w 1143"/>
                <a:gd name="T9" fmla="*/ 451 h 1025"/>
                <a:gd name="T10" fmla="*/ 878 w 1143"/>
                <a:gd name="T11" fmla="*/ 372 h 1025"/>
                <a:gd name="T12" fmla="*/ 820 w 1143"/>
                <a:gd name="T13" fmla="*/ 435 h 1025"/>
                <a:gd name="T14" fmla="*/ 801 w 1143"/>
                <a:gd name="T15" fmla="*/ 489 h 1025"/>
                <a:gd name="T16" fmla="*/ 824 w 1143"/>
                <a:gd name="T17" fmla="*/ 538 h 1025"/>
                <a:gd name="T18" fmla="*/ 927 w 1143"/>
                <a:gd name="T19" fmla="*/ 534 h 1025"/>
                <a:gd name="T20" fmla="*/ 1116 w 1143"/>
                <a:gd name="T21" fmla="*/ 330 h 1025"/>
                <a:gd name="T22" fmla="*/ 1114 w 1143"/>
                <a:gd name="T23" fmla="*/ 229 h 1025"/>
                <a:gd name="T24" fmla="*/ 909 w 1143"/>
                <a:gd name="T25" fmla="*/ 28 h 1025"/>
                <a:gd name="T26" fmla="*/ 806 w 1143"/>
                <a:gd name="T27" fmla="*/ 30 h 1025"/>
                <a:gd name="T28" fmla="*/ 807 w 1143"/>
                <a:gd name="T29" fmla="*/ 133 h 1025"/>
                <a:gd name="T30" fmla="*/ 867 w 1143"/>
                <a:gd name="T31" fmla="*/ 191 h 1025"/>
                <a:gd name="T32" fmla="*/ 549 w 1143"/>
                <a:gd name="T33" fmla="*/ 327 h 1025"/>
                <a:gd name="T34" fmla="*/ 428 w 1143"/>
                <a:gd name="T35" fmla="*/ 613 h 1025"/>
                <a:gd name="T36" fmla="*/ 171 w 1143"/>
                <a:gd name="T37" fmla="*/ 841 h 1025"/>
                <a:gd name="T38" fmla="*/ 5 w 1143"/>
                <a:gd name="T39" fmla="*/ 843 h 1025"/>
                <a:gd name="T40" fmla="*/ 0 w 1143"/>
                <a:gd name="T41" fmla="*/ 843 h 1025"/>
                <a:gd name="T42" fmla="*/ 0 w 1143"/>
                <a:gd name="T43" fmla="*/ 852 h 1025"/>
                <a:gd name="T44" fmla="*/ 0 w 1143"/>
                <a:gd name="T45" fmla="*/ 1023 h 10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43" h="1025">
                  <a:moveTo>
                    <a:pt x="0" y="1023"/>
                  </a:moveTo>
                  <a:cubicBezTo>
                    <a:pt x="0" y="1025"/>
                    <a:pt x="0" y="1025"/>
                    <a:pt x="0" y="1025"/>
                  </a:cubicBezTo>
                  <a:cubicBezTo>
                    <a:pt x="17" y="1024"/>
                    <a:pt x="61" y="1022"/>
                    <a:pt x="171" y="1022"/>
                  </a:cubicBezTo>
                  <a:cubicBezTo>
                    <a:pt x="529" y="1022"/>
                    <a:pt x="573" y="806"/>
                    <a:pt x="605" y="649"/>
                  </a:cubicBezTo>
                  <a:cubicBezTo>
                    <a:pt x="621" y="572"/>
                    <a:pt x="636" y="499"/>
                    <a:pt x="681" y="451"/>
                  </a:cubicBezTo>
                  <a:cubicBezTo>
                    <a:pt x="721" y="409"/>
                    <a:pt x="786" y="383"/>
                    <a:pt x="878" y="372"/>
                  </a:cubicBezTo>
                  <a:cubicBezTo>
                    <a:pt x="820" y="435"/>
                    <a:pt x="820" y="435"/>
                    <a:pt x="820" y="435"/>
                  </a:cubicBezTo>
                  <a:cubicBezTo>
                    <a:pt x="806" y="450"/>
                    <a:pt x="800" y="470"/>
                    <a:pt x="801" y="489"/>
                  </a:cubicBezTo>
                  <a:cubicBezTo>
                    <a:pt x="802" y="507"/>
                    <a:pt x="810" y="525"/>
                    <a:pt x="824" y="538"/>
                  </a:cubicBezTo>
                  <a:cubicBezTo>
                    <a:pt x="854" y="565"/>
                    <a:pt x="900" y="563"/>
                    <a:pt x="927" y="534"/>
                  </a:cubicBezTo>
                  <a:cubicBezTo>
                    <a:pt x="1116" y="330"/>
                    <a:pt x="1116" y="330"/>
                    <a:pt x="1116" y="330"/>
                  </a:cubicBezTo>
                  <a:cubicBezTo>
                    <a:pt x="1143" y="301"/>
                    <a:pt x="1142" y="256"/>
                    <a:pt x="1114" y="229"/>
                  </a:cubicBezTo>
                  <a:cubicBezTo>
                    <a:pt x="909" y="28"/>
                    <a:pt x="909" y="28"/>
                    <a:pt x="909" y="28"/>
                  </a:cubicBezTo>
                  <a:cubicBezTo>
                    <a:pt x="881" y="0"/>
                    <a:pt x="834" y="1"/>
                    <a:pt x="806" y="30"/>
                  </a:cubicBezTo>
                  <a:cubicBezTo>
                    <a:pt x="778" y="58"/>
                    <a:pt x="779" y="104"/>
                    <a:pt x="807" y="133"/>
                  </a:cubicBezTo>
                  <a:cubicBezTo>
                    <a:pt x="867" y="191"/>
                    <a:pt x="867" y="191"/>
                    <a:pt x="867" y="191"/>
                  </a:cubicBezTo>
                  <a:cubicBezTo>
                    <a:pt x="725" y="206"/>
                    <a:pt x="620" y="251"/>
                    <a:pt x="549" y="327"/>
                  </a:cubicBezTo>
                  <a:cubicBezTo>
                    <a:pt x="469" y="413"/>
                    <a:pt x="447" y="519"/>
                    <a:pt x="428" y="613"/>
                  </a:cubicBezTo>
                  <a:cubicBezTo>
                    <a:pt x="397" y="765"/>
                    <a:pt x="381" y="841"/>
                    <a:pt x="171" y="841"/>
                  </a:cubicBezTo>
                  <a:cubicBezTo>
                    <a:pt x="95" y="841"/>
                    <a:pt x="39" y="842"/>
                    <a:pt x="5" y="843"/>
                  </a:cubicBezTo>
                  <a:cubicBezTo>
                    <a:pt x="3" y="843"/>
                    <a:pt x="2" y="843"/>
                    <a:pt x="0" y="843"/>
                  </a:cubicBezTo>
                  <a:cubicBezTo>
                    <a:pt x="0" y="852"/>
                    <a:pt x="0" y="852"/>
                    <a:pt x="0" y="852"/>
                  </a:cubicBezTo>
                  <a:lnTo>
                    <a:pt x="0" y="102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defTabSz="1088548"/>
              <a:endParaRPr lang="fr-FR" sz="2150">
                <a:solidFill>
                  <a:srgbClr val="445469"/>
                </a:solidFill>
                <a:latin typeface="Roboto"/>
              </a:endParaRPr>
            </a:p>
          </p:txBody>
        </p:sp>
        <p:sp>
          <p:nvSpPr>
            <p:cNvPr id="8" name="Freeform 33"/>
            <p:cNvSpPr>
              <a:spLocks/>
            </p:cNvSpPr>
            <p:nvPr/>
          </p:nvSpPr>
          <p:spPr bwMode="auto">
            <a:xfrm>
              <a:off x="1911774" y="6565901"/>
              <a:ext cx="8020050" cy="4778375"/>
            </a:xfrm>
            <a:custGeom>
              <a:avLst/>
              <a:gdLst>
                <a:gd name="T0" fmla="*/ 1896 w 2136"/>
                <a:gd name="T1" fmla="*/ 1246 h 1273"/>
                <a:gd name="T2" fmla="*/ 2103 w 2136"/>
                <a:gd name="T3" fmla="*/ 1061 h 1273"/>
                <a:gd name="T4" fmla="*/ 2110 w 2136"/>
                <a:gd name="T5" fmla="*/ 959 h 1273"/>
                <a:gd name="T6" fmla="*/ 1925 w 2136"/>
                <a:gd name="T7" fmla="*/ 741 h 1273"/>
                <a:gd name="T8" fmla="*/ 1823 w 2136"/>
                <a:gd name="T9" fmla="*/ 732 h 1273"/>
                <a:gd name="T10" fmla="*/ 1814 w 2136"/>
                <a:gd name="T11" fmla="*/ 835 h 1273"/>
                <a:gd name="T12" fmla="*/ 1877 w 2136"/>
                <a:gd name="T13" fmla="*/ 910 h 1273"/>
                <a:gd name="T14" fmla="*/ 1164 w 2136"/>
                <a:gd name="T15" fmla="*/ 394 h 1273"/>
                <a:gd name="T16" fmla="*/ 668 w 2136"/>
                <a:gd name="T17" fmla="*/ 0 h 1273"/>
                <a:gd name="T18" fmla="*/ 0 w 2136"/>
                <a:gd name="T19" fmla="*/ 10 h 1273"/>
                <a:gd name="T20" fmla="*/ 0 w 2136"/>
                <a:gd name="T21" fmla="*/ 192 h 1273"/>
                <a:gd name="T22" fmla="*/ 668 w 2136"/>
                <a:gd name="T23" fmla="*/ 181 h 1273"/>
                <a:gd name="T24" fmla="*/ 1009 w 2136"/>
                <a:gd name="T25" fmla="*/ 488 h 1273"/>
                <a:gd name="T26" fmla="*/ 1324 w 2136"/>
                <a:gd name="T27" fmla="*/ 889 h 1273"/>
                <a:gd name="T28" fmla="*/ 1853 w 2136"/>
                <a:gd name="T29" fmla="*/ 1090 h 1273"/>
                <a:gd name="T30" fmla="*/ 1799 w 2136"/>
                <a:gd name="T31" fmla="*/ 1137 h 1273"/>
                <a:gd name="T32" fmla="*/ 1775 w 2136"/>
                <a:gd name="T33" fmla="*/ 1190 h 1273"/>
                <a:gd name="T34" fmla="*/ 1794 w 2136"/>
                <a:gd name="T35" fmla="*/ 1240 h 1273"/>
                <a:gd name="T36" fmla="*/ 1896 w 2136"/>
                <a:gd name="T37" fmla="*/ 1246 h 1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36" h="1273">
                  <a:moveTo>
                    <a:pt x="1896" y="1246"/>
                  </a:moveTo>
                  <a:cubicBezTo>
                    <a:pt x="2103" y="1061"/>
                    <a:pt x="2103" y="1061"/>
                    <a:pt x="2103" y="1061"/>
                  </a:cubicBezTo>
                  <a:cubicBezTo>
                    <a:pt x="2133" y="1034"/>
                    <a:pt x="2136" y="989"/>
                    <a:pt x="2110" y="959"/>
                  </a:cubicBezTo>
                  <a:cubicBezTo>
                    <a:pt x="1925" y="741"/>
                    <a:pt x="1925" y="741"/>
                    <a:pt x="1925" y="741"/>
                  </a:cubicBezTo>
                  <a:cubicBezTo>
                    <a:pt x="1899" y="710"/>
                    <a:pt x="1853" y="706"/>
                    <a:pt x="1823" y="732"/>
                  </a:cubicBezTo>
                  <a:cubicBezTo>
                    <a:pt x="1792" y="758"/>
                    <a:pt x="1788" y="804"/>
                    <a:pt x="1814" y="835"/>
                  </a:cubicBezTo>
                  <a:cubicBezTo>
                    <a:pt x="1877" y="910"/>
                    <a:pt x="1877" y="910"/>
                    <a:pt x="1877" y="910"/>
                  </a:cubicBezTo>
                  <a:cubicBezTo>
                    <a:pt x="1458" y="881"/>
                    <a:pt x="1309" y="634"/>
                    <a:pt x="1164" y="394"/>
                  </a:cubicBezTo>
                  <a:cubicBezTo>
                    <a:pt x="1048" y="200"/>
                    <a:pt x="927" y="0"/>
                    <a:pt x="668" y="0"/>
                  </a:cubicBezTo>
                  <a:cubicBezTo>
                    <a:pt x="300" y="0"/>
                    <a:pt x="69" y="8"/>
                    <a:pt x="0" y="10"/>
                  </a:cubicBezTo>
                  <a:cubicBezTo>
                    <a:pt x="0" y="192"/>
                    <a:pt x="0" y="192"/>
                    <a:pt x="0" y="192"/>
                  </a:cubicBezTo>
                  <a:cubicBezTo>
                    <a:pt x="57" y="189"/>
                    <a:pt x="288" y="181"/>
                    <a:pt x="668" y="181"/>
                  </a:cubicBezTo>
                  <a:cubicBezTo>
                    <a:pt x="817" y="181"/>
                    <a:pt x="891" y="292"/>
                    <a:pt x="1009" y="488"/>
                  </a:cubicBezTo>
                  <a:cubicBezTo>
                    <a:pt x="1089" y="620"/>
                    <a:pt x="1179" y="770"/>
                    <a:pt x="1324" y="889"/>
                  </a:cubicBezTo>
                  <a:cubicBezTo>
                    <a:pt x="1468" y="1007"/>
                    <a:pt x="1642" y="1073"/>
                    <a:pt x="1853" y="1090"/>
                  </a:cubicBezTo>
                  <a:cubicBezTo>
                    <a:pt x="1799" y="1137"/>
                    <a:pt x="1799" y="1137"/>
                    <a:pt x="1799" y="1137"/>
                  </a:cubicBezTo>
                  <a:cubicBezTo>
                    <a:pt x="1784" y="1151"/>
                    <a:pt x="1776" y="1170"/>
                    <a:pt x="1775" y="1190"/>
                  </a:cubicBezTo>
                  <a:cubicBezTo>
                    <a:pt x="1775" y="1208"/>
                    <a:pt x="1781" y="1226"/>
                    <a:pt x="1794" y="1240"/>
                  </a:cubicBezTo>
                  <a:cubicBezTo>
                    <a:pt x="1820" y="1270"/>
                    <a:pt x="1867" y="1273"/>
                    <a:pt x="1896" y="1246"/>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defTabSz="1088548"/>
              <a:endParaRPr lang="fr-FR" sz="2150">
                <a:solidFill>
                  <a:srgbClr val="445469"/>
                </a:solidFill>
                <a:latin typeface="Roboto"/>
              </a:endParaRPr>
            </a:p>
          </p:txBody>
        </p:sp>
        <p:sp>
          <p:nvSpPr>
            <p:cNvPr id="9" name="Forme libre 8"/>
            <p:cNvSpPr>
              <a:spLocks/>
            </p:cNvSpPr>
            <p:nvPr/>
          </p:nvSpPr>
          <p:spPr bwMode="auto">
            <a:xfrm>
              <a:off x="1911774" y="3002008"/>
              <a:ext cx="7128819" cy="4919617"/>
            </a:xfrm>
            <a:custGeom>
              <a:avLst/>
              <a:gdLst>
                <a:gd name="connsiteX0" fmla="*/ 6093523 w 7128819"/>
                <a:gd name="connsiteY0" fmla="*/ 7 h 4919617"/>
                <a:gd name="connsiteX1" fmla="*/ 6285460 w 7128819"/>
                <a:gd name="connsiteY1" fmla="*/ 80256 h 4919617"/>
                <a:gd name="connsiteX2" fmla="*/ 7047576 w 7128819"/>
                <a:gd name="connsiteY2" fmla="*/ 834881 h 4919617"/>
                <a:gd name="connsiteX3" fmla="*/ 7055085 w 7128819"/>
                <a:gd name="connsiteY3" fmla="*/ 1217825 h 4919617"/>
                <a:gd name="connsiteX4" fmla="*/ 6341774 w 7128819"/>
                <a:gd name="connsiteY4" fmla="*/ 1976205 h 4919617"/>
                <a:gd name="connsiteX5" fmla="*/ 5955085 w 7128819"/>
                <a:gd name="connsiteY5" fmla="*/ 1991222 h 4919617"/>
                <a:gd name="connsiteX6" fmla="*/ 5868737 w 7128819"/>
                <a:gd name="connsiteY6" fmla="*/ 1807259 h 4919617"/>
                <a:gd name="connsiteX7" fmla="*/ 5943822 w 7128819"/>
                <a:gd name="connsiteY7" fmla="*/ 1604524 h 4919617"/>
                <a:gd name="connsiteX8" fmla="*/ 6161570 w 7128819"/>
                <a:gd name="connsiteY8" fmla="*/ 1371754 h 4919617"/>
                <a:gd name="connsiteX9" fmla="*/ 3270784 w 7128819"/>
                <a:gd name="connsiteY9" fmla="*/ 3305245 h 4919617"/>
                <a:gd name="connsiteX10" fmla="*/ 954402 w 7128819"/>
                <a:gd name="connsiteY10" fmla="*/ 4919617 h 4919617"/>
                <a:gd name="connsiteX11" fmla="*/ 0 w 7128819"/>
                <a:gd name="connsiteY11" fmla="*/ 4919617 h 4919617"/>
                <a:gd name="connsiteX12" fmla="*/ 0 w 7128819"/>
                <a:gd name="connsiteY12" fmla="*/ 4240079 h 4919617"/>
                <a:gd name="connsiteX13" fmla="*/ 22403 w 7128819"/>
                <a:gd name="connsiteY13" fmla="*/ 4240079 h 4919617"/>
                <a:gd name="connsiteX14" fmla="*/ 954402 w 7128819"/>
                <a:gd name="connsiteY14" fmla="*/ 4240079 h 4919617"/>
                <a:gd name="connsiteX15" fmla="*/ 2715153 w 7128819"/>
                <a:gd name="connsiteY15" fmla="*/ 2914793 h 4919617"/>
                <a:gd name="connsiteX16" fmla="*/ 6127781 w 7128819"/>
                <a:gd name="connsiteY16" fmla="*/ 692216 h 4919617"/>
                <a:gd name="connsiteX17" fmla="*/ 5902525 w 7128819"/>
                <a:gd name="connsiteY17" fmla="*/ 466955 h 4919617"/>
                <a:gd name="connsiteX18" fmla="*/ 5898771 w 7128819"/>
                <a:gd name="connsiteY18" fmla="*/ 80256 h 4919617"/>
                <a:gd name="connsiteX19" fmla="*/ 6093523 w 7128819"/>
                <a:gd name="connsiteY19" fmla="*/ 7 h 4919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128819" h="4919617">
                  <a:moveTo>
                    <a:pt x="6093523" y="7"/>
                  </a:moveTo>
                  <a:cubicBezTo>
                    <a:pt x="6163447" y="-462"/>
                    <a:pt x="6232900" y="25818"/>
                    <a:pt x="6285460" y="80256"/>
                  </a:cubicBezTo>
                  <a:cubicBezTo>
                    <a:pt x="6285460" y="80256"/>
                    <a:pt x="6285460" y="80256"/>
                    <a:pt x="7047576" y="834881"/>
                  </a:cubicBezTo>
                  <a:cubicBezTo>
                    <a:pt x="7152696" y="940003"/>
                    <a:pt x="7156450" y="1108949"/>
                    <a:pt x="7055085" y="1217825"/>
                  </a:cubicBezTo>
                  <a:cubicBezTo>
                    <a:pt x="7055085" y="1217825"/>
                    <a:pt x="7055085" y="1217825"/>
                    <a:pt x="6341774" y="1976205"/>
                  </a:cubicBezTo>
                  <a:cubicBezTo>
                    <a:pt x="6240409" y="2088835"/>
                    <a:pt x="6063959" y="2092589"/>
                    <a:pt x="5955085" y="1991222"/>
                  </a:cubicBezTo>
                  <a:cubicBezTo>
                    <a:pt x="5902525" y="1938661"/>
                    <a:pt x="5872491" y="1874837"/>
                    <a:pt x="5868737" y="1807259"/>
                  </a:cubicBezTo>
                  <a:cubicBezTo>
                    <a:pt x="5864983" y="1735926"/>
                    <a:pt x="5891262" y="1660839"/>
                    <a:pt x="5943822" y="1604524"/>
                  </a:cubicBezTo>
                  <a:cubicBezTo>
                    <a:pt x="5943822" y="1604524"/>
                    <a:pt x="5943822" y="1604524"/>
                    <a:pt x="6161570" y="1371754"/>
                  </a:cubicBezTo>
                  <a:cubicBezTo>
                    <a:pt x="4554743" y="1484384"/>
                    <a:pt x="3901501" y="2407955"/>
                    <a:pt x="3270784" y="3305245"/>
                  </a:cubicBezTo>
                  <a:cubicBezTo>
                    <a:pt x="2711398" y="4097414"/>
                    <a:pt x="2133241" y="4919617"/>
                    <a:pt x="954402" y="4919617"/>
                  </a:cubicBezTo>
                  <a:lnTo>
                    <a:pt x="0" y="4919617"/>
                  </a:lnTo>
                  <a:lnTo>
                    <a:pt x="0" y="4240079"/>
                  </a:lnTo>
                  <a:lnTo>
                    <a:pt x="22403" y="4240079"/>
                  </a:lnTo>
                  <a:cubicBezTo>
                    <a:pt x="179351" y="4240079"/>
                    <a:pt x="458369" y="4240079"/>
                    <a:pt x="954402" y="4240079"/>
                  </a:cubicBezTo>
                  <a:cubicBezTo>
                    <a:pt x="1780340" y="4240079"/>
                    <a:pt x="2193310" y="3654400"/>
                    <a:pt x="2715153" y="2914793"/>
                  </a:cubicBezTo>
                  <a:cubicBezTo>
                    <a:pt x="3375904" y="1976205"/>
                    <a:pt x="4186825" y="819864"/>
                    <a:pt x="6127781" y="692216"/>
                  </a:cubicBezTo>
                  <a:cubicBezTo>
                    <a:pt x="6127781" y="692216"/>
                    <a:pt x="6127781" y="692216"/>
                    <a:pt x="5902525" y="466955"/>
                  </a:cubicBezTo>
                  <a:cubicBezTo>
                    <a:pt x="5793651" y="361833"/>
                    <a:pt x="5793651" y="189133"/>
                    <a:pt x="5898771" y="80256"/>
                  </a:cubicBezTo>
                  <a:cubicBezTo>
                    <a:pt x="5953208" y="27695"/>
                    <a:pt x="6023600" y="476"/>
                    <a:pt x="6093523" y="7"/>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noAutofit/>
            </a:bodyPr>
            <a:lstStyle/>
            <a:p>
              <a:pPr defTabSz="1088548"/>
              <a:endParaRPr lang="fr-FR" sz="2150">
                <a:solidFill>
                  <a:srgbClr val="445469"/>
                </a:solidFill>
                <a:latin typeface="Roboto"/>
              </a:endParaRPr>
            </a:p>
          </p:txBody>
        </p:sp>
        <p:sp>
          <p:nvSpPr>
            <p:cNvPr id="10" name="Freeform 35"/>
            <p:cNvSpPr>
              <a:spLocks/>
            </p:cNvSpPr>
            <p:nvPr/>
          </p:nvSpPr>
          <p:spPr bwMode="auto">
            <a:xfrm>
              <a:off x="1911774" y="7894638"/>
              <a:ext cx="4468812" cy="3698875"/>
            </a:xfrm>
            <a:custGeom>
              <a:avLst/>
              <a:gdLst>
                <a:gd name="T0" fmla="*/ 953 w 1190"/>
                <a:gd name="T1" fmla="*/ 958 h 985"/>
                <a:gd name="T2" fmla="*/ 1158 w 1190"/>
                <a:gd name="T3" fmla="*/ 770 h 985"/>
                <a:gd name="T4" fmla="*/ 1164 w 1190"/>
                <a:gd name="T5" fmla="*/ 669 h 985"/>
                <a:gd name="T6" fmla="*/ 977 w 1190"/>
                <a:gd name="T7" fmla="*/ 453 h 985"/>
                <a:gd name="T8" fmla="*/ 874 w 1190"/>
                <a:gd name="T9" fmla="*/ 445 h 985"/>
                <a:gd name="T10" fmla="*/ 867 w 1190"/>
                <a:gd name="T11" fmla="*/ 548 h 985"/>
                <a:gd name="T12" fmla="*/ 932 w 1190"/>
                <a:gd name="T13" fmla="*/ 623 h 985"/>
                <a:gd name="T14" fmla="*/ 554 w 1190"/>
                <a:gd name="T15" fmla="*/ 306 h 985"/>
                <a:gd name="T16" fmla="*/ 426 w 1190"/>
                <a:gd name="T17" fmla="*/ 105 h 985"/>
                <a:gd name="T18" fmla="*/ 175 w 1190"/>
                <a:gd name="T19" fmla="*/ 0 h 985"/>
                <a:gd name="T20" fmla="*/ 0 w 1190"/>
                <a:gd name="T21" fmla="*/ 0 h 985"/>
                <a:gd name="T22" fmla="*/ 0 w 1190"/>
                <a:gd name="T23" fmla="*/ 32 h 985"/>
                <a:gd name="T24" fmla="*/ 0 w 1190"/>
                <a:gd name="T25" fmla="*/ 154 h 985"/>
                <a:gd name="T26" fmla="*/ 0 w 1190"/>
                <a:gd name="T27" fmla="*/ 182 h 985"/>
                <a:gd name="T28" fmla="*/ 175 w 1190"/>
                <a:gd name="T29" fmla="*/ 181 h 985"/>
                <a:gd name="T30" fmla="*/ 393 w 1190"/>
                <a:gd name="T31" fmla="*/ 389 h 985"/>
                <a:gd name="T32" fmla="*/ 907 w 1190"/>
                <a:gd name="T33" fmla="*/ 803 h 985"/>
                <a:gd name="T34" fmla="*/ 855 w 1190"/>
                <a:gd name="T35" fmla="*/ 850 h 985"/>
                <a:gd name="T36" fmla="*/ 831 w 1190"/>
                <a:gd name="T37" fmla="*/ 903 h 985"/>
                <a:gd name="T38" fmla="*/ 851 w 1190"/>
                <a:gd name="T39" fmla="*/ 953 h 985"/>
                <a:gd name="T40" fmla="*/ 953 w 1190"/>
                <a:gd name="T41" fmla="*/ 958 h 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90" h="985">
                  <a:moveTo>
                    <a:pt x="953" y="958"/>
                  </a:moveTo>
                  <a:cubicBezTo>
                    <a:pt x="1158" y="770"/>
                    <a:pt x="1158" y="770"/>
                    <a:pt x="1158" y="770"/>
                  </a:cubicBezTo>
                  <a:cubicBezTo>
                    <a:pt x="1187" y="744"/>
                    <a:pt x="1190" y="699"/>
                    <a:pt x="1164" y="669"/>
                  </a:cubicBezTo>
                  <a:cubicBezTo>
                    <a:pt x="977" y="453"/>
                    <a:pt x="977" y="453"/>
                    <a:pt x="977" y="453"/>
                  </a:cubicBezTo>
                  <a:cubicBezTo>
                    <a:pt x="950" y="422"/>
                    <a:pt x="904" y="419"/>
                    <a:pt x="874" y="445"/>
                  </a:cubicBezTo>
                  <a:cubicBezTo>
                    <a:pt x="844" y="472"/>
                    <a:pt x="840" y="518"/>
                    <a:pt x="867" y="548"/>
                  </a:cubicBezTo>
                  <a:cubicBezTo>
                    <a:pt x="932" y="623"/>
                    <a:pt x="932" y="623"/>
                    <a:pt x="932" y="623"/>
                  </a:cubicBezTo>
                  <a:cubicBezTo>
                    <a:pt x="706" y="598"/>
                    <a:pt x="635" y="462"/>
                    <a:pt x="554" y="306"/>
                  </a:cubicBezTo>
                  <a:cubicBezTo>
                    <a:pt x="518" y="235"/>
                    <a:pt x="480" y="162"/>
                    <a:pt x="426" y="105"/>
                  </a:cubicBezTo>
                  <a:cubicBezTo>
                    <a:pt x="358" y="34"/>
                    <a:pt x="276" y="0"/>
                    <a:pt x="175" y="0"/>
                  </a:cubicBezTo>
                  <a:cubicBezTo>
                    <a:pt x="99" y="0"/>
                    <a:pt x="41" y="0"/>
                    <a:pt x="0" y="0"/>
                  </a:cubicBezTo>
                  <a:cubicBezTo>
                    <a:pt x="0" y="32"/>
                    <a:pt x="0" y="32"/>
                    <a:pt x="0" y="32"/>
                  </a:cubicBezTo>
                  <a:cubicBezTo>
                    <a:pt x="0" y="154"/>
                    <a:pt x="0" y="154"/>
                    <a:pt x="0" y="154"/>
                  </a:cubicBezTo>
                  <a:cubicBezTo>
                    <a:pt x="0" y="182"/>
                    <a:pt x="0" y="182"/>
                    <a:pt x="0" y="182"/>
                  </a:cubicBezTo>
                  <a:cubicBezTo>
                    <a:pt x="34" y="181"/>
                    <a:pt x="88" y="181"/>
                    <a:pt x="175" y="181"/>
                  </a:cubicBezTo>
                  <a:cubicBezTo>
                    <a:pt x="281" y="181"/>
                    <a:pt x="321" y="249"/>
                    <a:pt x="393" y="389"/>
                  </a:cubicBezTo>
                  <a:cubicBezTo>
                    <a:pt x="477" y="550"/>
                    <a:pt x="588" y="765"/>
                    <a:pt x="907" y="803"/>
                  </a:cubicBezTo>
                  <a:cubicBezTo>
                    <a:pt x="855" y="850"/>
                    <a:pt x="855" y="850"/>
                    <a:pt x="855" y="850"/>
                  </a:cubicBezTo>
                  <a:cubicBezTo>
                    <a:pt x="840" y="864"/>
                    <a:pt x="832" y="884"/>
                    <a:pt x="831" y="903"/>
                  </a:cubicBezTo>
                  <a:cubicBezTo>
                    <a:pt x="831" y="921"/>
                    <a:pt x="838" y="939"/>
                    <a:pt x="851" y="953"/>
                  </a:cubicBezTo>
                  <a:cubicBezTo>
                    <a:pt x="878" y="983"/>
                    <a:pt x="924" y="985"/>
                    <a:pt x="953" y="958"/>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defTabSz="1088548"/>
              <a:endParaRPr lang="fr-FR" sz="2150">
                <a:solidFill>
                  <a:srgbClr val="445469"/>
                </a:solidFill>
                <a:latin typeface="Roboto"/>
              </a:endParaRPr>
            </a:p>
          </p:txBody>
        </p:sp>
      </p:grpSp>
      <p:sp>
        <p:nvSpPr>
          <p:cNvPr id="14" name="Rectangle 13"/>
          <p:cNvSpPr/>
          <p:nvPr/>
        </p:nvSpPr>
        <p:spPr>
          <a:xfrm>
            <a:off x="2725303" y="2325560"/>
            <a:ext cx="4139453" cy="677108"/>
          </a:xfrm>
          <a:prstGeom prst="rect">
            <a:avLst/>
          </a:prstGeom>
        </p:spPr>
        <p:txBody>
          <a:bodyPr wrap="square">
            <a:spAutoFit/>
          </a:bodyPr>
          <a:lstStyle/>
          <a:p>
            <a:pPr defTabSz="1088548">
              <a:buClr>
                <a:srgbClr val="C00000"/>
              </a:buClr>
            </a:pPr>
            <a:r>
              <a:rPr lang="en-US" sz="2000">
                <a:latin typeface="Roboto Bold" pitchFamily="2" charset="0"/>
                <a:ea typeface="Roboto Bold" pitchFamily="2" charset="0"/>
                <a:cs typeface="Arial" charset="0"/>
              </a:rPr>
              <a:t>Step 2</a:t>
            </a:r>
          </a:p>
          <a:p>
            <a:pPr defTabSz="1088548">
              <a:buClr>
                <a:srgbClr val="C00000"/>
              </a:buClr>
            </a:pPr>
            <a:r>
              <a:rPr lang="en-US">
                <a:solidFill>
                  <a:srgbClr val="445469"/>
                </a:solidFill>
                <a:latin typeface="Roboto Light" pitchFamily="2" charset="0"/>
                <a:ea typeface="Roboto Light" pitchFamily="2" charset="0"/>
              </a:rPr>
              <a:t>Schedule a client webinar or Q&amp;A call </a:t>
            </a:r>
          </a:p>
        </p:txBody>
      </p:sp>
      <p:sp>
        <p:nvSpPr>
          <p:cNvPr id="15" name="Rectangle 14"/>
          <p:cNvSpPr/>
          <p:nvPr/>
        </p:nvSpPr>
        <p:spPr>
          <a:xfrm>
            <a:off x="3280637" y="3110964"/>
            <a:ext cx="4030147" cy="677108"/>
          </a:xfrm>
          <a:prstGeom prst="rect">
            <a:avLst/>
          </a:prstGeom>
        </p:spPr>
        <p:txBody>
          <a:bodyPr wrap="square">
            <a:spAutoFit/>
          </a:bodyPr>
          <a:lstStyle/>
          <a:p>
            <a:pPr defTabSz="1088548">
              <a:buClr>
                <a:srgbClr val="C00000"/>
              </a:buClr>
            </a:pPr>
            <a:r>
              <a:rPr lang="en-US" sz="2000">
                <a:latin typeface="Roboto Bold" pitchFamily="2" charset="0"/>
                <a:ea typeface="Roboto Bold" pitchFamily="2" charset="0"/>
                <a:cs typeface="Arial" charset="0"/>
              </a:rPr>
              <a:t>Option 03</a:t>
            </a:r>
          </a:p>
          <a:p>
            <a:r>
              <a:rPr lang="en-US">
                <a:solidFill>
                  <a:srgbClr val="445469"/>
                </a:solidFill>
                <a:latin typeface="Roboto Light" pitchFamily="2" charset="0"/>
                <a:ea typeface="Roboto Light" pitchFamily="2" charset="0"/>
              </a:rPr>
              <a:t>Connect with Shauna at Tracers</a:t>
            </a:r>
          </a:p>
        </p:txBody>
      </p:sp>
      <p:sp>
        <p:nvSpPr>
          <p:cNvPr id="16" name="Rectangle 15"/>
          <p:cNvSpPr/>
          <p:nvPr/>
        </p:nvSpPr>
        <p:spPr>
          <a:xfrm>
            <a:off x="3811440" y="4125522"/>
            <a:ext cx="2465593" cy="677108"/>
          </a:xfrm>
          <a:prstGeom prst="rect">
            <a:avLst/>
          </a:prstGeom>
        </p:spPr>
        <p:txBody>
          <a:bodyPr wrap="square">
            <a:spAutoFit/>
          </a:bodyPr>
          <a:lstStyle/>
          <a:p>
            <a:pPr defTabSz="1088548">
              <a:buClr>
                <a:srgbClr val="C00000"/>
              </a:buClr>
            </a:pPr>
            <a:r>
              <a:rPr lang="en-US" sz="2000">
                <a:latin typeface="Roboto Bold" pitchFamily="2" charset="0"/>
                <a:ea typeface="Roboto Bold" pitchFamily="2" charset="0"/>
                <a:cs typeface="Arial" charset="0"/>
              </a:rPr>
              <a:t>Option 04</a:t>
            </a:r>
          </a:p>
          <a:p>
            <a:pPr defTabSz="1088548">
              <a:buClr>
                <a:srgbClr val="C00000"/>
              </a:buClr>
            </a:pPr>
            <a:r>
              <a:rPr lang="en-US">
                <a:solidFill>
                  <a:srgbClr val="445469"/>
                </a:solidFill>
                <a:latin typeface="Roboto Light" pitchFamily="2" charset="0"/>
                <a:ea typeface="Roboto Light" pitchFamily="2" charset="0"/>
              </a:rPr>
              <a:t>Client Presentation</a:t>
            </a:r>
          </a:p>
        </p:txBody>
      </p:sp>
      <p:sp>
        <p:nvSpPr>
          <p:cNvPr id="17" name="Rectangle 16"/>
          <p:cNvSpPr/>
          <p:nvPr/>
        </p:nvSpPr>
        <p:spPr>
          <a:xfrm>
            <a:off x="3029788" y="4829853"/>
            <a:ext cx="3142411" cy="677108"/>
          </a:xfrm>
          <a:prstGeom prst="rect">
            <a:avLst/>
          </a:prstGeom>
        </p:spPr>
        <p:txBody>
          <a:bodyPr wrap="square">
            <a:spAutoFit/>
          </a:bodyPr>
          <a:lstStyle/>
          <a:p>
            <a:pPr defTabSz="1088548">
              <a:buClr>
                <a:srgbClr val="C00000"/>
              </a:buClr>
            </a:pPr>
            <a:r>
              <a:rPr lang="en-US" sz="2000">
                <a:latin typeface="Roboto Bold" pitchFamily="2" charset="0"/>
                <a:ea typeface="Roboto Bold" pitchFamily="2" charset="0"/>
                <a:cs typeface="Arial" charset="0"/>
              </a:rPr>
              <a:t>Option 05</a:t>
            </a:r>
          </a:p>
          <a:p>
            <a:pPr defTabSz="1088548">
              <a:buClr>
                <a:srgbClr val="C00000"/>
              </a:buClr>
            </a:pPr>
            <a:r>
              <a:rPr lang="en-US">
                <a:solidFill>
                  <a:srgbClr val="445469"/>
                </a:solidFill>
                <a:latin typeface="Roboto Light" pitchFamily="2" charset="0"/>
                <a:ea typeface="Roboto Light" pitchFamily="2" charset="0"/>
              </a:rPr>
              <a:t>Agreement &amp; Due Diligence </a:t>
            </a:r>
          </a:p>
        </p:txBody>
      </p:sp>
      <p:sp>
        <p:nvSpPr>
          <p:cNvPr id="18" name="Rectangle 17"/>
          <p:cNvSpPr/>
          <p:nvPr/>
        </p:nvSpPr>
        <p:spPr>
          <a:xfrm>
            <a:off x="1629727" y="5418985"/>
            <a:ext cx="1690508" cy="677108"/>
          </a:xfrm>
          <a:prstGeom prst="rect">
            <a:avLst/>
          </a:prstGeom>
        </p:spPr>
        <p:txBody>
          <a:bodyPr wrap="square">
            <a:spAutoFit/>
          </a:bodyPr>
          <a:lstStyle/>
          <a:p>
            <a:pPr defTabSz="1088548">
              <a:buClr>
                <a:srgbClr val="C00000"/>
              </a:buClr>
            </a:pPr>
            <a:r>
              <a:rPr lang="en-US" sz="2000">
                <a:latin typeface="Roboto Bold" pitchFamily="2" charset="0"/>
                <a:ea typeface="Roboto Bold" pitchFamily="2" charset="0"/>
                <a:cs typeface="Arial" charset="0"/>
              </a:rPr>
              <a:t>Option 06</a:t>
            </a:r>
          </a:p>
          <a:p>
            <a:pPr defTabSz="1088548">
              <a:buClr>
                <a:srgbClr val="C00000"/>
              </a:buClr>
            </a:pPr>
            <a:r>
              <a:rPr lang="en-US">
                <a:solidFill>
                  <a:srgbClr val="445469"/>
                </a:solidFill>
                <a:latin typeface="Roboto Light" pitchFamily="2" charset="0"/>
                <a:ea typeface="Roboto Light" pitchFamily="2" charset="0"/>
              </a:rPr>
              <a:t>Credentialing</a:t>
            </a:r>
          </a:p>
        </p:txBody>
      </p:sp>
      <p:sp>
        <p:nvSpPr>
          <p:cNvPr id="19" name="ZoneTexte 18"/>
          <p:cNvSpPr txBox="1"/>
          <p:nvPr/>
        </p:nvSpPr>
        <p:spPr>
          <a:xfrm>
            <a:off x="7775391" y="1687132"/>
            <a:ext cx="3807047" cy="646331"/>
          </a:xfrm>
          <a:prstGeom prst="rect">
            <a:avLst/>
          </a:prstGeom>
          <a:noFill/>
        </p:spPr>
        <p:txBody>
          <a:bodyPr wrap="square" rtlCol="0">
            <a:spAutoFit/>
          </a:bodyPr>
          <a:lstStyle/>
          <a:p>
            <a:pPr defTabSz="1088548"/>
            <a:r>
              <a:rPr lang="en-US">
                <a:solidFill>
                  <a:prstClr val="white"/>
                </a:solidFill>
                <a:latin typeface="Roboto Bold" pitchFamily="2" charset="0"/>
                <a:ea typeface="Roboto Bold" pitchFamily="2" charset="0"/>
                <a:cs typeface="Arial" charset="0"/>
              </a:rPr>
              <a:t>Client Call</a:t>
            </a:r>
          </a:p>
          <a:p>
            <a:pPr defTabSz="1088548"/>
            <a:r>
              <a:rPr lang="en-US">
                <a:solidFill>
                  <a:prstClr val="white"/>
                </a:solidFill>
                <a:latin typeface="Roboto Light" pitchFamily="2" charset="0"/>
                <a:ea typeface="Roboto Light" pitchFamily="2" charset="0"/>
              </a:rPr>
              <a:t>Contact Shauna at Tracers</a:t>
            </a:r>
            <a:endParaRPr lang="fr-FR">
              <a:solidFill>
                <a:prstClr val="white"/>
              </a:solidFill>
              <a:latin typeface="Roboto Light" pitchFamily="2" charset="0"/>
              <a:ea typeface="Roboto Light" pitchFamily="2" charset="0"/>
            </a:endParaRPr>
          </a:p>
        </p:txBody>
      </p:sp>
      <p:sp>
        <p:nvSpPr>
          <p:cNvPr id="20" name="ZoneTexte 19"/>
          <p:cNvSpPr txBox="1"/>
          <p:nvPr/>
        </p:nvSpPr>
        <p:spPr>
          <a:xfrm>
            <a:off x="7775392" y="2624990"/>
            <a:ext cx="3798152" cy="923330"/>
          </a:xfrm>
          <a:prstGeom prst="rect">
            <a:avLst/>
          </a:prstGeom>
          <a:noFill/>
        </p:spPr>
        <p:txBody>
          <a:bodyPr wrap="square" rtlCol="0">
            <a:spAutoFit/>
          </a:bodyPr>
          <a:lstStyle/>
          <a:p>
            <a:pPr defTabSz="1088548"/>
            <a:r>
              <a:rPr lang="en-US">
                <a:solidFill>
                  <a:prstClr val="white"/>
                </a:solidFill>
                <a:latin typeface="Roboto Bold" pitchFamily="2" charset="0"/>
                <a:ea typeface="Roboto Bold" pitchFamily="2" charset="0"/>
                <a:cs typeface="Arial" charset="0"/>
              </a:rPr>
              <a:t>Connect</a:t>
            </a:r>
          </a:p>
          <a:p>
            <a:r>
              <a:rPr lang="en-US">
                <a:solidFill>
                  <a:prstClr val="white"/>
                </a:solidFill>
                <a:latin typeface="Roboto Light" pitchFamily="2" charset="0"/>
                <a:ea typeface="Roboto Light" pitchFamily="2" charset="0"/>
              </a:rPr>
              <a:t>Shauna will contact you to discuss strategy &amp; next steps</a:t>
            </a:r>
          </a:p>
        </p:txBody>
      </p:sp>
      <p:sp>
        <p:nvSpPr>
          <p:cNvPr id="21" name="ZoneTexte 20"/>
          <p:cNvSpPr txBox="1"/>
          <p:nvPr/>
        </p:nvSpPr>
        <p:spPr>
          <a:xfrm>
            <a:off x="7802505" y="3561437"/>
            <a:ext cx="3798152" cy="923330"/>
          </a:xfrm>
          <a:prstGeom prst="rect">
            <a:avLst/>
          </a:prstGeom>
          <a:noFill/>
        </p:spPr>
        <p:txBody>
          <a:bodyPr wrap="square" rtlCol="0">
            <a:spAutoFit/>
          </a:bodyPr>
          <a:lstStyle/>
          <a:p>
            <a:pPr defTabSz="1088548"/>
            <a:r>
              <a:rPr lang="en-US">
                <a:solidFill>
                  <a:prstClr val="white"/>
                </a:solidFill>
                <a:latin typeface="Roboto Bold" pitchFamily="2" charset="0"/>
                <a:ea typeface="Roboto Bold" pitchFamily="2" charset="0"/>
                <a:cs typeface="Arial" charset="0"/>
              </a:rPr>
              <a:t>Present</a:t>
            </a:r>
          </a:p>
          <a:p>
            <a:r>
              <a:rPr lang="en-US">
                <a:solidFill>
                  <a:prstClr val="white"/>
                </a:solidFill>
                <a:latin typeface="Roboto Light" pitchFamily="2" charset="0"/>
                <a:ea typeface="Roboto Light" pitchFamily="2" charset="0"/>
              </a:rPr>
              <a:t>Client Presentation will be led by Tracers</a:t>
            </a:r>
          </a:p>
        </p:txBody>
      </p:sp>
      <p:sp>
        <p:nvSpPr>
          <p:cNvPr id="22" name="ZoneTexte 21"/>
          <p:cNvSpPr txBox="1"/>
          <p:nvPr/>
        </p:nvSpPr>
        <p:spPr>
          <a:xfrm>
            <a:off x="7775392" y="4527933"/>
            <a:ext cx="3798152" cy="923330"/>
          </a:xfrm>
          <a:prstGeom prst="rect">
            <a:avLst/>
          </a:prstGeom>
          <a:noFill/>
        </p:spPr>
        <p:txBody>
          <a:bodyPr wrap="square" rtlCol="0">
            <a:spAutoFit/>
          </a:bodyPr>
          <a:lstStyle/>
          <a:p>
            <a:pPr defTabSz="1088548"/>
            <a:r>
              <a:rPr lang="en-US">
                <a:solidFill>
                  <a:prstClr val="white"/>
                </a:solidFill>
                <a:latin typeface="Roboto Bold" pitchFamily="2" charset="0"/>
                <a:ea typeface="Roboto Bold" pitchFamily="2" charset="0"/>
                <a:cs typeface="Arial" charset="0"/>
              </a:rPr>
              <a:t>Client Requests</a:t>
            </a:r>
          </a:p>
          <a:p>
            <a:r>
              <a:rPr lang="en-US">
                <a:solidFill>
                  <a:prstClr val="white"/>
                </a:solidFill>
                <a:latin typeface="Roboto Light" pitchFamily="2" charset="0"/>
                <a:ea typeface="Roboto Light" pitchFamily="2" charset="0"/>
              </a:rPr>
              <a:t>If requested, Tracers will send due diligence, and agreement</a:t>
            </a:r>
          </a:p>
        </p:txBody>
      </p:sp>
      <p:sp>
        <p:nvSpPr>
          <p:cNvPr id="23" name="Ellipse 22"/>
          <p:cNvSpPr/>
          <p:nvPr/>
        </p:nvSpPr>
        <p:spPr bwMode="auto">
          <a:xfrm>
            <a:off x="7041870" y="1664262"/>
            <a:ext cx="614681" cy="614681"/>
          </a:xfrm>
          <a:prstGeom prst="ellipse">
            <a:avLst/>
          </a:prstGeom>
          <a:solidFill>
            <a:schemeClr val="accent2"/>
          </a:solidFill>
          <a:ln>
            <a:noFill/>
          </a:ln>
        </p:spPr>
        <p:txBody>
          <a:bodyPr vert="horz" wrap="square" lIns="60960" tIns="30480" rIns="60960" bIns="30480" numCol="1" rtlCol="0" anchor="t" anchorCtr="0" compatLnSpc="1">
            <a:prstTxWarp prst="textNoShape">
              <a:avLst/>
            </a:prstTxWarp>
          </a:bodyPr>
          <a:lstStyle/>
          <a:p>
            <a:pPr algn="ctr" defTabSz="1088548"/>
            <a:endParaRPr lang="fr-FR" sz="1867">
              <a:solidFill>
                <a:srgbClr val="445469"/>
              </a:solidFill>
              <a:latin typeface="Roboto"/>
            </a:endParaRPr>
          </a:p>
        </p:txBody>
      </p:sp>
      <p:sp>
        <p:nvSpPr>
          <p:cNvPr id="24" name="Ellipse 23"/>
          <p:cNvSpPr/>
          <p:nvPr/>
        </p:nvSpPr>
        <p:spPr bwMode="auto">
          <a:xfrm>
            <a:off x="7041870" y="2602120"/>
            <a:ext cx="614681" cy="614681"/>
          </a:xfrm>
          <a:prstGeom prst="ellipse">
            <a:avLst/>
          </a:prstGeom>
          <a:solidFill>
            <a:schemeClr val="accent3"/>
          </a:solidFill>
          <a:ln>
            <a:noFill/>
          </a:ln>
        </p:spPr>
        <p:txBody>
          <a:bodyPr vert="horz" wrap="square" lIns="60960" tIns="30480" rIns="60960" bIns="30480" numCol="1" rtlCol="0" anchor="t" anchorCtr="0" compatLnSpc="1">
            <a:prstTxWarp prst="textNoShape">
              <a:avLst/>
            </a:prstTxWarp>
          </a:bodyPr>
          <a:lstStyle/>
          <a:p>
            <a:pPr algn="ctr" defTabSz="1088548"/>
            <a:endParaRPr lang="fr-FR" sz="1867">
              <a:solidFill>
                <a:srgbClr val="445469"/>
              </a:solidFill>
              <a:latin typeface="Roboto"/>
            </a:endParaRPr>
          </a:p>
        </p:txBody>
      </p:sp>
      <p:sp>
        <p:nvSpPr>
          <p:cNvPr id="25" name="Ellipse 24"/>
          <p:cNvSpPr/>
          <p:nvPr/>
        </p:nvSpPr>
        <p:spPr bwMode="auto">
          <a:xfrm>
            <a:off x="7041870" y="3538567"/>
            <a:ext cx="614681" cy="614681"/>
          </a:xfrm>
          <a:prstGeom prst="ellipse">
            <a:avLst/>
          </a:prstGeom>
          <a:solidFill>
            <a:schemeClr val="accent4"/>
          </a:solidFill>
          <a:ln>
            <a:noFill/>
          </a:ln>
        </p:spPr>
        <p:txBody>
          <a:bodyPr vert="horz" wrap="square" lIns="60960" tIns="30480" rIns="60960" bIns="30480" numCol="1" rtlCol="0" anchor="t" anchorCtr="0" compatLnSpc="1">
            <a:prstTxWarp prst="textNoShape">
              <a:avLst/>
            </a:prstTxWarp>
          </a:bodyPr>
          <a:lstStyle/>
          <a:p>
            <a:pPr algn="ctr" defTabSz="1088548"/>
            <a:endParaRPr lang="fr-FR" sz="1867">
              <a:solidFill>
                <a:srgbClr val="445469"/>
              </a:solidFill>
              <a:latin typeface="Roboto"/>
            </a:endParaRPr>
          </a:p>
        </p:txBody>
      </p:sp>
      <p:sp>
        <p:nvSpPr>
          <p:cNvPr id="26" name="Ellipse 25"/>
          <p:cNvSpPr/>
          <p:nvPr/>
        </p:nvSpPr>
        <p:spPr bwMode="auto">
          <a:xfrm>
            <a:off x="7041870" y="4505064"/>
            <a:ext cx="614681" cy="614681"/>
          </a:xfrm>
          <a:prstGeom prst="ellipse">
            <a:avLst/>
          </a:prstGeom>
          <a:solidFill>
            <a:schemeClr val="accent5"/>
          </a:solidFill>
          <a:ln>
            <a:noFill/>
          </a:ln>
        </p:spPr>
        <p:txBody>
          <a:bodyPr vert="horz" wrap="square" lIns="60960" tIns="30480" rIns="60960" bIns="30480" numCol="1" rtlCol="0" anchor="t" anchorCtr="0" compatLnSpc="1">
            <a:prstTxWarp prst="textNoShape">
              <a:avLst/>
            </a:prstTxWarp>
          </a:bodyPr>
          <a:lstStyle/>
          <a:p>
            <a:pPr algn="ctr" defTabSz="1088548"/>
            <a:endParaRPr lang="fr-FR" sz="1867">
              <a:solidFill>
                <a:srgbClr val="445469"/>
              </a:solidFill>
              <a:latin typeface="Roboto"/>
            </a:endParaRPr>
          </a:p>
        </p:txBody>
      </p:sp>
      <p:sp>
        <p:nvSpPr>
          <p:cNvPr id="27" name="ZoneTexte 26"/>
          <p:cNvSpPr txBox="1"/>
          <p:nvPr/>
        </p:nvSpPr>
        <p:spPr>
          <a:xfrm>
            <a:off x="7784109" y="5496651"/>
            <a:ext cx="3816548" cy="923330"/>
          </a:xfrm>
          <a:prstGeom prst="rect">
            <a:avLst/>
          </a:prstGeom>
          <a:noFill/>
        </p:spPr>
        <p:txBody>
          <a:bodyPr wrap="square" rtlCol="0">
            <a:spAutoFit/>
          </a:bodyPr>
          <a:lstStyle/>
          <a:p>
            <a:pPr defTabSz="1088548"/>
            <a:r>
              <a:rPr lang="en-US">
                <a:solidFill>
                  <a:prstClr val="white"/>
                </a:solidFill>
                <a:latin typeface="Roboto Bold" pitchFamily="2" charset="0"/>
                <a:ea typeface="Roboto Bold" pitchFamily="2" charset="0"/>
                <a:cs typeface="Arial" charset="0"/>
              </a:rPr>
              <a:t>Credentialing</a:t>
            </a:r>
          </a:p>
          <a:p>
            <a:r>
              <a:rPr lang="en-US">
                <a:solidFill>
                  <a:prstClr val="white"/>
                </a:solidFill>
                <a:latin typeface="Roboto Light" pitchFamily="2" charset="0"/>
                <a:ea typeface="Roboto Light" pitchFamily="2" charset="0"/>
              </a:rPr>
              <a:t>Credentialing process for platform access by Tracers</a:t>
            </a:r>
          </a:p>
        </p:txBody>
      </p:sp>
      <p:sp>
        <p:nvSpPr>
          <p:cNvPr id="28" name="Ellipse 27"/>
          <p:cNvSpPr/>
          <p:nvPr/>
        </p:nvSpPr>
        <p:spPr bwMode="auto">
          <a:xfrm>
            <a:off x="7050588" y="5473781"/>
            <a:ext cx="614681" cy="614681"/>
          </a:xfrm>
          <a:prstGeom prst="ellipse">
            <a:avLst/>
          </a:prstGeom>
          <a:solidFill>
            <a:schemeClr val="accent6"/>
          </a:solidFill>
          <a:ln>
            <a:noFill/>
          </a:ln>
        </p:spPr>
        <p:txBody>
          <a:bodyPr vert="horz" wrap="square" lIns="60960" tIns="30480" rIns="60960" bIns="30480" numCol="1" rtlCol="0" anchor="t" anchorCtr="0" compatLnSpc="1">
            <a:prstTxWarp prst="textNoShape">
              <a:avLst/>
            </a:prstTxWarp>
          </a:bodyPr>
          <a:lstStyle/>
          <a:p>
            <a:pPr algn="ctr" defTabSz="1088548"/>
            <a:endParaRPr lang="fr-FR" sz="1867">
              <a:solidFill>
                <a:srgbClr val="445469"/>
              </a:solidFill>
              <a:latin typeface="Roboto"/>
            </a:endParaRPr>
          </a:p>
        </p:txBody>
      </p:sp>
      <p:sp>
        <p:nvSpPr>
          <p:cNvPr id="54" name="ZoneTexte 53"/>
          <p:cNvSpPr txBox="1"/>
          <p:nvPr/>
        </p:nvSpPr>
        <p:spPr>
          <a:xfrm>
            <a:off x="7784287" y="748147"/>
            <a:ext cx="3798152" cy="954107"/>
          </a:xfrm>
          <a:prstGeom prst="rect">
            <a:avLst/>
          </a:prstGeom>
          <a:noFill/>
        </p:spPr>
        <p:txBody>
          <a:bodyPr wrap="square" rtlCol="0">
            <a:spAutoFit/>
          </a:bodyPr>
          <a:lstStyle/>
          <a:p>
            <a:pPr defTabSz="1088548"/>
            <a:r>
              <a:rPr lang="en-US" sz="2000">
                <a:solidFill>
                  <a:prstClr val="white"/>
                </a:solidFill>
                <a:latin typeface="Roboto Bold" pitchFamily="2" charset="0"/>
                <a:ea typeface="Roboto Bold" pitchFamily="2" charset="0"/>
                <a:cs typeface="Arial" charset="0"/>
              </a:rPr>
              <a:t>Open Opportunity + Proposal</a:t>
            </a:r>
          </a:p>
          <a:p>
            <a:r>
              <a:rPr lang="en-US">
                <a:solidFill>
                  <a:prstClr val="white"/>
                </a:solidFill>
                <a:latin typeface="Roboto Light" pitchFamily="2" charset="0"/>
                <a:ea typeface="Roboto Light" pitchFamily="2" charset="0"/>
              </a:rPr>
              <a:t>Loan Monitoring Opportunity and </a:t>
            </a:r>
          </a:p>
          <a:p>
            <a:r>
              <a:rPr lang="en-US">
                <a:solidFill>
                  <a:prstClr val="white"/>
                </a:solidFill>
                <a:latin typeface="Roboto Light" pitchFamily="2" charset="0"/>
                <a:ea typeface="Roboto Light" pitchFamily="2" charset="0"/>
              </a:rPr>
              <a:t>Select Proposal Request</a:t>
            </a:r>
          </a:p>
        </p:txBody>
      </p:sp>
      <p:sp>
        <p:nvSpPr>
          <p:cNvPr id="55" name="Ellipse 54"/>
          <p:cNvSpPr/>
          <p:nvPr/>
        </p:nvSpPr>
        <p:spPr bwMode="auto">
          <a:xfrm>
            <a:off x="7050765" y="725278"/>
            <a:ext cx="614681" cy="614681"/>
          </a:xfrm>
          <a:prstGeom prst="ellipse">
            <a:avLst/>
          </a:prstGeom>
          <a:solidFill>
            <a:schemeClr val="accent1"/>
          </a:solidFill>
          <a:ln>
            <a:noFill/>
          </a:ln>
        </p:spPr>
        <p:txBody>
          <a:bodyPr vert="horz" wrap="square" lIns="60960" tIns="30480" rIns="60960" bIns="30480" numCol="1" rtlCol="0" anchor="t" anchorCtr="0" compatLnSpc="1">
            <a:prstTxWarp prst="textNoShape">
              <a:avLst/>
            </a:prstTxWarp>
          </a:bodyPr>
          <a:lstStyle/>
          <a:p>
            <a:pPr algn="ctr" defTabSz="1088548"/>
            <a:endParaRPr lang="fr-FR" sz="1867">
              <a:solidFill>
                <a:srgbClr val="445469"/>
              </a:solidFill>
              <a:latin typeface="Roboto"/>
            </a:endParaRPr>
          </a:p>
        </p:txBody>
      </p:sp>
      <p:grpSp>
        <p:nvGrpSpPr>
          <p:cNvPr id="66" name="Group 235"/>
          <p:cNvGrpSpPr>
            <a:grpSpLocks noChangeAspect="1"/>
          </p:cNvGrpSpPr>
          <p:nvPr/>
        </p:nvGrpSpPr>
        <p:grpSpPr bwMode="auto">
          <a:xfrm>
            <a:off x="7121395" y="4691922"/>
            <a:ext cx="439700" cy="240962"/>
            <a:chOff x="12261" y="1563"/>
            <a:chExt cx="5790" cy="3173"/>
          </a:xfrm>
          <a:solidFill>
            <a:schemeClr val="bg1"/>
          </a:solidFill>
        </p:grpSpPr>
        <p:sp>
          <p:nvSpPr>
            <p:cNvPr id="68" name="Freeform 236"/>
            <p:cNvSpPr>
              <a:spLocks noEditPoints="1"/>
            </p:cNvSpPr>
            <p:nvPr/>
          </p:nvSpPr>
          <p:spPr bwMode="auto">
            <a:xfrm>
              <a:off x="12756" y="1563"/>
              <a:ext cx="5295" cy="3173"/>
            </a:xfrm>
            <a:custGeom>
              <a:avLst/>
              <a:gdLst>
                <a:gd name="T0" fmla="*/ 1866 w 2239"/>
                <a:gd name="T1" fmla="*/ 197 h 1340"/>
                <a:gd name="T2" fmla="*/ 1614 w 2239"/>
                <a:gd name="T3" fmla="*/ 61 h 1340"/>
                <a:gd name="T4" fmla="*/ 354 w 2239"/>
                <a:gd name="T5" fmla="*/ 0 h 1340"/>
                <a:gd name="T6" fmla="*/ 294 w 2239"/>
                <a:gd name="T7" fmla="*/ 270 h 1340"/>
                <a:gd name="T8" fmla="*/ 0 w 2239"/>
                <a:gd name="T9" fmla="*/ 330 h 1340"/>
                <a:gd name="T10" fmla="*/ 353 w 2239"/>
                <a:gd name="T11" fmla="*/ 390 h 1340"/>
                <a:gd name="T12" fmla="*/ 355 w 2239"/>
                <a:gd name="T13" fmla="*/ 390 h 1340"/>
                <a:gd name="T14" fmla="*/ 415 w 2239"/>
                <a:gd name="T15" fmla="*/ 121 h 1340"/>
                <a:gd name="T16" fmla="*/ 1495 w 2239"/>
                <a:gd name="T17" fmla="*/ 257 h 1340"/>
                <a:gd name="T18" fmla="*/ 929 w 2239"/>
                <a:gd name="T19" fmla="*/ 1063 h 1340"/>
                <a:gd name="T20" fmla="*/ 734 w 2239"/>
                <a:gd name="T21" fmla="*/ 936 h 1340"/>
                <a:gd name="T22" fmla="*/ 534 w 2239"/>
                <a:gd name="T23" fmla="*/ 1063 h 1340"/>
                <a:gd name="T24" fmla="*/ 415 w 2239"/>
                <a:gd name="T25" fmla="*/ 853 h 1340"/>
                <a:gd name="T26" fmla="*/ 352 w 2239"/>
                <a:gd name="T27" fmla="*/ 793 h 1340"/>
                <a:gd name="T28" fmla="*/ 60 w 2239"/>
                <a:gd name="T29" fmla="*/ 793 h 1340"/>
                <a:gd name="T30" fmla="*/ 60 w 2239"/>
                <a:gd name="T31" fmla="*/ 913 h 1340"/>
                <a:gd name="T32" fmla="*/ 294 w 2239"/>
                <a:gd name="T33" fmla="*/ 1122 h 1340"/>
                <a:gd name="T34" fmla="*/ 533 w 2239"/>
                <a:gd name="T35" fmla="*/ 1182 h 1340"/>
                <a:gd name="T36" fmla="*/ 734 w 2239"/>
                <a:gd name="T37" fmla="*/ 1340 h 1340"/>
                <a:gd name="T38" fmla="*/ 1555 w 2239"/>
                <a:gd name="T39" fmla="*/ 1182 h 1340"/>
                <a:gd name="T40" fmla="*/ 1848 w 2239"/>
                <a:gd name="T41" fmla="*/ 1340 h 1340"/>
                <a:gd name="T42" fmla="*/ 2179 w 2239"/>
                <a:gd name="T43" fmla="*/ 1182 h 1340"/>
                <a:gd name="T44" fmla="*/ 2239 w 2239"/>
                <a:gd name="T45" fmla="*/ 623 h 1340"/>
                <a:gd name="T46" fmla="*/ 734 w 2239"/>
                <a:gd name="T47" fmla="*/ 1220 h 1340"/>
                <a:gd name="T48" fmla="*/ 734 w 2239"/>
                <a:gd name="T49" fmla="*/ 1057 h 1340"/>
                <a:gd name="T50" fmla="*/ 734 w 2239"/>
                <a:gd name="T51" fmla="*/ 1220 h 1340"/>
                <a:gd name="T52" fmla="*/ 1766 w 2239"/>
                <a:gd name="T53" fmla="*/ 1138 h 1340"/>
                <a:gd name="T54" fmla="*/ 1929 w 2239"/>
                <a:gd name="T55" fmla="*/ 1138 h 1340"/>
                <a:gd name="T56" fmla="*/ 2119 w 2239"/>
                <a:gd name="T57" fmla="*/ 1063 h 1340"/>
                <a:gd name="T58" fmla="*/ 1848 w 2239"/>
                <a:gd name="T59" fmla="*/ 936 h 1340"/>
                <a:gd name="T60" fmla="*/ 1615 w 2239"/>
                <a:gd name="T61" fmla="*/ 1063 h 1340"/>
                <a:gd name="T62" fmla="*/ 1867 w 2239"/>
                <a:gd name="T63" fmla="*/ 317 h 1340"/>
                <a:gd name="T64" fmla="*/ 2119 w 2239"/>
                <a:gd name="T65" fmla="*/ 1063 h 1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39" h="1340">
                  <a:moveTo>
                    <a:pt x="2131" y="308"/>
                  </a:moveTo>
                  <a:cubicBezTo>
                    <a:pt x="2065" y="236"/>
                    <a:pt x="1971" y="197"/>
                    <a:pt x="1866" y="197"/>
                  </a:cubicBezTo>
                  <a:cubicBezTo>
                    <a:pt x="1614" y="197"/>
                    <a:pt x="1614" y="197"/>
                    <a:pt x="1614" y="197"/>
                  </a:cubicBezTo>
                  <a:cubicBezTo>
                    <a:pt x="1614" y="61"/>
                    <a:pt x="1614" y="61"/>
                    <a:pt x="1614" y="61"/>
                  </a:cubicBezTo>
                  <a:cubicBezTo>
                    <a:pt x="1614" y="27"/>
                    <a:pt x="1587" y="0"/>
                    <a:pt x="1554" y="0"/>
                  </a:cubicBezTo>
                  <a:cubicBezTo>
                    <a:pt x="354" y="0"/>
                    <a:pt x="354" y="0"/>
                    <a:pt x="354" y="0"/>
                  </a:cubicBezTo>
                  <a:cubicBezTo>
                    <a:pt x="321" y="0"/>
                    <a:pt x="294" y="27"/>
                    <a:pt x="294" y="61"/>
                  </a:cubicBezTo>
                  <a:cubicBezTo>
                    <a:pt x="294" y="270"/>
                    <a:pt x="294" y="270"/>
                    <a:pt x="294" y="270"/>
                  </a:cubicBezTo>
                  <a:cubicBezTo>
                    <a:pt x="60" y="270"/>
                    <a:pt x="60" y="270"/>
                    <a:pt x="60" y="270"/>
                  </a:cubicBezTo>
                  <a:cubicBezTo>
                    <a:pt x="27" y="270"/>
                    <a:pt x="0" y="297"/>
                    <a:pt x="0" y="330"/>
                  </a:cubicBezTo>
                  <a:cubicBezTo>
                    <a:pt x="0" y="363"/>
                    <a:pt x="27" y="390"/>
                    <a:pt x="60" y="390"/>
                  </a:cubicBezTo>
                  <a:cubicBezTo>
                    <a:pt x="353" y="390"/>
                    <a:pt x="353" y="390"/>
                    <a:pt x="353" y="390"/>
                  </a:cubicBezTo>
                  <a:cubicBezTo>
                    <a:pt x="353" y="390"/>
                    <a:pt x="354" y="390"/>
                    <a:pt x="354" y="390"/>
                  </a:cubicBezTo>
                  <a:cubicBezTo>
                    <a:pt x="354" y="390"/>
                    <a:pt x="354" y="390"/>
                    <a:pt x="355" y="390"/>
                  </a:cubicBezTo>
                  <a:cubicBezTo>
                    <a:pt x="388" y="390"/>
                    <a:pt x="415" y="363"/>
                    <a:pt x="415" y="330"/>
                  </a:cubicBezTo>
                  <a:cubicBezTo>
                    <a:pt x="415" y="121"/>
                    <a:pt x="415" y="121"/>
                    <a:pt x="415" y="121"/>
                  </a:cubicBezTo>
                  <a:cubicBezTo>
                    <a:pt x="1495" y="121"/>
                    <a:pt x="1495" y="121"/>
                    <a:pt x="1495" y="121"/>
                  </a:cubicBezTo>
                  <a:cubicBezTo>
                    <a:pt x="1495" y="257"/>
                    <a:pt x="1495" y="257"/>
                    <a:pt x="1495" y="257"/>
                  </a:cubicBezTo>
                  <a:cubicBezTo>
                    <a:pt x="1495" y="1063"/>
                    <a:pt x="1495" y="1063"/>
                    <a:pt x="1495" y="1063"/>
                  </a:cubicBezTo>
                  <a:cubicBezTo>
                    <a:pt x="929" y="1063"/>
                    <a:pt x="929" y="1063"/>
                    <a:pt x="929" y="1063"/>
                  </a:cubicBezTo>
                  <a:cubicBezTo>
                    <a:pt x="926" y="1063"/>
                    <a:pt x="924" y="1063"/>
                    <a:pt x="921" y="1063"/>
                  </a:cubicBezTo>
                  <a:cubicBezTo>
                    <a:pt x="891" y="989"/>
                    <a:pt x="819" y="936"/>
                    <a:pt x="734" y="936"/>
                  </a:cubicBezTo>
                  <a:cubicBezTo>
                    <a:pt x="649" y="936"/>
                    <a:pt x="576" y="990"/>
                    <a:pt x="547" y="1064"/>
                  </a:cubicBezTo>
                  <a:cubicBezTo>
                    <a:pt x="542" y="1063"/>
                    <a:pt x="538" y="1063"/>
                    <a:pt x="534" y="1063"/>
                  </a:cubicBezTo>
                  <a:cubicBezTo>
                    <a:pt x="415" y="1063"/>
                    <a:pt x="415" y="1063"/>
                    <a:pt x="415" y="1063"/>
                  </a:cubicBezTo>
                  <a:cubicBezTo>
                    <a:pt x="415" y="853"/>
                    <a:pt x="415" y="853"/>
                    <a:pt x="415" y="853"/>
                  </a:cubicBezTo>
                  <a:cubicBezTo>
                    <a:pt x="415" y="820"/>
                    <a:pt x="388" y="793"/>
                    <a:pt x="355" y="793"/>
                  </a:cubicBezTo>
                  <a:cubicBezTo>
                    <a:pt x="354" y="793"/>
                    <a:pt x="353" y="793"/>
                    <a:pt x="352" y="793"/>
                  </a:cubicBezTo>
                  <a:cubicBezTo>
                    <a:pt x="351" y="793"/>
                    <a:pt x="350" y="793"/>
                    <a:pt x="349" y="793"/>
                  </a:cubicBezTo>
                  <a:cubicBezTo>
                    <a:pt x="60" y="793"/>
                    <a:pt x="60" y="793"/>
                    <a:pt x="60" y="793"/>
                  </a:cubicBezTo>
                  <a:cubicBezTo>
                    <a:pt x="27" y="793"/>
                    <a:pt x="0" y="820"/>
                    <a:pt x="0" y="853"/>
                  </a:cubicBezTo>
                  <a:cubicBezTo>
                    <a:pt x="0" y="886"/>
                    <a:pt x="27" y="913"/>
                    <a:pt x="60" y="913"/>
                  </a:cubicBezTo>
                  <a:cubicBezTo>
                    <a:pt x="294" y="913"/>
                    <a:pt x="294" y="913"/>
                    <a:pt x="294" y="913"/>
                  </a:cubicBezTo>
                  <a:cubicBezTo>
                    <a:pt x="294" y="1122"/>
                    <a:pt x="294" y="1122"/>
                    <a:pt x="294" y="1122"/>
                  </a:cubicBezTo>
                  <a:cubicBezTo>
                    <a:pt x="294" y="1155"/>
                    <a:pt x="321" y="1182"/>
                    <a:pt x="354" y="1182"/>
                  </a:cubicBezTo>
                  <a:cubicBezTo>
                    <a:pt x="533" y="1182"/>
                    <a:pt x="533" y="1182"/>
                    <a:pt x="533" y="1182"/>
                  </a:cubicBezTo>
                  <a:cubicBezTo>
                    <a:pt x="535" y="1182"/>
                    <a:pt x="536" y="1182"/>
                    <a:pt x="537" y="1182"/>
                  </a:cubicBezTo>
                  <a:cubicBezTo>
                    <a:pt x="557" y="1272"/>
                    <a:pt x="638" y="1340"/>
                    <a:pt x="734" y="1340"/>
                  </a:cubicBezTo>
                  <a:cubicBezTo>
                    <a:pt x="830" y="1340"/>
                    <a:pt x="910" y="1272"/>
                    <a:pt x="931" y="1182"/>
                  </a:cubicBezTo>
                  <a:cubicBezTo>
                    <a:pt x="1555" y="1182"/>
                    <a:pt x="1555" y="1182"/>
                    <a:pt x="1555" y="1182"/>
                  </a:cubicBezTo>
                  <a:cubicBezTo>
                    <a:pt x="1651" y="1182"/>
                    <a:pt x="1651" y="1182"/>
                    <a:pt x="1651" y="1182"/>
                  </a:cubicBezTo>
                  <a:cubicBezTo>
                    <a:pt x="1672" y="1272"/>
                    <a:pt x="1752" y="1340"/>
                    <a:pt x="1848" y="1340"/>
                  </a:cubicBezTo>
                  <a:cubicBezTo>
                    <a:pt x="1944" y="1340"/>
                    <a:pt x="2024" y="1272"/>
                    <a:pt x="2045" y="1182"/>
                  </a:cubicBezTo>
                  <a:cubicBezTo>
                    <a:pt x="2179" y="1182"/>
                    <a:pt x="2179" y="1182"/>
                    <a:pt x="2179" y="1182"/>
                  </a:cubicBezTo>
                  <a:cubicBezTo>
                    <a:pt x="2212" y="1182"/>
                    <a:pt x="2239" y="1155"/>
                    <a:pt x="2239" y="1122"/>
                  </a:cubicBezTo>
                  <a:cubicBezTo>
                    <a:pt x="2239" y="623"/>
                    <a:pt x="2239" y="623"/>
                    <a:pt x="2239" y="623"/>
                  </a:cubicBezTo>
                  <a:cubicBezTo>
                    <a:pt x="2239" y="493"/>
                    <a:pt x="2201" y="384"/>
                    <a:pt x="2131" y="308"/>
                  </a:cubicBezTo>
                  <a:close/>
                  <a:moveTo>
                    <a:pt x="734" y="1220"/>
                  </a:moveTo>
                  <a:cubicBezTo>
                    <a:pt x="689" y="1220"/>
                    <a:pt x="652" y="1183"/>
                    <a:pt x="652" y="1138"/>
                  </a:cubicBezTo>
                  <a:cubicBezTo>
                    <a:pt x="652" y="1093"/>
                    <a:pt x="689" y="1057"/>
                    <a:pt x="734" y="1057"/>
                  </a:cubicBezTo>
                  <a:cubicBezTo>
                    <a:pt x="779" y="1057"/>
                    <a:pt x="816" y="1093"/>
                    <a:pt x="816" y="1138"/>
                  </a:cubicBezTo>
                  <a:cubicBezTo>
                    <a:pt x="816" y="1183"/>
                    <a:pt x="779" y="1220"/>
                    <a:pt x="734" y="1220"/>
                  </a:cubicBezTo>
                  <a:close/>
                  <a:moveTo>
                    <a:pt x="1848" y="1220"/>
                  </a:moveTo>
                  <a:cubicBezTo>
                    <a:pt x="1803" y="1220"/>
                    <a:pt x="1766" y="1183"/>
                    <a:pt x="1766" y="1138"/>
                  </a:cubicBezTo>
                  <a:cubicBezTo>
                    <a:pt x="1766" y="1093"/>
                    <a:pt x="1803" y="1057"/>
                    <a:pt x="1848" y="1057"/>
                  </a:cubicBezTo>
                  <a:cubicBezTo>
                    <a:pt x="1893" y="1057"/>
                    <a:pt x="1929" y="1093"/>
                    <a:pt x="1929" y="1138"/>
                  </a:cubicBezTo>
                  <a:cubicBezTo>
                    <a:pt x="1929" y="1183"/>
                    <a:pt x="1892" y="1220"/>
                    <a:pt x="1848" y="1220"/>
                  </a:cubicBezTo>
                  <a:close/>
                  <a:moveTo>
                    <a:pt x="2119" y="1063"/>
                  </a:moveTo>
                  <a:cubicBezTo>
                    <a:pt x="2035" y="1063"/>
                    <a:pt x="2035" y="1063"/>
                    <a:pt x="2035" y="1063"/>
                  </a:cubicBezTo>
                  <a:cubicBezTo>
                    <a:pt x="2005" y="989"/>
                    <a:pt x="1932" y="936"/>
                    <a:pt x="1848" y="936"/>
                  </a:cubicBezTo>
                  <a:cubicBezTo>
                    <a:pt x="1764" y="936"/>
                    <a:pt x="1691" y="989"/>
                    <a:pt x="1661" y="1063"/>
                  </a:cubicBezTo>
                  <a:cubicBezTo>
                    <a:pt x="1615" y="1063"/>
                    <a:pt x="1615" y="1063"/>
                    <a:pt x="1615" y="1063"/>
                  </a:cubicBezTo>
                  <a:cubicBezTo>
                    <a:pt x="1615" y="317"/>
                    <a:pt x="1615" y="317"/>
                    <a:pt x="1615" y="317"/>
                  </a:cubicBezTo>
                  <a:cubicBezTo>
                    <a:pt x="1867" y="317"/>
                    <a:pt x="1867" y="317"/>
                    <a:pt x="1867" y="317"/>
                  </a:cubicBezTo>
                  <a:cubicBezTo>
                    <a:pt x="2025" y="317"/>
                    <a:pt x="2119" y="432"/>
                    <a:pt x="2119" y="623"/>
                  </a:cubicBezTo>
                  <a:lnTo>
                    <a:pt x="2119" y="10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defTabSz="1088548"/>
              <a:endParaRPr lang="fr-FR" sz="2150">
                <a:solidFill>
                  <a:srgbClr val="445469"/>
                </a:solidFill>
                <a:latin typeface="Roboto"/>
              </a:endParaRPr>
            </a:p>
          </p:txBody>
        </p:sp>
        <p:sp>
          <p:nvSpPr>
            <p:cNvPr id="69" name="Freeform 237"/>
            <p:cNvSpPr>
              <a:spLocks/>
            </p:cNvSpPr>
            <p:nvPr/>
          </p:nvSpPr>
          <p:spPr bwMode="auto">
            <a:xfrm>
              <a:off x="12261" y="2453"/>
              <a:ext cx="3051" cy="1021"/>
            </a:xfrm>
            <a:custGeom>
              <a:avLst/>
              <a:gdLst>
                <a:gd name="T0" fmla="*/ 1032 w 1290"/>
                <a:gd name="T1" fmla="*/ 328 h 431"/>
                <a:gd name="T2" fmla="*/ 1032 w 1290"/>
                <a:gd name="T3" fmla="*/ 413 h 431"/>
                <a:gd name="T4" fmla="*/ 1075 w 1290"/>
                <a:gd name="T5" fmla="*/ 431 h 431"/>
                <a:gd name="T6" fmla="*/ 1117 w 1290"/>
                <a:gd name="T7" fmla="*/ 413 h 431"/>
                <a:gd name="T8" fmla="*/ 1272 w 1290"/>
                <a:gd name="T9" fmla="*/ 258 h 431"/>
                <a:gd name="T10" fmla="*/ 1273 w 1290"/>
                <a:gd name="T11" fmla="*/ 258 h 431"/>
                <a:gd name="T12" fmla="*/ 1276 w 1290"/>
                <a:gd name="T13" fmla="*/ 254 h 431"/>
                <a:gd name="T14" fmla="*/ 1278 w 1290"/>
                <a:gd name="T15" fmla="*/ 251 h 431"/>
                <a:gd name="T16" fmla="*/ 1280 w 1290"/>
                <a:gd name="T17" fmla="*/ 249 h 431"/>
                <a:gd name="T18" fmla="*/ 1281 w 1290"/>
                <a:gd name="T19" fmla="*/ 246 h 431"/>
                <a:gd name="T20" fmla="*/ 1283 w 1290"/>
                <a:gd name="T21" fmla="*/ 243 h 431"/>
                <a:gd name="T22" fmla="*/ 1284 w 1290"/>
                <a:gd name="T23" fmla="*/ 240 h 431"/>
                <a:gd name="T24" fmla="*/ 1285 w 1290"/>
                <a:gd name="T25" fmla="*/ 238 h 431"/>
                <a:gd name="T26" fmla="*/ 1286 w 1290"/>
                <a:gd name="T27" fmla="*/ 235 h 431"/>
                <a:gd name="T28" fmla="*/ 1287 w 1290"/>
                <a:gd name="T29" fmla="*/ 232 h 431"/>
                <a:gd name="T30" fmla="*/ 1288 w 1290"/>
                <a:gd name="T31" fmla="*/ 229 h 431"/>
                <a:gd name="T32" fmla="*/ 1288 w 1290"/>
                <a:gd name="T33" fmla="*/ 226 h 431"/>
                <a:gd name="T34" fmla="*/ 1289 w 1290"/>
                <a:gd name="T35" fmla="*/ 223 h 431"/>
                <a:gd name="T36" fmla="*/ 1289 w 1290"/>
                <a:gd name="T37" fmla="*/ 220 h 431"/>
                <a:gd name="T38" fmla="*/ 1289 w 1290"/>
                <a:gd name="T39" fmla="*/ 208 h 431"/>
                <a:gd name="T40" fmla="*/ 1289 w 1290"/>
                <a:gd name="T41" fmla="*/ 206 h 431"/>
                <a:gd name="T42" fmla="*/ 1288 w 1290"/>
                <a:gd name="T43" fmla="*/ 202 h 431"/>
                <a:gd name="T44" fmla="*/ 1288 w 1290"/>
                <a:gd name="T45" fmla="*/ 199 h 431"/>
                <a:gd name="T46" fmla="*/ 1287 w 1290"/>
                <a:gd name="T47" fmla="*/ 196 h 431"/>
                <a:gd name="T48" fmla="*/ 1286 w 1290"/>
                <a:gd name="T49" fmla="*/ 194 h 431"/>
                <a:gd name="T50" fmla="*/ 1285 w 1290"/>
                <a:gd name="T51" fmla="*/ 191 h 431"/>
                <a:gd name="T52" fmla="*/ 1284 w 1290"/>
                <a:gd name="T53" fmla="*/ 188 h 431"/>
                <a:gd name="T54" fmla="*/ 1283 w 1290"/>
                <a:gd name="T55" fmla="*/ 185 h 431"/>
                <a:gd name="T56" fmla="*/ 1281 w 1290"/>
                <a:gd name="T57" fmla="*/ 183 h 431"/>
                <a:gd name="T58" fmla="*/ 1280 w 1290"/>
                <a:gd name="T59" fmla="*/ 180 h 431"/>
                <a:gd name="T60" fmla="*/ 1278 w 1290"/>
                <a:gd name="T61" fmla="*/ 177 h 431"/>
                <a:gd name="T62" fmla="*/ 1276 w 1290"/>
                <a:gd name="T63" fmla="*/ 175 h 431"/>
                <a:gd name="T64" fmla="*/ 1273 w 1290"/>
                <a:gd name="T65" fmla="*/ 171 h 431"/>
                <a:gd name="T66" fmla="*/ 1272 w 1290"/>
                <a:gd name="T67" fmla="*/ 170 h 431"/>
                <a:gd name="T68" fmla="*/ 1125 w 1290"/>
                <a:gd name="T69" fmla="*/ 23 h 431"/>
                <a:gd name="T70" fmla="*/ 1040 w 1290"/>
                <a:gd name="T71" fmla="*/ 23 h 431"/>
                <a:gd name="T72" fmla="*/ 1040 w 1290"/>
                <a:gd name="T73" fmla="*/ 108 h 431"/>
                <a:gd name="T74" fmla="*/ 1084 w 1290"/>
                <a:gd name="T75" fmla="*/ 153 h 431"/>
                <a:gd name="T76" fmla="*/ 60 w 1290"/>
                <a:gd name="T77" fmla="*/ 153 h 431"/>
                <a:gd name="T78" fmla="*/ 0 w 1290"/>
                <a:gd name="T79" fmla="*/ 213 h 431"/>
                <a:gd name="T80" fmla="*/ 60 w 1290"/>
                <a:gd name="T81" fmla="*/ 273 h 431"/>
                <a:gd name="T82" fmla="*/ 1084 w 1290"/>
                <a:gd name="T83" fmla="*/ 273 h 431"/>
                <a:gd name="T84" fmla="*/ 1032 w 1290"/>
                <a:gd name="T85" fmla="*/ 328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90" h="431">
                  <a:moveTo>
                    <a:pt x="1032" y="328"/>
                  </a:moveTo>
                  <a:cubicBezTo>
                    <a:pt x="1009" y="352"/>
                    <a:pt x="1009" y="390"/>
                    <a:pt x="1032" y="413"/>
                  </a:cubicBezTo>
                  <a:cubicBezTo>
                    <a:pt x="1044" y="425"/>
                    <a:pt x="1059" y="431"/>
                    <a:pt x="1075" y="431"/>
                  </a:cubicBezTo>
                  <a:cubicBezTo>
                    <a:pt x="1090" y="431"/>
                    <a:pt x="1105" y="425"/>
                    <a:pt x="1117" y="413"/>
                  </a:cubicBezTo>
                  <a:cubicBezTo>
                    <a:pt x="1272" y="258"/>
                    <a:pt x="1272" y="258"/>
                    <a:pt x="1272" y="258"/>
                  </a:cubicBezTo>
                  <a:cubicBezTo>
                    <a:pt x="1273" y="258"/>
                    <a:pt x="1273" y="258"/>
                    <a:pt x="1273" y="258"/>
                  </a:cubicBezTo>
                  <a:cubicBezTo>
                    <a:pt x="1274" y="256"/>
                    <a:pt x="1275" y="255"/>
                    <a:pt x="1276" y="254"/>
                  </a:cubicBezTo>
                  <a:cubicBezTo>
                    <a:pt x="1277" y="253"/>
                    <a:pt x="1277" y="252"/>
                    <a:pt x="1278" y="251"/>
                  </a:cubicBezTo>
                  <a:cubicBezTo>
                    <a:pt x="1278" y="250"/>
                    <a:pt x="1279" y="250"/>
                    <a:pt x="1280" y="249"/>
                  </a:cubicBezTo>
                  <a:cubicBezTo>
                    <a:pt x="1280" y="248"/>
                    <a:pt x="1281" y="247"/>
                    <a:pt x="1281" y="246"/>
                  </a:cubicBezTo>
                  <a:cubicBezTo>
                    <a:pt x="1282" y="245"/>
                    <a:pt x="1282" y="244"/>
                    <a:pt x="1283" y="243"/>
                  </a:cubicBezTo>
                  <a:cubicBezTo>
                    <a:pt x="1283" y="242"/>
                    <a:pt x="1284" y="241"/>
                    <a:pt x="1284" y="240"/>
                  </a:cubicBezTo>
                  <a:cubicBezTo>
                    <a:pt x="1285" y="239"/>
                    <a:pt x="1285" y="239"/>
                    <a:pt x="1285" y="238"/>
                  </a:cubicBezTo>
                  <a:cubicBezTo>
                    <a:pt x="1286" y="237"/>
                    <a:pt x="1286" y="236"/>
                    <a:pt x="1286" y="235"/>
                  </a:cubicBezTo>
                  <a:cubicBezTo>
                    <a:pt x="1287" y="234"/>
                    <a:pt x="1287" y="233"/>
                    <a:pt x="1287" y="232"/>
                  </a:cubicBezTo>
                  <a:cubicBezTo>
                    <a:pt x="1288" y="231"/>
                    <a:pt x="1288" y="230"/>
                    <a:pt x="1288" y="229"/>
                  </a:cubicBezTo>
                  <a:cubicBezTo>
                    <a:pt x="1288" y="228"/>
                    <a:pt x="1288" y="227"/>
                    <a:pt x="1288" y="226"/>
                  </a:cubicBezTo>
                  <a:cubicBezTo>
                    <a:pt x="1288" y="225"/>
                    <a:pt x="1289" y="224"/>
                    <a:pt x="1289" y="223"/>
                  </a:cubicBezTo>
                  <a:cubicBezTo>
                    <a:pt x="1289" y="222"/>
                    <a:pt x="1289" y="221"/>
                    <a:pt x="1289" y="220"/>
                  </a:cubicBezTo>
                  <a:cubicBezTo>
                    <a:pt x="1290" y="216"/>
                    <a:pt x="1290" y="212"/>
                    <a:pt x="1289" y="208"/>
                  </a:cubicBezTo>
                  <a:cubicBezTo>
                    <a:pt x="1289" y="207"/>
                    <a:pt x="1289" y="207"/>
                    <a:pt x="1289" y="206"/>
                  </a:cubicBezTo>
                  <a:cubicBezTo>
                    <a:pt x="1289" y="205"/>
                    <a:pt x="1288" y="204"/>
                    <a:pt x="1288" y="202"/>
                  </a:cubicBezTo>
                  <a:cubicBezTo>
                    <a:pt x="1288" y="201"/>
                    <a:pt x="1288" y="200"/>
                    <a:pt x="1288" y="199"/>
                  </a:cubicBezTo>
                  <a:cubicBezTo>
                    <a:pt x="1288" y="198"/>
                    <a:pt x="1287" y="197"/>
                    <a:pt x="1287" y="196"/>
                  </a:cubicBezTo>
                  <a:cubicBezTo>
                    <a:pt x="1287" y="195"/>
                    <a:pt x="1287" y="194"/>
                    <a:pt x="1286" y="194"/>
                  </a:cubicBezTo>
                  <a:cubicBezTo>
                    <a:pt x="1286" y="193"/>
                    <a:pt x="1286" y="192"/>
                    <a:pt x="1285" y="191"/>
                  </a:cubicBezTo>
                  <a:cubicBezTo>
                    <a:pt x="1285" y="190"/>
                    <a:pt x="1284" y="189"/>
                    <a:pt x="1284" y="188"/>
                  </a:cubicBezTo>
                  <a:cubicBezTo>
                    <a:pt x="1284" y="187"/>
                    <a:pt x="1283" y="186"/>
                    <a:pt x="1283" y="185"/>
                  </a:cubicBezTo>
                  <a:cubicBezTo>
                    <a:pt x="1282" y="184"/>
                    <a:pt x="1282" y="184"/>
                    <a:pt x="1281" y="183"/>
                  </a:cubicBezTo>
                  <a:cubicBezTo>
                    <a:pt x="1281" y="182"/>
                    <a:pt x="1280" y="181"/>
                    <a:pt x="1280" y="180"/>
                  </a:cubicBezTo>
                  <a:cubicBezTo>
                    <a:pt x="1279" y="179"/>
                    <a:pt x="1279" y="178"/>
                    <a:pt x="1278" y="177"/>
                  </a:cubicBezTo>
                  <a:cubicBezTo>
                    <a:pt x="1277" y="176"/>
                    <a:pt x="1277" y="176"/>
                    <a:pt x="1276" y="175"/>
                  </a:cubicBezTo>
                  <a:cubicBezTo>
                    <a:pt x="1275" y="173"/>
                    <a:pt x="1274" y="172"/>
                    <a:pt x="1273" y="171"/>
                  </a:cubicBezTo>
                  <a:cubicBezTo>
                    <a:pt x="1272" y="170"/>
                    <a:pt x="1272" y="170"/>
                    <a:pt x="1272" y="170"/>
                  </a:cubicBezTo>
                  <a:cubicBezTo>
                    <a:pt x="1125" y="23"/>
                    <a:pt x="1125" y="23"/>
                    <a:pt x="1125" y="23"/>
                  </a:cubicBezTo>
                  <a:cubicBezTo>
                    <a:pt x="1101" y="0"/>
                    <a:pt x="1063" y="0"/>
                    <a:pt x="1040" y="23"/>
                  </a:cubicBezTo>
                  <a:cubicBezTo>
                    <a:pt x="1016" y="47"/>
                    <a:pt x="1016" y="85"/>
                    <a:pt x="1040" y="108"/>
                  </a:cubicBezTo>
                  <a:cubicBezTo>
                    <a:pt x="1084" y="153"/>
                    <a:pt x="1084" y="153"/>
                    <a:pt x="1084" y="153"/>
                  </a:cubicBezTo>
                  <a:cubicBezTo>
                    <a:pt x="60" y="153"/>
                    <a:pt x="60" y="153"/>
                    <a:pt x="60" y="153"/>
                  </a:cubicBezTo>
                  <a:cubicBezTo>
                    <a:pt x="27" y="153"/>
                    <a:pt x="0" y="180"/>
                    <a:pt x="0" y="213"/>
                  </a:cubicBezTo>
                  <a:cubicBezTo>
                    <a:pt x="0" y="246"/>
                    <a:pt x="27" y="273"/>
                    <a:pt x="60" y="273"/>
                  </a:cubicBezTo>
                  <a:cubicBezTo>
                    <a:pt x="1084" y="273"/>
                    <a:pt x="1084" y="273"/>
                    <a:pt x="1084" y="273"/>
                  </a:cubicBezTo>
                  <a:lnTo>
                    <a:pt x="1032" y="3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defTabSz="1088548"/>
              <a:endParaRPr lang="fr-FR" sz="2150">
                <a:solidFill>
                  <a:srgbClr val="445469"/>
                </a:solidFill>
                <a:latin typeface="Roboto"/>
              </a:endParaRPr>
            </a:p>
          </p:txBody>
        </p:sp>
      </p:grpSp>
      <p:grpSp>
        <p:nvGrpSpPr>
          <p:cNvPr id="83" name="Group 110"/>
          <p:cNvGrpSpPr>
            <a:grpSpLocks noChangeAspect="1"/>
          </p:cNvGrpSpPr>
          <p:nvPr/>
        </p:nvGrpSpPr>
        <p:grpSpPr bwMode="auto">
          <a:xfrm>
            <a:off x="7147369" y="2680232"/>
            <a:ext cx="433887" cy="379986"/>
            <a:chOff x="-16377" y="9307"/>
            <a:chExt cx="5828" cy="5104"/>
          </a:xfrm>
          <a:solidFill>
            <a:schemeClr val="bg1"/>
          </a:solidFill>
        </p:grpSpPr>
        <p:sp>
          <p:nvSpPr>
            <p:cNvPr id="84" name="Freeform 111"/>
            <p:cNvSpPr>
              <a:spLocks/>
            </p:cNvSpPr>
            <p:nvPr/>
          </p:nvSpPr>
          <p:spPr bwMode="auto">
            <a:xfrm>
              <a:off x="-16377" y="12237"/>
              <a:ext cx="3449" cy="1214"/>
            </a:xfrm>
            <a:custGeom>
              <a:avLst/>
              <a:gdLst>
                <a:gd name="T0" fmla="*/ 925 w 1458"/>
                <a:gd name="T1" fmla="*/ 184 h 513"/>
                <a:gd name="T2" fmla="*/ 1325 w 1458"/>
                <a:gd name="T3" fmla="*/ 305 h 513"/>
                <a:gd name="T4" fmla="*/ 1322 w 1458"/>
                <a:gd name="T5" fmla="*/ 314 h 513"/>
                <a:gd name="T6" fmla="*/ 1254 w 1458"/>
                <a:gd name="T7" fmla="*/ 365 h 513"/>
                <a:gd name="T8" fmla="*/ 903 w 1458"/>
                <a:gd name="T9" fmla="*/ 372 h 513"/>
                <a:gd name="T10" fmla="*/ 838 w 1458"/>
                <a:gd name="T11" fmla="*/ 429 h 513"/>
                <a:gd name="T12" fmla="*/ 895 w 1458"/>
                <a:gd name="T13" fmla="*/ 494 h 513"/>
                <a:gd name="T14" fmla="*/ 1273 w 1458"/>
                <a:gd name="T15" fmla="*/ 485 h 513"/>
                <a:gd name="T16" fmla="*/ 1451 w 1458"/>
                <a:gd name="T17" fmla="*/ 255 h 513"/>
                <a:gd name="T18" fmla="*/ 1408 w 1458"/>
                <a:gd name="T19" fmla="*/ 202 h 513"/>
                <a:gd name="T20" fmla="*/ 960 w 1458"/>
                <a:gd name="T21" fmla="*/ 67 h 513"/>
                <a:gd name="T22" fmla="*/ 487 w 1458"/>
                <a:gd name="T23" fmla="*/ 128 h 513"/>
                <a:gd name="T24" fmla="*/ 484 w 1458"/>
                <a:gd name="T25" fmla="*/ 130 h 513"/>
                <a:gd name="T26" fmla="*/ 39 w 1458"/>
                <a:gd name="T27" fmla="*/ 400 h 513"/>
                <a:gd name="T28" fmla="*/ 18 w 1458"/>
                <a:gd name="T29" fmla="*/ 484 h 513"/>
                <a:gd name="T30" fmla="*/ 70 w 1458"/>
                <a:gd name="T31" fmla="*/ 513 h 513"/>
                <a:gd name="T32" fmla="*/ 102 w 1458"/>
                <a:gd name="T33" fmla="*/ 504 h 513"/>
                <a:gd name="T34" fmla="*/ 545 w 1458"/>
                <a:gd name="T35" fmla="*/ 237 h 513"/>
                <a:gd name="T36" fmla="*/ 925 w 1458"/>
                <a:gd name="T37" fmla="*/ 184 h 5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58" h="513">
                  <a:moveTo>
                    <a:pt x="925" y="184"/>
                  </a:moveTo>
                  <a:cubicBezTo>
                    <a:pt x="1325" y="305"/>
                    <a:pt x="1325" y="305"/>
                    <a:pt x="1325" y="305"/>
                  </a:cubicBezTo>
                  <a:cubicBezTo>
                    <a:pt x="1324" y="308"/>
                    <a:pt x="1323" y="311"/>
                    <a:pt x="1322" y="314"/>
                  </a:cubicBezTo>
                  <a:cubicBezTo>
                    <a:pt x="1311" y="343"/>
                    <a:pt x="1290" y="359"/>
                    <a:pt x="1254" y="365"/>
                  </a:cubicBezTo>
                  <a:cubicBezTo>
                    <a:pt x="1123" y="385"/>
                    <a:pt x="905" y="372"/>
                    <a:pt x="903" y="372"/>
                  </a:cubicBezTo>
                  <a:cubicBezTo>
                    <a:pt x="869" y="370"/>
                    <a:pt x="840" y="396"/>
                    <a:pt x="838" y="429"/>
                  </a:cubicBezTo>
                  <a:cubicBezTo>
                    <a:pt x="836" y="463"/>
                    <a:pt x="862" y="492"/>
                    <a:pt x="895" y="494"/>
                  </a:cubicBezTo>
                  <a:cubicBezTo>
                    <a:pt x="905" y="494"/>
                    <a:pt x="1128" y="508"/>
                    <a:pt x="1273" y="485"/>
                  </a:cubicBezTo>
                  <a:cubicBezTo>
                    <a:pt x="1417" y="462"/>
                    <a:pt x="1458" y="335"/>
                    <a:pt x="1451" y="255"/>
                  </a:cubicBezTo>
                  <a:cubicBezTo>
                    <a:pt x="1448" y="230"/>
                    <a:pt x="1432" y="209"/>
                    <a:pt x="1408" y="202"/>
                  </a:cubicBezTo>
                  <a:cubicBezTo>
                    <a:pt x="960" y="67"/>
                    <a:pt x="960" y="67"/>
                    <a:pt x="960" y="67"/>
                  </a:cubicBezTo>
                  <a:cubicBezTo>
                    <a:pt x="740" y="0"/>
                    <a:pt x="497" y="123"/>
                    <a:pt x="487" y="128"/>
                  </a:cubicBezTo>
                  <a:cubicBezTo>
                    <a:pt x="486" y="129"/>
                    <a:pt x="485" y="129"/>
                    <a:pt x="484" y="130"/>
                  </a:cubicBezTo>
                  <a:cubicBezTo>
                    <a:pt x="39" y="400"/>
                    <a:pt x="39" y="400"/>
                    <a:pt x="39" y="400"/>
                  </a:cubicBezTo>
                  <a:cubicBezTo>
                    <a:pt x="10" y="417"/>
                    <a:pt x="0" y="455"/>
                    <a:pt x="18" y="484"/>
                  </a:cubicBezTo>
                  <a:cubicBezTo>
                    <a:pt x="29" y="502"/>
                    <a:pt x="49" y="513"/>
                    <a:pt x="70" y="513"/>
                  </a:cubicBezTo>
                  <a:cubicBezTo>
                    <a:pt x="81" y="513"/>
                    <a:pt x="91" y="510"/>
                    <a:pt x="102" y="504"/>
                  </a:cubicBezTo>
                  <a:cubicBezTo>
                    <a:pt x="545" y="237"/>
                    <a:pt x="545" y="237"/>
                    <a:pt x="545" y="237"/>
                  </a:cubicBezTo>
                  <a:cubicBezTo>
                    <a:pt x="564" y="227"/>
                    <a:pt x="759" y="134"/>
                    <a:pt x="925" y="1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defTabSz="1088548"/>
              <a:endParaRPr lang="fr-FR" sz="2150">
                <a:solidFill>
                  <a:srgbClr val="445469"/>
                </a:solidFill>
                <a:latin typeface="Roboto"/>
              </a:endParaRPr>
            </a:p>
          </p:txBody>
        </p:sp>
        <p:sp>
          <p:nvSpPr>
            <p:cNvPr id="85" name="Freeform 112"/>
            <p:cNvSpPr>
              <a:spLocks/>
            </p:cNvSpPr>
            <p:nvPr/>
          </p:nvSpPr>
          <p:spPr bwMode="auto">
            <a:xfrm>
              <a:off x="-15755" y="12039"/>
              <a:ext cx="5206" cy="2372"/>
            </a:xfrm>
            <a:custGeom>
              <a:avLst/>
              <a:gdLst>
                <a:gd name="T0" fmla="*/ 2186 w 2201"/>
                <a:gd name="T1" fmla="*/ 166 h 1003"/>
                <a:gd name="T2" fmla="*/ 1876 w 2201"/>
                <a:gd name="T3" fmla="*/ 73 h 1003"/>
                <a:gd name="T4" fmla="*/ 1385 w 2201"/>
                <a:gd name="T5" fmla="*/ 304 h 1003"/>
                <a:gd name="T6" fmla="*/ 1356 w 2201"/>
                <a:gd name="T7" fmla="*/ 385 h 1003"/>
                <a:gd name="T8" fmla="*/ 1438 w 2201"/>
                <a:gd name="T9" fmla="*/ 413 h 1003"/>
                <a:gd name="T10" fmla="*/ 1925 w 2201"/>
                <a:gd name="T11" fmla="*/ 184 h 1003"/>
                <a:gd name="T12" fmla="*/ 2039 w 2201"/>
                <a:gd name="T13" fmla="*/ 184 h 1003"/>
                <a:gd name="T14" fmla="*/ 2041 w 2201"/>
                <a:gd name="T15" fmla="*/ 186 h 1003"/>
                <a:gd name="T16" fmla="*/ 1212 w 2201"/>
                <a:gd name="T17" fmla="*/ 794 h 1003"/>
                <a:gd name="T18" fmla="*/ 1006 w 2201"/>
                <a:gd name="T19" fmla="*/ 844 h 1003"/>
                <a:gd name="T20" fmla="*/ 266 w 2201"/>
                <a:gd name="T21" fmla="*/ 726 h 1003"/>
                <a:gd name="T22" fmla="*/ 217 w 2201"/>
                <a:gd name="T23" fmla="*/ 739 h 1003"/>
                <a:gd name="T24" fmla="*/ 30 w 2201"/>
                <a:gd name="T25" fmla="*/ 895 h 1003"/>
                <a:gd name="T26" fmla="*/ 22 w 2201"/>
                <a:gd name="T27" fmla="*/ 981 h 1003"/>
                <a:gd name="T28" fmla="*/ 69 w 2201"/>
                <a:gd name="T29" fmla="*/ 1003 h 1003"/>
                <a:gd name="T30" fmla="*/ 108 w 2201"/>
                <a:gd name="T31" fmla="*/ 989 h 1003"/>
                <a:gd name="T32" fmla="*/ 274 w 2201"/>
                <a:gd name="T33" fmla="*/ 850 h 1003"/>
                <a:gd name="T34" fmla="*/ 987 w 2201"/>
                <a:gd name="T35" fmla="*/ 964 h 1003"/>
                <a:gd name="T36" fmla="*/ 1284 w 2201"/>
                <a:gd name="T37" fmla="*/ 893 h 1003"/>
                <a:gd name="T38" fmla="*/ 2170 w 2201"/>
                <a:gd name="T39" fmla="*/ 245 h 1003"/>
                <a:gd name="T40" fmla="*/ 2186 w 2201"/>
                <a:gd name="T41" fmla="*/ 166 h 10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01" h="1003">
                  <a:moveTo>
                    <a:pt x="2186" y="166"/>
                  </a:moveTo>
                  <a:cubicBezTo>
                    <a:pt x="2151" y="102"/>
                    <a:pt x="2042" y="0"/>
                    <a:pt x="1876" y="73"/>
                  </a:cubicBezTo>
                  <a:cubicBezTo>
                    <a:pt x="1719" y="143"/>
                    <a:pt x="1388" y="302"/>
                    <a:pt x="1385" y="304"/>
                  </a:cubicBezTo>
                  <a:cubicBezTo>
                    <a:pt x="1354" y="318"/>
                    <a:pt x="1341" y="354"/>
                    <a:pt x="1356" y="385"/>
                  </a:cubicBezTo>
                  <a:cubicBezTo>
                    <a:pt x="1371" y="415"/>
                    <a:pt x="1408" y="428"/>
                    <a:pt x="1438" y="413"/>
                  </a:cubicBezTo>
                  <a:cubicBezTo>
                    <a:pt x="1441" y="412"/>
                    <a:pt x="1770" y="253"/>
                    <a:pt x="1925" y="184"/>
                  </a:cubicBezTo>
                  <a:cubicBezTo>
                    <a:pt x="1970" y="165"/>
                    <a:pt x="2007" y="165"/>
                    <a:pt x="2039" y="184"/>
                  </a:cubicBezTo>
                  <a:cubicBezTo>
                    <a:pt x="2040" y="185"/>
                    <a:pt x="2040" y="185"/>
                    <a:pt x="2041" y="186"/>
                  </a:cubicBezTo>
                  <a:cubicBezTo>
                    <a:pt x="1212" y="794"/>
                    <a:pt x="1212" y="794"/>
                    <a:pt x="1212" y="794"/>
                  </a:cubicBezTo>
                  <a:cubicBezTo>
                    <a:pt x="1153" y="837"/>
                    <a:pt x="1078" y="855"/>
                    <a:pt x="1006" y="844"/>
                  </a:cubicBezTo>
                  <a:cubicBezTo>
                    <a:pt x="266" y="726"/>
                    <a:pt x="266" y="726"/>
                    <a:pt x="266" y="726"/>
                  </a:cubicBezTo>
                  <a:cubicBezTo>
                    <a:pt x="249" y="723"/>
                    <a:pt x="231" y="728"/>
                    <a:pt x="217" y="739"/>
                  </a:cubicBezTo>
                  <a:cubicBezTo>
                    <a:pt x="30" y="895"/>
                    <a:pt x="30" y="895"/>
                    <a:pt x="30" y="895"/>
                  </a:cubicBezTo>
                  <a:cubicBezTo>
                    <a:pt x="4" y="917"/>
                    <a:pt x="0" y="955"/>
                    <a:pt x="22" y="981"/>
                  </a:cubicBezTo>
                  <a:cubicBezTo>
                    <a:pt x="35" y="995"/>
                    <a:pt x="52" y="1003"/>
                    <a:pt x="69" y="1003"/>
                  </a:cubicBezTo>
                  <a:cubicBezTo>
                    <a:pt x="83" y="1003"/>
                    <a:pt x="97" y="998"/>
                    <a:pt x="108" y="989"/>
                  </a:cubicBezTo>
                  <a:cubicBezTo>
                    <a:pt x="274" y="850"/>
                    <a:pt x="274" y="850"/>
                    <a:pt x="274" y="850"/>
                  </a:cubicBezTo>
                  <a:cubicBezTo>
                    <a:pt x="987" y="964"/>
                    <a:pt x="987" y="964"/>
                    <a:pt x="987" y="964"/>
                  </a:cubicBezTo>
                  <a:cubicBezTo>
                    <a:pt x="1091" y="981"/>
                    <a:pt x="1200" y="955"/>
                    <a:pt x="1284" y="893"/>
                  </a:cubicBezTo>
                  <a:cubicBezTo>
                    <a:pt x="2170" y="245"/>
                    <a:pt x="2170" y="245"/>
                    <a:pt x="2170" y="245"/>
                  </a:cubicBezTo>
                  <a:cubicBezTo>
                    <a:pt x="2194" y="226"/>
                    <a:pt x="2201" y="193"/>
                    <a:pt x="2186" y="16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defTabSz="1088548"/>
              <a:endParaRPr lang="fr-FR" sz="2150">
                <a:solidFill>
                  <a:srgbClr val="445469"/>
                </a:solidFill>
                <a:latin typeface="Roboto"/>
              </a:endParaRPr>
            </a:p>
          </p:txBody>
        </p:sp>
        <p:sp>
          <p:nvSpPr>
            <p:cNvPr id="86" name="Freeform 113"/>
            <p:cNvSpPr>
              <a:spLocks noEditPoints="1"/>
            </p:cNvSpPr>
            <p:nvPr/>
          </p:nvSpPr>
          <p:spPr bwMode="auto">
            <a:xfrm>
              <a:off x="-14182" y="10582"/>
              <a:ext cx="1847" cy="1684"/>
            </a:xfrm>
            <a:custGeom>
              <a:avLst/>
              <a:gdLst>
                <a:gd name="T0" fmla="*/ 391 w 781"/>
                <a:gd name="T1" fmla="*/ 712 h 712"/>
                <a:gd name="T2" fmla="*/ 642 w 781"/>
                <a:gd name="T3" fmla="*/ 608 h 712"/>
                <a:gd name="T4" fmla="*/ 642 w 781"/>
                <a:gd name="T5" fmla="*/ 105 h 712"/>
                <a:gd name="T6" fmla="*/ 391 w 781"/>
                <a:gd name="T7" fmla="*/ 0 h 712"/>
                <a:gd name="T8" fmla="*/ 139 w 781"/>
                <a:gd name="T9" fmla="*/ 105 h 712"/>
                <a:gd name="T10" fmla="*/ 139 w 781"/>
                <a:gd name="T11" fmla="*/ 608 h 712"/>
                <a:gd name="T12" fmla="*/ 391 w 781"/>
                <a:gd name="T13" fmla="*/ 712 h 712"/>
                <a:gd name="T14" fmla="*/ 225 w 781"/>
                <a:gd name="T15" fmla="*/ 191 h 712"/>
                <a:gd name="T16" fmla="*/ 391 w 781"/>
                <a:gd name="T17" fmla="*/ 122 h 712"/>
                <a:gd name="T18" fmla="*/ 556 w 781"/>
                <a:gd name="T19" fmla="*/ 191 h 712"/>
                <a:gd name="T20" fmla="*/ 556 w 781"/>
                <a:gd name="T21" fmla="*/ 522 h 712"/>
                <a:gd name="T22" fmla="*/ 391 w 781"/>
                <a:gd name="T23" fmla="*/ 590 h 712"/>
                <a:gd name="T24" fmla="*/ 225 w 781"/>
                <a:gd name="T25" fmla="*/ 522 h 712"/>
                <a:gd name="T26" fmla="*/ 225 w 781"/>
                <a:gd name="T27" fmla="*/ 19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1" h="712">
                  <a:moveTo>
                    <a:pt x="391" y="712"/>
                  </a:moveTo>
                  <a:cubicBezTo>
                    <a:pt x="486" y="712"/>
                    <a:pt x="575" y="675"/>
                    <a:pt x="642" y="608"/>
                  </a:cubicBezTo>
                  <a:cubicBezTo>
                    <a:pt x="781" y="469"/>
                    <a:pt x="781" y="243"/>
                    <a:pt x="642" y="105"/>
                  </a:cubicBezTo>
                  <a:cubicBezTo>
                    <a:pt x="575" y="37"/>
                    <a:pt x="486" y="0"/>
                    <a:pt x="391" y="0"/>
                  </a:cubicBezTo>
                  <a:cubicBezTo>
                    <a:pt x="295" y="0"/>
                    <a:pt x="206" y="37"/>
                    <a:pt x="139" y="105"/>
                  </a:cubicBezTo>
                  <a:cubicBezTo>
                    <a:pt x="0" y="243"/>
                    <a:pt x="0" y="469"/>
                    <a:pt x="139" y="608"/>
                  </a:cubicBezTo>
                  <a:cubicBezTo>
                    <a:pt x="206" y="675"/>
                    <a:pt x="295" y="712"/>
                    <a:pt x="391" y="712"/>
                  </a:cubicBezTo>
                  <a:close/>
                  <a:moveTo>
                    <a:pt x="225" y="191"/>
                  </a:moveTo>
                  <a:cubicBezTo>
                    <a:pt x="269" y="147"/>
                    <a:pt x="328" y="122"/>
                    <a:pt x="391" y="122"/>
                  </a:cubicBezTo>
                  <a:cubicBezTo>
                    <a:pt x="453" y="122"/>
                    <a:pt x="512" y="147"/>
                    <a:pt x="556" y="191"/>
                  </a:cubicBezTo>
                  <a:cubicBezTo>
                    <a:pt x="647" y="282"/>
                    <a:pt x="647" y="431"/>
                    <a:pt x="556" y="522"/>
                  </a:cubicBezTo>
                  <a:cubicBezTo>
                    <a:pt x="512" y="566"/>
                    <a:pt x="453" y="590"/>
                    <a:pt x="391" y="590"/>
                  </a:cubicBezTo>
                  <a:cubicBezTo>
                    <a:pt x="328" y="590"/>
                    <a:pt x="269" y="566"/>
                    <a:pt x="225" y="522"/>
                  </a:cubicBezTo>
                  <a:cubicBezTo>
                    <a:pt x="134" y="431"/>
                    <a:pt x="134" y="282"/>
                    <a:pt x="225" y="1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defTabSz="1088548"/>
              <a:endParaRPr lang="fr-FR" sz="2150">
                <a:solidFill>
                  <a:srgbClr val="445469"/>
                </a:solidFill>
                <a:latin typeface="Roboto"/>
              </a:endParaRPr>
            </a:p>
          </p:txBody>
        </p:sp>
        <p:sp>
          <p:nvSpPr>
            <p:cNvPr id="87" name="Freeform 114"/>
            <p:cNvSpPr>
              <a:spLocks noEditPoints="1"/>
            </p:cNvSpPr>
            <p:nvPr/>
          </p:nvSpPr>
          <p:spPr bwMode="auto">
            <a:xfrm>
              <a:off x="-12990" y="9307"/>
              <a:ext cx="1440" cy="1315"/>
            </a:xfrm>
            <a:custGeom>
              <a:avLst/>
              <a:gdLst>
                <a:gd name="T0" fmla="*/ 304 w 609"/>
                <a:gd name="T1" fmla="*/ 556 h 556"/>
                <a:gd name="T2" fmla="*/ 501 w 609"/>
                <a:gd name="T3" fmla="*/ 474 h 556"/>
                <a:gd name="T4" fmla="*/ 501 w 609"/>
                <a:gd name="T5" fmla="*/ 81 h 556"/>
                <a:gd name="T6" fmla="*/ 304 w 609"/>
                <a:gd name="T7" fmla="*/ 0 h 556"/>
                <a:gd name="T8" fmla="*/ 108 w 609"/>
                <a:gd name="T9" fmla="*/ 81 h 556"/>
                <a:gd name="T10" fmla="*/ 108 w 609"/>
                <a:gd name="T11" fmla="*/ 474 h 556"/>
                <a:gd name="T12" fmla="*/ 304 w 609"/>
                <a:gd name="T13" fmla="*/ 556 h 556"/>
                <a:gd name="T14" fmla="*/ 194 w 609"/>
                <a:gd name="T15" fmla="*/ 168 h 556"/>
                <a:gd name="T16" fmla="*/ 305 w 609"/>
                <a:gd name="T17" fmla="*/ 122 h 556"/>
                <a:gd name="T18" fmla="*/ 415 w 609"/>
                <a:gd name="T19" fmla="*/ 168 h 556"/>
                <a:gd name="T20" fmla="*/ 415 w 609"/>
                <a:gd name="T21" fmla="*/ 388 h 556"/>
                <a:gd name="T22" fmla="*/ 305 w 609"/>
                <a:gd name="T23" fmla="*/ 434 h 556"/>
                <a:gd name="T24" fmla="*/ 194 w 609"/>
                <a:gd name="T25" fmla="*/ 388 h 556"/>
                <a:gd name="T26" fmla="*/ 194 w 609"/>
                <a:gd name="T27" fmla="*/ 168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9" h="556">
                  <a:moveTo>
                    <a:pt x="304" y="556"/>
                  </a:moveTo>
                  <a:cubicBezTo>
                    <a:pt x="379" y="556"/>
                    <a:pt x="448" y="527"/>
                    <a:pt x="501" y="474"/>
                  </a:cubicBezTo>
                  <a:cubicBezTo>
                    <a:pt x="609" y="366"/>
                    <a:pt x="609" y="190"/>
                    <a:pt x="501" y="81"/>
                  </a:cubicBezTo>
                  <a:cubicBezTo>
                    <a:pt x="448" y="29"/>
                    <a:pt x="379" y="0"/>
                    <a:pt x="304" y="0"/>
                  </a:cubicBezTo>
                  <a:cubicBezTo>
                    <a:pt x="230" y="0"/>
                    <a:pt x="160" y="29"/>
                    <a:pt x="108" y="81"/>
                  </a:cubicBezTo>
                  <a:cubicBezTo>
                    <a:pt x="0" y="190"/>
                    <a:pt x="0" y="366"/>
                    <a:pt x="108" y="474"/>
                  </a:cubicBezTo>
                  <a:cubicBezTo>
                    <a:pt x="160" y="527"/>
                    <a:pt x="230" y="556"/>
                    <a:pt x="304" y="556"/>
                  </a:cubicBezTo>
                  <a:close/>
                  <a:moveTo>
                    <a:pt x="194" y="168"/>
                  </a:moveTo>
                  <a:cubicBezTo>
                    <a:pt x="224" y="138"/>
                    <a:pt x="263" y="122"/>
                    <a:pt x="305" y="122"/>
                  </a:cubicBezTo>
                  <a:cubicBezTo>
                    <a:pt x="346" y="122"/>
                    <a:pt x="386" y="138"/>
                    <a:pt x="415" y="168"/>
                  </a:cubicBezTo>
                  <a:cubicBezTo>
                    <a:pt x="476" y="228"/>
                    <a:pt x="476" y="328"/>
                    <a:pt x="415" y="388"/>
                  </a:cubicBezTo>
                  <a:cubicBezTo>
                    <a:pt x="386" y="418"/>
                    <a:pt x="346" y="434"/>
                    <a:pt x="305" y="434"/>
                  </a:cubicBezTo>
                  <a:cubicBezTo>
                    <a:pt x="263" y="434"/>
                    <a:pt x="224" y="418"/>
                    <a:pt x="194" y="388"/>
                  </a:cubicBezTo>
                  <a:cubicBezTo>
                    <a:pt x="134" y="327"/>
                    <a:pt x="134" y="228"/>
                    <a:pt x="194" y="1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defTabSz="1088548"/>
              <a:endParaRPr lang="fr-FR" sz="2150">
                <a:solidFill>
                  <a:srgbClr val="445469"/>
                </a:solidFill>
                <a:latin typeface="Roboto"/>
              </a:endParaRPr>
            </a:p>
          </p:txBody>
        </p:sp>
      </p:grpSp>
      <p:grpSp>
        <p:nvGrpSpPr>
          <p:cNvPr id="88" name="Group 126"/>
          <p:cNvGrpSpPr>
            <a:grpSpLocks noChangeAspect="1"/>
          </p:cNvGrpSpPr>
          <p:nvPr/>
        </p:nvGrpSpPr>
        <p:grpSpPr bwMode="auto">
          <a:xfrm>
            <a:off x="7178777" y="5651031"/>
            <a:ext cx="348631" cy="260179"/>
            <a:chOff x="-24185" y="8012"/>
            <a:chExt cx="5790" cy="4321"/>
          </a:xfrm>
          <a:solidFill>
            <a:schemeClr val="bg1"/>
          </a:solidFill>
        </p:grpSpPr>
        <p:sp>
          <p:nvSpPr>
            <p:cNvPr id="89" name="Freeform 127"/>
            <p:cNvSpPr>
              <a:spLocks noEditPoints="1"/>
            </p:cNvSpPr>
            <p:nvPr/>
          </p:nvSpPr>
          <p:spPr bwMode="auto">
            <a:xfrm>
              <a:off x="-24185" y="8012"/>
              <a:ext cx="5414" cy="3705"/>
            </a:xfrm>
            <a:custGeom>
              <a:avLst/>
              <a:gdLst>
                <a:gd name="T0" fmla="*/ 1330 w 2289"/>
                <a:gd name="T1" fmla="*/ 1445 h 1566"/>
                <a:gd name="T2" fmla="*/ 168 w 2289"/>
                <a:gd name="T3" fmla="*/ 1445 h 1566"/>
                <a:gd name="T4" fmla="*/ 120 w 2289"/>
                <a:gd name="T5" fmla="*/ 1397 h 1566"/>
                <a:gd name="T6" fmla="*/ 120 w 2289"/>
                <a:gd name="T7" fmla="*/ 482 h 1566"/>
                <a:gd name="T8" fmla="*/ 2169 w 2289"/>
                <a:gd name="T9" fmla="*/ 482 h 1566"/>
                <a:gd name="T10" fmla="*/ 2169 w 2289"/>
                <a:gd name="T11" fmla="*/ 602 h 1566"/>
                <a:gd name="T12" fmla="*/ 2229 w 2289"/>
                <a:gd name="T13" fmla="*/ 662 h 1566"/>
                <a:gd name="T14" fmla="*/ 2289 w 2289"/>
                <a:gd name="T15" fmla="*/ 602 h 1566"/>
                <a:gd name="T16" fmla="*/ 2289 w 2289"/>
                <a:gd name="T17" fmla="*/ 168 h 1566"/>
                <a:gd name="T18" fmla="*/ 2121 w 2289"/>
                <a:gd name="T19" fmla="*/ 0 h 1566"/>
                <a:gd name="T20" fmla="*/ 168 w 2289"/>
                <a:gd name="T21" fmla="*/ 0 h 1566"/>
                <a:gd name="T22" fmla="*/ 0 w 2289"/>
                <a:gd name="T23" fmla="*/ 168 h 1566"/>
                <a:gd name="T24" fmla="*/ 0 w 2289"/>
                <a:gd name="T25" fmla="*/ 1397 h 1566"/>
                <a:gd name="T26" fmla="*/ 168 w 2289"/>
                <a:gd name="T27" fmla="*/ 1566 h 1566"/>
                <a:gd name="T28" fmla="*/ 1330 w 2289"/>
                <a:gd name="T29" fmla="*/ 1566 h 1566"/>
                <a:gd name="T30" fmla="*/ 1390 w 2289"/>
                <a:gd name="T31" fmla="*/ 1505 h 1566"/>
                <a:gd name="T32" fmla="*/ 1330 w 2289"/>
                <a:gd name="T33" fmla="*/ 1445 h 1566"/>
                <a:gd name="T34" fmla="*/ 168 w 2289"/>
                <a:gd name="T35" fmla="*/ 120 h 1566"/>
                <a:gd name="T36" fmla="*/ 2121 w 2289"/>
                <a:gd name="T37" fmla="*/ 120 h 1566"/>
                <a:gd name="T38" fmla="*/ 2169 w 2289"/>
                <a:gd name="T39" fmla="*/ 168 h 1566"/>
                <a:gd name="T40" fmla="*/ 2169 w 2289"/>
                <a:gd name="T41" fmla="*/ 361 h 1566"/>
                <a:gd name="T42" fmla="*/ 120 w 2289"/>
                <a:gd name="T43" fmla="*/ 361 h 1566"/>
                <a:gd name="T44" fmla="*/ 120 w 2289"/>
                <a:gd name="T45" fmla="*/ 168 h 1566"/>
                <a:gd name="T46" fmla="*/ 168 w 2289"/>
                <a:gd name="T47" fmla="*/ 120 h 1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89" h="1566">
                  <a:moveTo>
                    <a:pt x="1330" y="1445"/>
                  </a:moveTo>
                  <a:cubicBezTo>
                    <a:pt x="168" y="1445"/>
                    <a:pt x="168" y="1445"/>
                    <a:pt x="168" y="1445"/>
                  </a:cubicBezTo>
                  <a:cubicBezTo>
                    <a:pt x="142" y="1445"/>
                    <a:pt x="120" y="1424"/>
                    <a:pt x="120" y="1397"/>
                  </a:cubicBezTo>
                  <a:cubicBezTo>
                    <a:pt x="120" y="482"/>
                    <a:pt x="120" y="482"/>
                    <a:pt x="120" y="482"/>
                  </a:cubicBezTo>
                  <a:cubicBezTo>
                    <a:pt x="2169" y="482"/>
                    <a:pt x="2169" y="482"/>
                    <a:pt x="2169" y="482"/>
                  </a:cubicBezTo>
                  <a:cubicBezTo>
                    <a:pt x="2169" y="602"/>
                    <a:pt x="2169" y="602"/>
                    <a:pt x="2169" y="602"/>
                  </a:cubicBezTo>
                  <a:cubicBezTo>
                    <a:pt x="2169" y="635"/>
                    <a:pt x="2196" y="662"/>
                    <a:pt x="2229" y="662"/>
                  </a:cubicBezTo>
                  <a:cubicBezTo>
                    <a:pt x="2262" y="662"/>
                    <a:pt x="2289" y="635"/>
                    <a:pt x="2289" y="602"/>
                  </a:cubicBezTo>
                  <a:cubicBezTo>
                    <a:pt x="2289" y="168"/>
                    <a:pt x="2289" y="168"/>
                    <a:pt x="2289" y="168"/>
                  </a:cubicBezTo>
                  <a:cubicBezTo>
                    <a:pt x="2289" y="75"/>
                    <a:pt x="2213" y="0"/>
                    <a:pt x="2121" y="0"/>
                  </a:cubicBezTo>
                  <a:cubicBezTo>
                    <a:pt x="168" y="0"/>
                    <a:pt x="168" y="0"/>
                    <a:pt x="168" y="0"/>
                  </a:cubicBezTo>
                  <a:cubicBezTo>
                    <a:pt x="75" y="0"/>
                    <a:pt x="0" y="75"/>
                    <a:pt x="0" y="168"/>
                  </a:cubicBezTo>
                  <a:cubicBezTo>
                    <a:pt x="0" y="1397"/>
                    <a:pt x="0" y="1397"/>
                    <a:pt x="0" y="1397"/>
                  </a:cubicBezTo>
                  <a:cubicBezTo>
                    <a:pt x="0" y="1490"/>
                    <a:pt x="76" y="1566"/>
                    <a:pt x="168" y="1566"/>
                  </a:cubicBezTo>
                  <a:cubicBezTo>
                    <a:pt x="1330" y="1566"/>
                    <a:pt x="1330" y="1566"/>
                    <a:pt x="1330" y="1566"/>
                  </a:cubicBezTo>
                  <a:cubicBezTo>
                    <a:pt x="1363" y="1566"/>
                    <a:pt x="1390" y="1539"/>
                    <a:pt x="1390" y="1505"/>
                  </a:cubicBezTo>
                  <a:cubicBezTo>
                    <a:pt x="1390" y="1472"/>
                    <a:pt x="1363" y="1445"/>
                    <a:pt x="1330" y="1445"/>
                  </a:cubicBezTo>
                  <a:close/>
                  <a:moveTo>
                    <a:pt x="168" y="120"/>
                  </a:moveTo>
                  <a:cubicBezTo>
                    <a:pt x="2121" y="120"/>
                    <a:pt x="2121" y="120"/>
                    <a:pt x="2121" y="120"/>
                  </a:cubicBezTo>
                  <a:cubicBezTo>
                    <a:pt x="2147" y="120"/>
                    <a:pt x="2169" y="142"/>
                    <a:pt x="2169" y="168"/>
                  </a:cubicBezTo>
                  <a:cubicBezTo>
                    <a:pt x="2169" y="361"/>
                    <a:pt x="2169" y="361"/>
                    <a:pt x="2169" y="361"/>
                  </a:cubicBezTo>
                  <a:cubicBezTo>
                    <a:pt x="120" y="361"/>
                    <a:pt x="120" y="361"/>
                    <a:pt x="120" y="361"/>
                  </a:cubicBezTo>
                  <a:cubicBezTo>
                    <a:pt x="120" y="168"/>
                    <a:pt x="120" y="168"/>
                    <a:pt x="120" y="168"/>
                  </a:cubicBezTo>
                  <a:cubicBezTo>
                    <a:pt x="120" y="142"/>
                    <a:pt x="142" y="120"/>
                    <a:pt x="168" y="1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defTabSz="1088548"/>
              <a:endParaRPr lang="fr-FR" sz="2150">
                <a:solidFill>
                  <a:srgbClr val="445469"/>
                </a:solidFill>
                <a:latin typeface="Roboto"/>
              </a:endParaRPr>
            </a:p>
          </p:txBody>
        </p:sp>
        <p:sp>
          <p:nvSpPr>
            <p:cNvPr id="90" name="Freeform 128"/>
            <p:cNvSpPr>
              <a:spLocks/>
            </p:cNvSpPr>
            <p:nvPr/>
          </p:nvSpPr>
          <p:spPr bwMode="auto">
            <a:xfrm>
              <a:off x="-23331" y="10066"/>
              <a:ext cx="1994" cy="284"/>
            </a:xfrm>
            <a:custGeom>
              <a:avLst/>
              <a:gdLst>
                <a:gd name="T0" fmla="*/ 843 w 843"/>
                <a:gd name="T1" fmla="*/ 60 h 120"/>
                <a:gd name="T2" fmla="*/ 783 w 843"/>
                <a:gd name="T3" fmla="*/ 0 h 120"/>
                <a:gd name="T4" fmla="*/ 60 w 843"/>
                <a:gd name="T5" fmla="*/ 0 h 120"/>
                <a:gd name="T6" fmla="*/ 0 w 843"/>
                <a:gd name="T7" fmla="*/ 60 h 120"/>
                <a:gd name="T8" fmla="*/ 60 w 843"/>
                <a:gd name="T9" fmla="*/ 120 h 120"/>
                <a:gd name="T10" fmla="*/ 783 w 843"/>
                <a:gd name="T11" fmla="*/ 120 h 120"/>
                <a:gd name="T12" fmla="*/ 843 w 843"/>
                <a:gd name="T13" fmla="*/ 60 h 120"/>
              </a:gdLst>
              <a:ahLst/>
              <a:cxnLst>
                <a:cxn ang="0">
                  <a:pos x="T0" y="T1"/>
                </a:cxn>
                <a:cxn ang="0">
                  <a:pos x="T2" y="T3"/>
                </a:cxn>
                <a:cxn ang="0">
                  <a:pos x="T4" y="T5"/>
                </a:cxn>
                <a:cxn ang="0">
                  <a:pos x="T6" y="T7"/>
                </a:cxn>
                <a:cxn ang="0">
                  <a:pos x="T8" y="T9"/>
                </a:cxn>
                <a:cxn ang="0">
                  <a:pos x="T10" y="T11"/>
                </a:cxn>
                <a:cxn ang="0">
                  <a:pos x="T12" y="T13"/>
                </a:cxn>
              </a:cxnLst>
              <a:rect l="0" t="0" r="r" b="b"/>
              <a:pathLst>
                <a:path w="843" h="120">
                  <a:moveTo>
                    <a:pt x="843" y="60"/>
                  </a:moveTo>
                  <a:cubicBezTo>
                    <a:pt x="843" y="27"/>
                    <a:pt x="816" y="0"/>
                    <a:pt x="783" y="0"/>
                  </a:cubicBezTo>
                  <a:cubicBezTo>
                    <a:pt x="60" y="0"/>
                    <a:pt x="60" y="0"/>
                    <a:pt x="60" y="0"/>
                  </a:cubicBezTo>
                  <a:cubicBezTo>
                    <a:pt x="27" y="0"/>
                    <a:pt x="0" y="27"/>
                    <a:pt x="0" y="60"/>
                  </a:cubicBezTo>
                  <a:cubicBezTo>
                    <a:pt x="0" y="93"/>
                    <a:pt x="27" y="120"/>
                    <a:pt x="60" y="120"/>
                  </a:cubicBezTo>
                  <a:cubicBezTo>
                    <a:pt x="783" y="120"/>
                    <a:pt x="783" y="120"/>
                    <a:pt x="783" y="120"/>
                  </a:cubicBezTo>
                  <a:cubicBezTo>
                    <a:pt x="817" y="120"/>
                    <a:pt x="843" y="93"/>
                    <a:pt x="843" y="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defTabSz="1088548"/>
              <a:endParaRPr lang="fr-FR" sz="2150">
                <a:solidFill>
                  <a:srgbClr val="445469"/>
                </a:solidFill>
                <a:latin typeface="Roboto"/>
              </a:endParaRPr>
            </a:p>
          </p:txBody>
        </p:sp>
        <p:sp>
          <p:nvSpPr>
            <p:cNvPr id="91" name="Freeform 129"/>
            <p:cNvSpPr>
              <a:spLocks/>
            </p:cNvSpPr>
            <p:nvPr/>
          </p:nvSpPr>
          <p:spPr bwMode="auto">
            <a:xfrm>
              <a:off x="-23331" y="10577"/>
              <a:ext cx="970" cy="284"/>
            </a:xfrm>
            <a:custGeom>
              <a:avLst/>
              <a:gdLst>
                <a:gd name="T0" fmla="*/ 60 w 410"/>
                <a:gd name="T1" fmla="*/ 0 h 120"/>
                <a:gd name="T2" fmla="*/ 0 w 410"/>
                <a:gd name="T3" fmla="*/ 60 h 120"/>
                <a:gd name="T4" fmla="*/ 60 w 410"/>
                <a:gd name="T5" fmla="*/ 120 h 120"/>
                <a:gd name="T6" fmla="*/ 350 w 410"/>
                <a:gd name="T7" fmla="*/ 120 h 120"/>
                <a:gd name="T8" fmla="*/ 410 w 410"/>
                <a:gd name="T9" fmla="*/ 60 h 120"/>
                <a:gd name="T10" fmla="*/ 350 w 410"/>
                <a:gd name="T11" fmla="*/ 0 h 120"/>
                <a:gd name="T12" fmla="*/ 60 w 410"/>
                <a:gd name="T13" fmla="*/ 0 h 120"/>
              </a:gdLst>
              <a:ahLst/>
              <a:cxnLst>
                <a:cxn ang="0">
                  <a:pos x="T0" y="T1"/>
                </a:cxn>
                <a:cxn ang="0">
                  <a:pos x="T2" y="T3"/>
                </a:cxn>
                <a:cxn ang="0">
                  <a:pos x="T4" y="T5"/>
                </a:cxn>
                <a:cxn ang="0">
                  <a:pos x="T6" y="T7"/>
                </a:cxn>
                <a:cxn ang="0">
                  <a:pos x="T8" y="T9"/>
                </a:cxn>
                <a:cxn ang="0">
                  <a:pos x="T10" y="T11"/>
                </a:cxn>
                <a:cxn ang="0">
                  <a:pos x="T12" y="T13"/>
                </a:cxn>
              </a:cxnLst>
              <a:rect l="0" t="0" r="r" b="b"/>
              <a:pathLst>
                <a:path w="410" h="120">
                  <a:moveTo>
                    <a:pt x="60" y="0"/>
                  </a:moveTo>
                  <a:cubicBezTo>
                    <a:pt x="27" y="0"/>
                    <a:pt x="0" y="27"/>
                    <a:pt x="0" y="60"/>
                  </a:cubicBezTo>
                  <a:cubicBezTo>
                    <a:pt x="0" y="93"/>
                    <a:pt x="27" y="120"/>
                    <a:pt x="60" y="120"/>
                  </a:cubicBezTo>
                  <a:cubicBezTo>
                    <a:pt x="350" y="120"/>
                    <a:pt x="350" y="120"/>
                    <a:pt x="350" y="120"/>
                  </a:cubicBezTo>
                  <a:cubicBezTo>
                    <a:pt x="383" y="120"/>
                    <a:pt x="410" y="93"/>
                    <a:pt x="410" y="60"/>
                  </a:cubicBezTo>
                  <a:cubicBezTo>
                    <a:pt x="410" y="27"/>
                    <a:pt x="383" y="0"/>
                    <a:pt x="350" y="0"/>
                  </a:cubicBezTo>
                  <a:lnTo>
                    <a:pt x="6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defTabSz="1088548"/>
              <a:endParaRPr lang="fr-FR" sz="2150">
                <a:solidFill>
                  <a:srgbClr val="445469"/>
                </a:solidFill>
                <a:latin typeface="Roboto"/>
              </a:endParaRPr>
            </a:p>
          </p:txBody>
        </p:sp>
        <p:sp>
          <p:nvSpPr>
            <p:cNvPr id="92" name="Freeform 130"/>
            <p:cNvSpPr>
              <a:spLocks/>
            </p:cNvSpPr>
            <p:nvPr/>
          </p:nvSpPr>
          <p:spPr bwMode="auto">
            <a:xfrm>
              <a:off x="-23347" y="9550"/>
              <a:ext cx="1993" cy="284"/>
            </a:xfrm>
            <a:custGeom>
              <a:avLst/>
              <a:gdLst>
                <a:gd name="T0" fmla="*/ 60 w 843"/>
                <a:gd name="T1" fmla="*/ 120 h 120"/>
                <a:gd name="T2" fmla="*/ 783 w 843"/>
                <a:gd name="T3" fmla="*/ 120 h 120"/>
                <a:gd name="T4" fmla="*/ 843 w 843"/>
                <a:gd name="T5" fmla="*/ 60 h 120"/>
                <a:gd name="T6" fmla="*/ 783 w 843"/>
                <a:gd name="T7" fmla="*/ 0 h 120"/>
                <a:gd name="T8" fmla="*/ 60 w 843"/>
                <a:gd name="T9" fmla="*/ 0 h 120"/>
                <a:gd name="T10" fmla="*/ 0 w 843"/>
                <a:gd name="T11" fmla="*/ 60 h 120"/>
                <a:gd name="T12" fmla="*/ 60 w 843"/>
                <a:gd name="T13" fmla="*/ 120 h 120"/>
              </a:gdLst>
              <a:ahLst/>
              <a:cxnLst>
                <a:cxn ang="0">
                  <a:pos x="T0" y="T1"/>
                </a:cxn>
                <a:cxn ang="0">
                  <a:pos x="T2" y="T3"/>
                </a:cxn>
                <a:cxn ang="0">
                  <a:pos x="T4" y="T5"/>
                </a:cxn>
                <a:cxn ang="0">
                  <a:pos x="T6" y="T7"/>
                </a:cxn>
                <a:cxn ang="0">
                  <a:pos x="T8" y="T9"/>
                </a:cxn>
                <a:cxn ang="0">
                  <a:pos x="T10" y="T11"/>
                </a:cxn>
                <a:cxn ang="0">
                  <a:pos x="T12" y="T13"/>
                </a:cxn>
              </a:cxnLst>
              <a:rect l="0" t="0" r="r" b="b"/>
              <a:pathLst>
                <a:path w="843" h="120">
                  <a:moveTo>
                    <a:pt x="60" y="120"/>
                  </a:moveTo>
                  <a:cubicBezTo>
                    <a:pt x="783" y="120"/>
                    <a:pt x="783" y="120"/>
                    <a:pt x="783" y="120"/>
                  </a:cubicBezTo>
                  <a:cubicBezTo>
                    <a:pt x="816" y="120"/>
                    <a:pt x="843" y="93"/>
                    <a:pt x="843" y="60"/>
                  </a:cubicBezTo>
                  <a:cubicBezTo>
                    <a:pt x="843" y="27"/>
                    <a:pt x="816" y="0"/>
                    <a:pt x="783" y="0"/>
                  </a:cubicBezTo>
                  <a:cubicBezTo>
                    <a:pt x="60" y="0"/>
                    <a:pt x="60" y="0"/>
                    <a:pt x="60" y="0"/>
                  </a:cubicBezTo>
                  <a:cubicBezTo>
                    <a:pt x="27" y="0"/>
                    <a:pt x="0" y="27"/>
                    <a:pt x="0" y="60"/>
                  </a:cubicBezTo>
                  <a:cubicBezTo>
                    <a:pt x="0" y="93"/>
                    <a:pt x="27" y="120"/>
                    <a:pt x="60" y="1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defTabSz="1088548"/>
              <a:endParaRPr lang="fr-FR" sz="2150">
                <a:solidFill>
                  <a:srgbClr val="445469"/>
                </a:solidFill>
                <a:latin typeface="Roboto"/>
              </a:endParaRPr>
            </a:p>
          </p:txBody>
        </p:sp>
        <p:sp>
          <p:nvSpPr>
            <p:cNvPr id="93" name="Freeform 131"/>
            <p:cNvSpPr>
              <a:spLocks noEditPoints="1"/>
            </p:cNvSpPr>
            <p:nvPr/>
          </p:nvSpPr>
          <p:spPr bwMode="auto">
            <a:xfrm>
              <a:off x="-20590" y="9735"/>
              <a:ext cx="2195" cy="2598"/>
            </a:xfrm>
            <a:custGeom>
              <a:avLst/>
              <a:gdLst>
                <a:gd name="T0" fmla="*/ 868 w 928"/>
                <a:gd name="T1" fmla="*/ 457 h 1098"/>
                <a:gd name="T2" fmla="*/ 780 w 928"/>
                <a:gd name="T3" fmla="*/ 457 h 1098"/>
                <a:gd name="T4" fmla="*/ 780 w 928"/>
                <a:gd name="T5" fmla="*/ 316 h 1098"/>
                <a:gd name="T6" fmla="*/ 464 w 928"/>
                <a:gd name="T7" fmla="*/ 0 h 1098"/>
                <a:gd name="T8" fmla="*/ 148 w 928"/>
                <a:gd name="T9" fmla="*/ 316 h 1098"/>
                <a:gd name="T10" fmla="*/ 148 w 928"/>
                <a:gd name="T11" fmla="*/ 457 h 1098"/>
                <a:gd name="T12" fmla="*/ 60 w 928"/>
                <a:gd name="T13" fmla="*/ 457 h 1098"/>
                <a:gd name="T14" fmla="*/ 0 w 928"/>
                <a:gd name="T15" fmla="*/ 517 h 1098"/>
                <a:gd name="T16" fmla="*/ 0 w 928"/>
                <a:gd name="T17" fmla="*/ 1038 h 1098"/>
                <a:gd name="T18" fmla="*/ 60 w 928"/>
                <a:gd name="T19" fmla="*/ 1098 h 1098"/>
                <a:gd name="T20" fmla="*/ 868 w 928"/>
                <a:gd name="T21" fmla="*/ 1098 h 1098"/>
                <a:gd name="T22" fmla="*/ 928 w 928"/>
                <a:gd name="T23" fmla="*/ 1038 h 1098"/>
                <a:gd name="T24" fmla="*/ 928 w 928"/>
                <a:gd name="T25" fmla="*/ 517 h 1098"/>
                <a:gd name="T26" fmla="*/ 868 w 928"/>
                <a:gd name="T27" fmla="*/ 457 h 1098"/>
                <a:gd name="T28" fmla="*/ 269 w 928"/>
                <a:gd name="T29" fmla="*/ 316 h 1098"/>
                <a:gd name="T30" fmla="*/ 464 w 928"/>
                <a:gd name="T31" fmla="*/ 120 h 1098"/>
                <a:gd name="T32" fmla="*/ 660 w 928"/>
                <a:gd name="T33" fmla="*/ 316 h 1098"/>
                <a:gd name="T34" fmla="*/ 660 w 928"/>
                <a:gd name="T35" fmla="*/ 456 h 1098"/>
                <a:gd name="T36" fmla="*/ 269 w 928"/>
                <a:gd name="T37" fmla="*/ 456 h 1098"/>
                <a:gd name="T38" fmla="*/ 269 w 928"/>
                <a:gd name="T39" fmla="*/ 316 h 1098"/>
                <a:gd name="T40" fmla="*/ 808 w 928"/>
                <a:gd name="T41" fmla="*/ 978 h 1098"/>
                <a:gd name="T42" fmla="*/ 120 w 928"/>
                <a:gd name="T43" fmla="*/ 978 h 1098"/>
                <a:gd name="T44" fmla="*/ 120 w 928"/>
                <a:gd name="T45" fmla="*/ 576 h 1098"/>
                <a:gd name="T46" fmla="*/ 808 w 928"/>
                <a:gd name="T47" fmla="*/ 576 h 1098"/>
                <a:gd name="T48" fmla="*/ 808 w 928"/>
                <a:gd name="T49" fmla="*/ 978 h 10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28" h="1098">
                  <a:moveTo>
                    <a:pt x="868" y="457"/>
                  </a:moveTo>
                  <a:cubicBezTo>
                    <a:pt x="780" y="457"/>
                    <a:pt x="780" y="457"/>
                    <a:pt x="780" y="457"/>
                  </a:cubicBezTo>
                  <a:cubicBezTo>
                    <a:pt x="780" y="316"/>
                    <a:pt x="780" y="316"/>
                    <a:pt x="780" y="316"/>
                  </a:cubicBezTo>
                  <a:cubicBezTo>
                    <a:pt x="780" y="142"/>
                    <a:pt x="638" y="0"/>
                    <a:pt x="464" y="0"/>
                  </a:cubicBezTo>
                  <a:cubicBezTo>
                    <a:pt x="290" y="0"/>
                    <a:pt x="148" y="142"/>
                    <a:pt x="148" y="316"/>
                  </a:cubicBezTo>
                  <a:cubicBezTo>
                    <a:pt x="148" y="457"/>
                    <a:pt x="148" y="457"/>
                    <a:pt x="148" y="457"/>
                  </a:cubicBezTo>
                  <a:cubicBezTo>
                    <a:pt x="60" y="457"/>
                    <a:pt x="60" y="457"/>
                    <a:pt x="60" y="457"/>
                  </a:cubicBezTo>
                  <a:cubicBezTo>
                    <a:pt x="27" y="457"/>
                    <a:pt x="0" y="484"/>
                    <a:pt x="0" y="517"/>
                  </a:cubicBezTo>
                  <a:cubicBezTo>
                    <a:pt x="0" y="1038"/>
                    <a:pt x="0" y="1038"/>
                    <a:pt x="0" y="1038"/>
                  </a:cubicBezTo>
                  <a:cubicBezTo>
                    <a:pt x="0" y="1071"/>
                    <a:pt x="27" y="1098"/>
                    <a:pt x="60" y="1098"/>
                  </a:cubicBezTo>
                  <a:cubicBezTo>
                    <a:pt x="868" y="1098"/>
                    <a:pt x="868" y="1098"/>
                    <a:pt x="868" y="1098"/>
                  </a:cubicBezTo>
                  <a:cubicBezTo>
                    <a:pt x="901" y="1098"/>
                    <a:pt x="928" y="1071"/>
                    <a:pt x="928" y="1038"/>
                  </a:cubicBezTo>
                  <a:cubicBezTo>
                    <a:pt x="928" y="517"/>
                    <a:pt x="928" y="517"/>
                    <a:pt x="928" y="517"/>
                  </a:cubicBezTo>
                  <a:cubicBezTo>
                    <a:pt x="928" y="483"/>
                    <a:pt x="901" y="457"/>
                    <a:pt x="868" y="457"/>
                  </a:cubicBezTo>
                  <a:close/>
                  <a:moveTo>
                    <a:pt x="269" y="316"/>
                  </a:moveTo>
                  <a:cubicBezTo>
                    <a:pt x="269" y="208"/>
                    <a:pt x="356" y="120"/>
                    <a:pt x="464" y="120"/>
                  </a:cubicBezTo>
                  <a:cubicBezTo>
                    <a:pt x="572" y="120"/>
                    <a:pt x="660" y="208"/>
                    <a:pt x="660" y="316"/>
                  </a:cubicBezTo>
                  <a:cubicBezTo>
                    <a:pt x="660" y="456"/>
                    <a:pt x="660" y="456"/>
                    <a:pt x="660" y="456"/>
                  </a:cubicBezTo>
                  <a:cubicBezTo>
                    <a:pt x="269" y="456"/>
                    <a:pt x="269" y="456"/>
                    <a:pt x="269" y="456"/>
                  </a:cubicBezTo>
                  <a:lnTo>
                    <a:pt x="269" y="316"/>
                  </a:lnTo>
                  <a:close/>
                  <a:moveTo>
                    <a:pt x="808" y="978"/>
                  </a:moveTo>
                  <a:cubicBezTo>
                    <a:pt x="120" y="978"/>
                    <a:pt x="120" y="978"/>
                    <a:pt x="120" y="978"/>
                  </a:cubicBezTo>
                  <a:cubicBezTo>
                    <a:pt x="120" y="576"/>
                    <a:pt x="120" y="576"/>
                    <a:pt x="120" y="576"/>
                  </a:cubicBezTo>
                  <a:cubicBezTo>
                    <a:pt x="808" y="576"/>
                    <a:pt x="808" y="576"/>
                    <a:pt x="808" y="576"/>
                  </a:cubicBezTo>
                  <a:cubicBezTo>
                    <a:pt x="808" y="978"/>
                    <a:pt x="808" y="978"/>
                    <a:pt x="808" y="97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defTabSz="1088548"/>
              <a:endParaRPr lang="fr-FR" sz="2150">
                <a:solidFill>
                  <a:srgbClr val="445469"/>
                </a:solidFill>
                <a:latin typeface="Roboto"/>
              </a:endParaRPr>
            </a:p>
          </p:txBody>
        </p:sp>
      </p:grpSp>
      <p:sp>
        <p:nvSpPr>
          <p:cNvPr id="52" name="Rectangle 51">
            <a:extLst>
              <a:ext uri="{FF2B5EF4-FFF2-40B4-BE49-F238E27FC236}">
                <a16:creationId xmlns:a16="http://schemas.microsoft.com/office/drawing/2014/main" id="{012F825E-C441-4834-8EB5-103B745D9F2D}"/>
              </a:ext>
            </a:extLst>
          </p:cNvPr>
          <p:cNvSpPr/>
          <p:nvPr/>
        </p:nvSpPr>
        <p:spPr>
          <a:xfrm>
            <a:off x="1480995" y="1556509"/>
            <a:ext cx="5216149" cy="677108"/>
          </a:xfrm>
          <a:prstGeom prst="rect">
            <a:avLst/>
          </a:prstGeom>
        </p:spPr>
        <p:txBody>
          <a:bodyPr wrap="square">
            <a:spAutoFit/>
          </a:bodyPr>
          <a:lstStyle/>
          <a:p>
            <a:pPr>
              <a:buClr>
                <a:srgbClr val="C00000"/>
              </a:buClr>
            </a:pPr>
            <a:r>
              <a:rPr lang="en-US" sz="2000">
                <a:latin typeface="Roboto Bold" pitchFamily="2" charset="0"/>
                <a:ea typeface="Roboto Bold" pitchFamily="2" charset="0"/>
                <a:cs typeface="Arial" charset="0"/>
              </a:rPr>
              <a:t>Step 1</a:t>
            </a:r>
          </a:p>
          <a:p>
            <a:pPr>
              <a:buClr>
                <a:srgbClr val="C00000"/>
              </a:buClr>
            </a:pPr>
            <a:r>
              <a:rPr lang="en-US">
                <a:solidFill>
                  <a:srgbClr val="445469"/>
                </a:solidFill>
                <a:latin typeface="Roboto Light" pitchFamily="2" charset="0"/>
                <a:ea typeface="Roboto Light" pitchFamily="2" charset="0"/>
              </a:rPr>
              <a:t>Open a </a:t>
            </a:r>
            <a:r>
              <a:rPr lang="en-US" b="1">
                <a:solidFill>
                  <a:srgbClr val="445469"/>
                </a:solidFill>
                <a:latin typeface="Roboto Light" pitchFamily="2" charset="0"/>
                <a:ea typeface="Roboto Light" pitchFamily="2" charset="0"/>
              </a:rPr>
              <a:t>Loan Monitoring Opportunity </a:t>
            </a:r>
            <a:r>
              <a:rPr lang="en-US">
                <a:solidFill>
                  <a:srgbClr val="445469"/>
                </a:solidFill>
                <a:latin typeface="Roboto Light" pitchFamily="2" charset="0"/>
                <a:ea typeface="Roboto Light" pitchFamily="2" charset="0"/>
              </a:rPr>
              <a:t>in Infor CRM</a:t>
            </a:r>
          </a:p>
        </p:txBody>
      </p:sp>
      <p:grpSp>
        <p:nvGrpSpPr>
          <p:cNvPr id="53" name="Group 192">
            <a:extLst>
              <a:ext uri="{FF2B5EF4-FFF2-40B4-BE49-F238E27FC236}">
                <a16:creationId xmlns:a16="http://schemas.microsoft.com/office/drawing/2014/main" id="{25580070-C23B-44A4-9A06-941ED3A36D34}"/>
              </a:ext>
            </a:extLst>
          </p:cNvPr>
          <p:cNvGrpSpPr>
            <a:grpSpLocks noChangeAspect="1"/>
          </p:cNvGrpSpPr>
          <p:nvPr/>
        </p:nvGrpSpPr>
        <p:grpSpPr bwMode="auto">
          <a:xfrm>
            <a:off x="7157573" y="1779681"/>
            <a:ext cx="383273" cy="383272"/>
            <a:chOff x="2867" y="347"/>
            <a:chExt cx="5790" cy="5790"/>
          </a:xfrm>
          <a:solidFill>
            <a:schemeClr val="bg1"/>
          </a:solidFill>
        </p:grpSpPr>
        <p:sp>
          <p:nvSpPr>
            <p:cNvPr id="56" name="Freeform 193">
              <a:extLst>
                <a:ext uri="{FF2B5EF4-FFF2-40B4-BE49-F238E27FC236}">
                  <a16:creationId xmlns:a16="http://schemas.microsoft.com/office/drawing/2014/main" id="{813E1710-1340-4719-86CA-E01F74765511}"/>
                </a:ext>
              </a:extLst>
            </p:cNvPr>
            <p:cNvSpPr>
              <a:spLocks noEditPoints="1"/>
            </p:cNvSpPr>
            <p:nvPr/>
          </p:nvSpPr>
          <p:spPr bwMode="auto">
            <a:xfrm>
              <a:off x="2867" y="1549"/>
              <a:ext cx="5291" cy="4588"/>
            </a:xfrm>
            <a:custGeom>
              <a:avLst/>
              <a:gdLst>
                <a:gd name="T0" fmla="*/ 1903 w 2237"/>
                <a:gd name="T1" fmla="*/ 1435 h 1940"/>
                <a:gd name="T2" fmla="*/ 2008 w 2237"/>
                <a:gd name="T3" fmla="*/ 1551 h 1940"/>
                <a:gd name="T4" fmla="*/ 1595 w 2237"/>
                <a:gd name="T5" fmla="*/ 1328 h 1940"/>
                <a:gd name="T6" fmla="*/ 1560 w 2237"/>
                <a:gd name="T7" fmla="*/ 1186 h 1940"/>
                <a:gd name="T8" fmla="*/ 1659 w 2237"/>
                <a:gd name="T9" fmla="*/ 1009 h 1940"/>
                <a:gd name="T10" fmla="*/ 1814 w 2237"/>
                <a:gd name="T11" fmla="*/ 801 h 1940"/>
                <a:gd name="T12" fmla="*/ 1665 w 2237"/>
                <a:gd name="T13" fmla="*/ 132 h 1940"/>
                <a:gd name="T14" fmla="*/ 783 w 2237"/>
                <a:gd name="T15" fmla="*/ 132 h 1940"/>
                <a:gd name="T16" fmla="*/ 634 w 2237"/>
                <a:gd name="T17" fmla="*/ 801 h 1940"/>
                <a:gd name="T18" fmla="*/ 789 w 2237"/>
                <a:gd name="T19" fmla="*/ 1009 h 1940"/>
                <a:gd name="T20" fmla="*/ 888 w 2237"/>
                <a:gd name="T21" fmla="*/ 1186 h 1940"/>
                <a:gd name="T22" fmla="*/ 853 w 2237"/>
                <a:gd name="T23" fmla="*/ 1328 h 1940"/>
                <a:gd name="T24" fmla="*/ 441 w 2237"/>
                <a:gd name="T25" fmla="*/ 1551 h 1940"/>
                <a:gd name="T26" fmla="*/ 210 w 2237"/>
                <a:gd name="T27" fmla="*/ 185 h 1940"/>
                <a:gd name="T28" fmla="*/ 0 w 2237"/>
                <a:gd name="T29" fmla="*/ 716 h 1940"/>
                <a:gd name="T30" fmla="*/ 2157 w 2237"/>
                <a:gd name="T31" fmla="*/ 1508 h 1940"/>
                <a:gd name="T32" fmla="*/ 2237 w 2237"/>
                <a:gd name="T33" fmla="*/ 1689 h 1940"/>
                <a:gd name="T34" fmla="*/ 1599 w 2237"/>
                <a:gd name="T35" fmla="*/ 1477 h 1940"/>
                <a:gd name="T36" fmla="*/ 1553 w 2237"/>
                <a:gd name="T37" fmla="*/ 1407 h 1940"/>
                <a:gd name="T38" fmla="*/ 1734 w 2237"/>
                <a:gd name="T39" fmla="*/ 885 h 1940"/>
                <a:gd name="T40" fmla="*/ 1699 w 2237"/>
                <a:gd name="T41" fmla="*/ 757 h 1940"/>
                <a:gd name="T42" fmla="*/ 714 w 2237"/>
                <a:gd name="T43" fmla="*/ 885 h 1940"/>
                <a:gd name="T44" fmla="*/ 777 w 2237"/>
                <a:gd name="T45" fmla="*/ 930 h 1940"/>
                <a:gd name="T46" fmla="*/ 776 w 2237"/>
                <a:gd name="T47" fmla="*/ 425 h 1940"/>
                <a:gd name="T48" fmla="*/ 1377 w 2237"/>
                <a:gd name="T49" fmla="*/ 79 h 1940"/>
                <a:gd name="T50" fmla="*/ 1636 w 2237"/>
                <a:gd name="T51" fmla="*/ 652 h 1940"/>
                <a:gd name="T52" fmla="*/ 1550 w 2237"/>
                <a:gd name="T53" fmla="*/ 382 h 1940"/>
                <a:gd name="T54" fmla="*/ 819 w 2237"/>
                <a:gd name="T55" fmla="*/ 676 h 1940"/>
                <a:gd name="T56" fmla="*/ 829 w 2237"/>
                <a:gd name="T57" fmla="*/ 756 h 1940"/>
                <a:gd name="T58" fmla="*/ 953 w 2237"/>
                <a:gd name="T59" fmla="*/ 586 h 1940"/>
                <a:gd name="T60" fmla="*/ 1605 w 2237"/>
                <a:gd name="T61" fmla="*/ 756 h 1940"/>
                <a:gd name="T62" fmla="*/ 1224 w 2237"/>
                <a:gd name="T63" fmla="*/ 1057 h 1940"/>
                <a:gd name="T64" fmla="*/ 1565 w 2237"/>
                <a:gd name="T65" fmla="*/ 1061 h 1940"/>
                <a:gd name="T66" fmla="*/ 1305 w 2237"/>
                <a:gd name="T67" fmla="*/ 1269 h 1940"/>
                <a:gd name="T68" fmla="*/ 917 w 2237"/>
                <a:gd name="T69" fmla="*/ 1107 h 1940"/>
                <a:gd name="T70" fmla="*/ 1159 w 2237"/>
                <a:gd name="T71" fmla="*/ 1605 h 1940"/>
                <a:gd name="T72" fmla="*/ 895 w 2237"/>
                <a:gd name="T73" fmla="*/ 1407 h 1940"/>
                <a:gd name="T74" fmla="*/ 510 w 2237"/>
                <a:gd name="T75" fmla="*/ 1606 h 1940"/>
                <a:gd name="T76" fmla="*/ 1007 w 2237"/>
                <a:gd name="T77" fmla="*/ 1813 h 1940"/>
                <a:gd name="T78" fmla="*/ 1184 w 2237"/>
                <a:gd name="T79" fmla="*/ 1687 h 1940"/>
                <a:gd name="T80" fmla="*/ 968 w 2237"/>
                <a:gd name="T81" fmla="*/ 1252 h 1940"/>
                <a:gd name="T82" fmla="*/ 1305 w 2237"/>
                <a:gd name="T83" fmla="*/ 1348 h 1940"/>
                <a:gd name="T84" fmla="*/ 1480 w 2237"/>
                <a:gd name="T85" fmla="*/ 1362 h 1940"/>
                <a:gd name="T86" fmla="*/ 1264 w 2237"/>
                <a:gd name="T87" fmla="*/ 1860 h 1940"/>
                <a:gd name="T88" fmla="*/ 1435 w 2237"/>
                <a:gd name="T89" fmla="*/ 1813 h 1940"/>
                <a:gd name="T90" fmla="*/ 1663 w 2237"/>
                <a:gd name="T91" fmla="*/ 1524 h 1940"/>
                <a:gd name="T92" fmla="*/ 1264 w 2237"/>
                <a:gd name="T93" fmla="*/ 1860 h 1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37" h="1940">
                  <a:moveTo>
                    <a:pt x="2197" y="1395"/>
                  </a:moveTo>
                  <a:cubicBezTo>
                    <a:pt x="1943" y="1395"/>
                    <a:pt x="1943" y="1395"/>
                    <a:pt x="1943" y="1395"/>
                  </a:cubicBezTo>
                  <a:cubicBezTo>
                    <a:pt x="1921" y="1395"/>
                    <a:pt x="1903" y="1413"/>
                    <a:pt x="1903" y="1435"/>
                  </a:cubicBezTo>
                  <a:cubicBezTo>
                    <a:pt x="1903" y="1457"/>
                    <a:pt x="1921" y="1475"/>
                    <a:pt x="1943" y="1475"/>
                  </a:cubicBezTo>
                  <a:cubicBezTo>
                    <a:pt x="2081" y="1475"/>
                    <a:pt x="2081" y="1475"/>
                    <a:pt x="2081" y="1475"/>
                  </a:cubicBezTo>
                  <a:cubicBezTo>
                    <a:pt x="2058" y="1501"/>
                    <a:pt x="2033" y="1527"/>
                    <a:pt x="2008" y="1551"/>
                  </a:cubicBezTo>
                  <a:cubicBezTo>
                    <a:pt x="1993" y="1542"/>
                    <a:pt x="1977" y="1535"/>
                    <a:pt x="1961" y="1530"/>
                  </a:cubicBezTo>
                  <a:cubicBezTo>
                    <a:pt x="1672" y="1443"/>
                    <a:pt x="1672" y="1443"/>
                    <a:pt x="1672" y="1443"/>
                  </a:cubicBezTo>
                  <a:cubicBezTo>
                    <a:pt x="1595" y="1328"/>
                    <a:pt x="1595" y="1328"/>
                    <a:pt x="1595" y="1328"/>
                  </a:cubicBezTo>
                  <a:cubicBezTo>
                    <a:pt x="1589" y="1319"/>
                    <a:pt x="1580" y="1313"/>
                    <a:pt x="1569" y="1311"/>
                  </a:cubicBezTo>
                  <a:cubicBezTo>
                    <a:pt x="1566" y="1311"/>
                    <a:pt x="1563" y="1311"/>
                    <a:pt x="1560" y="1311"/>
                  </a:cubicBezTo>
                  <a:cubicBezTo>
                    <a:pt x="1560" y="1186"/>
                    <a:pt x="1560" y="1186"/>
                    <a:pt x="1560" y="1186"/>
                  </a:cubicBezTo>
                  <a:cubicBezTo>
                    <a:pt x="1581" y="1168"/>
                    <a:pt x="1581" y="1168"/>
                    <a:pt x="1581" y="1168"/>
                  </a:cubicBezTo>
                  <a:cubicBezTo>
                    <a:pt x="1620" y="1135"/>
                    <a:pt x="1646" y="1090"/>
                    <a:pt x="1654" y="1040"/>
                  </a:cubicBezTo>
                  <a:cubicBezTo>
                    <a:pt x="1659" y="1009"/>
                    <a:pt x="1659" y="1009"/>
                    <a:pt x="1659" y="1009"/>
                  </a:cubicBezTo>
                  <a:cubicBezTo>
                    <a:pt x="1689" y="1009"/>
                    <a:pt x="1689" y="1009"/>
                    <a:pt x="1689" y="1009"/>
                  </a:cubicBezTo>
                  <a:cubicBezTo>
                    <a:pt x="1758" y="1009"/>
                    <a:pt x="1814" y="954"/>
                    <a:pt x="1814" y="885"/>
                  </a:cubicBezTo>
                  <a:cubicBezTo>
                    <a:pt x="1814" y="801"/>
                    <a:pt x="1814" y="801"/>
                    <a:pt x="1814" y="801"/>
                  </a:cubicBezTo>
                  <a:cubicBezTo>
                    <a:pt x="1814" y="740"/>
                    <a:pt x="1770" y="689"/>
                    <a:pt x="1712" y="678"/>
                  </a:cubicBezTo>
                  <a:cubicBezTo>
                    <a:pt x="1750" y="437"/>
                    <a:pt x="1750" y="437"/>
                    <a:pt x="1750" y="437"/>
                  </a:cubicBezTo>
                  <a:cubicBezTo>
                    <a:pt x="1768" y="328"/>
                    <a:pt x="1737" y="217"/>
                    <a:pt x="1665" y="132"/>
                  </a:cubicBezTo>
                  <a:cubicBezTo>
                    <a:pt x="1593" y="48"/>
                    <a:pt x="1488" y="0"/>
                    <a:pt x="1377" y="0"/>
                  </a:cubicBezTo>
                  <a:cubicBezTo>
                    <a:pt x="1071" y="0"/>
                    <a:pt x="1071" y="0"/>
                    <a:pt x="1071" y="0"/>
                  </a:cubicBezTo>
                  <a:cubicBezTo>
                    <a:pt x="960" y="0"/>
                    <a:pt x="855" y="48"/>
                    <a:pt x="783" y="132"/>
                  </a:cubicBezTo>
                  <a:cubicBezTo>
                    <a:pt x="711" y="217"/>
                    <a:pt x="680" y="328"/>
                    <a:pt x="698" y="437"/>
                  </a:cubicBezTo>
                  <a:cubicBezTo>
                    <a:pt x="736" y="678"/>
                    <a:pt x="736" y="678"/>
                    <a:pt x="736" y="678"/>
                  </a:cubicBezTo>
                  <a:cubicBezTo>
                    <a:pt x="678" y="689"/>
                    <a:pt x="634" y="740"/>
                    <a:pt x="634" y="801"/>
                  </a:cubicBezTo>
                  <a:cubicBezTo>
                    <a:pt x="634" y="885"/>
                    <a:pt x="634" y="885"/>
                    <a:pt x="634" y="885"/>
                  </a:cubicBezTo>
                  <a:cubicBezTo>
                    <a:pt x="634" y="954"/>
                    <a:pt x="690" y="1009"/>
                    <a:pt x="759" y="1009"/>
                  </a:cubicBezTo>
                  <a:cubicBezTo>
                    <a:pt x="789" y="1009"/>
                    <a:pt x="789" y="1009"/>
                    <a:pt x="789" y="1009"/>
                  </a:cubicBezTo>
                  <a:cubicBezTo>
                    <a:pt x="794" y="1040"/>
                    <a:pt x="794" y="1040"/>
                    <a:pt x="794" y="1040"/>
                  </a:cubicBezTo>
                  <a:cubicBezTo>
                    <a:pt x="802" y="1090"/>
                    <a:pt x="828" y="1135"/>
                    <a:pt x="867" y="1168"/>
                  </a:cubicBezTo>
                  <a:cubicBezTo>
                    <a:pt x="888" y="1186"/>
                    <a:pt x="888" y="1186"/>
                    <a:pt x="888" y="1186"/>
                  </a:cubicBezTo>
                  <a:cubicBezTo>
                    <a:pt x="888" y="1311"/>
                    <a:pt x="888" y="1311"/>
                    <a:pt x="888" y="1311"/>
                  </a:cubicBezTo>
                  <a:cubicBezTo>
                    <a:pt x="885" y="1311"/>
                    <a:pt x="882" y="1311"/>
                    <a:pt x="879" y="1311"/>
                  </a:cubicBezTo>
                  <a:cubicBezTo>
                    <a:pt x="868" y="1313"/>
                    <a:pt x="859" y="1319"/>
                    <a:pt x="853" y="1328"/>
                  </a:cubicBezTo>
                  <a:cubicBezTo>
                    <a:pt x="776" y="1443"/>
                    <a:pt x="776" y="1443"/>
                    <a:pt x="776" y="1443"/>
                  </a:cubicBezTo>
                  <a:cubicBezTo>
                    <a:pt x="487" y="1530"/>
                    <a:pt x="487" y="1530"/>
                    <a:pt x="487" y="1530"/>
                  </a:cubicBezTo>
                  <a:cubicBezTo>
                    <a:pt x="471" y="1535"/>
                    <a:pt x="455" y="1542"/>
                    <a:pt x="441" y="1551"/>
                  </a:cubicBezTo>
                  <a:cubicBezTo>
                    <a:pt x="432" y="1542"/>
                    <a:pt x="423" y="1534"/>
                    <a:pt x="415" y="1525"/>
                  </a:cubicBezTo>
                  <a:cubicBezTo>
                    <a:pt x="198" y="1309"/>
                    <a:pt x="79" y="1022"/>
                    <a:pt x="79" y="716"/>
                  </a:cubicBezTo>
                  <a:cubicBezTo>
                    <a:pt x="79" y="531"/>
                    <a:pt x="124" y="347"/>
                    <a:pt x="210" y="185"/>
                  </a:cubicBezTo>
                  <a:cubicBezTo>
                    <a:pt x="220" y="165"/>
                    <a:pt x="213" y="141"/>
                    <a:pt x="193" y="131"/>
                  </a:cubicBezTo>
                  <a:cubicBezTo>
                    <a:pt x="174" y="121"/>
                    <a:pt x="150" y="128"/>
                    <a:pt x="140" y="148"/>
                  </a:cubicBezTo>
                  <a:cubicBezTo>
                    <a:pt x="48" y="322"/>
                    <a:pt x="0" y="518"/>
                    <a:pt x="0" y="716"/>
                  </a:cubicBezTo>
                  <a:cubicBezTo>
                    <a:pt x="0" y="1043"/>
                    <a:pt x="127" y="1350"/>
                    <a:pt x="359" y="1581"/>
                  </a:cubicBezTo>
                  <a:cubicBezTo>
                    <a:pt x="590" y="1813"/>
                    <a:pt x="897" y="1940"/>
                    <a:pt x="1224" y="1940"/>
                  </a:cubicBezTo>
                  <a:cubicBezTo>
                    <a:pt x="1586" y="1940"/>
                    <a:pt x="1924" y="1783"/>
                    <a:pt x="2157" y="1508"/>
                  </a:cubicBezTo>
                  <a:cubicBezTo>
                    <a:pt x="2157" y="1689"/>
                    <a:pt x="2157" y="1689"/>
                    <a:pt x="2157" y="1689"/>
                  </a:cubicBezTo>
                  <a:cubicBezTo>
                    <a:pt x="2157" y="1711"/>
                    <a:pt x="2175" y="1729"/>
                    <a:pt x="2197" y="1729"/>
                  </a:cubicBezTo>
                  <a:cubicBezTo>
                    <a:pt x="2219" y="1729"/>
                    <a:pt x="2237" y="1711"/>
                    <a:pt x="2237" y="1689"/>
                  </a:cubicBezTo>
                  <a:cubicBezTo>
                    <a:pt x="2237" y="1435"/>
                    <a:pt x="2237" y="1435"/>
                    <a:pt x="2237" y="1435"/>
                  </a:cubicBezTo>
                  <a:cubicBezTo>
                    <a:pt x="2237" y="1413"/>
                    <a:pt x="2219" y="1395"/>
                    <a:pt x="2197" y="1395"/>
                  </a:cubicBezTo>
                  <a:close/>
                  <a:moveTo>
                    <a:pt x="1599" y="1477"/>
                  </a:moveTo>
                  <a:cubicBezTo>
                    <a:pt x="1428" y="1716"/>
                    <a:pt x="1428" y="1716"/>
                    <a:pt x="1428" y="1716"/>
                  </a:cubicBezTo>
                  <a:cubicBezTo>
                    <a:pt x="1289" y="1605"/>
                    <a:pt x="1289" y="1605"/>
                    <a:pt x="1289" y="1605"/>
                  </a:cubicBezTo>
                  <a:cubicBezTo>
                    <a:pt x="1553" y="1407"/>
                    <a:pt x="1553" y="1407"/>
                    <a:pt x="1553" y="1407"/>
                  </a:cubicBezTo>
                  <a:lnTo>
                    <a:pt x="1599" y="1477"/>
                  </a:lnTo>
                  <a:close/>
                  <a:moveTo>
                    <a:pt x="1734" y="801"/>
                  </a:moveTo>
                  <a:cubicBezTo>
                    <a:pt x="1734" y="885"/>
                    <a:pt x="1734" y="885"/>
                    <a:pt x="1734" y="885"/>
                  </a:cubicBezTo>
                  <a:cubicBezTo>
                    <a:pt x="1734" y="910"/>
                    <a:pt x="1714" y="930"/>
                    <a:pt x="1689" y="930"/>
                  </a:cubicBezTo>
                  <a:cubicBezTo>
                    <a:pt x="1671" y="930"/>
                    <a:pt x="1671" y="930"/>
                    <a:pt x="1671" y="930"/>
                  </a:cubicBezTo>
                  <a:cubicBezTo>
                    <a:pt x="1699" y="757"/>
                    <a:pt x="1699" y="757"/>
                    <a:pt x="1699" y="757"/>
                  </a:cubicBezTo>
                  <a:cubicBezTo>
                    <a:pt x="1719" y="761"/>
                    <a:pt x="1734" y="779"/>
                    <a:pt x="1734" y="801"/>
                  </a:cubicBezTo>
                  <a:close/>
                  <a:moveTo>
                    <a:pt x="759" y="930"/>
                  </a:moveTo>
                  <a:cubicBezTo>
                    <a:pt x="734" y="930"/>
                    <a:pt x="714" y="910"/>
                    <a:pt x="714" y="885"/>
                  </a:cubicBezTo>
                  <a:cubicBezTo>
                    <a:pt x="714" y="801"/>
                    <a:pt x="714" y="801"/>
                    <a:pt x="714" y="801"/>
                  </a:cubicBezTo>
                  <a:cubicBezTo>
                    <a:pt x="714" y="779"/>
                    <a:pt x="729" y="761"/>
                    <a:pt x="749" y="757"/>
                  </a:cubicBezTo>
                  <a:cubicBezTo>
                    <a:pt x="777" y="930"/>
                    <a:pt x="777" y="930"/>
                    <a:pt x="777" y="930"/>
                  </a:cubicBezTo>
                  <a:lnTo>
                    <a:pt x="759" y="930"/>
                  </a:lnTo>
                  <a:close/>
                  <a:moveTo>
                    <a:pt x="816" y="676"/>
                  </a:moveTo>
                  <a:cubicBezTo>
                    <a:pt x="776" y="425"/>
                    <a:pt x="776" y="425"/>
                    <a:pt x="776" y="425"/>
                  </a:cubicBezTo>
                  <a:cubicBezTo>
                    <a:pt x="762" y="338"/>
                    <a:pt x="787" y="250"/>
                    <a:pt x="844" y="184"/>
                  </a:cubicBezTo>
                  <a:cubicBezTo>
                    <a:pt x="900" y="117"/>
                    <a:pt x="983" y="79"/>
                    <a:pt x="1071" y="79"/>
                  </a:cubicBezTo>
                  <a:cubicBezTo>
                    <a:pt x="1377" y="79"/>
                    <a:pt x="1377" y="79"/>
                    <a:pt x="1377" y="79"/>
                  </a:cubicBezTo>
                  <a:cubicBezTo>
                    <a:pt x="1465" y="79"/>
                    <a:pt x="1548" y="117"/>
                    <a:pt x="1604" y="184"/>
                  </a:cubicBezTo>
                  <a:cubicBezTo>
                    <a:pt x="1661" y="250"/>
                    <a:pt x="1686" y="338"/>
                    <a:pt x="1672" y="425"/>
                  </a:cubicBezTo>
                  <a:cubicBezTo>
                    <a:pt x="1636" y="652"/>
                    <a:pt x="1636" y="652"/>
                    <a:pt x="1636" y="652"/>
                  </a:cubicBezTo>
                  <a:cubicBezTo>
                    <a:pt x="1602" y="414"/>
                    <a:pt x="1602" y="414"/>
                    <a:pt x="1602" y="414"/>
                  </a:cubicBezTo>
                  <a:cubicBezTo>
                    <a:pt x="1600" y="403"/>
                    <a:pt x="1593" y="392"/>
                    <a:pt x="1583" y="386"/>
                  </a:cubicBezTo>
                  <a:cubicBezTo>
                    <a:pt x="1573" y="380"/>
                    <a:pt x="1561" y="379"/>
                    <a:pt x="1550" y="382"/>
                  </a:cubicBezTo>
                  <a:cubicBezTo>
                    <a:pt x="1546" y="384"/>
                    <a:pt x="1172" y="507"/>
                    <a:pt x="928" y="507"/>
                  </a:cubicBezTo>
                  <a:cubicBezTo>
                    <a:pt x="913" y="507"/>
                    <a:pt x="899" y="516"/>
                    <a:pt x="892" y="529"/>
                  </a:cubicBezTo>
                  <a:cubicBezTo>
                    <a:pt x="819" y="676"/>
                    <a:pt x="819" y="676"/>
                    <a:pt x="819" y="676"/>
                  </a:cubicBezTo>
                  <a:cubicBezTo>
                    <a:pt x="816" y="676"/>
                    <a:pt x="816" y="676"/>
                    <a:pt x="816" y="676"/>
                  </a:cubicBezTo>
                  <a:close/>
                  <a:moveTo>
                    <a:pt x="872" y="1028"/>
                  </a:moveTo>
                  <a:cubicBezTo>
                    <a:pt x="829" y="756"/>
                    <a:pt x="829" y="756"/>
                    <a:pt x="829" y="756"/>
                  </a:cubicBezTo>
                  <a:cubicBezTo>
                    <a:pt x="843" y="756"/>
                    <a:pt x="843" y="756"/>
                    <a:pt x="843" y="756"/>
                  </a:cubicBezTo>
                  <a:cubicBezTo>
                    <a:pt x="858" y="756"/>
                    <a:pt x="872" y="747"/>
                    <a:pt x="879" y="734"/>
                  </a:cubicBezTo>
                  <a:cubicBezTo>
                    <a:pt x="953" y="586"/>
                    <a:pt x="953" y="586"/>
                    <a:pt x="953" y="586"/>
                  </a:cubicBezTo>
                  <a:cubicBezTo>
                    <a:pt x="1158" y="580"/>
                    <a:pt x="1424" y="504"/>
                    <a:pt x="1530" y="472"/>
                  </a:cubicBezTo>
                  <a:cubicBezTo>
                    <a:pt x="1565" y="722"/>
                    <a:pt x="1565" y="722"/>
                    <a:pt x="1565" y="722"/>
                  </a:cubicBezTo>
                  <a:cubicBezTo>
                    <a:pt x="1568" y="741"/>
                    <a:pt x="1585" y="756"/>
                    <a:pt x="1605" y="756"/>
                  </a:cubicBezTo>
                  <a:cubicBezTo>
                    <a:pt x="1619" y="756"/>
                    <a:pt x="1619" y="756"/>
                    <a:pt x="1619" y="756"/>
                  </a:cubicBezTo>
                  <a:cubicBezTo>
                    <a:pt x="1589" y="946"/>
                    <a:pt x="1589" y="946"/>
                    <a:pt x="1589" y="946"/>
                  </a:cubicBezTo>
                  <a:cubicBezTo>
                    <a:pt x="1579" y="957"/>
                    <a:pt x="1483" y="1057"/>
                    <a:pt x="1224" y="1057"/>
                  </a:cubicBezTo>
                  <a:cubicBezTo>
                    <a:pt x="1202" y="1057"/>
                    <a:pt x="1184" y="1075"/>
                    <a:pt x="1184" y="1097"/>
                  </a:cubicBezTo>
                  <a:cubicBezTo>
                    <a:pt x="1184" y="1119"/>
                    <a:pt x="1202" y="1136"/>
                    <a:pt x="1224" y="1136"/>
                  </a:cubicBezTo>
                  <a:cubicBezTo>
                    <a:pt x="1390" y="1136"/>
                    <a:pt x="1499" y="1098"/>
                    <a:pt x="1565" y="1061"/>
                  </a:cubicBezTo>
                  <a:cubicBezTo>
                    <a:pt x="1557" y="1079"/>
                    <a:pt x="1546" y="1094"/>
                    <a:pt x="1531" y="1107"/>
                  </a:cubicBezTo>
                  <a:cubicBezTo>
                    <a:pt x="1361" y="1248"/>
                    <a:pt x="1361" y="1248"/>
                    <a:pt x="1361" y="1248"/>
                  </a:cubicBezTo>
                  <a:cubicBezTo>
                    <a:pt x="1345" y="1261"/>
                    <a:pt x="1325" y="1269"/>
                    <a:pt x="1305" y="1269"/>
                  </a:cubicBezTo>
                  <a:cubicBezTo>
                    <a:pt x="1143" y="1269"/>
                    <a:pt x="1143" y="1269"/>
                    <a:pt x="1143" y="1269"/>
                  </a:cubicBezTo>
                  <a:cubicBezTo>
                    <a:pt x="1123" y="1269"/>
                    <a:pt x="1103" y="1261"/>
                    <a:pt x="1087" y="1248"/>
                  </a:cubicBezTo>
                  <a:cubicBezTo>
                    <a:pt x="917" y="1107"/>
                    <a:pt x="917" y="1107"/>
                    <a:pt x="917" y="1107"/>
                  </a:cubicBezTo>
                  <a:cubicBezTo>
                    <a:pt x="893" y="1087"/>
                    <a:pt x="877" y="1059"/>
                    <a:pt x="872" y="1028"/>
                  </a:cubicBezTo>
                  <a:close/>
                  <a:moveTo>
                    <a:pt x="895" y="1407"/>
                  </a:moveTo>
                  <a:cubicBezTo>
                    <a:pt x="1159" y="1605"/>
                    <a:pt x="1159" y="1605"/>
                    <a:pt x="1159" y="1605"/>
                  </a:cubicBezTo>
                  <a:cubicBezTo>
                    <a:pt x="1020" y="1716"/>
                    <a:pt x="1020" y="1716"/>
                    <a:pt x="1020" y="1716"/>
                  </a:cubicBezTo>
                  <a:cubicBezTo>
                    <a:pt x="849" y="1477"/>
                    <a:pt x="849" y="1477"/>
                    <a:pt x="849" y="1477"/>
                  </a:cubicBezTo>
                  <a:lnTo>
                    <a:pt x="895" y="1407"/>
                  </a:lnTo>
                  <a:close/>
                  <a:moveTo>
                    <a:pt x="1184" y="1860"/>
                  </a:moveTo>
                  <a:cubicBezTo>
                    <a:pt x="934" y="1851"/>
                    <a:pt x="699" y="1763"/>
                    <a:pt x="506" y="1608"/>
                  </a:cubicBezTo>
                  <a:cubicBezTo>
                    <a:pt x="507" y="1607"/>
                    <a:pt x="509" y="1606"/>
                    <a:pt x="510" y="1606"/>
                  </a:cubicBezTo>
                  <a:cubicBezTo>
                    <a:pt x="785" y="1523"/>
                    <a:pt x="785" y="1523"/>
                    <a:pt x="785" y="1523"/>
                  </a:cubicBezTo>
                  <a:cubicBezTo>
                    <a:pt x="980" y="1796"/>
                    <a:pt x="980" y="1796"/>
                    <a:pt x="980" y="1796"/>
                  </a:cubicBezTo>
                  <a:cubicBezTo>
                    <a:pt x="987" y="1805"/>
                    <a:pt x="996" y="1811"/>
                    <a:pt x="1007" y="1813"/>
                  </a:cubicBezTo>
                  <a:cubicBezTo>
                    <a:pt x="1009" y="1813"/>
                    <a:pt x="1011" y="1813"/>
                    <a:pt x="1013" y="1813"/>
                  </a:cubicBezTo>
                  <a:cubicBezTo>
                    <a:pt x="1021" y="1813"/>
                    <a:pt x="1030" y="1810"/>
                    <a:pt x="1037" y="1804"/>
                  </a:cubicBezTo>
                  <a:cubicBezTo>
                    <a:pt x="1184" y="1687"/>
                    <a:pt x="1184" y="1687"/>
                    <a:pt x="1184" y="1687"/>
                  </a:cubicBezTo>
                  <a:lnTo>
                    <a:pt x="1184" y="1860"/>
                  </a:lnTo>
                  <a:close/>
                  <a:moveTo>
                    <a:pt x="968" y="1362"/>
                  </a:moveTo>
                  <a:cubicBezTo>
                    <a:pt x="968" y="1252"/>
                    <a:pt x="968" y="1252"/>
                    <a:pt x="968" y="1252"/>
                  </a:cubicBezTo>
                  <a:cubicBezTo>
                    <a:pt x="1036" y="1309"/>
                    <a:pt x="1036" y="1309"/>
                    <a:pt x="1036" y="1309"/>
                  </a:cubicBezTo>
                  <a:cubicBezTo>
                    <a:pt x="1066" y="1334"/>
                    <a:pt x="1104" y="1348"/>
                    <a:pt x="1143" y="1348"/>
                  </a:cubicBezTo>
                  <a:cubicBezTo>
                    <a:pt x="1305" y="1348"/>
                    <a:pt x="1305" y="1348"/>
                    <a:pt x="1305" y="1348"/>
                  </a:cubicBezTo>
                  <a:cubicBezTo>
                    <a:pt x="1344" y="1348"/>
                    <a:pt x="1382" y="1334"/>
                    <a:pt x="1412" y="1309"/>
                  </a:cubicBezTo>
                  <a:cubicBezTo>
                    <a:pt x="1480" y="1252"/>
                    <a:pt x="1480" y="1252"/>
                    <a:pt x="1480" y="1252"/>
                  </a:cubicBezTo>
                  <a:cubicBezTo>
                    <a:pt x="1480" y="1362"/>
                    <a:pt x="1480" y="1362"/>
                    <a:pt x="1480" y="1362"/>
                  </a:cubicBezTo>
                  <a:cubicBezTo>
                    <a:pt x="1224" y="1555"/>
                    <a:pt x="1224" y="1555"/>
                    <a:pt x="1224" y="1555"/>
                  </a:cubicBezTo>
                  <a:lnTo>
                    <a:pt x="968" y="1362"/>
                  </a:lnTo>
                  <a:close/>
                  <a:moveTo>
                    <a:pt x="1264" y="1860"/>
                  </a:moveTo>
                  <a:cubicBezTo>
                    <a:pt x="1264" y="1687"/>
                    <a:pt x="1264" y="1687"/>
                    <a:pt x="1264" y="1687"/>
                  </a:cubicBezTo>
                  <a:cubicBezTo>
                    <a:pt x="1411" y="1804"/>
                    <a:pt x="1411" y="1804"/>
                    <a:pt x="1411" y="1804"/>
                  </a:cubicBezTo>
                  <a:cubicBezTo>
                    <a:pt x="1418" y="1810"/>
                    <a:pt x="1427" y="1813"/>
                    <a:pt x="1435" y="1813"/>
                  </a:cubicBezTo>
                  <a:cubicBezTo>
                    <a:pt x="1437" y="1813"/>
                    <a:pt x="1439" y="1813"/>
                    <a:pt x="1441" y="1813"/>
                  </a:cubicBezTo>
                  <a:cubicBezTo>
                    <a:pt x="1452" y="1811"/>
                    <a:pt x="1461" y="1805"/>
                    <a:pt x="1468" y="1797"/>
                  </a:cubicBezTo>
                  <a:cubicBezTo>
                    <a:pt x="1663" y="1524"/>
                    <a:pt x="1663" y="1524"/>
                    <a:pt x="1663" y="1524"/>
                  </a:cubicBezTo>
                  <a:cubicBezTo>
                    <a:pt x="1938" y="1606"/>
                    <a:pt x="1938" y="1606"/>
                    <a:pt x="1938" y="1606"/>
                  </a:cubicBezTo>
                  <a:cubicBezTo>
                    <a:pt x="1940" y="1607"/>
                    <a:pt x="1941" y="1607"/>
                    <a:pt x="1942" y="1608"/>
                  </a:cubicBezTo>
                  <a:cubicBezTo>
                    <a:pt x="1751" y="1762"/>
                    <a:pt x="1515" y="1851"/>
                    <a:pt x="1264" y="186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7" name="Freeform 194">
              <a:extLst>
                <a:ext uri="{FF2B5EF4-FFF2-40B4-BE49-F238E27FC236}">
                  <a16:creationId xmlns:a16="http://schemas.microsoft.com/office/drawing/2014/main" id="{D7CAD0A8-4699-44B2-865C-F8FFAE56E615}"/>
                </a:ext>
              </a:extLst>
            </p:cNvPr>
            <p:cNvSpPr>
              <a:spLocks/>
            </p:cNvSpPr>
            <p:nvPr/>
          </p:nvSpPr>
          <p:spPr bwMode="auto">
            <a:xfrm>
              <a:off x="3366" y="347"/>
              <a:ext cx="5291" cy="4291"/>
            </a:xfrm>
            <a:custGeom>
              <a:avLst/>
              <a:gdLst>
                <a:gd name="T0" fmla="*/ 1878 w 2237"/>
                <a:gd name="T1" fmla="*/ 359 h 1814"/>
                <a:gd name="T2" fmla="*/ 1013 w 2237"/>
                <a:gd name="T3" fmla="*/ 0 h 1814"/>
                <a:gd name="T4" fmla="*/ 462 w 2237"/>
                <a:gd name="T5" fmla="*/ 131 h 1814"/>
                <a:gd name="T6" fmla="*/ 80 w 2237"/>
                <a:gd name="T7" fmla="*/ 432 h 1814"/>
                <a:gd name="T8" fmla="*/ 80 w 2237"/>
                <a:gd name="T9" fmla="*/ 251 h 1814"/>
                <a:gd name="T10" fmla="*/ 40 w 2237"/>
                <a:gd name="T11" fmla="*/ 211 h 1814"/>
                <a:gd name="T12" fmla="*/ 0 w 2237"/>
                <a:gd name="T13" fmla="*/ 251 h 1814"/>
                <a:gd name="T14" fmla="*/ 0 w 2237"/>
                <a:gd name="T15" fmla="*/ 505 h 1814"/>
                <a:gd name="T16" fmla="*/ 40 w 2237"/>
                <a:gd name="T17" fmla="*/ 545 h 1814"/>
                <a:gd name="T18" fmla="*/ 294 w 2237"/>
                <a:gd name="T19" fmla="*/ 545 h 1814"/>
                <a:gd name="T20" fmla="*/ 334 w 2237"/>
                <a:gd name="T21" fmla="*/ 505 h 1814"/>
                <a:gd name="T22" fmla="*/ 294 w 2237"/>
                <a:gd name="T23" fmla="*/ 465 h 1814"/>
                <a:gd name="T24" fmla="*/ 156 w 2237"/>
                <a:gd name="T25" fmla="*/ 465 h 1814"/>
                <a:gd name="T26" fmla="*/ 498 w 2237"/>
                <a:gd name="T27" fmla="*/ 202 h 1814"/>
                <a:gd name="T28" fmla="*/ 1013 w 2237"/>
                <a:gd name="T29" fmla="*/ 79 h 1814"/>
                <a:gd name="T30" fmla="*/ 1822 w 2237"/>
                <a:gd name="T31" fmla="*/ 415 h 1814"/>
                <a:gd name="T32" fmla="*/ 2158 w 2237"/>
                <a:gd name="T33" fmla="*/ 1224 h 1814"/>
                <a:gd name="T34" fmla="*/ 2027 w 2237"/>
                <a:gd name="T35" fmla="*/ 1755 h 1814"/>
                <a:gd name="T36" fmla="*/ 2044 w 2237"/>
                <a:gd name="T37" fmla="*/ 1809 h 1814"/>
                <a:gd name="T38" fmla="*/ 2062 w 2237"/>
                <a:gd name="T39" fmla="*/ 1814 h 1814"/>
                <a:gd name="T40" fmla="*/ 2097 w 2237"/>
                <a:gd name="T41" fmla="*/ 1792 h 1814"/>
                <a:gd name="T42" fmla="*/ 2237 w 2237"/>
                <a:gd name="T43" fmla="*/ 1224 h 1814"/>
                <a:gd name="T44" fmla="*/ 1878 w 2237"/>
                <a:gd name="T45" fmla="*/ 359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37" h="1814">
                  <a:moveTo>
                    <a:pt x="1878" y="359"/>
                  </a:moveTo>
                  <a:cubicBezTo>
                    <a:pt x="1647" y="127"/>
                    <a:pt x="1340" y="0"/>
                    <a:pt x="1013" y="0"/>
                  </a:cubicBezTo>
                  <a:cubicBezTo>
                    <a:pt x="819" y="0"/>
                    <a:pt x="634" y="44"/>
                    <a:pt x="462" y="131"/>
                  </a:cubicBezTo>
                  <a:cubicBezTo>
                    <a:pt x="317" y="204"/>
                    <a:pt x="186" y="308"/>
                    <a:pt x="80" y="432"/>
                  </a:cubicBezTo>
                  <a:cubicBezTo>
                    <a:pt x="80" y="251"/>
                    <a:pt x="80" y="251"/>
                    <a:pt x="80" y="251"/>
                  </a:cubicBezTo>
                  <a:cubicBezTo>
                    <a:pt x="80" y="229"/>
                    <a:pt x="62" y="211"/>
                    <a:pt x="40" y="211"/>
                  </a:cubicBezTo>
                  <a:cubicBezTo>
                    <a:pt x="18" y="211"/>
                    <a:pt x="0" y="229"/>
                    <a:pt x="0" y="251"/>
                  </a:cubicBezTo>
                  <a:cubicBezTo>
                    <a:pt x="0" y="505"/>
                    <a:pt x="0" y="505"/>
                    <a:pt x="0" y="505"/>
                  </a:cubicBezTo>
                  <a:cubicBezTo>
                    <a:pt x="0" y="527"/>
                    <a:pt x="18" y="545"/>
                    <a:pt x="40" y="545"/>
                  </a:cubicBezTo>
                  <a:cubicBezTo>
                    <a:pt x="294" y="545"/>
                    <a:pt x="294" y="545"/>
                    <a:pt x="294" y="545"/>
                  </a:cubicBezTo>
                  <a:cubicBezTo>
                    <a:pt x="316" y="545"/>
                    <a:pt x="334" y="527"/>
                    <a:pt x="334" y="505"/>
                  </a:cubicBezTo>
                  <a:cubicBezTo>
                    <a:pt x="334" y="483"/>
                    <a:pt x="316" y="465"/>
                    <a:pt x="294" y="465"/>
                  </a:cubicBezTo>
                  <a:cubicBezTo>
                    <a:pt x="156" y="465"/>
                    <a:pt x="156" y="465"/>
                    <a:pt x="156" y="465"/>
                  </a:cubicBezTo>
                  <a:cubicBezTo>
                    <a:pt x="252" y="357"/>
                    <a:pt x="369" y="267"/>
                    <a:pt x="498" y="202"/>
                  </a:cubicBezTo>
                  <a:cubicBezTo>
                    <a:pt x="658" y="120"/>
                    <a:pt x="832" y="79"/>
                    <a:pt x="1013" y="79"/>
                  </a:cubicBezTo>
                  <a:cubicBezTo>
                    <a:pt x="1319" y="79"/>
                    <a:pt x="1606" y="198"/>
                    <a:pt x="1822" y="415"/>
                  </a:cubicBezTo>
                  <a:cubicBezTo>
                    <a:pt x="2039" y="631"/>
                    <a:pt x="2158" y="918"/>
                    <a:pt x="2158" y="1224"/>
                  </a:cubicBezTo>
                  <a:cubicBezTo>
                    <a:pt x="2158" y="1409"/>
                    <a:pt x="2113" y="1593"/>
                    <a:pt x="2027" y="1755"/>
                  </a:cubicBezTo>
                  <a:cubicBezTo>
                    <a:pt x="2017" y="1775"/>
                    <a:pt x="2024" y="1799"/>
                    <a:pt x="2044" y="1809"/>
                  </a:cubicBezTo>
                  <a:cubicBezTo>
                    <a:pt x="2050" y="1812"/>
                    <a:pt x="2056" y="1814"/>
                    <a:pt x="2062" y="1814"/>
                  </a:cubicBezTo>
                  <a:cubicBezTo>
                    <a:pt x="2076" y="1814"/>
                    <a:pt x="2090" y="1806"/>
                    <a:pt x="2097" y="1792"/>
                  </a:cubicBezTo>
                  <a:cubicBezTo>
                    <a:pt x="2189" y="1618"/>
                    <a:pt x="2237" y="1422"/>
                    <a:pt x="2237" y="1224"/>
                  </a:cubicBezTo>
                  <a:cubicBezTo>
                    <a:pt x="2237" y="897"/>
                    <a:pt x="2110" y="590"/>
                    <a:pt x="1878" y="35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grpSp>
        <p:nvGrpSpPr>
          <p:cNvPr id="58" name="Group 226">
            <a:extLst>
              <a:ext uri="{FF2B5EF4-FFF2-40B4-BE49-F238E27FC236}">
                <a16:creationId xmlns:a16="http://schemas.microsoft.com/office/drawing/2014/main" id="{B43EE853-AAAE-457A-B34A-6DB0A13C88F9}"/>
              </a:ext>
            </a:extLst>
          </p:cNvPr>
          <p:cNvGrpSpPr>
            <a:grpSpLocks noChangeAspect="1"/>
          </p:cNvGrpSpPr>
          <p:nvPr/>
        </p:nvGrpSpPr>
        <p:grpSpPr bwMode="auto">
          <a:xfrm>
            <a:off x="7150468" y="3712078"/>
            <a:ext cx="364449" cy="306477"/>
            <a:chOff x="2867" y="808"/>
            <a:chExt cx="5790" cy="4869"/>
          </a:xfrm>
          <a:solidFill>
            <a:schemeClr val="bg1"/>
          </a:solidFill>
        </p:grpSpPr>
        <p:sp>
          <p:nvSpPr>
            <p:cNvPr id="59" name="Freeform 227">
              <a:extLst>
                <a:ext uri="{FF2B5EF4-FFF2-40B4-BE49-F238E27FC236}">
                  <a16:creationId xmlns:a16="http://schemas.microsoft.com/office/drawing/2014/main" id="{120B2A34-D9E2-4095-B352-ADD5A964567A}"/>
                </a:ext>
              </a:extLst>
            </p:cNvPr>
            <p:cNvSpPr>
              <a:spLocks/>
            </p:cNvSpPr>
            <p:nvPr/>
          </p:nvSpPr>
          <p:spPr bwMode="auto">
            <a:xfrm>
              <a:off x="2867" y="808"/>
              <a:ext cx="5790" cy="4869"/>
            </a:xfrm>
            <a:custGeom>
              <a:avLst/>
              <a:gdLst>
                <a:gd name="T0" fmla="*/ 1326 w 2448"/>
                <a:gd name="T1" fmla="*/ 1652 h 2058"/>
                <a:gd name="T2" fmla="*/ 1387 w 2448"/>
                <a:gd name="T3" fmla="*/ 1591 h 2058"/>
                <a:gd name="T4" fmla="*/ 1326 w 2448"/>
                <a:gd name="T5" fmla="*/ 1529 h 2058"/>
                <a:gd name="T6" fmla="*/ 192 w 2448"/>
                <a:gd name="T7" fmla="*/ 1529 h 2058"/>
                <a:gd name="T8" fmla="*/ 123 w 2448"/>
                <a:gd name="T9" fmla="*/ 1460 h 2058"/>
                <a:gd name="T10" fmla="*/ 123 w 2448"/>
                <a:gd name="T11" fmla="*/ 192 h 2058"/>
                <a:gd name="T12" fmla="*/ 192 w 2448"/>
                <a:gd name="T13" fmla="*/ 122 h 2058"/>
                <a:gd name="T14" fmla="*/ 2256 w 2448"/>
                <a:gd name="T15" fmla="*/ 122 h 2058"/>
                <a:gd name="T16" fmla="*/ 2326 w 2448"/>
                <a:gd name="T17" fmla="*/ 192 h 2058"/>
                <a:gd name="T18" fmla="*/ 2326 w 2448"/>
                <a:gd name="T19" fmla="*/ 1461 h 2058"/>
                <a:gd name="T20" fmla="*/ 2256 w 2448"/>
                <a:gd name="T21" fmla="*/ 1530 h 2058"/>
                <a:gd name="T22" fmla="*/ 2105 w 2448"/>
                <a:gd name="T23" fmla="*/ 1530 h 2058"/>
                <a:gd name="T24" fmla="*/ 2044 w 2448"/>
                <a:gd name="T25" fmla="*/ 1592 h 2058"/>
                <a:gd name="T26" fmla="*/ 2044 w 2448"/>
                <a:gd name="T27" fmla="*/ 1897 h 2058"/>
                <a:gd name="T28" fmla="*/ 1696 w 2448"/>
                <a:gd name="T29" fmla="*/ 1549 h 2058"/>
                <a:gd name="T30" fmla="*/ 1609 w 2448"/>
                <a:gd name="T31" fmla="*/ 1549 h 2058"/>
                <a:gd name="T32" fmla="*/ 1609 w 2448"/>
                <a:gd name="T33" fmla="*/ 1635 h 2058"/>
                <a:gd name="T34" fmla="*/ 2004 w 2448"/>
                <a:gd name="T35" fmla="*/ 2030 h 2058"/>
                <a:gd name="T36" fmla="*/ 2071 w 2448"/>
                <a:gd name="T37" fmla="*/ 2058 h 2058"/>
                <a:gd name="T38" fmla="*/ 2108 w 2448"/>
                <a:gd name="T39" fmla="*/ 2051 h 2058"/>
                <a:gd name="T40" fmla="*/ 2166 w 2448"/>
                <a:gd name="T41" fmla="*/ 1964 h 2058"/>
                <a:gd name="T42" fmla="*/ 2166 w 2448"/>
                <a:gd name="T43" fmla="*/ 1654 h 2058"/>
                <a:gd name="T44" fmla="*/ 2256 w 2448"/>
                <a:gd name="T45" fmla="*/ 1654 h 2058"/>
                <a:gd name="T46" fmla="*/ 2448 w 2448"/>
                <a:gd name="T47" fmla="*/ 1462 h 2058"/>
                <a:gd name="T48" fmla="*/ 2448 w 2448"/>
                <a:gd name="T49" fmla="*/ 192 h 2058"/>
                <a:gd name="T50" fmla="*/ 2256 w 2448"/>
                <a:gd name="T51" fmla="*/ 0 h 2058"/>
                <a:gd name="T52" fmla="*/ 192 w 2448"/>
                <a:gd name="T53" fmla="*/ 0 h 2058"/>
                <a:gd name="T54" fmla="*/ 0 w 2448"/>
                <a:gd name="T55" fmla="*/ 192 h 2058"/>
                <a:gd name="T56" fmla="*/ 0 w 2448"/>
                <a:gd name="T57" fmla="*/ 1461 h 2058"/>
                <a:gd name="T58" fmla="*/ 192 w 2448"/>
                <a:gd name="T59" fmla="*/ 1653 h 2058"/>
                <a:gd name="T60" fmla="*/ 1326 w 2448"/>
                <a:gd name="T61" fmla="*/ 1653 h 2058"/>
                <a:gd name="T62" fmla="*/ 1326 w 2448"/>
                <a:gd name="T63" fmla="*/ 1652 h 2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48" h="2058">
                  <a:moveTo>
                    <a:pt x="1326" y="1652"/>
                  </a:moveTo>
                  <a:cubicBezTo>
                    <a:pt x="1360" y="1652"/>
                    <a:pt x="1387" y="1625"/>
                    <a:pt x="1387" y="1591"/>
                  </a:cubicBezTo>
                  <a:cubicBezTo>
                    <a:pt x="1387" y="1557"/>
                    <a:pt x="1360" y="1529"/>
                    <a:pt x="1326" y="1529"/>
                  </a:cubicBezTo>
                  <a:cubicBezTo>
                    <a:pt x="192" y="1529"/>
                    <a:pt x="192" y="1529"/>
                    <a:pt x="192" y="1529"/>
                  </a:cubicBezTo>
                  <a:cubicBezTo>
                    <a:pt x="154" y="1529"/>
                    <a:pt x="123" y="1498"/>
                    <a:pt x="123" y="1460"/>
                  </a:cubicBezTo>
                  <a:cubicBezTo>
                    <a:pt x="123" y="192"/>
                    <a:pt x="123" y="192"/>
                    <a:pt x="123" y="192"/>
                  </a:cubicBezTo>
                  <a:cubicBezTo>
                    <a:pt x="123" y="153"/>
                    <a:pt x="154" y="122"/>
                    <a:pt x="192" y="122"/>
                  </a:cubicBezTo>
                  <a:cubicBezTo>
                    <a:pt x="2256" y="122"/>
                    <a:pt x="2256" y="122"/>
                    <a:pt x="2256" y="122"/>
                  </a:cubicBezTo>
                  <a:cubicBezTo>
                    <a:pt x="2295" y="122"/>
                    <a:pt x="2326" y="153"/>
                    <a:pt x="2326" y="192"/>
                  </a:cubicBezTo>
                  <a:cubicBezTo>
                    <a:pt x="2326" y="1461"/>
                    <a:pt x="2326" y="1461"/>
                    <a:pt x="2326" y="1461"/>
                  </a:cubicBezTo>
                  <a:cubicBezTo>
                    <a:pt x="2326" y="1499"/>
                    <a:pt x="2295" y="1530"/>
                    <a:pt x="2256" y="1530"/>
                  </a:cubicBezTo>
                  <a:cubicBezTo>
                    <a:pt x="2105" y="1530"/>
                    <a:pt x="2105" y="1530"/>
                    <a:pt x="2105" y="1530"/>
                  </a:cubicBezTo>
                  <a:cubicBezTo>
                    <a:pt x="2071" y="1530"/>
                    <a:pt x="2044" y="1558"/>
                    <a:pt x="2044" y="1592"/>
                  </a:cubicBezTo>
                  <a:cubicBezTo>
                    <a:pt x="2044" y="1897"/>
                    <a:pt x="2044" y="1897"/>
                    <a:pt x="2044" y="1897"/>
                  </a:cubicBezTo>
                  <a:cubicBezTo>
                    <a:pt x="1696" y="1549"/>
                    <a:pt x="1696" y="1549"/>
                    <a:pt x="1696" y="1549"/>
                  </a:cubicBezTo>
                  <a:cubicBezTo>
                    <a:pt x="1672" y="1525"/>
                    <a:pt x="1634" y="1525"/>
                    <a:pt x="1609" y="1549"/>
                  </a:cubicBezTo>
                  <a:cubicBezTo>
                    <a:pt x="1585" y="1573"/>
                    <a:pt x="1585" y="1611"/>
                    <a:pt x="1609" y="1635"/>
                  </a:cubicBezTo>
                  <a:cubicBezTo>
                    <a:pt x="2004" y="2030"/>
                    <a:pt x="2004" y="2030"/>
                    <a:pt x="2004" y="2030"/>
                  </a:cubicBezTo>
                  <a:cubicBezTo>
                    <a:pt x="2022" y="2048"/>
                    <a:pt x="2047" y="2058"/>
                    <a:pt x="2071" y="2058"/>
                  </a:cubicBezTo>
                  <a:cubicBezTo>
                    <a:pt x="2083" y="2058"/>
                    <a:pt x="2096" y="2056"/>
                    <a:pt x="2108" y="2051"/>
                  </a:cubicBezTo>
                  <a:cubicBezTo>
                    <a:pt x="2143" y="2037"/>
                    <a:pt x="2166" y="2002"/>
                    <a:pt x="2166" y="1964"/>
                  </a:cubicBezTo>
                  <a:cubicBezTo>
                    <a:pt x="2166" y="1654"/>
                    <a:pt x="2166" y="1654"/>
                    <a:pt x="2166" y="1654"/>
                  </a:cubicBezTo>
                  <a:cubicBezTo>
                    <a:pt x="2256" y="1654"/>
                    <a:pt x="2256" y="1654"/>
                    <a:pt x="2256" y="1654"/>
                  </a:cubicBezTo>
                  <a:cubicBezTo>
                    <a:pt x="2362" y="1654"/>
                    <a:pt x="2448" y="1568"/>
                    <a:pt x="2448" y="1462"/>
                  </a:cubicBezTo>
                  <a:cubicBezTo>
                    <a:pt x="2448" y="192"/>
                    <a:pt x="2448" y="192"/>
                    <a:pt x="2448" y="192"/>
                  </a:cubicBezTo>
                  <a:cubicBezTo>
                    <a:pt x="2448" y="86"/>
                    <a:pt x="2362" y="0"/>
                    <a:pt x="2256" y="0"/>
                  </a:cubicBezTo>
                  <a:cubicBezTo>
                    <a:pt x="192" y="0"/>
                    <a:pt x="192" y="0"/>
                    <a:pt x="192" y="0"/>
                  </a:cubicBezTo>
                  <a:cubicBezTo>
                    <a:pt x="86" y="0"/>
                    <a:pt x="0" y="86"/>
                    <a:pt x="0" y="192"/>
                  </a:cubicBezTo>
                  <a:cubicBezTo>
                    <a:pt x="0" y="1461"/>
                    <a:pt x="0" y="1461"/>
                    <a:pt x="0" y="1461"/>
                  </a:cubicBezTo>
                  <a:cubicBezTo>
                    <a:pt x="0" y="1567"/>
                    <a:pt x="86" y="1653"/>
                    <a:pt x="192" y="1653"/>
                  </a:cubicBezTo>
                  <a:cubicBezTo>
                    <a:pt x="1326" y="1653"/>
                    <a:pt x="1326" y="1653"/>
                    <a:pt x="1326" y="1653"/>
                  </a:cubicBezTo>
                  <a:lnTo>
                    <a:pt x="1326" y="16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60" name="Freeform 228">
              <a:extLst>
                <a:ext uri="{FF2B5EF4-FFF2-40B4-BE49-F238E27FC236}">
                  <a16:creationId xmlns:a16="http://schemas.microsoft.com/office/drawing/2014/main" id="{565040C9-1CE8-4E8B-8376-C4BD2E0FF224}"/>
                </a:ext>
              </a:extLst>
            </p:cNvPr>
            <p:cNvSpPr>
              <a:spLocks/>
            </p:cNvSpPr>
            <p:nvPr/>
          </p:nvSpPr>
          <p:spPr bwMode="auto">
            <a:xfrm>
              <a:off x="3764" y="1866"/>
              <a:ext cx="3997" cy="291"/>
            </a:xfrm>
            <a:custGeom>
              <a:avLst/>
              <a:gdLst>
                <a:gd name="T0" fmla="*/ 62 w 1690"/>
                <a:gd name="T1" fmla="*/ 123 h 123"/>
                <a:gd name="T2" fmla="*/ 1629 w 1690"/>
                <a:gd name="T3" fmla="*/ 123 h 123"/>
                <a:gd name="T4" fmla="*/ 1690 w 1690"/>
                <a:gd name="T5" fmla="*/ 61 h 123"/>
                <a:gd name="T6" fmla="*/ 1629 w 1690"/>
                <a:gd name="T7" fmla="*/ 0 h 123"/>
                <a:gd name="T8" fmla="*/ 62 w 1690"/>
                <a:gd name="T9" fmla="*/ 0 h 123"/>
                <a:gd name="T10" fmla="*/ 0 w 1690"/>
                <a:gd name="T11" fmla="*/ 61 h 123"/>
                <a:gd name="T12" fmla="*/ 62 w 1690"/>
                <a:gd name="T13" fmla="*/ 123 h 123"/>
              </a:gdLst>
              <a:ahLst/>
              <a:cxnLst>
                <a:cxn ang="0">
                  <a:pos x="T0" y="T1"/>
                </a:cxn>
                <a:cxn ang="0">
                  <a:pos x="T2" y="T3"/>
                </a:cxn>
                <a:cxn ang="0">
                  <a:pos x="T4" y="T5"/>
                </a:cxn>
                <a:cxn ang="0">
                  <a:pos x="T6" y="T7"/>
                </a:cxn>
                <a:cxn ang="0">
                  <a:pos x="T8" y="T9"/>
                </a:cxn>
                <a:cxn ang="0">
                  <a:pos x="T10" y="T11"/>
                </a:cxn>
                <a:cxn ang="0">
                  <a:pos x="T12" y="T13"/>
                </a:cxn>
              </a:cxnLst>
              <a:rect l="0" t="0" r="r" b="b"/>
              <a:pathLst>
                <a:path w="1690" h="123">
                  <a:moveTo>
                    <a:pt x="62" y="123"/>
                  </a:moveTo>
                  <a:cubicBezTo>
                    <a:pt x="1629" y="123"/>
                    <a:pt x="1629" y="123"/>
                    <a:pt x="1629" y="123"/>
                  </a:cubicBezTo>
                  <a:cubicBezTo>
                    <a:pt x="1663" y="123"/>
                    <a:pt x="1690" y="95"/>
                    <a:pt x="1690" y="61"/>
                  </a:cubicBezTo>
                  <a:cubicBezTo>
                    <a:pt x="1690" y="27"/>
                    <a:pt x="1663" y="0"/>
                    <a:pt x="1629" y="0"/>
                  </a:cubicBezTo>
                  <a:cubicBezTo>
                    <a:pt x="62" y="0"/>
                    <a:pt x="62" y="0"/>
                    <a:pt x="62" y="0"/>
                  </a:cubicBezTo>
                  <a:cubicBezTo>
                    <a:pt x="28" y="0"/>
                    <a:pt x="0" y="27"/>
                    <a:pt x="0" y="61"/>
                  </a:cubicBezTo>
                  <a:cubicBezTo>
                    <a:pt x="0" y="95"/>
                    <a:pt x="28" y="123"/>
                    <a:pt x="62"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61" name="Freeform 229">
              <a:extLst>
                <a:ext uri="{FF2B5EF4-FFF2-40B4-BE49-F238E27FC236}">
                  <a16:creationId xmlns:a16="http://schemas.microsoft.com/office/drawing/2014/main" id="{465BBCA4-D641-4D36-AB9C-1F354E304B30}"/>
                </a:ext>
              </a:extLst>
            </p:cNvPr>
            <p:cNvSpPr>
              <a:spLocks/>
            </p:cNvSpPr>
            <p:nvPr/>
          </p:nvSpPr>
          <p:spPr bwMode="auto">
            <a:xfrm>
              <a:off x="3764" y="2644"/>
              <a:ext cx="3997" cy="291"/>
            </a:xfrm>
            <a:custGeom>
              <a:avLst/>
              <a:gdLst>
                <a:gd name="T0" fmla="*/ 62 w 1690"/>
                <a:gd name="T1" fmla="*/ 123 h 123"/>
                <a:gd name="T2" fmla="*/ 1629 w 1690"/>
                <a:gd name="T3" fmla="*/ 123 h 123"/>
                <a:gd name="T4" fmla="*/ 1690 w 1690"/>
                <a:gd name="T5" fmla="*/ 62 h 123"/>
                <a:gd name="T6" fmla="*/ 1629 w 1690"/>
                <a:gd name="T7" fmla="*/ 0 h 123"/>
                <a:gd name="T8" fmla="*/ 62 w 1690"/>
                <a:gd name="T9" fmla="*/ 0 h 123"/>
                <a:gd name="T10" fmla="*/ 0 w 1690"/>
                <a:gd name="T11" fmla="*/ 62 h 123"/>
                <a:gd name="T12" fmla="*/ 62 w 1690"/>
                <a:gd name="T13" fmla="*/ 123 h 123"/>
              </a:gdLst>
              <a:ahLst/>
              <a:cxnLst>
                <a:cxn ang="0">
                  <a:pos x="T0" y="T1"/>
                </a:cxn>
                <a:cxn ang="0">
                  <a:pos x="T2" y="T3"/>
                </a:cxn>
                <a:cxn ang="0">
                  <a:pos x="T4" y="T5"/>
                </a:cxn>
                <a:cxn ang="0">
                  <a:pos x="T6" y="T7"/>
                </a:cxn>
                <a:cxn ang="0">
                  <a:pos x="T8" y="T9"/>
                </a:cxn>
                <a:cxn ang="0">
                  <a:pos x="T10" y="T11"/>
                </a:cxn>
                <a:cxn ang="0">
                  <a:pos x="T12" y="T13"/>
                </a:cxn>
              </a:cxnLst>
              <a:rect l="0" t="0" r="r" b="b"/>
              <a:pathLst>
                <a:path w="1690" h="123">
                  <a:moveTo>
                    <a:pt x="62" y="123"/>
                  </a:moveTo>
                  <a:cubicBezTo>
                    <a:pt x="1629" y="123"/>
                    <a:pt x="1629" y="123"/>
                    <a:pt x="1629" y="123"/>
                  </a:cubicBezTo>
                  <a:cubicBezTo>
                    <a:pt x="1663" y="123"/>
                    <a:pt x="1690" y="96"/>
                    <a:pt x="1690" y="62"/>
                  </a:cubicBezTo>
                  <a:cubicBezTo>
                    <a:pt x="1690" y="28"/>
                    <a:pt x="1663" y="0"/>
                    <a:pt x="1629" y="0"/>
                  </a:cubicBezTo>
                  <a:cubicBezTo>
                    <a:pt x="62" y="0"/>
                    <a:pt x="62" y="0"/>
                    <a:pt x="62" y="0"/>
                  </a:cubicBezTo>
                  <a:cubicBezTo>
                    <a:pt x="28" y="0"/>
                    <a:pt x="0" y="28"/>
                    <a:pt x="0" y="62"/>
                  </a:cubicBezTo>
                  <a:cubicBezTo>
                    <a:pt x="0" y="96"/>
                    <a:pt x="28" y="123"/>
                    <a:pt x="62"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63" name="Freeform 230">
              <a:extLst>
                <a:ext uri="{FF2B5EF4-FFF2-40B4-BE49-F238E27FC236}">
                  <a16:creationId xmlns:a16="http://schemas.microsoft.com/office/drawing/2014/main" id="{0FCA8AB9-51F1-46D7-AD54-4FABE0FD4B55}"/>
                </a:ext>
              </a:extLst>
            </p:cNvPr>
            <p:cNvSpPr>
              <a:spLocks/>
            </p:cNvSpPr>
            <p:nvPr/>
          </p:nvSpPr>
          <p:spPr bwMode="auto">
            <a:xfrm>
              <a:off x="5618" y="3425"/>
              <a:ext cx="2143" cy="291"/>
            </a:xfrm>
            <a:custGeom>
              <a:avLst/>
              <a:gdLst>
                <a:gd name="T0" fmla="*/ 61 w 906"/>
                <a:gd name="T1" fmla="*/ 123 h 123"/>
                <a:gd name="T2" fmla="*/ 845 w 906"/>
                <a:gd name="T3" fmla="*/ 123 h 123"/>
                <a:gd name="T4" fmla="*/ 906 w 906"/>
                <a:gd name="T5" fmla="*/ 62 h 123"/>
                <a:gd name="T6" fmla="*/ 845 w 906"/>
                <a:gd name="T7" fmla="*/ 0 h 123"/>
                <a:gd name="T8" fmla="*/ 61 w 906"/>
                <a:gd name="T9" fmla="*/ 0 h 123"/>
                <a:gd name="T10" fmla="*/ 0 w 906"/>
                <a:gd name="T11" fmla="*/ 62 h 123"/>
                <a:gd name="T12" fmla="*/ 61 w 906"/>
                <a:gd name="T13" fmla="*/ 123 h 123"/>
              </a:gdLst>
              <a:ahLst/>
              <a:cxnLst>
                <a:cxn ang="0">
                  <a:pos x="T0" y="T1"/>
                </a:cxn>
                <a:cxn ang="0">
                  <a:pos x="T2" y="T3"/>
                </a:cxn>
                <a:cxn ang="0">
                  <a:pos x="T4" y="T5"/>
                </a:cxn>
                <a:cxn ang="0">
                  <a:pos x="T6" y="T7"/>
                </a:cxn>
                <a:cxn ang="0">
                  <a:pos x="T8" y="T9"/>
                </a:cxn>
                <a:cxn ang="0">
                  <a:pos x="T10" y="T11"/>
                </a:cxn>
                <a:cxn ang="0">
                  <a:pos x="T12" y="T13"/>
                </a:cxn>
              </a:cxnLst>
              <a:rect l="0" t="0" r="r" b="b"/>
              <a:pathLst>
                <a:path w="906" h="123">
                  <a:moveTo>
                    <a:pt x="61" y="123"/>
                  </a:moveTo>
                  <a:cubicBezTo>
                    <a:pt x="845" y="123"/>
                    <a:pt x="845" y="123"/>
                    <a:pt x="845" y="123"/>
                  </a:cubicBezTo>
                  <a:cubicBezTo>
                    <a:pt x="879" y="123"/>
                    <a:pt x="906" y="96"/>
                    <a:pt x="906" y="62"/>
                  </a:cubicBezTo>
                  <a:cubicBezTo>
                    <a:pt x="906" y="28"/>
                    <a:pt x="879" y="0"/>
                    <a:pt x="845" y="0"/>
                  </a:cubicBezTo>
                  <a:cubicBezTo>
                    <a:pt x="61" y="0"/>
                    <a:pt x="61" y="0"/>
                    <a:pt x="61" y="0"/>
                  </a:cubicBezTo>
                  <a:cubicBezTo>
                    <a:pt x="27" y="0"/>
                    <a:pt x="0" y="28"/>
                    <a:pt x="0" y="62"/>
                  </a:cubicBezTo>
                  <a:cubicBezTo>
                    <a:pt x="0" y="96"/>
                    <a:pt x="27" y="123"/>
                    <a:pt x="61"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sp>
        <p:nvSpPr>
          <p:cNvPr id="64" name="Freeform 53">
            <a:extLst>
              <a:ext uri="{FF2B5EF4-FFF2-40B4-BE49-F238E27FC236}">
                <a16:creationId xmlns:a16="http://schemas.microsoft.com/office/drawing/2014/main" id="{41998C07-DC69-400D-AF83-32497AA4D214}"/>
              </a:ext>
            </a:extLst>
          </p:cNvPr>
          <p:cNvSpPr>
            <a:spLocks noEditPoints="1"/>
          </p:cNvSpPr>
          <p:nvPr/>
        </p:nvSpPr>
        <p:spPr bwMode="auto">
          <a:xfrm>
            <a:off x="7210356" y="900288"/>
            <a:ext cx="308021" cy="331808"/>
          </a:xfrm>
          <a:custGeom>
            <a:avLst/>
            <a:gdLst>
              <a:gd name="T0" fmla="*/ 2351 w 2448"/>
              <a:gd name="T1" fmla="*/ 173 h 2196"/>
              <a:gd name="T2" fmla="*/ 173 w 2448"/>
              <a:gd name="T3" fmla="*/ 0 h 2196"/>
              <a:gd name="T4" fmla="*/ 0 w 2448"/>
              <a:gd name="T5" fmla="*/ 1385 h 2196"/>
              <a:gd name="T6" fmla="*/ 741 w 2448"/>
              <a:gd name="T7" fmla="*/ 1558 h 2196"/>
              <a:gd name="T8" fmla="*/ 579 w 2448"/>
              <a:gd name="T9" fmla="*/ 1628 h 2196"/>
              <a:gd name="T10" fmla="*/ 579 w 2448"/>
              <a:gd name="T11" fmla="*/ 1708 h 2196"/>
              <a:gd name="T12" fmla="*/ 1137 w 2448"/>
              <a:gd name="T13" fmla="*/ 2095 h 2196"/>
              <a:gd name="T14" fmla="*/ 1669 w 2448"/>
              <a:gd name="T15" fmla="*/ 2196 h 2196"/>
              <a:gd name="T16" fmla="*/ 1771 w 2448"/>
              <a:gd name="T17" fmla="*/ 2013 h 2196"/>
              <a:gd name="T18" fmla="*/ 2448 w 2448"/>
              <a:gd name="T19" fmla="*/ 1876 h 2196"/>
              <a:gd name="T20" fmla="*/ 2351 w 2448"/>
              <a:gd name="T21" fmla="*/ 768 h 2196"/>
              <a:gd name="T22" fmla="*/ 2368 w 2448"/>
              <a:gd name="T23" fmla="*/ 910 h 2196"/>
              <a:gd name="T24" fmla="*/ 1445 w 2448"/>
              <a:gd name="T25" fmla="*/ 899 h 2196"/>
              <a:gd name="T26" fmla="*/ 2311 w 2448"/>
              <a:gd name="T27" fmla="*/ 842 h 2196"/>
              <a:gd name="T28" fmla="*/ 1669 w 2448"/>
              <a:gd name="T29" fmla="*/ 1238 h 2196"/>
              <a:gd name="T30" fmla="*/ 1445 w 2448"/>
              <a:gd name="T31" fmla="*/ 990 h 2196"/>
              <a:gd name="T32" fmla="*/ 2368 w 2448"/>
              <a:gd name="T33" fmla="*/ 1785 h 2196"/>
              <a:gd name="T34" fmla="*/ 1771 w 2448"/>
              <a:gd name="T35" fmla="*/ 1339 h 2196"/>
              <a:gd name="T36" fmla="*/ 1690 w 2448"/>
              <a:gd name="T37" fmla="*/ 1392 h 2196"/>
              <a:gd name="T38" fmla="*/ 1217 w 2448"/>
              <a:gd name="T39" fmla="*/ 1339 h 2196"/>
              <a:gd name="T40" fmla="*/ 1669 w 2448"/>
              <a:gd name="T41" fmla="*/ 1318 h 2196"/>
              <a:gd name="T42" fmla="*/ 1690 w 2448"/>
              <a:gd name="T43" fmla="*/ 1392 h 2196"/>
              <a:gd name="T44" fmla="*/ 2270 w 2448"/>
              <a:gd name="T45" fmla="*/ 762 h 2196"/>
              <a:gd name="T46" fmla="*/ 1365 w 2448"/>
              <a:gd name="T47" fmla="*/ 899 h 2196"/>
              <a:gd name="T48" fmla="*/ 1238 w 2448"/>
              <a:gd name="T49" fmla="*/ 1238 h 2196"/>
              <a:gd name="T50" fmla="*/ 80 w 2448"/>
              <a:gd name="T51" fmla="*/ 1339 h 2196"/>
              <a:gd name="T52" fmla="*/ 2270 w 2448"/>
              <a:gd name="T53" fmla="*/ 213 h 2196"/>
              <a:gd name="T54" fmla="*/ 1690 w 2448"/>
              <a:gd name="T55" fmla="*/ 1472 h 2196"/>
              <a:gd name="T56" fmla="*/ 1217 w 2448"/>
              <a:gd name="T57" fmla="*/ 1962 h 2196"/>
              <a:gd name="T58" fmla="*/ 173 w 2448"/>
              <a:gd name="T59" fmla="*/ 80 h 2196"/>
              <a:gd name="T60" fmla="*/ 2261 w 2448"/>
              <a:gd name="T61" fmla="*/ 133 h 2196"/>
              <a:gd name="T62" fmla="*/ 173 w 2448"/>
              <a:gd name="T63" fmla="*/ 80 h 2196"/>
              <a:gd name="T64" fmla="*/ 1137 w 2448"/>
              <a:gd name="T65" fmla="*/ 1420 h 2196"/>
              <a:gd name="T66" fmla="*/ 173 w 2448"/>
              <a:gd name="T67" fmla="*/ 1477 h 2196"/>
              <a:gd name="T68" fmla="*/ 785 w 2448"/>
              <a:gd name="T69" fmla="*/ 1628 h 2196"/>
              <a:gd name="T70" fmla="*/ 1137 w 2448"/>
              <a:gd name="T71" fmla="*/ 1558 h 2196"/>
              <a:gd name="T72" fmla="*/ 785 w 2448"/>
              <a:gd name="T73" fmla="*/ 1628 h 2196"/>
              <a:gd name="T74" fmla="*/ 1238 w 2448"/>
              <a:gd name="T75" fmla="*/ 2116 h 2196"/>
              <a:gd name="T76" fmla="*/ 1217 w 2448"/>
              <a:gd name="T77" fmla="*/ 2042 h 2196"/>
              <a:gd name="T78" fmla="*/ 1690 w 2448"/>
              <a:gd name="T79" fmla="*/ 2095 h 2196"/>
              <a:gd name="T80" fmla="*/ 2311 w 2448"/>
              <a:gd name="T81" fmla="*/ 1933 h 2196"/>
              <a:gd name="T82" fmla="*/ 1771 w 2448"/>
              <a:gd name="T83" fmla="*/ 1865 h 2196"/>
              <a:gd name="T84" fmla="*/ 2368 w 2448"/>
              <a:gd name="T85" fmla="*/ 1876 h 2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48" h="2196">
                <a:moveTo>
                  <a:pt x="2351" y="768"/>
                </a:moveTo>
                <a:cubicBezTo>
                  <a:pt x="2351" y="173"/>
                  <a:pt x="2351" y="173"/>
                  <a:pt x="2351" y="173"/>
                </a:cubicBezTo>
                <a:cubicBezTo>
                  <a:pt x="2351" y="77"/>
                  <a:pt x="2273" y="0"/>
                  <a:pt x="2178" y="0"/>
                </a:cubicBezTo>
                <a:cubicBezTo>
                  <a:pt x="173" y="0"/>
                  <a:pt x="173" y="0"/>
                  <a:pt x="173" y="0"/>
                </a:cubicBezTo>
                <a:cubicBezTo>
                  <a:pt x="77" y="0"/>
                  <a:pt x="0" y="77"/>
                  <a:pt x="0" y="173"/>
                </a:cubicBezTo>
                <a:cubicBezTo>
                  <a:pt x="0" y="1385"/>
                  <a:pt x="0" y="1385"/>
                  <a:pt x="0" y="1385"/>
                </a:cubicBezTo>
                <a:cubicBezTo>
                  <a:pt x="0" y="1480"/>
                  <a:pt x="78" y="1558"/>
                  <a:pt x="173" y="1558"/>
                </a:cubicBezTo>
                <a:cubicBezTo>
                  <a:pt x="741" y="1558"/>
                  <a:pt x="741" y="1558"/>
                  <a:pt x="741" y="1558"/>
                </a:cubicBezTo>
                <a:cubicBezTo>
                  <a:pt x="676" y="1628"/>
                  <a:pt x="676" y="1628"/>
                  <a:pt x="676" y="1628"/>
                </a:cubicBezTo>
                <a:cubicBezTo>
                  <a:pt x="579" y="1628"/>
                  <a:pt x="579" y="1628"/>
                  <a:pt x="579" y="1628"/>
                </a:cubicBezTo>
                <a:cubicBezTo>
                  <a:pt x="556" y="1628"/>
                  <a:pt x="538" y="1646"/>
                  <a:pt x="538" y="1668"/>
                </a:cubicBezTo>
                <a:cubicBezTo>
                  <a:pt x="538" y="1690"/>
                  <a:pt x="556" y="1708"/>
                  <a:pt x="579" y="1708"/>
                </a:cubicBezTo>
                <a:cubicBezTo>
                  <a:pt x="1137" y="1708"/>
                  <a:pt x="1137" y="1708"/>
                  <a:pt x="1137" y="1708"/>
                </a:cubicBezTo>
                <a:cubicBezTo>
                  <a:pt x="1137" y="2095"/>
                  <a:pt x="1137" y="2095"/>
                  <a:pt x="1137" y="2095"/>
                </a:cubicBezTo>
                <a:cubicBezTo>
                  <a:pt x="1137" y="2151"/>
                  <a:pt x="1182" y="2196"/>
                  <a:pt x="1238" y="2196"/>
                </a:cubicBezTo>
                <a:cubicBezTo>
                  <a:pt x="1669" y="2196"/>
                  <a:pt x="1669" y="2196"/>
                  <a:pt x="1669" y="2196"/>
                </a:cubicBezTo>
                <a:cubicBezTo>
                  <a:pt x="1725" y="2196"/>
                  <a:pt x="1771" y="2151"/>
                  <a:pt x="1771" y="2095"/>
                </a:cubicBezTo>
                <a:cubicBezTo>
                  <a:pt x="1771" y="2013"/>
                  <a:pt x="1771" y="2013"/>
                  <a:pt x="1771" y="2013"/>
                </a:cubicBezTo>
                <a:cubicBezTo>
                  <a:pt x="2311" y="2013"/>
                  <a:pt x="2311" y="2013"/>
                  <a:pt x="2311" y="2013"/>
                </a:cubicBezTo>
                <a:cubicBezTo>
                  <a:pt x="2386" y="2013"/>
                  <a:pt x="2448" y="1952"/>
                  <a:pt x="2448" y="1876"/>
                </a:cubicBezTo>
                <a:cubicBezTo>
                  <a:pt x="2448" y="899"/>
                  <a:pt x="2448" y="899"/>
                  <a:pt x="2448" y="899"/>
                </a:cubicBezTo>
                <a:cubicBezTo>
                  <a:pt x="2448" y="837"/>
                  <a:pt x="2407" y="785"/>
                  <a:pt x="2351" y="768"/>
                </a:cubicBezTo>
                <a:close/>
                <a:moveTo>
                  <a:pt x="2368" y="899"/>
                </a:moveTo>
                <a:cubicBezTo>
                  <a:pt x="2368" y="910"/>
                  <a:pt x="2368" y="910"/>
                  <a:pt x="2368" y="910"/>
                </a:cubicBezTo>
                <a:cubicBezTo>
                  <a:pt x="1445" y="910"/>
                  <a:pt x="1445" y="910"/>
                  <a:pt x="1445" y="910"/>
                </a:cubicBezTo>
                <a:cubicBezTo>
                  <a:pt x="1445" y="899"/>
                  <a:pt x="1445" y="899"/>
                  <a:pt x="1445" y="899"/>
                </a:cubicBezTo>
                <a:cubicBezTo>
                  <a:pt x="1445" y="868"/>
                  <a:pt x="1471" y="842"/>
                  <a:pt x="1502" y="842"/>
                </a:cubicBezTo>
                <a:cubicBezTo>
                  <a:pt x="2311" y="842"/>
                  <a:pt x="2311" y="842"/>
                  <a:pt x="2311" y="842"/>
                </a:cubicBezTo>
                <a:cubicBezTo>
                  <a:pt x="2342" y="842"/>
                  <a:pt x="2368" y="868"/>
                  <a:pt x="2368" y="899"/>
                </a:cubicBezTo>
                <a:close/>
                <a:moveTo>
                  <a:pt x="1669" y="1238"/>
                </a:moveTo>
                <a:cubicBezTo>
                  <a:pt x="1445" y="1238"/>
                  <a:pt x="1445" y="1238"/>
                  <a:pt x="1445" y="1238"/>
                </a:cubicBezTo>
                <a:cubicBezTo>
                  <a:pt x="1445" y="990"/>
                  <a:pt x="1445" y="990"/>
                  <a:pt x="1445" y="990"/>
                </a:cubicBezTo>
                <a:cubicBezTo>
                  <a:pt x="2368" y="990"/>
                  <a:pt x="2368" y="990"/>
                  <a:pt x="2368" y="990"/>
                </a:cubicBezTo>
                <a:cubicBezTo>
                  <a:pt x="2368" y="1785"/>
                  <a:pt x="2368" y="1785"/>
                  <a:pt x="2368" y="1785"/>
                </a:cubicBezTo>
                <a:cubicBezTo>
                  <a:pt x="1771" y="1785"/>
                  <a:pt x="1771" y="1785"/>
                  <a:pt x="1771" y="1785"/>
                </a:cubicBezTo>
                <a:cubicBezTo>
                  <a:pt x="1771" y="1339"/>
                  <a:pt x="1771" y="1339"/>
                  <a:pt x="1771" y="1339"/>
                </a:cubicBezTo>
                <a:cubicBezTo>
                  <a:pt x="1771" y="1284"/>
                  <a:pt x="1725" y="1238"/>
                  <a:pt x="1669" y="1238"/>
                </a:cubicBezTo>
                <a:close/>
                <a:moveTo>
                  <a:pt x="1690" y="1392"/>
                </a:moveTo>
                <a:cubicBezTo>
                  <a:pt x="1217" y="1392"/>
                  <a:pt x="1217" y="1392"/>
                  <a:pt x="1217" y="1392"/>
                </a:cubicBezTo>
                <a:cubicBezTo>
                  <a:pt x="1217" y="1339"/>
                  <a:pt x="1217" y="1339"/>
                  <a:pt x="1217" y="1339"/>
                </a:cubicBezTo>
                <a:cubicBezTo>
                  <a:pt x="1217" y="1328"/>
                  <a:pt x="1226" y="1318"/>
                  <a:pt x="1238" y="1318"/>
                </a:cubicBezTo>
                <a:cubicBezTo>
                  <a:pt x="1669" y="1318"/>
                  <a:pt x="1669" y="1318"/>
                  <a:pt x="1669" y="1318"/>
                </a:cubicBezTo>
                <a:cubicBezTo>
                  <a:pt x="1681" y="1318"/>
                  <a:pt x="1690" y="1328"/>
                  <a:pt x="1690" y="1339"/>
                </a:cubicBezTo>
                <a:cubicBezTo>
                  <a:pt x="1690" y="1392"/>
                  <a:pt x="1690" y="1392"/>
                  <a:pt x="1690" y="1392"/>
                </a:cubicBezTo>
                <a:close/>
                <a:moveTo>
                  <a:pt x="2270" y="213"/>
                </a:moveTo>
                <a:cubicBezTo>
                  <a:pt x="2270" y="762"/>
                  <a:pt x="2270" y="762"/>
                  <a:pt x="2270" y="762"/>
                </a:cubicBezTo>
                <a:cubicBezTo>
                  <a:pt x="1502" y="762"/>
                  <a:pt x="1502" y="762"/>
                  <a:pt x="1502" y="762"/>
                </a:cubicBezTo>
                <a:cubicBezTo>
                  <a:pt x="1427" y="762"/>
                  <a:pt x="1365" y="823"/>
                  <a:pt x="1365" y="899"/>
                </a:cubicBezTo>
                <a:cubicBezTo>
                  <a:pt x="1365" y="1238"/>
                  <a:pt x="1365" y="1238"/>
                  <a:pt x="1365" y="1238"/>
                </a:cubicBezTo>
                <a:cubicBezTo>
                  <a:pt x="1238" y="1238"/>
                  <a:pt x="1238" y="1238"/>
                  <a:pt x="1238" y="1238"/>
                </a:cubicBezTo>
                <a:cubicBezTo>
                  <a:pt x="1182" y="1238"/>
                  <a:pt x="1137" y="1283"/>
                  <a:pt x="1137" y="1339"/>
                </a:cubicBezTo>
                <a:cubicBezTo>
                  <a:pt x="80" y="1339"/>
                  <a:pt x="80" y="1339"/>
                  <a:pt x="80" y="1339"/>
                </a:cubicBezTo>
                <a:cubicBezTo>
                  <a:pt x="80" y="213"/>
                  <a:pt x="80" y="213"/>
                  <a:pt x="80" y="213"/>
                </a:cubicBezTo>
                <a:lnTo>
                  <a:pt x="2270" y="213"/>
                </a:lnTo>
                <a:close/>
                <a:moveTo>
                  <a:pt x="1217" y="1472"/>
                </a:moveTo>
                <a:cubicBezTo>
                  <a:pt x="1690" y="1472"/>
                  <a:pt x="1690" y="1472"/>
                  <a:pt x="1690" y="1472"/>
                </a:cubicBezTo>
                <a:cubicBezTo>
                  <a:pt x="1690" y="1962"/>
                  <a:pt x="1690" y="1962"/>
                  <a:pt x="1690" y="1962"/>
                </a:cubicBezTo>
                <a:cubicBezTo>
                  <a:pt x="1217" y="1962"/>
                  <a:pt x="1217" y="1962"/>
                  <a:pt x="1217" y="1962"/>
                </a:cubicBezTo>
                <a:lnTo>
                  <a:pt x="1217" y="1472"/>
                </a:lnTo>
                <a:close/>
                <a:moveTo>
                  <a:pt x="173" y="80"/>
                </a:moveTo>
                <a:cubicBezTo>
                  <a:pt x="2178" y="80"/>
                  <a:pt x="2178" y="80"/>
                  <a:pt x="2178" y="80"/>
                </a:cubicBezTo>
                <a:cubicBezTo>
                  <a:pt x="2215" y="80"/>
                  <a:pt x="2246" y="102"/>
                  <a:pt x="2261" y="133"/>
                </a:cubicBezTo>
                <a:cubicBezTo>
                  <a:pt x="90" y="133"/>
                  <a:pt x="90" y="133"/>
                  <a:pt x="90" y="133"/>
                </a:cubicBezTo>
                <a:cubicBezTo>
                  <a:pt x="104" y="102"/>
                  <a:pt x="136" y="80"/>
                  <a:pt x="173" y="80"/>
                </a:cubicBezTo>
                <a:close/>
                <a:moveTo>
                  <a:pt x="87" y="1420"/>
                </a:moveTo>
                <a:cubicBezTo>
                  <a:pt x="1137" y="1420"/>
                  <a:pt x="1137" y="1420"/>
                  <a:pt x="1137" y="1420"/>
                </a:cubicBezTo>
                <a:cubicBezTo>
                  <a:pt x="1137" y="1477"/>
                  <a:pt x="1137" y="1477"/>
                  <a:pt x="1137" y="1477"/>
                </a:cubicBezTo>
                <a:cubicBezTo>
                  <a:pt x="173" y="1477"/>
                  <a:pt x="173" y="1477"/>
                  <a:pt x="173" y="1477"/>
                </a:cubicBezTo>
                <a:cubicBezTo>
                  <a:pt x="134" y="1477"/>
                  <a:pt x="101" y="1453"/>
                  <a:pt x="87" y="1420"/>
                </a:cubicBezTo>
                <a:close/>
                <a:moveTo>
                  <a:pt x="785" y="1628"/>
                </a:moveTo>
                <a:cubicBezTo>
                  <a:pt x="851" y="1558"/>
                  <a:pt x="851" y="1558"/>
                  <a:pt x="851" y="1558"/>
                </a:cubicBezTo>
                <a:cubicBezTo>
                  <a:pt x="1137" y="1558"/>
                  <a:pt x="1137" y="1558"/>
                  <a:pt x="1137" y="1558"/>
                </a:cubicBezTo>
                <a:cubicBezTo>
                  <a:pt x="1137" y="1628"/>
                  <a:pt x="1137" y="1628"/>
                  <a:pt x="1137" y="1628"/>
                </a:cubicBezTo>
                <a:lnTo>
                  <a:pt x="785" y="1628"/>
                </a:lnTo>
                <a:close/>
                <a:moveTo>
                  <a:pt x="1669" y="2116"/>
                </a:moveTo>
                <a:cubicBezTo>
                  <a:pt x="1238" y="2116"/>
                  <a:pt x="1238" y="2116"/>
                  <a:pt x="1238" y="2116"/>
                </a:cubicBezTo>
                <a:cubicBezTo>
                  <a:pt x="1226" y="2116"/>
                  <a:pt x="1217" y="2106"/>
                  <a:pt x="1217" y="2095"/>
                </a:cubicBezTo>
                <a:cubicBezTo>
                  <a:pt x="1217" y="2042"/>
                  <a:pt x="1217" y="2042"/>
                  <a:pt x="1217" y="2042"/>
                </a:cubicBezTo>
                <a:cubicBezTo>
                  <a:pt x="1690" y="2042"/>
                  <a:pt x="1690" y="2042"/>
                  <a:pt x="1690" y="2042"/>
                </a:cubicBezTo>
                <a:cubicBezTo>
                  <a:pt x="1690" y="2095"/>
                  <a:pt x="1690" y="2095"/>
                  <a:pt x="1690" y="2095"/>
                </a:cubicBezTo>
                <a:cubicBezTo>
                  <a:pt x="1690" y="2106"/>
                  <a:pt x="1681" y="2116"/>
                  <a:pt x="1669" y="2116"/>
                </a:cubicBezTo>
                <a:close/>
                <a:moveTo>
                  <a:pt x="2311" y="1933"/>
                </a:moveTo>
                <a:cubicBezTo>
                  <a:pt x="1771" y="1933"/>
                  <a:pt x="1771" y="1933"/>
                  <a:pt x="1771" y="1933"/>
                </a:cubicBezTo>
                <a:cubicBezTo>
                  <a:pt x="1771" y="1865"/>
                  <a:pt x="1771" y="1865"/>
                  <a:pt x="1771" y="1865"/>
                </a:cubicBezTo>
                <a:cubicBezTo>
                  <a:pt x="2368" y="1865"/>
                  <a:pt x="2368" y="1865"/>
                  <a:pt x="2368" y="1865"/>
                </a:cubicBezTo>
                <a:cubicBezTo>
                  <a:pt x="2368" y="1876"/>
                  <a:pt x="2368" y="1876"/>
                  <a:pt x="2368" y="1876"/>
                </a:cubicBezTo>
                <a:cubicBezTo>
                  <a:pt x="2368" y="1907"/>
                  <a:pt x="2342" y="1933"/>
                  <a:pt x="2311" y="1933"/>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sp>
        <p:nvSpPr>
          <p:cNvPr id="72" name="Title 3">
            <a:extLst>
              <a:ext uri="{FF2B5EF4-FFF2-40B4-BE49-F238E27FC236}">
                <a16:creationId xmlns:a16="http://schemas.microsoft.com/office/drawing/2014/main" id="{EC16708C-7195-416C-85E9-99C7482B3753}"/>
              </a:ext>
            </a:extLst>
          </p:cNvPr>
          <p:cNvSpPr txBox="1">
            <a:spLocks/>
          </p:cNvSpPr>
          <p:nvPr/>
        </p:nvSpPr>
        <p:spPr>
          <a:xfrm>
            <a:off x="664464" y="232014"/>
            <a:ext cx="5811837" cy="734005"/>
          </a:xfrm>
          <a:prstGeom prst="rect">
            <a:avLst/>
          </a:prstGeom>
        </p:spPr>
        <p:txBody>
          <a:bodyPr>
            <a:normAutofit/>
          </a:bodyPr>
          <a:lstStyle>
            <a:lvl1pPr algn="ctr" defTabSz="1088548" rtl="0" eaLnBrk="1" latinLnBrk="0" hangingPunct="1">
              <a:spcBef>
                <a:spcPct val="0"/>
              </a:spcBef>
              <a:buNone/>
              <a:defRPr lang="fr-BE" sz="2933" b="0" kern="1200" cap="none" baseline="0" dirty="0">
                <a:solidFill>
                  <a:schemeClr val="tx1"/>
                </a:solidFill>
                <a:latin typeface="Roboto Bold" pitchFamily="2" charset="0"/>
                <a:ea typeface="Roboto Bold" pitchFamily="2" charset="0"/>
                <a:cs typeface="+mj-cs"/>
              </a:defRPr>
            </a:lvl1pPr>
          </a:lstStyle>
          <a:p>
            <a:pPr algn="l"/>
            <a:r>
              <a:rPr lang="en-US" sz="3200">
                <a:solidFill>
                  <a:srgbClr val="00C0F3"/>
                </a:solidFill>
              </a:rPr>
              <a:t>Sales Process</a:t>
            </a:r>
          </a:p>
        </p:txBody>
      </p:sp>
      <p:sp>
        <p:nvSpPr>
          <p:cNvPr id="30" name="Rectangle 29">
            <a:extLst>
              <a:ext uri="{FF2B5EF4-FFF2-40B4-BE49-F238E27FC236}">
                <a16:creationId xmlns:a16="http://schemas.microsoft.com/office/drawing/2014/main" id="{BDE71090-5F63-4E18-83D4-EC55BE723BCE}"/>
              </a:ext>
            </a:extLst>
          </p:cNvPr>
          <p:cNvSpPr/>
          <p:nvPr/>
        </p:nvSpPr>
        <p:spPr bwMode="auto">
          <a:xfrm>
            <a:off x="-677" y="6450129"/>
            <a:ext cx="12421277" cy="672440"/>
          </a:xfrm>
          <a:prstGeom prst="rect">
            <a:avLst/>
          </a:prstGeom>
          <a:solidFill>
            <a:schemeClr val="bg1"/>
          </a:solidFill>
          <a:ln>
            <a:solidFill>
              <a:schemeClr val="bg2"/>
            </a:solidFill>
          </a:ln>
        </p:spPr>
        <p:txBody>
          <a:bodyPr vert="horz" wrap="square" lIns="91440" tIns="45720" rIns="91440" bIns="45720" numCol="1" rtlCol="0" anchor="t" anchorCtr="0" compatLnSpc="1">
            <a:prstTxWarp prst="textNoShape">
              <a:avLst/>
            </a:prstTxWarp>
          </a:bodyPr>
          <a:lstStyle/>
          <a:p>
            <a:pPr algn="ctr"/>
            <a:endParaRPr lang="en-US"/>
          </a:p>
        </p:txBody>
      </p:sp>
      <p:sp>
        <p:nvSpPr>
          <p:cNvPr id="31" name="Rectangle 30">
            <a:extLst>
              <a:ext uri="{FF2B5EF4-FFF2-40B4-BE49-F238E27FC236}">
                <a16:creationId xmlns:a16="http://schemas.microsoft.com/office/drawing/2014/main" id="{F1C34F85-0803-4672-8B4F-01EEFF3F4C7D}"/>
              </a:ext>
            </a:extLst>
          </p:cNvPr>
          <p:cNvSpPr/>
          <p:nvPr/>
        </p:nvSpPr>
        <p:spPr bwMode="auto">
          <a:xfrm>
            <a:off x="7332693" y="6419981"/>
            <a:ext cx="4859308" cy="769883"/>
          </a:xfrm>
          <a:prstGeom prst="rect">
            <a:avLst/>
          </a:prstGeom>
          <a:solidFill>
            <a:srgbClr val="222A35"/>
          </a:solidFill>
          <a:ln>
            <a:solidFill>
              <a:srgbClr val="222A35"/>
            </a:solidFill>
          </a:ln>
        </p:spPr>
        <p:txBody>
          <a:bodyPr vert="horz" wrap="square" lIns="91440" tIns="45720" rIns="91440" bIns="45720" numCol="1" rtlCol="0" anchor="t" anchorCtr="0" compatLnSpc="1">
            <a:prstTxWarp prst="textNoShape">
              <a:avLst/>
            </a:prstTxWarp>
          </a:bodyPr>
          <a:lstStyle/>
          <a:p>
            <a:pPr algn="ctr"/>
            <a:endParaRPr lang="en-US">
              <a:solidFill>
                <a:srgbClr val="002060"/>
              </a:solidFill>
            </a:endParaRPr>
          </a:p>
        </p:txBody>
      </p:sp>
    </p:spTree>
    <p:extLst>
      <p:ext uri="{BB962C8B-B14F-4D97-AF65-F5344CB8AC3E}">
        <p14:creationId xmlns:p14="http://schemas.microsoft.com/office/powerpoint/2010/main" val="23651472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ZoneTexte 18">
            <a:extLst>
              <a:ext uri="{FF2B5EF4-FFF2-40B4-BE49-F238E27FC236}">
                <a16:creationId xmlns:a16="http://schemas.microsoft.com/office/drawing/2014/main" id="{0439436B-299B-42C7-9A1F-B268D9476E9D}"/>
              </a:ext>
            </a:extLst>
          </p:cNvPr>
          <p:cNvSpPr txBox="1"/>
          <p:nvPr/>
        </p:nvSpPr>
        <p:spPr>
          <a:xfrm>
            <a:off x="2310543" y="4267944"/>
            <a:ext cx="2855269" cy="646331"/>
          </a:xfrm>
          <a:prstGeom prst="rect">
            <a:avLst/>
          </a:prstGeom>
          <a:noFill/>
        </p:spPr>
        <p:txBody>
          <a:bodyPr wrap="none" rtlCol="0" anchor="ctr">
            <a:spAutoFit/>
          </a:bodyPr>
          <a:lstStyle/>
          <a:p>
            <a:pPr algn="ctr" defTabSz="1088548"/>
            <a:r>
              <a:rPr lang="en-US" b="1">
                <a:solidFill>
                  <a:srgbClr val="445469"/>
                </a:solidFill>
                <a:latin typeface="Roboto Light" pitchFamily="2" charset="0"/>
                <a:ea typeface="Roboto Light" pitchFamily="2" charset="0"/>
              </a:rPr>
              <a:t>Allied</a:t>
            </a:r>
            <a:r>
              <a:rPr lang="en-US">
                <a:solidFill>
                  <a:srgbClr val="445469"/>
                </a:solidFill>
                <a:latin typeface="Roboto Light" pitchFamily="2" charset="0"/>
                <a:ea typeface="Roboto Light" pitchFamily="2" charset="0"/>
              </a:rPr>
              <a:t> </a:t>
            </a:r>
          </a:p>
          <a:p>
            <a:pPr algn="ctr" defTabSz="1088548"/>
            <a:r>
              <a:rPr lang="en-US">
                <a:solidFill>
                  <a:srgbClr val="445469"/>
                </a:solidFill>
                <a:latin typeface="Roboto Light" pitchFamily="2" charset="0"/>
                <a:ea typeface="Roboto Light" pitchFamily="2" charset="0"/>
              </a:rPr>
              <a:t>Director </a:t>
            </a:r>
            <a:r>
              <a:rPr lang="fr-FR">
                <a:solidFill>
                  <a:srgbClr val="445469"/>
                </a:solidFill>
                <a:latin typeface="Roboto Light" pitchFamily="2" charset="0"/>
                <a:ea typeface="Roboto Light" pitchFamily="2" charset="0"/>
              </a:rPr>
              <a:t>– Risk &amp; Recovery</a:t>
            </a:r>
          </a:p>
        </p:txBody>
      </p:sp>
      <p:sp>
        <p:nvSpPr>
          <p:cNvPr id="67" name="Espace réservé du texte 31">
            <a:extLst>
              <a:ext uri="{FF2B5EF4-FFF2-40B4-BE49-F238E27FC236}">
                <a16:creationId xmlns:a16="http://schemas.microsoft.com/office/drawing/2014/main" id="{FB0C4AE4-006B-456B-9056-B81593B0DE84}"/>
              </a:ext>
            </a:extLst>
          </p:cNvPr>
          <p:cNvSpPr txBox="1">
            <a:spLocks/>
          </p:cNvSpPr>
          <p:nvPr/>
        </p:nvSpPr>
        <p:spPr>
          <a:xfrm>
            <a:off x="609561" y="346032"/>
            <a:ext cx="10972879" cy="463534"/>
          </a:xfrm>
          <a:prstGeom prst="rect">
            <a:avLst/>
          </a:prstGeom>
        </p:spPr>
        <p:txBody>
          <a:bodyPr vert="horz" lIns="217728" tIns="108864" rIns="217728" bIns="108864" rtlCol="0">
            <a:noAutofit/>
          </a:bodyPr>
          <a:lstStyle>
            <a:lvl1pPr marL="0" indent="-408206" algn="ctr" defTabSz="1088548" rtl="0" eaLnBrk="1" latinLnBrk="0" hangingPunct="1">
              <a:spcBef>
                <a:spcPct val="20000"/>
              </a:spcBef>
              <a:buFont typeface="Arial" pitchFamily="34" charset="0"/>
              <a:buNone/>
              <a:defRPr lang="fr-FR" sz="2933" b="0" kern="1200" dirty="0">
                <a:solidFill>
                  <a:schemeClr val="tx1"/>
                </a:solidFill>
                <a:latin typeface="Roboto Bold" pitchFamily="2" charset="0"/>
                <a:ea typeface="Roboto Bold" pitchFamily="2" charset="0"/>
                <a:cs typeface="Roboto Bold" pitchFamily="2" charset="0"/>
              </a:defRPr>
            </a:lvl1pPr>
            <a:lvl2pPr marL="884446" indent="-340171" algn="l" defTabSz="1088548" rtl="0" eaLnBrk="1" latinLnBrk="0" hangingPunct="1">
              <a:spcBef>
                <a:spcPct val="20000"/>
              </a:spcBef>
              <a:buFont typeface="Arial" pitchFamily="34" charset="0"/>
              <a:buChar char="–"/>
              <a:defRPr sz="3350" kern="1200">
                <a:solidFill>
                  <a:srgbClr val="3B3B3B"/>
                </a:solidFill>
                <a:latin typeface="+mn-lt"/>
                <a:ea typeface="+mn-ea"/>
                <a:cs typeface="+mn-cs"/>
              </a:defRPr>
            </a:lvl2pPr>
            <a:lvl3pPr marL="1360685" indent="-272137" algn="l" defTabSz="1088548" rtl="0" eaLnBrk="1" latinLnBrk="0" hangingPunct="1">
              <a:spcBef>
                <a:spcPct val="20000"/>
              </a:spcBef>
              <a:buFont typeface="Arial" pitchFamily="34" charset="0"/>
              <a:buChar char="•"/>
              <a:defRPr sz="2849" kern="1200">
                <a:solidFill>
                  <a:srgbClr val="3B3B3B"/>
                </a:solidFill>
                <a:latin typeface="+mn-lt"/>
                <a:ea typeface="+mn-ea"/>
                <a:cs typeface="+mn-cs"/>
              </a:defRPr>
            </a:lvl3pPr>
            <a:lvl4pPr marL="1904959" indent="-272137" algn="l" defTabSz="1088548" rtl="0" eaLnBrk="1" latinLnBrk="0" hangingPunct="1">
              <a:spcBef>
                <a:spcPct val="20000"/>
              </a:spcBef>
              <a:buFont typeface="Arial" pitchFamily="34" charset="0"/>
              <a:buChar char="–"/>
              <a:defRPr sz="2400" kern="1200">
                <a:solidFill>
                  <a:srgbClr val="3B3B3B"/>
                </a:solidFill>
                <a:latin typeface="+mn-lt"/>
                <a:ea typeface="+mn-ea"/>
                <a:cs typeface="+mn-cs"/>
              </a:defRPr>
            </a:lvl4pPr>
            <a:lvl5pPr marL="2449233" indent="-272137" algn="l" defTabSz="1088548" rtl="0" eaLnBrk="1" latinLnBrk="0" hangingPunct="1">
              <a:spcBef>
                <a:spcPct val="20000"/>
              </a:spcBef>
              <a:buFont typeface="Arial" pitchFamily="34" charset="0"/>
              <a:buChar char="»"/>
              <a:defRPr sz="2400" kern="1200">
                <a:solidFill>
                  <a:srgbClr val="3B3B3B"/>
                </a:solidFill>
                <a:latin typeface="+mn-lt"/>
                <a:ea typeface="+mn-ea"/>
                <a:cs typeface="+mn-cs"/>
              </a:defRPr>
            </a:lvl5pPr>
            <a:lvl6pPr marL="2993508" indent="-272137" algn="l" defTabSz="108854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782" indent="-272137" algn="l" defTabSz="108854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56" indent="-272137" algn="l" defTabSz="108854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30" indent="-272137" algn="l" defTabSz="108854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408206" algn="ctr" defTabSz="1088548" rtl="0" eaLnBrk="1" fontAlgn="auto" latinLnBrk="0" hangingPunct="1">
              <a:lnSpc>
                <a:spcPct val="100000"/>
              </a:lnSpc>
              <a:spcBef>
                <a:spcPct val="20000"/>
              </a:spcBef>
              <a:spcAft>
                <a:spcPts val="0"/>
              </a:spcAft>
              <a:buClrTx/>
              <a:buSzTx/>
              <a:buFont typeface="Arial" pitchFamily="34" charset="0"/>
              <a:buNone/>
              <a:tabLst/>
              <a:defRPr/>
            </a:pPr>
            <a:r>
              <a:rPr kumimoji="0" lang="en-US" sz="2933" b="0" i="0" u="none" strike="noStrike" kern="1200" cap="none" spc="0" normalizeH="0" baseline="0" noProof="0">
                <a:ln>
                  <a:noFill/>
                </a:ln>
                <a:solidFill>
                  <a:srgbClr val="445469"/>
                </a:solidFill>
                <a:effectLst/>
                <a:uLnTx/>
                <a:uFillTx/>
                <a:latin typeface="Roboto Bold" pitchFamily="2" charset="0"/>
                <a:ea typeface="Roboto Bold" pitchFamily="2" charset="0"/>
              </a:rPr>
              <a:t>Contact Us</a:t>
            </a:r>
          </a:p>
        </p:txBody>
      </p:sp>
      <p:sp>
        <p:nvSpPr>
          <p:cNvPr id="69" name="Content Placeholder 2">
            <a:extLst>
              <a:ext uri="{FF2B5EF4-FFF2-40B4-BE49-F238E27FC236}">
                <a16:creationId xmlns:a16="http://schemas.microsoft.com/office/drawing/2014/main" id="{F7FB7078-E8DD-4A3F-AC5D-2C551FBB7908}"/>
              </a:ext>
            </a:extLst>
          </p:cNvPr>
          <p:cNvSpPr txBox="1">
            <a:spLocks/>
          </p:cNvSpPr>
          <p:nvPr/>
        </p:nvSpPr>
        <p:spPr>
          <a:xfrm>
            <a:off x="0" y="6167033"/>
            <a:ext cx="12192000" cy="690967"/>
          </a:xfrm>
          <a:prstGeom prst="rect">
            <a:avLst/>
          </a:prstGeom>
          <a:solidFill>
            <a:sysClr val="window" lastClr="FFFFFF"/>
          </a:solidFill>
          <a:ln>
            <a:solidFill>
              <a:srgbClr val="445469">
                <a:lumMod val="20000"/>
                <a:lumOff val="80000"/>
              </a:srgbClr>
            </a:solidFill>
          </a:ln>
        </p:spPr>
        <p:txBody>
          <a:bodyPr anchor="ctr">
            <a:normAutofit/>
          </a:bodyPr>
          <a:lstStyle>
            <a:lvl1pPr marL="408206" indent="-408206" algn="l" defTabSz="1088548" rtl="0" eaLnBrk="1" latinLnBrk="0" hangingPunct="1">
              <a:spcBef>
                <a:spcPct val="20000"/>
              </a:spcBef>
              <a:buFont typeface="Arial" pitchFamily="34" charset="0"/>
              <a:buNone/>
              <a:defRPr sz="1333" kern="1200">
                <a:solidFill>
                  <a:schemeClr val="tx1"/>
                </a:solidFill>
                <a:latin typeface="Roboto Light" pitchFamily="2" charset="0"/>
                <a:ea typeface="Roboto Light" pitchFamily="2" charset="0"/>
                <a:cs typeface="+mn-cs"/>
              </a:defRPr>
            </a:lvl1pPr>
            <a:lvl2pPr marL="884446" indent="-340171" algn="l" defTabSz="1088548" rtl="0" eaLnBrk="1" latinLnBrk="0" hangingPunct="1">
              <a:spcBef>
                <a:spcPct val="20000"/>
              </a:spcBef>
              <a:buFont typeface="Arial" pitchFamily="34" charset="0"/>
              <a:buChar char="–"/>
              <a:defRPr sz="3350" kern="1200">
                <a:solidFill>
                  <a:srgbClr val="3B3B3B"/>
                </a:solidFill>
                <a:latin typeface="+mn-lt"/>
                <a:ea typeface="+mn-ea"/>
                <a:cs typeface="+mn-cs"/>
              </a:defRPr>
            </a:lvl2pPr>
            <a:lvl3pPr marL="1360685" indent="-272137" algn="l" defTabSz="1088548" rtl="0" eaLnBrk="1" latinLnBrk="0" hangingPunct="1">
              <a:spcBef>
                <a:spcPct val="20000"/>
              </a:spcBef>
              <a:buFont typeface="Arial" pitchFamily="34" charset="0"/>
              <a:buChar char="•"/>
              <a:defRPr sz="2849" kern="1200">
                <a:solidFill>
                  <a:srgbClr val="3B3B3B"/>
                </a:solidFill>
                <a:latin typeface="+mn-lt"/>
                <a:ea typeface="+mn-ea"/>
                <a:cs typeface="+mn-cs"/>
              </a:defRPr>
            </a:lvl3pPr>
            <a:lvl4pPr marL="1904959" indent="-272137" algn="l" defTabSz="1088548" rtl="0" eaLnBrk="1" latinLnBrk="0" hangingPunct="1">
              <a:spcBef>
                <a:spcPct val="20000"/>
              </a:spcBef>
              <a:buFont typeface="Arial" pitchFamily="34" charset="0"/>
              <a:buChar char="–"/>
              <a:defRPr sz="2400" kern="1200">
                <a:solidFill>
                  <a:srgbClr val="3B3B3B"/>
                </a:solidFill>
                <a:latin typeface="+mn-lt"/>
                <a:ea typeface="+mn-ea"/>
                <a:cs typeface="+mn-cs"/>
              </a:defRPr>
            </a:lvl4pPr>
            <a:lvl5pPr marL="2449233" indent="-272137" algn="l" defTabSz="1088548" rtl="0" eaLnBrk="1" latinLnBrk="0" hangingPunct="1">
              <a:spcBef>
                <a:spcPct val="20000"/>
              </a:spcBef>
              <a:buFont typeface="Arial" pitchFamily="34" charset="0"/>
              <a:buChar char="»"/>
              <a:defRPr sz="2400" kern="1200">
                <a:solidFill>
                  <a:srgbClr val="3B3B3B"/>
                </a:solidFill>
                <a:latin typeface="+mn-lt"/>
                <a:ea typeface="+mn-ea"/>
                <a:cs typeface="+mn-cs"/>
              </a:defRPr>
            </a:lvl5pPr>
            <a:lvl6pPr marL="2993508" indent="-272137" algn="l" defTabSz="108854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782" indent="-272137" algn="l" defTabSz="108854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56" indent="-272137" algn="l" defTabSz="108854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30" indent="-272137" algn="l" defTabSz="108854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ctr" defTabSz="1088548" rtl="0" eaLnBrk="1" fontAlgn="auto" latinLnBrk="0" hangingPunct="1">
              <a:lnSpc>
                <a:spcPct val="100000"/>
              </a:lnSpc>
              <a:spcBef>
                <a:spcPct val="20000"/>
              </a:spcBef>
              <a:spcAft>
                <a:spcPts val="0"/>
              </a:spcAft>
              <a:buClrTx/>
              <a:buSzTx/>
              <a:buFont typeface="Arial" pitchFamily="34" charset="0"/>
              <a:buNone/>
              <a:tabLst/>
              <a:defRPr/>
            </a:pPr>
            <a:r>
              <a:rPr kumimoji="0" lang="en-US" sz="2200" b="1" i="0" u="none" strike="noStrike" kern="1200" cap="none" spc="0" normalizeH="0" baseline="0" noProof="0">
                <a:ln>
                  <a:noFill/>
                </a:ln>
                <a:solidFill>
                  <a:srgbClr val="00B0F0"/>
                </a:solidFill>
                <a:effectLst/>
                <a:uLnTx/>
                <a:uFillTx/>
                <a:latin typeface="Roboto Light" pitchFamily="2" charset="0"/>
                <a:ea typeface="Roboto Light" pitchFamily="2" charset="0"/>
                <a:cs typeface="+mn-cs"/>
              </a:rPr>
              <a:t>CentralSource</a:t>
            </a:r>
            <a:r>
              <a:rPr kumimoji="0" lang="en-US" sz="2200" b="0" i="0" u="none" strike="noStrike" kern="1200" cap="none" spc="0" normalizeH="0" baseline="0" noProof="0">
                <a:ln>
                  <a:noFill/>
                </a:ln>
                <a:solidFill>
                  <a:srgbClr val="445469"/>
                </a:solidFill>
                <a:effectLst/>
                <a:uLnTx/>
                <a:uFillTx/>
                <a:latin typeface="Roboto Light" pitchFamily="2" charset="0"/>
                <a:ea typeface="Roboto Light" pitchFamily="2" charset="0"/>
                <a:cs typeface="+mn-cs"/>
              </a:rPr>
              <a:t>: Products &amp; Services &gt; Loan Monitoring &gt; Tracers</a:t>
            </a:r>
          </a:p>
        </p:txBody>
      </p:sp>
      <p:cxnSp>
        <p:nvCxnSpPr>
          <p:cNvPr id="70" name="Connecteur droit 5">
            <a:extLst>
              <a:ext uri="{FF2B5EF4-FFF2-40B4-BE49-F238E27FC236}">
                <a16:creationId xmlns:a16="http://schemas.microsoft.com/office/drawing/2014/main" id="{EE2DCE9B-462C-4D06-B8FA-65CE64407393}"/>
              </a:ext>
            </a:extLst>
          </p:cNvPr>
          <p:cNvCxnSpPr/>
          <p:nvPr/>
        </p:nvCxnSpPr>
        <p:spPr>
          <a:xfrm>
            <a:off x="6096000" y="1653117"/>
            <a:ext cx="0" cy="3868697"/>
          </a:xfrm>
          <a:prstGeom prst="line">
            <a:avLst/>
          </a:prstGeom>
          <a:noFill/>
          <a:ln w="9525" cap="flat" cmpd="sng" algn="ctr">
            <a:solidFill>
              <a:srgbClr val="FFFFFF">
                <a:lumMod val="85000"/>
              </a:srgbClr>
            </a:solidFill>
            <a:prstDash val="solid"/>
          </a:ln>
          <a:effectLst/>
        </p:spPr>
      </p:cxnSp>
      <p:sp>
        <p:nvSpPr>
          <p:cNvPr id="71" name="ZoneTexte 13">
            <a:extLst>
              <a:ext uri="{FF2B5EF4-FFF2-40B4-BE49-F238E27FC236}">
                <a16:creationId xmlns:a16="http://schemas.microsoft.com/office/drawing/2014/main" id="{A2BB4026-F1F2-4DC7-BA29-04127A4E99F5}"/>
              </a:ext>
            </a:extLst>
          </p:cNvPr>
          <p:cNvSpPr txBox="1"/>
          <p:nvPr/>
        </p:nvSpPr>
        <p:spPr>
          <a:xfrm>
            <a:off x="2778771" y="3810000"/>
            <a:ext cx="1911101" cy="400110"/>
          </a:xfrm>
          <a:prstGeom prst="rect">
            <a:avLst/>
          </a:prstGeom>
          <a:noFill/>
        </p:spPr>
        <p:txBody>
          <a:bodyPr wrap="none" rtlCol="0" anchor="ctr">
            <a:spAutoFit/>
          </a:bodyPr>
          <a:lstStyle/>
          <a:p>
            <a:pPr marL="0" marR="0" lvl="0" indent="0" defTabSz="609585"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srgbClr val="00B0F0"/>
                </a:solidFill>
                <a:effectLst/>
                <a:uLnTx/>
                <a:uFillTx/>
              </a:rPr>
              <a:t>Laura Cannon</a:t>
            </a:r>
          </a:p>
        </p:txBody>
      </p:sp>
      <p:cxnSp>
        <p:nvCxnSpPr>
          <p:cNvPr id="72" name="Straight Connector 11">
            <a:extLst>
              <a:ext uri="{FF2B5EF4-FFF2-40B4-BE49-F238E27FC236}">
                <a16:creationId xmlns:a16="http://schemas.microsoft.com/office/drawing/2014/main" id="{7539A962-D2E6-44EE-A1F1-98A19EB3BE70}"/>
              </a:ext>
            </a:extLst>
          </p:cNvPr>
          <p:cNvCxnSpPr/>
          <p:nvPr/>
        </p:nvCxnSpPr>
        <p:spPr>
          <a:xfrm>
            <a:off x="8225971" y="5029200"/>
            <a:ext cx="460829" cy="0"/>
          </a:xfrm>
          <a:prstGeom prst="line">
            <a:avLst/>
          </a:prstGeom>
          <a:noFill/>
          <a:ln w="38100" cap="flat" cmpd="sng" algn="ctr">
            <a:solidFill>
              <a:srgbClr val="FF682D"/>
            </a:solidFill>
            <a:prstDash val="solid"/>
          </a:ln>
          <a:effectLst/>
        </p:spPr>
      </p:cxnSp>
      <p:sp>
        <p:nvSpPr>
          <p:cNvPr id="73" name="ZoneTexte 18">
            <a:extLst>
              <a:ext uri="{FF2B5EF4-FFF2-40B4-BE49-F238E27FC236}">
                <a16:creationId xmlns:a16="http://schemas.microsoft.com/office/drawing/2014/main" id="{BE2C8162-A92A-4543-8E95-4DBB8093BE3D}"/>
              </a:ext>
            </a:extLst>
          </p:cNvPr>
          <p:cNvSpPr txBox="1"/>
          <p:nvPr/>
        </p:nvSpPr>
        <p:spPr>
          <a:xfrm>
            <a:off x="7156500" y="4267944"/>
            <a:ext cx="2597099" cy="646331"/>
          </a:xfrm>
          <a:prstGeom prst="rect">
            <a:avLst/>
          </a:prstGeom>
          <a:noFill/>
        </p:spPr>
        <p:txBody>
          <a:bodyPr wrap="square" rtlCol="0" anchor="ctr">
            <a:spAutoFit/>
          </a:bodyPr>
          <a:lstStyle/>
          <a:p>
            <a:pPr algn="ctr" defTabSz="1088548"/>
            <a:r>
              <a:rPr lang="en-US" b="1" dirty="0">
                <a:solidFill>
                  <a:srgbClr val="445469"/>
                </a:solidFill>
                <a:latin typeface="Roboto Light" pitchFamily="2" charset="0"/>
                <a:ea typeface="Roboto Light" pitchFamily="2" charset="0"/>
              </a:rPr>
              <a:t>Tracers </a:t>
            </a:r>
          </a:p>
          <a:p>
            <a:pPr algn="ctr" defTabSz="1088548"/>
            <a:r>
              <a:rPr lang="en-US" dirty="0">
                <a:solidFill>
                  <a:srgbClr val="445469"/>
                </a:solidFill>
                <a:latin typeface="Roboto Light" pitchFamily="2" charset="0"/>
                <a:ea typeface="Roboto Light" pitchFamily="2" charset="0"/>
              </a:rPr>
              <a:t>Legal Sales Executive</a:t>
            </a:r>
          </a:p>
        </p:txBody>
      </p:sp>
      <p:sp>
        <p:nvSpPr>
          <p:cNvPr id="74" name="ZoneTexte 69">
            <a:extLst>
              <a:ext uri="{FF2B5EF4-FFF2-40B4-BE49-F238E27FC236}">
                <a16:creationId xmlns:a16="http://schemas.microsoft.com/office/drawing/2014/main" id="{5D9EB42C-E9ED-47E8-A2DB-3A3B548FABD5}"/>
              </a:ext>
            </a:extLst>
          </p:cNvPr>
          <p:cNvSpPr txBox="1"/>
          <p:nvPr/>
        </p:nvSpPr>
        <p:spPr>
          <a:xfrm>
            <a:off x="7106065" y="5267981"/>
            <a:ext cx="2832812" cy="584775"/>
          </a:xfrm>
          <a:prstGeom prst="rect">
            <a:avLst/>
          </a:prstGeom>
          <a:noFill/>
        </p:spPr>
        <p:txBody>
          <a:bodyPr wrap="square" rtlCol="0" anchor="ctr">
            <a:spAutoFit/>
          </a:bodyPr>
          <a:lstStyle/>
          <a:p>
            <a:pPr algn="ctr" defTabSz="1088548"/>
            <a:r>
              <a:rPr lang="en-US" sz="1600" dirty="0">
                <a:solidFill>
                  <a:srgbClr val="445469"/>
                </a:solidFill>
                <a:latin typeface="Roboto Light" pitchFamily="2" charset="0"/>
                <a:ea typeface="Roboto Light" pitchFamily="2" charset="0"/>
              </a:rPr>
              <a:t>352-663-8472</a:t>
            </a:r>
          </a:p>
          <a:p>
            <a:pPr algn="ctr" defTabSz="1088548"/>
            <a:r>
              <a:rPr lang="en-US" sz="1600" dirty="0">
                <a:solidFill>
                  <a:srgbClr val="445469"/>
                </a:solidFill>
                <a:latin typeface="Roboto Light" pitchFamily="2" charset="0"/>
                <a:ea typeface="Roboto Light" pitchFamily="2" charset="0"/>
              </a:rPr>
              <a:t>shaunag@tracers.com</a:t>
            </a:r>
          </a:p>
        </p:txBody>
      </p:sp>
      <p:pic>
        <p:nvPicPr>
          <p:cNvPr id="75" name="Picture Placeholder 8" descr="A picture containing person, person, wall, indoor&#10;&#10;Description automatically generated">
            <a:extLst>
              <a:ext uri="{FF2B5EF4-FFF2-40B4-BE49-F238E27FC236}">
                <a16:creationId xmlns:a16="http://schemas.microsoft.com/office/drawing/2014/main" id="{5F87CC21-E9C1-4F02-AC68-0D8E7C2EFBCA}"/>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3738" b="22506"/>
          <a:stretch/>
        </p:blipFill>
        <p:spPr>
          <a:xfrm>
            <a:off x="2760485" y="1368984"/>
            <a:ext cx="1947672" cy="1970900"/>
          </a:xfrm>
          <a:prstGeom prst="ellipse">
            <a:avLst/>
          </a:prstGeom>
          <a:pattFill prst="lgCheck">
            <a:fgClr>
              <a:srgbClr val="445469">
                <a:lumMod val="20000"/>
                <a:lumOff val="80000"/>
              </a:srgbClr>
            </a:fgClr>
            <a:bgClr>
              <a:sysClr val="window" lastClr="FFFFFF"/>
            </a:bgClr>
          </a:pattFill>
        </p:spPr>
      </p:pic>
      <p:pic>
        <p:nvPicPr>
          <p:cNvPr id="76" name="Picture 75">
            <a:extLst>
              <a:ext uri="{FF2B5EF4-FFF2-40B4-BE49-F238E27FC236}">
                <a16:creationId xmlns:a16="http://schemas.microsoft.com/office/drawing/2014/main" id="{E4BE2284-8574-4E24-A164-C6338CB6499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467754" y="1371600"/>
            <a:ext cx="1974592" cy="1974592"/>
          </a:xfrm>
          <a:prstGeom prst="ellipse">
            <a:avLst/>
          </a:prstGeom>
          <a:ln w="63500" cap="rnd">
            <a:noFill/>
          </a:ln>
          <a:effectLst/>
          <a:scene3d>
            <a:camera prst="orthographicFront"/>
            <a:lightRig rig="contrasting" dir="t">
              <a:rot lat="0" lon="0" rev="3000000"/>
            </a:lightRig>
          </a:scene3d>
          <a:sp3d contourW="7620">
            <a:contourClr>
              <a:srgbClr val="333333"/>
            </a:contourClr>
          </a:sp3d>
        </p:spPr>
      </p:pic>
      <p:sp>
        <p:nvSpPr>
          <p:cNvPr id="77" name="ZoneTexte 13">
            <a:extLst>
              <a:ext uri="{FF2B5EF4-FFF2-40B4-BE49-F238E27FC236}">
                <a16:creationId xmlns:a16="http://schemas.microsoft.com/office/drawing/2014/main" id="{D289022C-5EFF-4C8B-A5C0-7D5D2A664010}"/>
              </a:ext>
            </a:extLst>
          </p:cNvPr>
          <p:cNvSpPr txBox="1"/>
          <p:nvPr/>
        </p:nvSpPr>
        <p:spPr>
          <a:xfrm>
            <a:off x="7566920" y="3810000"/>
            <a:ext cx="1523174" cy="400110"/>
          </a:xfrm>
          <a:prstGeom prst="rect">
            <a:avLst/>
          </a:prstGeom>
          <a:noFill/>
        </p:spPr>
        <p:txBody>
          <a:bodyPr wrap="none" rtlCol="0" anchor="ctr">
            <a:spAutoFit/>
          </a:bodyPr>
          <a:lstStyle/>
          <a:p>
            <a:pPr marL="0" marR="0" lvl="0" indent="0" defTabSz="609585"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B0F0"/>
                </a:solidFill>
                <a:effectLst/>
                <a:uLnTx/>
                <a:uFillTx/>
              </a:rPr>
              <a:t>Amy Smith</a:t>
            </a:r>
          </a:p>
        </p:txBody>
      </p:sp>
      <p:cxnSp>
        <p:nvCxnSpPr>
          <p:cNvPr id="78" name="Straight Connector 11">
            <a:extLst>
              <a:ext uri="{FF2B5EF4-FFF2-40B4-BE49-F238E27FC236}">
                <a16:creationId xmlns:a16="http://schemas.microsoft.com/office/drawing/2014/main" id="{FAD0073B-5EA5-48F9-A046-102E2D7760F3}"/>
              </a:ext>
            </a:extLst>
          </p:cNvPr>
          <p:cNvCxnSpPr/>
          <p:nvPr/>
        </p:nvCxnSpPr>
        <p:spPr>
          <a:xfrm>
            <a:off x="3392494" y="5029200"/>
            <a:ext cx="460829" cy="0"/>
          </a:xfrm>
          <a:prstGeom prst="line">
            <a:avLst/>
          </a:prstGeom>
          <a:noFill/>
          <a:ln w="38100" cap="flat" cmpd="sng" algn="ctr">
            <a:solidFill>
              <a:srgbClr val="FF682D"/>
            </a:solidFill>
            <a:prstDash val="solid"/>
          </a:ln>
          <a:effectLst/>
        </p:spPr>
      </p:cxnSp>
      <p:sp>
        <p:nvSpPr>
          <p:cNvPr id="79" name="ZoneTexte 69">
            <a:extLst>
              <a:ext uri="{FF2B5EF4-FFF2-40B4-BE49-F238E27FC236}">
                <a16:creationId xmlns:a16="http://schemas.microsoft.com/office/drawing/2014/main" id="{3EF21DCE-88F1-497E-ABF0-7458361E8D69}"/>
              </a:ext>
            </a:extLst>
          </p:cNvPr>
          <p:cNvSpPr txBox="1"/>
          <p:nvPr/>
        </p:nvSpPr>
        <p:spPr>
          <a:xfrm>
            <a:off x="1720011" y="5259648"/>
            <a:ext cx="3870957" cy="584775"/>
          </a:xfrm>
          <a:prstGeom prst="rect">
            <a:avLst/>
          </a:prstGeom>
          <a:noFill/>
        </p:spPr>
        <p:txBody>
          <a:bodyPr wrap="square" rtlCol="0" anchor="ctr">
            <a:spAutoFit/>
          </a:bodyPr>
          <a:lstStyle/>
          <a:p>
            <a:pPr algn="ctr" defTabSz="1088548"/>
            <a:r>
              <a:rPr lang="en-US" sz="1600">
                <a:solidFill>
                  <a:srgbClr val="445469"/>
                </a:solidFill>
                <a:latin typeface="Roboto Light" pitchFamily="2" charset="0"/>
                <a:ea typeface="Roboto Light" pitchFamily="2" charset="0"/>
              </a:rPr>
              <a:t>317-771-6460</a:t>
            </a:r>
          </a:p>
          <a:p>
            <a:pPr algn="ctr" defTabSz="1088548"/>
            <a:r>
              <a:rPr lang="en-US" sz="1600">
                <a:solidFill>
                  <a:srgbClr val="445469"/>
                </a:solidFill>
                <a:latin typeface="Roboto Light" pitchFamily="2" charset="0"/>
                <a:ea typeface="Roboto Light" pitchFamily="2" charset="0"/>
              </a:rPr>
              <a:t>laura.cannon@alliedsolutions.net</a:t>
            </a:r>
          </a:p>
        </p:txBody>
      </p:sp>
    </p:spTree>
    <p:extLst>
      <p:ext uri="{BB962C8B-B14F-4D97-AF65-F5344CB8AC3E}">
        <p14:creationId xmlns:p14="http://schemas.microsoft.com/office/powerpoint/2010/main" val="19850157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id="{E42FD486-4008-4497-9532-DF0612E9238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526773" y="3343227"/>
            <a:ext cx="2474081" cy="646640"/>
          </a:xfrm>
          <a:prstGeom prst="rect">
            <a:avLst/>
          </a:prstGeom>
        </p:spPr>
      </p:pic>
      <p:sp>
        <p:nvSpPr>
          <p:cNvPr id="10" name="Freeform 50279">
            <a:extLst>
              <a:ext uri="{FF2B5EF4-FFF2-40B4-BE49-F238E27FC236}">
                <a16:creationId xmlns:a16="http://schemas.microsoft.com/office/drawing/2014/main" id="{A3E687E9-190D-4200-9B9C-D4ECA4620FAC}"/>
              </a:ext>
            </a:extLst>
          </p:cNvPr>
          <p:cNvSpPr>
            <a:spLocks/>
          </p:cNvSpPr>
          <p:nvPr/>
        </p:nvSpPr>
        <p:spPr bwMode="auto">
          <a:xfrm>
            <a:off x="10740083" y="6314314"/>
            <a:ext cx="434829" cy="326588"/>
          </a:xfrm>
          <a:custGeom>
            <a:avLst/>
            <a:gdLst>
              <a:gd name="T0" fmla="*/ 111 w 233"/>
              <a:gd name="T1" fmla="*/ 0 h 175"/>
              <a:gd name="T2" fmla="*/ 0 w 233"/>
              <a:gd name="T3" fmla="*/ 175 h 175"/>
              <a:gd name="T4" fmla="*/ 0 w 233"/>
              <a:gd name="T5" fmla="*/ 175 h 175"/>
              <a:gd name="T6" fmla="*/ 233 w 233"/>
              <a:gd name="T7" fmla="*/ 22 h 175"/>
              <a:gd name="T8" fmla="*/ 111 w 233"/>
              <a:gd name="T9" fmla="*/ 0 h 175"/>
            </a:gdLst>
            <a:ahLst/>
            <a:cxnLst>
              <a:cxn ang="0">
                <a:pos x="T0" y="T1"/>
              </a:cxn>
              <a:cxn ang="0">
                <a:pos x="T2" y="T3"/>
              </a:cxn>
              <a:cxn ang="0">
                <a:pos x="T4" y="T5"/>
              </a:cxn>
              <a:cxn ang="0">
                <a:pos x="T6" y="T7"/>
              </a:cxn>
              <a:cxn ang="0">
                <a:pos x="T8" y="T9"/>
              </a:cxn>
            </a:cxnLst>
            <a:rect l="0" t="0" r="r" b="b"/>
            <a:pathLst>
              <a:path w="233" h="175">
                <a:moveTo>
                  <a:pt x="111" y="0"/>
                </a:moveTo>
                <a:lnTo>
                  <a:pt x="0" y="175"/>
                </a:lnTo>
                <a:lnTo>
                  <a:pt x="0" y="175"/>
                </a:lnTo>
                <a:lnTo>
                  <a:pt x="233" y="22"/>
                </a:lnTo>
                <a:lnTo>
                  <a:pt x="111" y="0"/>
                </a:lnTo>
                <a:close/>
              </a:path>
            </a:pathLst>
          </a:custGeom>
          <a:solidFill>
            <a:srgbClr val="513D69">
              <a:lumMod val="50000"/>
            </a:srgbClr>
          </a:solidFill>
          <a:ln>
            <a:noFill/>
          </a:ln>
        </p:spPr>
        <p:txBody>
          <a:bodyPr vert="horz" wrap="square" lIns="60960" tIns="30480" rIns="60960" bIns="30480" numCol="1" anchor="t" anchorCtr="0" compatLnSpc="1">
            <a:prstTxWarp prst="textNoShape">
              <a:avLst/>
            </a:prstTxWarp>
          </a:bodyPr>
          <a:lstStyle/>
          <a:p>
            <a:pPr marL="0" marR="0" lvl="0" indent="0" defTabSz="1088548" eaLnBrk="1" fontAlgn="auto" latinLnBrk="0" hangingPunct="1">
              <a:lnSpc>
                <a:spcPct val="100000"/>
              </a:lnSpc>
              <a:spcBef>
                <a:spcPts val="0"/>
              </a:spcBef>
              <a:spcAft>
                <a:spcPts val="0"/>
              </a:spcAft>
              <a:buClrTx/>
              <a:buSzTx/>
              <a:buFontTx/>
              <a:buNone/>
              <a:tabLst/>
              <a:defRPr/>
            </a:pPr>
            <a:endParaRPr kumimoji="0" lang="fr-FR" sz="2150" b="0" i="0" u="none" strike="noStrike" kern="0" cap="none" spc="0" normalizeH="0" baseline="0" noProof="0">
              <a:ln>
                <a:noFill/>
              </a:ln>
              <a:solidFill>
                <a:srgbClr val="445469"/>
              </a:solidFill>
              <a:effectLst/>
              <a:uLnTx/>
              <a:uFillTx/>
              <a:latin typeface="Roboto"/>
            </a:endParaRPr>
          </a:p>
        </p:txBody>
      </p:sp>
      <p:sp>
        <p:nvSpPr>
          <p:cNvPr id="11" name="Freeform 50285">
            <a:extLst>
              <a:ext uri="{FF2B5EF4-FFF2-40B4-BE49-F238E27FC236}">
                <a16:creationId xmlns:a16="http://schemas.microsoft.com/office/drawing/2014/main" id="{46EE5A18-D416-4992-8572-8C5517E3C673}"/>
              </a:ext>
            </a:extLst>
          </p:cNvPr>
          <p:cNvSpPr>
            <a:spLocks/>
          </p:cNvSpPr>
          <p:nvPr/>
        </p:nvSpPr>
        <p:spPr bwMode="auto">
          <a:xfrm>
            <a:off x="10740083" y="6355371"/>
            <a:ext cx="1450051" cy="285531"/>
          </a:xfrm>
          <a:custGeom>
            <a:avLst/>
            <a:gdLst>
              <a:gd name="T0" fmla="*/ 0 w 777"/>
              <a:gd name="T1" fmla="*/ 153 h 153"/>
              <a:gd name="T2" fmla="*/ 777 w 777"/>
              <a:gd name="T3" fmla="*/ 100 h 153"/>
              <a:gd name="T4" fmla="*/ 233 w 777"/>
              <a:gd name="T5" fmla="*/ 0 h 153"/>
              <a:gd name="T6" fmla="*/ 0 w 777"/>
              <a:gd name="T7" fmla="*/ 153 h 153"/>
            </a:gdLst>
            <a:ahLst/>
            <a:cxnLst>
              <a:cxn ang="0">
                <a:pos x="T0" y="T1"/>
              </a:cxn>
              <a:cxn ang="0">
                <a:pos x="T2" y="T3"/>
              </a:cxn>
              <a:cxn ang="0">
                <a:pos x="T4" y="T5"/>
              </a:cxn>
              <a:cxn ang="0">
                <a:pos x="T6" y="T7"/>
              </a:cxn>
            </a:cxnLst>
            <a:rect l="0" t="0" r="r" b="b"/>
            <a:pathLst>
              <a:path w="777" h="153">
                <a:moveTo>
                  <a:pt x="0" y="153"/>
                </a:moveTo>
                <a:lnTo>
                  <a:pt x="777" y="100"/>
                </a:lnTo>
                <a:lnTo>
                  <a:pt x="233" y="0"/>
                </a:lnTo>
                <a:lnTo>
                  <a:pt x="0" y="153"/>
                </a:lnTo>
                <a:close/>
              </a:path>
            </a:pathLst>
          </a:custGeom>
          <a:solidFill>
            <a:srgbClr val="513D69"/>
          </a:solidFill>
          <a:ln>
            <a:noFill/>
          </a:ln>
        </p:spPr>
        <p:txBody>
          <a:bodyPr vert="horz" wrap="square" lIns="60960" tIns="30480" rIns="60960" bIns="30480" numCol="1" anchor="t" anchorCtr="0" compatLnSpc="1">
            <a:prstTxWarp prst="textNoShape">
              <a:avLst/>
            </a:prstTxWarp>
          </a:bodyPr>
          <a:lstStyle/>
          <a:p>
            <a:pPr marL="0" marR="0" lvl="0" indent="0" defTabSz="1088548" eaLnBrk="1" fontAlgn="auto" latinLnBrk="0" hangingPunct="1">
              <a:lnSpc>
                <a:spcPct val="100000"/>
              </a:lnSpc>
              <a:spcBef>
                <a:spcPts val="0"/>
              </a:spcBef>
              <a:spcAft>
                <a:spcPts val="0"/>
              </a:spcAft>
              <a:buClrTx/>
              <a:buSzTx/>
              <a:buFontTx/>
              <a:buNone/>
              <a:tabLst/>
              <a:defRPr/>
            </a:pPr>
            <a:endParaRPr kumimoji="0" lang="fr-FR" sz="2150" b="0" i="0" u="none" strike="noStrike" kern="0" cap="none" spc="0" normalizeH="0" baseline="0" noProof="0">
              <a:ln>
                <a:noFill/>
              </a:ln>
              <a:solidFill>
                <a:srgbClr val="445469"/>
              </a:solidFill>
              <a:effectLst/>
              <a:uLnTx/>
              <a:uFillTx/>
              <a:latin typeface="Roboto"/>
            </a:endParaRPr>
          </a:p>
        </p:txBody>
      </p:sp>
      <p:sp>
        <p:nvSpPr>
          <p:cNvPr id="12" name="Forme libre 265">
            <a:extLst>
              <a:ext uri="{FF2B5EF4-FFF2-40B4-BE49-F238E27FC236}">
                <a16:creationId xmlns:a16="http://schemas.microsoft.com/office/drawing/2014/main" id="{A0E843FA-1C98-4ABB-A417-0D5A60F598A2}"/>
              </a:ext>
            </a:extLst>
          </p:cNvPr>
          <p:cNvSpPr>
            <a:spLocks/>
          </p:cNvSpPr>
          <p:nvPr/>
        </p:nvSpPr>
        <p:spPr bwMode="auto">
          <a:xfrm>
            <a:off x="10567824" y="6640902"/>
            <a:ext cx="197438" cy="265935"/>
          </a:xfrm>
          <a:custGeom>
            <a:avLst/>
            <a:gdLst>
              <a:gd name="connsiteX0" fmla="*/ 258391 w 296157"/>
              <a:gd name="connsiteY0" fmla="*/ 0 h 398903"/>
              <a:gd name="connsiteX1" fmla="*/ 296157 w 296157"/>
              <a:gd name="connsiteY1" fmla="*/ 398903 h 398903"/>
              <a:gd name="connsiteX2" fmla="*/ 0 w 296157"/>
              <a:gd name="connsiteY2" fmla="*/ 398903 h 398903"/>
            </a:gdLst>
            <a:ahLst/>
            <a:cxnLst>
              <a:cxn ang="0">
                <a:pos x="connsiteX0" y="connsiteY0"/>
              </a:cxn>
              <a:cxn ang="0">
                <a:pos x="connsiteX1" y="connsiteY1"/>
              </a:cxn>
              <a:cxn ang="0">
                <a:pos x="connsiteX2" y="connsiteY2"/>
              </a:cxn>
            </a:cxnLst>
            <a:rect l="l" t="t" r="r" b="b"/>
            <a:pathLst>
              <a:path w="296157" h="398903">
                <a:moveTo>
                  <a:pt x="258391" y="0"/>
                </a:moveTo>
                <a:lnTo>
                  <a:pt x="296157" y="398903"/>
                </a:lnTo>
                <a:lnTo>
                  <a:pt x="0" y="398903"/>
                </a:lnTo>
                <a:close/>
              </a:path>
            </a:pathLst>
          </a:custGeom>
          <a:solidFill>
            <a:srgbClr val="513D69">
              <a:lumMod val="50000"/>
            </a:srgbClr>
          </a:solidFill>
          <a:ln>
            <a:noFill/>
          </a:ln>
        </p:spPr>
        <p:txBody>
          <a:bodyPr vert="horz" wrap="square" lIns="60960" tIns="30480" rIns="60960" bIns="30480" numCol="1" anchor="t" anchorCtr="0" compatLnSpc="1">
            <a:prstTxWarp prst="textNoShape">
              <a:avLst/>
            </a:prstTxWarp>
            <a:noAutofit/>
          </a:bodyPr>
          <a:lstStyle/>
          <a:p>
            <a:pPr marL="0" marR="0" lvl="0" indent="0" defTabSz="1088548" eaLnBrk="1" fontAlgn="auto" latinLnBrk="0" hangingPunct="1">
              <a:lnSpc>
                <a:spcPct val="100000"/>
              </a:lnSpc>
              <a:spcBef>
                <a:spcPts val="0"/>
              </a:spcBef>
              <a:spcAft>
                <a:spcPts val="0"/>
              </a:spcAft>
              <a:buClrTx/>
              <a:buSzTx/>
              <a:buFontTx/>
              <a:buNone/>
              <a:tabLst/>
              <a:defRPr/>
            </a:pPr>
            <a:endParaRPr kumimoji="0" lang="fr-FR" sz="2150" b="0" i="0" u="none" strike="noStrike" kern="0" cap="none" spc="0" normalizeH="0" baseline="0" noProof="0">
              <a:ln>
                <a:noFill/>
              </a:ln>
              <a:solidFill>
                <a:srgbClr val="445469"/>
              </a:solidFill>
              <a:effectLst/>
              <a:uLnTx/>
              <a:uFillTx/>
              <a:latin typeface="Roboto"/>
            </a:endParaRPr>
          </a:p>
        </p:txBody>
      </p:sp>
      <p:sp>
        <p:nvSpPr>
          <p:cNvPr id="13" name="Rectangle 50289">
            <a:extLst>
              <a:ext uri="{FF2B5EF4-FFF2-40B4-BE49-F238E27FC236}">
                <a16:creationId xmlns:a16="http://schemas.microsoft.com/office/drawing/2014/main" id="{46B4474E-EE15-4C5F-B83C-614293464E16}"/>
              </a:ext>
            </a:extLst>
          </p:cNvPr>
          <p:cNvSpPr>
            <a:spLocks noChangeArrowheads="1"/>
          </p:cNvSpPr>
          <p:nvPr/>
        </p:nvSpPr>
        <p:spPr bwMode="auto">
          <a:xfrm>
            <a:off x="11016283" y="9501813"/>
            <a:ext cx="1866" cy="1866"/>
          </a:xfrm>
          <a:prstGeom prst="rect">
            <a:avLst/>
          </a:prstGeom>
          <a:solidFill>
            <a:srgbClr val="D62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defTabSz="1088548"/>
            <a:endParaRPr lang="fr-FR" sz="2150">
              <a:solidFill>
                <a:srgbClr val="445469"/>
              </a:solidFill>
              <a:latin typeface="Roboto"/>
            </a:endParaRPr>
          </a:p>
        </p:txBody>
      </p:sp>
      <p:sp>
        <p:nvSpPr>
          <p:cNvPr id="14" name="Freeform 50290">
            <a:extLst>
              <a:ext uri="{FF2B5EF4-FFF2-40B4-BE49-F238E27FC236}">
                <a16:creationId xmlns:a16="http://schemas.microsoft.com/office/drawing/2014/main" id="{4DEAA531-78B9-4820-A37B-091371787815}"/>
              </a:ext>
            </a:extLst>
          </p:cNvPr>
          <p:cNvSpPr>
            <a:spLocks/>
          </p:cNvSpPr>
          <p:nvPr/>
        </p:nvSpPr>
        <p:spPr bwMode="auto">
          <a:xfrm>
            <a:off x="11174911" y="5929873"/>
            <a:ext cx="1015223" cy="612119"/>
          </a:xfrm>
          <a:custGeom>
            <a:avLst/>
            <a:gdLst>
              <a:gd name="T0" fmla="*/ 544 w 544"/>
              <a:gd name="T1" fmla="*/ 328 h 328"/>
              <a:gd name="T2" fmla="*/ 544 w 544"/>
              <a:gd name="T3" fmla="*/ 328 h 328"/>
              <a:gd name="T4" fmla="*/ 349 w 544"/>
              <a:gd name="T5" fmla="*/ 0 h 328"/>
              <a:gd name="T6" fmla="*/ 0 w 544"/>
              <a:gd name="T7" fmla="*/ 228 h 328"/>
              <a:gd name="T8" fmla="*/ 544 w 544"/>
              <a:gd name="T9" fmla="*/ 328 h 328"/>
            </a:gdLst>
            <a:ahLst/>
            <a:cxnLst>
              <a:cxn ang="0">
                <a:pos x="T0" y="T1"/>
              </a:cxn>
              <a:cxn ang="0">
                <a:pos x="T2" y="T3"/>
              </a:cxn>
              <a:cxn ang="0">
                <a:pos x="T4" y="T5"/>
              </a:cxn>
              <a:cxn ang="0">
                <a:pos x="T6" y="T7"/>
              </a:cxn>
              <a:cxn ang="0">
                <a:pos x="T8" y="T9"/>
              </a:cxn>
            </a:cxnLst>
            <a:rect l="0" t="0" r="r" b="b"/>
            <a:pathLst>
              <a:path w="544" h="328">
                <a:moveTo>
                  <a:pt x="544" y="328"/>
                </a:moveTo>
                <a:lnTo>
                  <a:pt x="544" y="328"/>
                </a:lnTo>
                <a:lnTo>
                  <a:pt x="349" y="0"/>
                </a:lnTo>
                <a:lnTo>
                  <a:pt x="0" y="228"/>
                </a:lnTo>
                <a:lnTo>
                  <a:pt x="544" y="328"/>
                </a:lnTo>
                <a:close/>
              </a:path>
            </a:pathLst>
          </a:custGeom>
          <a:solidFill>
            <a:srgbClr val="513D69">
              <a:lumMod val="75000"/>
            </a:srgbClr>
          </a:solidFill>
          <a:ln>
            <a:noFill/>
          </a:ln>
        </p:spPr>
        <p:txBody>
          <a:bodyPr vert="horz" wrap="square" lIns="60960" tIns="30480" rIns="60960" bIns="30480" numCol="1" anchor="t" anchorCtr="0" compatLnSpc="1">
            <a:prstTxWarp prst="textNoShape">
              <a:avLst/>
            </a:prstTxWarp>
          </a:bodyPr>
          <a:lstStyle/>
          <a:p>
            <a:pPr marL="0" marR="0" lvl="0" indent="0" defTabSz="1088548" eaLnBrk="1" fontAlgn="auto" latinLnBrk="0" hangingPunct="1">
              <a:lnSpc>
                <a:spcPct val="100000"/>
              </a:lnSpc>
              <a:spcBef>
                <a:spcPts val="0"/>
              </a:spcBef>
              <a:spcAft>
                <a:spcPts val="0"/>
              </a:spcAft>
              <a:buClrTx/>
              <a:buSzTx/>
              <a:buFontTx/>
              <a:buNone/>
              <a:tabLst/>
              <a:defRPr/>
            </a:pPr>
            <a:endParaRPr kumimoji="0" lang="fr-FR" sz="2150" b="0" i="0" u="none" strike="noStrike" kern="0" cap="none" spc="0" normalizeH="0" baseline="0" noProof="0">
              <a:ln>
                <a:noFill/>
              </a:ln>
              <a:solidFill>
                <a:srgbClr val="445469"/>
              </a:solidFill>
              <a:effectLst/>
              <a:uLnTx/>
              <a:uFillTx/>
              <a:latin typeface="Roboto"/>
            </a:endParaRPr>
          </a:p>
        </p:txBody>
      </p:sp>
      <p:sp>
        <p:nvSpPr>
          <p:cNvPr id="15" name="Rectangle 50291">
            <a:extLst>
              <a:ext uri="{FF2B5EF4-FFF2-40B4-BE49-F238E27FC236}">
                <a16:creationId xmlns:a16="http://schemas.microsoft.com/office/drawing/2014/main" id="{422D9E12-D1EF-4CF7-974A-0BE2400F6DD0}"/>
              </a:ext>
            </a:extLst>
          </p:cNvPr>
          <p:cNvSpPr>
            <a:spLocks noChangeArrowheads="1"/>
          </p:cNvSpPr>
          <p:nvPr/>
        </p:nvSpPr>
        <p:spPr bwMode="auto">
          <a:xfrm>
            <a:off x="11016283" y="9501813"/>
            <a:ext cx="1866" cy="1866"/>
          </a:xfrm>
          <a:prstGeom prst="rect">
            <a:avLst/>
          </a:prstGeom>
          <a:solidFill>
            <a:srgbClr val="D62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defTabSz="1088548"/>
            <a:endParaRPr lang="fr-FR" sz="2150">
              <a:solidFill>
                <a:srgbClr val="445469"/>
              </a:solidFill>
              <a:latin typeface="Roboto"/>
            </a:endParaRPr>
          </a:p>
        </p:txBody>
      </p:sp>
      <p:sp>
        <p:nvSpPr>
          <p:cNvPr id="16" name="Rectangle 50295">
            <a:extLst>
              <a:ext uri="{FF2B5EF4-FFF2-40B4-BE49-F238E27FC236}">
                <a16:creationId xmlns:a16="http://schemas.microsoft.com/office/drawing/2014/main" id="{8B546469-7013-439E-89EA-7A880B18C4F5}"/>
              </a:ext>
            </a:extLst>
          </p:cNvPr>
          <p:cNvSpPr>
            <a:spLocks noChangeArrowheads="1"/>
          </p:cNvSpPr>
          <p:nvPr/>
        </p:nvSpPr>
        <p:spPr bwMode="auto">
          <a:xfrm>
            <a:off x="12190134" y="6541992"/>
            <a:ext cx="1866" cy="1866"/>
          </a:xfrm>
          <a:prstGeom prst="rect">
            <a:avLst/>
          </a:prstGeom>
          <a:solidFill>
            <a:srgbClr val="D62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defTabSz="1088548"/>
            <a:endParaRPr lang="fr-FR" sz="2150">
              <a:solidFill>
                <a:srgbClr val="445469"/>
              </a:solidFill>
              <a:latin typeface="Roboto"/>
            </a:endParaRPr>
          </a:p>
        </p:txBody>
      </p:sp>
      <p:sp>
        <p:nvSpPr>
          <p:cNvPr id="17" name="Freeform 50296">
            <a:extLst>
              <a:ext uri="{FF2B5EF4-FFF2-40B4-BE49-F238E27FC236}">
                <a16:creationId xmlns:a16="http://schemas.microsoft.com/office/drawing/2014/main" id="{91558A60-6B3E-4D92-9A28-D57738548C54}"/>
              </a:ext>
            </a:extLst>
          </p:cNvPr>
          <p:cNvSpPr>
            <a:spLocks/>
          </p:cNvSpPr>
          <p:nvPr/>
        </p:nvSpPr>
        <p:spPr bwMode="auto">
          <a:xfrm>
            <a:off x="11292484" y="4420103"/>
            <a:ext cx="888319" cy="996560"/>
          </a:xfrm>
          <a:custGeom>
            <a:avLst/>
            <a:gdLst>
              <a:gd name="T0" fmla="*/ 476 w 476"/>
              <a:gd name="T1" fmla="*/ 0 h 534"/>
              <a:gd name="T2" fmla="*/ 0 w 476"/>
              <a:gd name="T3" fmla="*/ 312 h 534"/>
              <a:gd name="T4" fmla="*/ 127 w 476"/>
              <a:gd name="T5" fmla="*/ 534 h 534"/>
              <a:gd name="T6" fmla="*/ 476 w 476"/>
              <a:gd name="T7" fmla="*/ 0 h 534"/>
            </a:gdLst>
            <a:ahLst/>
            <a:cxnLst>
              <a:cxn ang="0">
                <a:pos x="T0" y="T1"/>
              </a:cxn>
              <a:cxn ang="0">
                <a:pos x="T2" y="T3"/>
              </a:cxn>
              <a:cxn ang="0">
                <a:pos x="T4" y="T5"/>
              </a:cxn>
              <a:cxn ang="0">
                <a:pos x="T6" y="T7"/>
              </a:cxn>
            </a:cxnLst>
            <a:rect l="0" t="0" r="r" b="b"/>
            <a:pathLst>
              <a:path w="476" h="534">
                <a:moveTo>
                  <a:pt x="476" y="0"/>
                </a:moveTo>
                <a:lnTo>
                  <a:pt x="0" y="312"/>
                </a:lnTo>
                <a:lnTo>
                  <a:pt x="127" y="534"/>
                </a:lnTo>
                <a:lnTo>
                  <a:pt x="476" y="0"/>
                </a:lnTo>
                <a:close/>
              </a:path>
            </a:pathLst>
          </a:custGeom>
          <a:solidFill>
            <a:srgbClr val="513D69">
              <a:lumMod val="40000"/>
              <a:lumOff val="60000"/>
            </a:srgbClr>
          </a:solidFill>
          <a:ln>
            <a:noFill/>
          </a:ln>
        </p:spPr>
        <p:txBody>
          <a:bodyPr vert="horz" wrap="square" lIns="60960" tIns="30480" rIns="60960" bIns="30480" numCol="1" anchor="t" anchorCtr="0" compatLnSpc="1">
            <a:prstTxWarp prst="textNoShape">
              <a:avLst/>
            </a:prstTxWarp>
          </a:bodyPr>
          <a:lstStyle/>
          <a:p>
            <a:pPr marL="0" marR="0" lvl="0" indent="0" defTabSz="1088548" eaLnBrk="1" fontAlgn="auto" latinLnBrk="0" hangingPunct="1">
              <a:lnSpc>
                <a:spcPct val="100000"/>
              </a:lnSpc>
              <a:spcBef>
                <a:spcPts val="0"/>
              </a:spcBef>
              <a:spcAft>
                <a:spcPts val="0"/>
              </a:spcAft>
              <a:buClrTx/>
              <a:buSzTx/>
              <a:buFontTx/>
              <a:buNone/>
              <a:tabLst/>
              <a:defRPr/>
            </a:pPr>
            <a:endParaRPr kumimoji="0" lang="fr-FR" sz="2150" b="0" i="0" u="none" strike="noStrike" kern="0" cap="none" spc="0" normalizeH="0" baseline="0" noProof="0">
              <a:ln>
                <a:noFill/>
              </a:ln>
              <a:solidFill>
                <a:srgbClr val="445469"/>
              </a:solidFill>
              <a:effectLst/>
              <a:uLnTx/>
              <a:uFillTx/>
              <a:latin typeface="Roboto"/>
            </a:endParaRPr>
          </a:p>
        </p:txBody>
      </p:sp>
      <p:sp>
        <p:nvSpPr>
          <p:cNvPr id="18" name="Forme libre 267">
            <a:extLst>
              <a:ext uri="{FF2B5EF4-FFF2-40B4-BE49-F238E27FC236}">
                <a16:creationId xmlns:a16="http://schemas.microsoft.com/office/drawing/2014/main" id="{634AE59C-DC60-4C21-B432-7D1727D826CD}"/>
              </a:ext>
            </a:extLst>
          </p:cNvPr>
          <p:cNvSpPr>
            <a:spLocks/>
          </p:cNvSpPr>
          <p:nvPr/>
        </p:nvSpPr>
        <p:spPr bwMode="auto">
          <a:xfrm>
            <a:off x="8610728" y="6640902"/>
            <a:ext cx="2129355" cy="265003"/>
          </a:xfrm>
          <a:custGeom>
            <a:avLst/>
            <a:gdLst>
              <a:gd name="connsiteX0" fmla="*/ 3194032 w 3194032"/>
              <a:gd name="connsiteY0" fmla="*/ 0 h 397504"/>
              <a:gd name="connsiteX1" fmla="*/ 2936547 w 3194032"/>
              <a:gd name="connsiteY1" fmla="*/ 397504 h 397504"/>
              <a:gd name="connsiteX2" fmla="*/ 50601 w 3194032"/>
              <a:gd name="connsiteY2" fmla="*/ 397504 h 397504"/>
              <a:gd name="connsiteX3" fmla="*/ 0 w 3194032"/>
              <a:gd name="connsiteY3" fmla="*/ 193154 h 397504"/>
            </a:gdLst>
            <a:ahLst/>
            <a:cxnLst>
              <a:cxn ang="0">
                <a:pos x="connsiteX0" y="connsiteY0"/>
              </a:cxn>
              <a:cxn ang="0">
                <a:pos x="connsiteX1" y="connsiteY1"/>
              </a:cxn>
              <a:cxn ang="0">
                <a:pos x="connsiteX2" y="connsiteY2"/>
              </a:cxn>
              <a:cxn ang="0">
                <a:pos x="connsiteX3" y="connsiteY3"/>
              </a:cxn>
            </a:cxnLst>
            <a:rect l="l" t="t" r="r" b="b"/>
            <a:pathLst>
              <a:path w="3194032" h="397504">
                <a:moveTo>
                  <a:pt x="3194032" y="0"/>
                </a:moveTo>
                <a:lnTo>
                  <a:pt x="2936547" y="397504"/>
                </a:lnTo>
                <a:lnTo>
                  <a:pt x="50601" y="397504"/>
                </a:lnTo>
                <a:lnTo>
                  <a:pt x="0" y="193154"/>
                </a:lnTo>
                <a:close/>
              </a:path>
            </a:pathLst>
          </a:custGeom>
          <a:solidFill>
            <a:srgbClr val="FFA000">
              <a:lumMod val="60000"/>
              <a:lumOff val="40000"/>
            </a:srgbClr>
          </a:solidFill>
          <a:ln>
            <a:noFill/>
          </a:ln>
        </p:spPr>
        <p:txBody>
          <a:bodyPr vert="horz" wrap="square" lIns="60960" tIns="30480" rIns="60960" bIns="30480" numCol="1" anchor="t" anchorCtr="0" compatLnSpc="1">
            <a:prstTxWarp prst="textNoShape">
              <a:avLst/>
            </a:prstTxWarp>
            <a:noAutofit/>
          </a:bodyPr>
          <a:lstStyle/>
          <a:p>
            <a:pPr marL="0" marR="0" lvl="0" indent="0" defTabSz="1088548" eaLnBrk="1" fontAlgn="auto" latinLnBrk="0" hangingPunct="1">
              <a:lnSpc>
                <a:spcPct val="100000"/>
              </a:lnSpc>
              <a:spcBef>
                <a:spcPts val="0"/>
              </a:spcBef>
              <a:spcAft>
                <a:spcPts val="0"/>
              </a:spcAft>
              <a:buClrTx/>
              <a:buSzTx/>
              <a:buFontTx/>
              <a:buNone/>
              <a:tabLst/>
              <a:defRPr/>
            </a:pPr>
            <a:endParaRPr kumimoji="0" lang="fr-FR" sz="2150" b="0" i="0" u="none" strike="noStrike" kern="0" cap="none" spc="0" normalizeH="0" baseline="0" noProof="0">
              <a:ln>
                <a:noFill/>
              </a:ln>
              <a:solidFill>
                <a:srgbClr val="445469"/>
              </a:solidFill>
              <a:effectLst/>
              <a:uLnTx/>
              <a:uFillTx/>
              <a:latin typeface="Roboto"/>
            </a:endParaRPr>
          </a:p>
        </p:txBody>
      </p:sp>
      <p:sp>
        <p:nvSpPr>
          <p:cNvPr id="19" name="Freeform 50300">
            <a:extLst>
              <a:ext uri="{FF2B5EF4-FFF2-40B4-BE49-F238E27FC236}">
                <a16:creationId xmlns:a16="http://schemas.microsoft.com/office/drawing/2014/main" id="{39524D0F-57BA-4C5D-9484-740F425A9202}"/>
              </a:ext>
            </a:extLst>
          </p:cNvPr>
          <p:cNvSpPr>
            <a:spLocks/>
          </p:cNvSpPr>
          <p:nvPr/>
        </p:nvSpPr>
        <p:spPr bwMode="auto">
          <a:xfrm>
            <a:off x="8610728" y="6079171"/>
            <a:ext cx="2336505" cy="690501"/>
          </a:xfrm>
          <a:custGeom>
            <a:avLst/>
            <a:gdLst>
              <a:gd name="T0" fmla="*/ 1252 w 1252"/>
              <a:gd name="T1" fmla="*/ 126 h 370"/>
              <a:gd name="T2" fmla="*/ 565 w 1252"/>
              <a:gd name="T3" fmla="*/ 0 h 370"/>
              <a:gd name="T4" fmla="*/ 0 w 1252"/>
              <a:gd name="T5" fmla="*/ 370 h 370"/>
              <a:gd name="T6" fmla="*/ 1141 w 1252"/>
              <a:gd name="T7" fmla="*/ 301 h 370"/>
              <a:gd name="T8" fmla="*/ 1252 w 1252"/>
              <a:gd name="T9" fmla="*/ 126 h 370"/>
            </a:gdLst>
            <a:ahLst/>
            <a:cxnLst>
              <a:cxn ang="0">
                <a:pos x="T0" y="T1"/>
              </a:cxn>
              <a:cxn ang="0">
                <a:pos x="T2" y="T3"/>
              </a:cxn>
              <a:cxn ang="0">
                <a:pos x="T4" y="T5"/>
              </a:cxn>
              <a:cxn ang="0">
                <a:pos x="T6" y="T7"/>
              </a:cxn>
              <a:cxn ang="0">
                <a:pos x="T8" y="T9"/>
              </a:cxn>
            </a:cxnLst>
            <a:rect l="0" t="0" r="r" b="b"/>
            <a:pathLst>
              <a:path w="1252" h="370">
                <a:moveTo>
                  <a:pt x="1252" y="126"/>
                </a:moveTo>
                <a:lnTo>
                  <a:pt x="565" y="0"/>
                </a:lnTo>
                <a:lnTo>
                  <a:pt x="0" y="370"/>
                </a:lnTo>
                <a:lnTo>
                  <a:pt x="1141" y="301"/>
                </a:lnTo>
                <a:lnTo>
                  <a:pt x="1252" y="126"/>
                </a:lnTo>
                <a:close/>
              </a:path>
            </a:pathLst>
          </a:custGeom>
          <a:solidFill>
            <a:srgbClr val="FFA000"/>
          </a:solidFill>
          <a:ln>
            <a:noFill/>
          </a:ln>
        </p:spPr>
        <p:txBody>
          <a:bodyPr vert="horz" wrap="square" lIns="60960" tIns="30480" rIns="60960" bIns="30480" numCol="1" anchor="t" anchorCtr="0" compatLnSpc="1">
            <a:prstTxWarp prst="textNoShape">
              <a:avLst/>
            </a:prstTxWarp>
          </a:bodyPr>
          <a:lstStyle/>
          <a:p>
            <a:pPr marL="0" marR="0" lvl="0" indent="0" defTabSz="1088548" eaLnBrk="1" fontAlgn="auto" latinLnBrk="0" hangingPunct="1">
              <a:lnSpc>
                <a:spcPct val="100000"/>
              </a:lnSpc>
              <a:spcBef>
                <a:spcPts val="0"/>
              </a:spcBef>
              <a:spcAft>
                <a:spcPts val="0"/>
              </a:spcAft>
              <a:buClrTx/>
              <a:buSzTx/>
              <a:buFontTx/>
              <a:buNone/>
              <a:tabLst/>
              <a:defRPr/>
            </a:pPr>
            <a:endParaRPr kumimoji="0" lang="fr-FR" sz="2150" b="0" i="0" u="none" strike="noStrike" kern="0" cap="none" spc="0" normalizeH="0" baseline="0" noProof="0">
              <a:ln>
                <a:noFill/>
              </a:ln>
              <a:solidFill>
                <a:srgbClr val="445469"/>
              </a:solidFill>
              <a:effectLst/>
              <a:uLnTx/>
              <a:uFillTx/>
              <a:latin typeface="Roboto"/>
            </a:endParaRPr>
          </a:p>
        </p:txBody>
      </p:sp>
      <p:sp>
        <p:nvSpPr>
          <p:cNvPr id="20" name="Rectangle 50304">
            <a:extLst>
              <a:ext uri="{FF2B5EF4-FFF2-40B4-BE49-F238E27FC236}">
                <a16:creationId xmlns:a16="http://schemas.microsoft.com/office/drawing/2014/main" id="{2AE85B5E-BD37-407D-BDA7-A06AE4955F2A}"/>
              </a:ext>
            </a:extLst>
          </p:cNvPr>
          <p:cNvSpPr>
            <a:spLocks noChangeArrowheads="1"/>
          </p:cNvSpPr>
          <p:nvPr/>
        </p:nvSpPr>
        <p:spPr bwMode="auto">
          <a:xfrm>
            <a:off x="12190134" y="6541992"/>
            <a:ext cx="1866" cy="1866"/>
          </a:xfrm>
          <a:prstGeom prst="rect">
            <a:avLst/>
          </a:prstGeom>
          <a:solidFill>
            <a:srgbClr val="D6204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0960" tIns="30480" rIns="60960" bIns="30480" numCol="1" anchor="t" anchorCtr="0" compatLnSpc="1">
            <a:prstTxWarp prst="textNoShape">
              <a:avLst/>
            </a:prstTxWarp>
          </a:bodyPr>
          <a:lstStyle/>
          <a:p>
            <a:pPr defTabSz="1088548"/>
            <a:endParaRPr lang="fr-FR" sz="2150">
              <a:solidFill>
                <a:srgbClr val="445469"/>
              </a:solidFill>
              <a:latin typeface="Roboto"/>
            </a:endParaRPr>
          </a:p>
        </p:txBody>
      </p:sp>
      <p:sp>
        <p:nvSpPr>
          <p:cNvPr id="21" name="Freeform 50309">
            <a:extLst>
              <a:ext uri="{FF2B5EF4-FFF2-40B4-BE49-F238E27FC236}">
                <a16:creationId xmlns:a16="http://schemas.microsoft.com/office/drawing/2014/main" id="{E004CA99-745E-41EB-A9A0-9B3CA817AC78}"/>
              </a:ext>
            </a:extLst>
          </p:cNvPr>
          <p:cNvSpPr>
            <a:spLocks/>
          </p:cNvSpPr>
          <p:nvPr/>
        </p:nvSpPr>
        <p:spPr bwMode="auto">
          <a:xfrm>
            <a:off x="11826222" y="5692863"/>
            <a:ext cx="363913" cy="849129"/>
          </a:xfrm>
          <a:custGeom>
            <a:avLst/>
            <a:gdLst>
              <a:gd name="T0" fmla="*/ 195 w 195"/>
              <a:gd name="T1" fmla="*/ 455 h 455"/>
              <a:gd name="T2" fmla="*/ 195 w 195"/>
              <a:gd name="T3" fmla="*/ 455 h 455"/>
              <a:gd name="T4" fmla="*/ 195 w 195"/>
              <a:gd name="T5" fmla="*/ 0 h 455"/>
              <a:gd name="T6" fmla="*/ 0 w 195"/>
              <a:gd name="T7" fmla="*/ 127 h 455"/>
              <a:gd name="T8" fmla="*/ 195 w 195"/>
              <a:gd name="T9" fmla="*/ 455 h 455"/>
            </a:gdLst>
            <a:ahLst/>
            <a:cxnLst>
              <a:cxn ang="0">
                <a:pos x="T0" y="T1"/>
              </a:cxn>
              <a:cxn ang="0">
                <a:pos x="T2" y="T3"/>
              </a:cxn>
              <a:cxn ang="0">
                <a:pos x="T4" y="T5"/>
              </a:cxn>
              <a:cxn ang="0">
                <a:pos x="T6" y="T7"/>
              </a:cxn>
              <a:cxn ang="0">
                <a:pos x="T8" y="T9"/>
              </a:cxn>
            </a:cxnLst>
            <a:rect l="0" t="0" r="r" b="b"/>
            <a:pathLst>
              <a:path w="195" h="455">
                <a:moveTo>
                  <a:pt x="195" y="455"/>
                </a:moveTo>
                <a:lnTo>
                  <a:pt x="195" y="455"/>
                </a:lnTo>
                <a:lnTo>
                  <a:pt x="195" y="0"/>
                </a:lnTo>
                <a:lnTo>
                  <a:pt x="0" y="127"/>
                </a:lnTo>
                <a:lnTo>
                  <a:pt x="195" y="455"/>
                </a:lnTo>
                <a:close/>
              </a:path>
            </a:pathLst>
          </a:custGeom>
          <a:solidFill>
            <a:srgbClr val="513D69">
              <a:lumMod val="50000"/>
            </a:srgbClr>
          </a:solidFill>
          <a:ln>
            <a:noFill/>
          </a:ln>
        </p:spPr>
        <p:txBody>
          <a:bodyPr vert="horz" wrap="square" lIns="60960" tIns="30480" rIns="60960" bIns="30480" numCol="1" anchor="t" anchorCtr="0" compatLnSpc="1">
            <a:prstTxWarp prst="textNoShape">
              <a:avLst/>
            </a:prstTxWarp>
          </a:bodyPr>
          <a:lstStyle/>
          <a:p>
            <a:pPr marL="0" marR="0" lvl="0" indent="0" defTabSz="1088548" eaLnBrk="1" fontAlgn="auto" latinLnBrk="0" hangingPunct="1">
              <a:lnSpc>
                <a:spcPct val="100000"/>
              </a:lnSpc>
              <a:spcBef>
                <a:spcPts val="0"/>
              </a:spcBef>
              <a:spcAft>
                <a:spcPts val="0"/>
              </a:spcAft>
              <a:buClrTx/>
              <a:buSzTx/>
              <a:buFontTx/>
              <a:buNone/>
              <a:tabLst/>
              <a:defRPr/>
            </a:pPr>
            <a:endParaRPr kumimoji="0" lang="fr-FR" sz="2150" b="0" i="0" u="none" strike="noStrike" kern="0" cap="none" spc="0" normalizeH="0" baseline="0" noProof="0">
              <a:ln>
                <a:noFill/>
              </a:ln>
              <a:solidFill>
                <a:srgbClr val="445469"/>
              </a:solidFill>
              <a:effectLst/>
              <a:uLnTx/>
              <a:uFillTx/>
              <a:latin typeface="Roboto"/>
            </a:endParaRPr>
          </a:p>
        </p:txBody>
      </p:sp>
      <p:sp>
        <p:nvSpPr>
          <p:cNvPr id="22" name="Freeform 50310">
            <a:extLst>
              <a:ext uri="{FF2B5EF4-FFF2-40B4-BE49-F238E27FC236}">
                <a16:creationId xmlns:a16="http://schemas.microsoft.com/office/drawing/2014/main" id="{FDE8406C-0AAB-4642-84B4-0F6E62BFBFE9}"/>
              </a:ext>
            </a:extLst>
          </p:cNvPr>
          <p:cNvSpPr>
            <a:spLocks/>
          </p:cNvSpPr>
          <p:nvPr/>
        </p:nvSpPr>
        <p:spPr bwMode="auto">
          <a:xfrm>
            <a:off x="11529493" y="4410772"/>
            <a:ext cx="660641" cy="1519101"/>
          </a:xfrm>
          <a:custGeom>
            <a:avLst/>
            <a:gdLst>
              <a:gd name="T0" fmla="*/ 0 w 354"/>
              <a:gd name="T1" fmla="*/ 539 h 814"/>
              <a:gd name="T2" fmla="*/ 159 w 354"/>
              <a:gd name="T3" fmla="*/ 814 h 814"/>
              <a:gd name="T4" fmla="*/ 354 w 354"/>
              <a:gd name="T5" fmla="*/ 687 h 814"/>
              <a:gd name="T6" fmla="*/ 354 w 354"/>
              <a:gd name="T7" fmla="*/ 0 h 814"/>
              <a:gd name="T8" fmla="*/ 349 w 354"/>
              <a:gd name="T9" fmla="*/ 5 h 814"/>
              <a:gd name="T10" fmla="*/ 0 w 354"/>
              <a:gd name="T11" fmla="*/ 539 h 814"/>
            </a:gdLst>
            <a:ahLst/>
            <a:cxnLst>
              <a:cxn ang="0">
                <a:pos x="T0" y="T1"/>
              </a:cxn>
              <a:cxn ang="0">
                <a:pos x="T2" y="T3"/>
              </a:cxn>
              <a:cxn ang="0">
                <a:pos x="T4" y="T5"/>
              </a:cxn>
              <a:cxn ang="0">
                <a:pos x="T6" y="T7"/>
              </a:cxn>
              <a:cxn ang="0">
                <a:pos x="T8" y="T9"/>
              </a:cxn>
              <a:cxn ang="0">
                <a:pos x="T10" y="T11"/>
              </a:cxn>
            </a:cxnLst>
            <a:rect l="0" t="0" r="r" b="b"/>
            <a:pathLst>
              <a:path w="354" h="814">
                <a:moveTo>
                  <a:pt x="0" y="539"/>
                </a:moveTo>
                <a:lnTo>
                  <a:pt x="159" y="814"/>
                </a:lnTo>
                <a:lnTo>
                  <a:pt x="354" y="687"/>
                </a:lnTo>
                <a:lnTo>
                  <a:pt x="354" y="0"/>
                </a:lnTo>
                <a:lnTo>
                  <a:pt x="349" y="5"/>
                </a:lnTo>
                <a:lnTo>
                  <a:pt x="0" y="539"/>
                </a:lnTo>
                <a:close/>
              </a:path>
            </a:pathLst>
          </a:custGeom>
          <a:solidFill>
            <a:srgbClr val="513D69"/>
          </a:solidFill>
          <a:ln>
            <a:noFill/>
          </a:ln>
        </p:spPr>
        <p:txBody>
          <a:bodyPr vert="horz" wrap="square" lIns="60960" tIns="30480" rIns="60960" bIns="30480" numCol="1" anchor="t" anchorCtr="0" compatLnSpc="1">
            <a:prstTxWarp prst="textNoShape">
              <a:avLst/>
            </a:prstTxWarp>
          </a:bodyPr>
          <a:lstStyle/>
          <a:p>
            <a:pPr marL="0" marR="0" lvl="0" indent="0" defTabSz="1088548" eaLnBrk="1" fontAlgn="auto" latinLnBrk="0" hangingPunct="1">
              <a:lnSpc>
                <a:spcPct val="100000"/>
              </a:lnSpc>
              <a:spcBef>
                <a:spcPts val="0"/>
              </a:spcBef>
              <a:spcAft>
                <a:spcPts val="0"/>
              </a:spcAft>
              <a:buClrTx/>
              <a:buSzTx/>
              <a:buFontTx/>
              <a:buNone/>
              <a:tabLst/>
              <a:defRPr/>
            </a:pPr>
            <a:endParaRPr kumimoji="0" lang="fr-FR" sz="2150" b="0" i="0" u="none" strike="noStrike" kern="0" cap="none" spc="0" normalizeH="0" baseline="0" noProof="0">
              <a:ln>
                <a:noFill/>
              </a:ln>
              <a:solidFill>
                <a:srgbClr val="445469"/>
              </a:solidFill>
              <a:effectLst/>
              <a:uLnTx/>
              <a:uFillTx/>
              <a:latin typeface="Roboto"/>
            </a:endParaRPr>
          </a:p>
        </p:txBody>
      </p:sp>
      <p:sp>
        <p:nvSpPr>
          <p:cNvPr id="23" name="Freeform 50311">
            <a:extLst>
              <a:ext uri="{FF2B5EF4-FFF2-40B4-BE49-F238E27FC236}">
                <a16:creationId xmlns:a16="http://schemas.microsoft.com/office/drawing/2014/main" id="{6163FD4B-842E-4087-BEF5-5F01151FA888}"/>
              </a:ext>
            </a:extLst>
          </p:cNvPr>
          <p:cNvSpPr>
            <a:spLocks/>
          </p:cNvSpPr>
          <p:nvPr/>
        </p:nvSpPr>
        <p:spPr bwMode="auto">
          <a:xfrm>
            <a:off x="12180803" y="4401441"/>
            <a:ext cx="9331" cy="18662"/>
          </a:xfrm>
          <a:custGeom>
            <a:avLst/>
            <a:gdLst>
              <a:gd name="T0" fmla="*/ 0 w 5"/>
              <a:gd name="T1" fmla="*/ 10 h 10"/>
              <a:gd name="T2" fmla="*/ 5 w 5"/>
              <a:gd name="T3" fmla="*/ 5 h 10"/>
              <a:gd name="T4" fmla="*/ 5 w 5"/>
              <a:gd name="T5" fmla="*/ 0 h 10"/>
              <a:gd name="T6" fmla="*/ 0 w 5"/>
              <a:gd name="T7" fmla="*/ 10 h 10"/>
            </a:gdLst>
            <a:ahLst/>
            <a:cxnLst>
              <a:cxn ang="0">
                <a:pos x="T0" y="T1"/>
              </a:cxn>
              <a:cxn ang="0">
                <a:pos x="T2" y="T3"/>
              </a:cxn>
              <a:cxn ang="0">
                <a:pos x="T4" y="T5"/>
              </a:cxn>
              <a:cxn ang="0">
                <a:pos x="T6" y="T7"/>
              </a:cxn>
            </a:cxnLst>
            <a:rect l="0" t="0" r="r" b="b"/>
            <a:pathLst>
              <a:path w="5" h="10">
                <a:moveTo>
                  <a:pt x="0" y="10"/>
                </a:moveTo>
                <a:lnTo>
                  <a:pt x="5" y="5"/>
                </a:lnTo>
                <a:lnTo>
                  <a:pt x="5" y="0"/>
                </a:lnTo>
                <a:lnTo>
                  <a:pt x="0" y="10"/>
                </a:lnTo>
                <a:close/>
              </a:path>
            </a:pathLst>
          </a:custGeom>
          <a:solidFill>
            <a:srgbClr val="D620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defTabSz="1088548"/>
            <a:endParaRPr lang="fr-FR" sz="2150">
              <a:solidFill>
                <a:srgbClr val="445469"/>
              </a:solidFill>
              <a:latin typeface="Roboto"/>
            </a:endParaRPr>
          </a:p>
        </p:txBody>
      </p:sp>
      <p:sp>
        <p:nvSpPr>
          <p:cNvPr id="24" name="Freeform 50312">
            <a:extLst>
              <a:ext uri="{FF2B5EF4-FFF2-40B4-BE49-F238E27FC236}">
                <a16:creationId xmlns:a16="http://schemas.microsoft.com/office/drawing/2014/main" id="{F911CC22-5A77-4D1E-9F2E-B76E67F07331}"/>
              </a:ext>
            </a:extLst>
          </p:cNvPr>
          <p:cNvSpPr>
            <a:spLocks/>
          </p:cNvSpPr>
          <p:nvPr/>
        </p:nvSpPr>
        <p:spPr bwMode="auto">
          <a:xfrm>
            <a:off x="10958431" y="4164432"/>
            <a:ext cx="1231703" cy="837931"/>
          </a:xfrm>
          <a:custGeom>
            <a:avLst/>
            <a:gdLst>
              <a:gd name="T0" fmla="*/ 179 w 660"/>
              <a:gd name="T1" fmla="*/ 449 h 449"/>
              <a:gd name="T2" fmla="*/ 655 w 660"/>
              <a:gd name="T3" fmla="*/ 137 h 449"/>
              <a:gd name="T4" fmla="*/ 660 w 660"/>
              <a:gd name="T5" fmla="*/ 127 h 449"/>
              <a:gd name="T6" fmla="*/ 660 w 660"/>
              <a:gd name="T7" fmla="*/ 0 h 449"/>
              <a:gd name="T8" fmla="*/ 0 w 660"/>
              <a:gd name="T9" fmla="*/ 148 h 449"/>
              <a:gd name="T10" fmla="*/ 179 w 660"/>
              <a:gd name="T11" fmla="*/ 449 h 449"/>
            </a:gdLst>
            <a:ahLst/>
            <a:cxnLst>
              <a:cxn ang="0">
                <a:pos x="T0" y="T1"/>
              </a:cxn>
              <a:cxn ang="0">
                <a:pos x="T2" y="T3"/>
              </a:cxn>
              <a:cxn ang="0">
                <a:pos x="T4" y="T5"/>
              </a:cxn>
              <a:cxn ang="0">
                <a:pos x="T6" y="T7"/>
              </a:cxn>
              <a:cxn ang="0">
                <a:pos x="T8" y="T9"/>
              </a:cxn>
              <a:cxn ang="0">
                <a:pos x="T10" y="T11"/>
              </a:cxn>
            </a:cxnLst>
            <a:rect l="0" t="0" r="r" b="b"/>
            <a:pathLst>
              <a:path w="660" h="449">
                <a:moveTo>
                  <a:pt x="179" y="449"/>
                </a:moveTo>
                <a:lnTo>
                  <a:pt x="655" y="137"/>
                </a:lnTo>
                <a:lnTo>
                  <a:pt x="660" y="127"/>
                </a:lnTo>
                <a:lnTo>
                  <a:pt x="660" y="0"/>
                </a:lnTo>
                <a:lnTo>
                  <a:pt x="0" y="148"/>
                </a:lnTo>
                <a:lnTo>
                  <a:pt x="179" y="449"/>
                </a:lnTo>
                <a:close/>
              </a:path>
            </a:pathLst>
          </a:custGeom>
          <a:solidFill>
            <a:srgbClr val="513D69">
              <a:lumMod val="60000"/>
              <a:lumOff val="40000"/>
            </a:srgbClr>
          </a:solidFill>
          <a:ln>
            <a:noFill/>
          </a:ln>
        </p:spPr>
        <p:txBody>
          <a:bodyPr vert="horz" wrap="square" lIns="60960" tIns="30480" rIns="60960" bIns="30480" numCol="1" anchor="t" anchorCtr="0" compatLnSpc="1">
            <a:prstTxWarp prst="textNoShape">
              <a:avLst/>
            </a:prstTxWarp>
          </a:bodyPr>
          <a:lstStyle/>
          <a:p>
            <a:pPr marL="0" marR="0" lvl="0" indent="0" defTabSz="1088548" eaLnBrk="1" fontAlgn="auto" latinLnBrk="0" hangingPunct="1">
              <a:lnSpc>
                <a:spcPct val="100000"/>
              </a:lnSpc>
              <a:spcBef>
                <a:spcPts val="0"/>
              </a:spcBef>
              <a:spcAft>
                <a:spcPts val="0"/>
              </a:spcAft>
              <a:buClrTx/>
              <a:buSzTx/>
              <a:buFontTx/>
              <a:buNone/>
              <a:tabLst/>
              <a:defRPr/>
            </a:pPr>
            <a:endParaRPr kumimoji="0" lang="fr-FR" sz="2150" b="0" i="0" u="none" strike="noStrike" kern="0" cap="none" spc="0" normalizeH="0" baseline="0" noProof="0">
              <a:ln>
                <a:noFill/>
              </a:ln>
              <a:solidFill>
                <a:srgbClr val="445469"/>
              </a:solidFill>
              <a:effectLst/>
              <a:uLnTx/>
              <a:uFillTx/>
              <a:latin typeface="Roboto"/>
            </a:endParaRPr>
          </a:p>
        </p:txBody>
      </p:sp>
      <p:sp>
        <p:nvSpPr>
          <p:cNvPr id="25" name="Freeform 50313">
            <a:extLst>
              <a:ext uri="{FF2B5EF4-FFF2-40B4-BE49-F238E27FC236}">
                <a16:creationId xmlns:a16="http://schemas.microsoft.com/office/drawing/2014/main" id="{CD7C10BD-8644-44A7-B673-0C8007F76ADB}"/>
              </a:ext>
            </a:extLst>
          </p:cNvPr>
          <p:cNvSpPr>
            <a:spLocks/>
          </p:cNvSpPr>
          <p:nvPr/>
        </p:nvSpPr>
        <p:spPr bwMode="auto">
          <a:xfrm>
            <a:off x="9665142" y="5002362"/>
            <a:ext cx="1864351" cy="1311951"/>
          </a:xfrm>
          <a:custGeom>
            <a:avLst/>
            <a:gdLst>
              <a:gd name="T0" fmla="*/ 687 w 999"/>
              <a:gd name="T1" fmla="*/ 703 h 703"/>
              <a:gd name="T2" fmla="*/ 999 w 999"/>
              <a:gd name="T3" fmla="*/ 222 h 703"/>
              <a:gd name="T4" fmla="*/ 872 w 999"/>
              <a:gd name="T5" fmla="*/ 0 h 703"/>
              <a:gd name="T6" fmla="*/ 0 w 999"/>
              <a:gd name="T7" fmla="*/ 577 h 703"/>
              <a:gd name="T8" fmla="*/ 687 w 999"/>
              <a:gd name="T9" fmla="*/ 703 h 703"/>
            </a:gdLst>
            <a:ahLst/>
            <a:cxnLst>
              <a:cxn ang="0">
                <a:pos x="T0" y="T1"/>
              </a:cxn>
              <a:cxn ang="0">
                <a:pos x="T2" y="T3"/>
              </a:cxn>
              <a:cxn ang="0">
                <a:pos x="T4" y="T5"/>
              </a:cxn>
              <a:cxn ang="0">
                <a:pos x="T6" y="T7"/>
              </a:cxn>
              <a:cxn ang="0">
                <a:pos x="T8" y="T9"/>
              </a:cxn>
            </a:cxnLst>
            <a:rect l="0" t="0" r="r" b="b"/>
            <a:pathLst>
              <a:path w="999" h="703">
                <a:moveTo>
                  <a:pt x="687" y="703"/>
                </a:moveTo>
                <a:lnTo>
                  <a:pt x="999" y="222"/>
                </a:lnTo>
                <a:lnTo>
                  <a:pt x="872" y="0"/>
                </a:lnTo>
                <a:lnTo>
                  <a:pt x="0" y="577"/>
                </a:lnTo>
                <a:lnTo>
                  <a:pt x="687" y="703"/>
                </a:lnTo>
                <a:close/>
              </a:path>
            </a:pathLst>
          </a:custGeom>
          <a:solidFill>
            <a:srgbClr val="513D69">
              <a:lumMod val="75000"/>
            </a:srgbClr>
          </a:solidFill>
          <a:ln>
            <a:noFill/>
          </a:ln>
        </p:spPr>
        <p:txBody>
          <a:bodyPr vert="horz" wrap="square" lIns="60960" tIns="30480" rIns="60960" bIns="30480" numCol="1" anchor="t" anchorCtr="0" compatLnSpc="1">
            <a:prstTxWarp prst="textNoShape">
              <a:avLst/>
            </a:prstTxWarp>
          </a:bodyPr>
          <a:lstStyle/>
          <a:p>
            <a:pPr marL="0" marR="0" lvl="0" indent="0" defTabSz="1088548" eaLnBrk="1" fontAlgn="auto" latinLnBrk="0" hangingPunct="1">
              <a:lnSpc>
                <a:spcPct val="100000"/>
              </a:lnSpc>
              <a:spcBef>
                <a:spcPts val="0"/>
              </a:spcBef>
              <a:spcAft>
                <a:spcPts val="0"/>
              </a:spcAft>
              <a:buClrTx/>
              <a:buSzTx/>
              <a:buFontTx/>
              <a:buNone/>
              <a:tabLst/>
              <a:defRPr/>
            </a:pPr>
            <a:endParaRPr kumimoji="0" lang="fr-FR" sz="2150" b="0" i="0" u="none" strike="noStrike" kern="0" cap="none" spc="0" normalizeH="0" baseline="0" noProof="0">
              <a:ln>
                <a:noFill/>
              </a:ln>
              <a:solidFill>
                <a:srgbClr val="445469"/>
              </a:solidFill>
              <a:effectLst/>
              <a:uLnTx/>
              <a:uFillTx/>
              <a:latin typeface="Roboto"/>
            </a:endParaRPr>
          </a:p>
        </p:txBody>
      </p:sp>
      <p:sp>
        <p:nvSpPr>
          <p:cNvPr id="26" name="Freeform 50314">
            <a:extLst>
              <a:ext uri="{FF2B5EF4-FFF2-40B4-BE49-F238E27FC236}">
                <a16:creationId xmlns:a16="http://schemas.microsoft.com/office/drawing/2014/main" id="{574EF512-EB72-4F37-B150-9C7756F24148}"/>
              </a:ext>
            </a:extLst>
          </p:cNvPr>
          <p:cNvSpPr>
            <a:spLocks/>
          </p:cNvSpPr>
          <p:nvPr/>
        </p:nvSpPr>
        <p:spPr bwMode="auto">
          <a:xfrm>
            <a:off x="4004904" y="5989592"/>
            <a:ext cx="768882" cy="651310"/>
          </a:xfrm>
          <a:custGeom>
            <a:avLst/>
            <a:gdLst>
              <a:gd name="T0" fmla="*/ 412 w 412"/>
              <a:gd name="T1" fmla="*/ 349 h 349"/>
              <a:gd name="T2" fmla="*/ 301 w 412"/>
              <a:gd name="T3" fmla="*/ 0 h 349"/>
              <a:gd name="T4" fmla="*/ 0 w 412"/>
              <a:gd name="T5" fmla="*/ 264 h 349"/>
              <a:gd name="T6" fmla="*/ 412 w 412"/>
              <a:gd name="T7" fmla="*/ 349 h 349"/>
            </a:gdLst>
            <a:ahLst/>
            <a:cxnLst>
              <a:cxn ang="0">
                <a:pos x="T0" y="T1"/>
              </a:cxn>
              <a:cxn ang="0">
                <a:pos x="T2" y="T3"/>
              </a:cxn>
              <a:cxn ang="0">
                <a:pos x="T4" y="T5"/>
              </a:cxn>
              <a:cxn ang="0">
                <a:pos x="T6" y="T7"/>
              </a:cxn>
            </a:cxnLst>
            <a:rect l="0" t="0" r="r" b="b"/>
            <a:pathLst>
              <a:path w="412" h="349">
                <a:moveTo>
                  <a:pt x="412" y="349"/>
                </a:moveTo>
                <a:lnTo>
                  <a:pt x="301" y="0"/>
                </a:lnTo>
                <a:lnTo>
                  <a:pt x="0" y="264"/>
                </a:lnTo>
                <a:lnTo>
                  <a:pt x="412" y="349"/>
                </a:lnTo>
                <a:close/>
              </a:path>
            </a:pathLst>
          </a:custGeom>
          <a:solidFill>
            <a:srgbClr val="FF682D"/>
          </a:solidFill>
          <a:ln>
            <a:noFill/>
          </a:ln>
        </p:spPr>
        <p:txBody>
          <a:bodyPr vert="horz" wrap="square" lIns="60960" tIns="30480" rIns="60960" bIns="30480" numCol="1" anchor="t" anchorCtr="0" compatLnSpc="1">
            <a:prstTxWarp prst="textNoShape">
              <a:avLst/>
            </a:prstTxWarp>
          </a:bodyPr>
          <a:lstStyle/>
          <a:p>
            <a:pPr marL="0" marR="0" lvl="0" indent="0" defTabSz="1088548" eaLnBrk="1" fontAlgn="auto" latinLnBrk="0" hangingPunct="1">
              <a:lnSpc>
                <a:spcPct val="100000"/>
              </a:lnSpc>
              <a:spcBef>
                <a:spcPts val="0"/>
              </a:spcBef>
              <a:spcAft>
                <a:spcPts val="0"/>
              </a:spcAft>
              <a:buClrTx/>
              <a:buSzTx/>
              <a:buFontTx/>
              <a:buNone/>
              <a:tabLst/>
              <a:defRPr/>
            </a:pPr>
            <a:endParaRPr kumimoji="0" lang="fr-FR" sz="2150" b="0" i="0" u="none" strike="noStrike" kern="0" cap="none" spc="0" normalizeH="0" baseline="0" noProof="0">
              <a:ln>
                <a:noFill/>
              </a:ln>
              <a:solidFill>
                <a:srgbClr val="445469"/>
              </a:solidFill>
              <a:effectLst/>
              <a:uLnTx/>
              <a:uFillTx/>
              <a:latin typeface="Roboto"/>
            </a:endParaRPr>
          </a:p>
        </p:txBody>
      </p:sp>
      <p:sp>
        <p:nvSpPr>
          <p:cNvPr id="27" name="Freeform 50315">
            <a:extLst>
              <a:ext uri="{FF2B5EF4-FFF2-40B4-BE49-F238E27FC236}">
                <a16:creationId xmlns:a16="http://schemas.microsoft.com/office/drawing/2014/main" id="{B4EA1D78-1742-4CB6-83E2-8FC6BD7D6799}"/>
              </a:ext>
            </a:extLst>
          </p:cNvPr>
          <p:cNvSpPr>
            <a:spLocks/>
          </p:cNvSpPr>
          <p:nvPr/>
        </p:nvSpPr>
        <p:spPr bwMode="auto">
          <a:xfrm>
            <a:off x="7940757" y="5170323"/>
            <a:ext cx="403103" cy="384441"/>
          </a:xfrm>
          <a:custGeom>
            <a:avLst/>
            <a:gdLst>
              <a:gd name="T0" fmla="*/ 206 w 216"/>
              <a:gd name="T1" fmla="*/ 206 h 206"/>
              <a:gd name="T2" fmla="*/ 216 w 216"/>
              <a:gd name="T3" fmla="*/ 0 h 206"/>
              <a:gd name="T4" fmla="*/ 0 w 216"/>
              <a:gd name="T5" fmla="*/ 79 h 206"/>
              <a:gd name="T6" fmla="*/ 206 w 216"/>
              <a:gd name="T7" fmla="*/ 206 h 206"/>
            </a:gdLst>
            <a:ahLst/>
            <a:cxnLst>
              <a:cxn ang="0">
                <a:pos x="T0" y="T1"/>
              </a:cxn>
              <a:cxn ang="0">
                <a:pos x="T2" y="T3"/>
              </a:cxn>
              <a:cxn ang="0">
                <a:pos x="T4" y="T5"/>
              </a:cxn>
              <a:cxn ang="0">
                <a:pos x="T6" y="T7"/>
              </a:cxn>
            </a:cxnLst>
            <a:rect l="0" t="0" r="r" b="b"/>
            <a:pathLst>
              <a:path w="216" h="206">
                <a:moveTo>
                  <a:pt x="206" y="206"/>
                </a:moveTo>
                <a:lnTo>
                  <a:pt x="216" y="0"/>
                </a:lnTo>
                <a:lnTo>
                  <a:pt x="0" y="79"/>
                </a:lnTo>
                <a:lnTo>
                  <a:pt x="206" y="206"/>
                </a:lnTo>
                <a:close/>
              </a:path>
            </a:pathLst>
          </a:custGeom>
          <a:solidFill>
            <a:srgbClr val="1CB4C6"/>
          </a:solidFill>
          <a:ln>
            <a:noFill/>
          </a:ln>
        </p:spPr>
        <p:txBody>
          <a:bodyPr vert="horz" wrap="square" lIns="60960" tIns="30480" rIns="60960" bIns="30480" numCol="1" anchor="t" anchorCtr="0" compatLnSpc="1">
            <a:prstTxWarp prst="textNoShape">
              <a:avLst/>
            </a:prstTxWarp>
          </a:bodyPr>
          <a:lstStyle/>
          <a:p>
            <a:pPr marL="0" marR="0" lvl="0" indent="0" defTabSz="1088548" eaLnBrk="1" fontAlgn="auto" latinLnBrk="0" hangingPunct="1">
              <a:lnSpc>
                <a:spcPct val="100000"/>
              </a:lnSpc>
              <a:spcBef>
                <a:spcPts val="0"/>
              </a:spcBef>
              <a:spcAft>
                <a:spcPts val="0"/>
              </a:spcAft>
              <a:buClrTx/>
              <a:buSzTx/>
              <a:buFontTx/>
              <a:buNone/>
              <a:tabLst/>
              <a:defRPr/>
            </a:pPr>
            <a:endParaRPr kumimoji="0" lang="fr-FR" sz="2150" b="0" i="0" u="none" strike="noStrike" kern="0" cap="none" spc="0" normalizeH="0" baseline="0" noProof="0">
              <a:ln>
                <a:noFill/>
              </a:ln>
              <a:solidFill>
                <a:srgbClr val="445469"/>
              </a:solidFill>
              <a:effectLst/>
              <a:uLnTx/>
              <a:uFillTx/>
              <a:latin typeface="Roboto"/>
            </a:endParaRPr>
          </a:p>
        </p:txBody>
      </p:sp>
      <p:sp>
        <p:nvSpPr>
          <p:cNvPr id="28" name="Freeform 50316">
            <a:extLst>
              <a:ext uri="{FF2B5EF4-FFF2-40B4-BE49-F238E27FC236}">
                <a16:creationId xmlns:a16="http://schemas.microsoft.com/office/drawing/2014/main" id="{9FBE7135-6579-44C2-A39F-6D23DF03E0FB}"/>
              </a:ext>
            </a:extLst>
          </p:cNvPr>
          <p:cNvSpPr>
            <a:spLocks/>
          </p:cNvSpPr>
          <p:nvPr/>
        </p:nvSpPr>
        <p:spPr bwMode="auto">
          <a:xfrm>
            <a:off x="6272358" y="5427861"/>
            <a:ext cx="335919" cy="423631"/>
          </a:xfrm>
          <a:custGeom>
            <a:avLst/>
            <a:gdLst>
              <a:gd name="T0" fmla="*/ 101 w 180"/>
              <a:gd name="T1" fmla="*/ 0 h 227"/>
              <a:gd name="T2" fmla="*/ 0 w 180"/>
              <a:gd name="T3" fmla="*/ 127 h 227"/>
              <a:gd name="T4" fmla="*/ 180 w 180"/>
              <a:gd name="T5" fmla="*/ 227 h 227"/>
              <a:gd name="T6" fmla="*/ 101 w 180"/>
              <a:gd name="T7" fmla="*/ 0 h 227"/>
            </a:gdLst>
            <a:ahLst/>
            <a:cxnLst>
              <a:cxn ang="0">
                <a:pos x="T0" y="T1"/>
              </a:cxn>
              <a:cxn ang="0">
                <a:pos x="T2" y="T3"/>
              </a:cxn>
              <a:cxn ang="0">
                <a:pos x="T4" y="T5"/>
              </a:cxn>
              <a:cxn ang="0">
                <a:pos x="T6" y="T7"/>
              </a:cxn>
            </a:cxnLst>
            <a:rect l="0" t="0" r="r" b="b"/>
            <a:pathLst>
              <a:path w="180" h="227">
                <a:moveTo>
                  <a:pt x="101" y="0"/>
                </a:moveTo>
                <a:lnTo>
                  <a:pt x="0" y="127"/>
                </a:lnTo>
                <a:lnTo>
                  <a:pt x="180" y="227"/>
                </a:lnTo>
                <a:lnTo>
                  <a:pt x="101" y="0"/>
                </a:lnTo>
                <a:close/>
              </a:path>
            </a:pathLst>
          </a:custGeom>
          <a:solidFill>
            <a:srgbClr val="FFA000"/>
          </a:solidFill>
          <a:ln>
            <a:noFill/>
          </a:ln>
        </p:spPr>
        <p:txBody>
          <a:bodyPr vert="horz" wrap="square" lIns="60960" tIns="30480" rIns="60960" bIns="30480" numCol="1" anchor="t" anchorCtr="0" compatLnSpc="1">
            <a:prstTxWarp prst="textNoShape">
              <a:avLst/>
            </a:prstTxWarp>
          </a:bodyPr>
          <a:lstStyle/>
          <a:p>
            <a:pPr marL="0" marR="0" lvl="0" indent="0" defTabSz="1088548" eaLnBrk="1" fontAlgn="auto" latinLnBrk="0" hangingPunct="1">
              <a:lnSpc>
                <a:spcPct val="100000"/>
              </a:lnSpc>
              <a:spcBef>
                <a:spcPts val="0"/>
              </a:spcBef>
              <a:spcAft>
                <a:spcPts val="0"/>
              </a:spcAft>
              <a:buClrTx/>
              <a:buSzTx/>
              <a:buFontTx/>
              <a:buNone/>
              <a:tabLst/>
              <a:defRPr/>
            </a:pPr>
            <a:endParaRPr kumimoji="0" lang="fr-FR" sz="2150" b="0" i="0" u="none" strike="noStrike" kern="0" cap="none" spc="0" normalizeH="0" baseline="0" noProof="0">
              <a:ln>
                <a:noFill/>
              </a:ln>
              <a:solidFill>
                <a:srgbClr val="445469"/>
              </a:solidFill>
              <a:effectLst/>
              <a:uLnTx/>
              <a:uFillTx/>
              <a:latin typeface="Roboto"/>
            </a:endParaRPr>
          </a:p>
        </p:txBody>
      </p:sp>
      <p:sp>
        <p:nvSpPr>
          <p:cNvPr id="29" name="Freeform 50317">
            <a:extLst>
              <a:ext uri="{FF2B5EF4-FFF2-40B4-BE49-F238E27FC236}">
                <a16:creationId xmlns:a16="http://schemas.microsoft.com/office/drawing/2014/main" id="{F2E5274D-C4CF-4746-9C51-D218085CF8A3}"/>
              </a:ext>
            </a:extLst>
          </p:cNvPr>
          <p:cNvSpPr>
            <a:spLocks/>
          </p:cNvSpPr>
          <p:nvPr/>
        </p:nvSpPr>
        <p:spPr bwMode="auto">
          <a:xfrm>
            <a:off x="908849" y="4173762"/>
            <a:ext cx="373243" cy="365779"/>
          </a:xfrm>
          <a:custGeom>
            <a:avLst/>
            <a:gdLst>
              <a:gd name="T0" fmla="*/ 200 w 200"/>
              <a:gd name="T1" fmla="*/ 69 h 196"/>
              <a:gd name="T2" fmla="*/ 58 w 200"/>
              <a:gd name="T3" fmla="*/ 0 h 196"/>
              <a:gd name="T4" fmla="*/ 0 w 200"/>
              <a:gd name="T5" fmla="*/ 196 h 196"/>
              <a:gd name="T6" fmla="*/ 200 w 200"/>
              <a:gd name="T7" fmla="*/ 69 h 196"/>
            </a:gdLst>
            <a:ahLst/>
            <a:cxnLst>
              <a:cxn ang="0">
                <a:pos x="T0" y="T1"/>
              </a:cxn>
              <a:cxn ang="0">
                <a:pos x="T2" y="T3"/>
              </a:cxn>
              <a:cxn ang="0">
                <a:pos x="T4" y="T5"/>
              </a:cxn>
              <a:cxn ang="0">
                <a:pos x="T6" y="T7"/>
              </a:cxn>
            </a:cxnLst>
            <a:rect l="0" t="0" r="r" b="b"/>
            <a:pathLst>
              <a:path w="200" h="196">
                <a:moveTo>
                  <a:pt x="200" y="69"/>
                </a:moveTo>
                <a:lnTo>
                  <a:pt x="58" y="0"/>
                </a:lnTo>
                <a:lnTo>
                  <a:pt x="0" y="196"/>
                </a:lnTo>
                <a:lnTo>
                  <a:pt x="200" y="69"/>
                </a:lnTo>
                <a:close/>
              </a:path>
            </a:pathLst>
          </a:custGeom>
          <a:solidFill>
            <a:srgbClr val="513D69"/>
          </a:solidFill>
          <a:ln>
            <a:noFill/>
          </a:ln>
        </p:spPr>
        <p:txBody>
          <a:bodyPr vert="horz" wrap="square" lIns="60960" tIns="30480" rIns="60960" bIns="30480" numCol="1" anchor="t" anchorCtr="0" compatLnSpc="1">
            <a:prstTxWarp prst="textNoShape">
              <a:avLst/>
            </a:prstTxWarp>
          </a:bodyPr>
          <a:lstStyle/>
          <a:p>
            <a:pPr marL="0" marR="0" lvl="0" indent="0" defTabSz="1088548" eaLnBrk="1" fontAlgn="auto" latinLnBrk="0" hangingPunct="1">
              <a:lnSpc>
                <a:spcPct val="100000"/>
              </a:lnSpc>
              <a:spcBef>
                <a:spcPts val="0"/>
              </a:spcBef>
              <a:spcAft>
                <a:spcPts val="0"/>
              </a:spcAft>
              <a:buClrTx/>
              <a:buSzTx/>
              <a:buFontTx/>
              <a:buNone/>
              <a:tabLst/>
              <a:defRPr/>
            </a:pPr>
            <a:endParaRPr kumimoji="0" lang="fr-FR" sz="2150" b="0" i="0" u="none" strike="noStrike" kern="0" cap="none" spc="0" normalizeH="0" baseline="0" noProof="0">
              <a:ln>
                <a:noFill/>
              </a:ln>
              <a:solidFill>
                <a:srgbClr val="445469"/>
              </a:solidFill>
              <a:effectLst/>
              <a:uLnTx/>
              <a:uFillTx/>
              <a:latin typeface="Roboto"/>
            </a:endParaRPr>
          </a:p>
        </p:txBody>
      </p:sp>
      <p:sp>
        <p:nvSpPr>
          <p:cNvPr id="30" name="Freeform 50318">
            <a:extLst>
              <a:ext uri="{FF2B5EF4-FFF2-40B4-BE49-F238E27FC236}">
                <a16:creationId xmlns:a16="http://schemas.microsoft.com/office/drawing/2014/main" id="{C99450CC-5CE6-4D99-B3C6-02205DC025E4}"/>
              </a:ext>
            </a:extLst>
          </p:cNvPr>
          <p:cNvSpPr>
            <a:spLocks/>
          </p:cNvSpPr>
          <p:nvPr/>
        </p:nvSpPr>
        <p:spPr bwMode="auto">
          <a:xfrm>
            <a:off x="4893223" y="6206073"/>
            <a:ext cx="156762" cy="248207"/>
          </a:xfrm>
          <a:custGeom>
            <a:avLst/>
            <a:gdLst>
              <a:gd name="T0" fmla="*/ 84 w 84"/>
              <a:gd name="T1" fmla="*/ 133 h 133"/>
              <a:gd name="T2" fmla="*/ 63 w 84"/>
              <a:gd name="T3" fmla="*/ 0 h 133"/>
              <a:gd name="T4" fmla="*/ 0 w 84"/>
              <a:gd name="T5" fmla="*/ 101 h 133"/>
              <a:gd name="T6" fmla="*/ 84 w 84"/>
              <a:gd name="T7" fmla="*/ 133 h 133"/>
            </a:gdLst>
            <a:ahLst/>
            <a:cxnLst>
              <a:cxn ang="0">
                <a:pos x="T0" y="T1"/>
              </a:cxn>
              <a:cxn ang="0">
                <a:pos x="T2" y="T3"/>
              </a:cxn>
              <a:cxn ang="0">
                <a:pos x="T4" y="T5"/>
              </a:cxn>
              <a:cxn ang="0">
                <a:pos x="T6" y="T7"/>
              </a:cxn>
            </a:cxnLst>
            <a:rect l="0" t="0" r="r" b="b"/>
            <a:pathLst>
              <a:path w="84" h="133">
                <a:moveTo>
                  <a:pt x="84" y="133"/>
                </a:moveTo>
                <a:lnTo>
                  <a:pt x="63" y="0"/>
                </a:lnTo>
                <a:lnTo>
                  <a:pt x="0" y="101"/>
                </a:lnTo>
                <a:lnTo>
                  <a:pt x="84" y="133"/>
                </a:lnTo>
                <a:close/>
              </a:path>
            </a:pathLst>
          </a:custGeom>
          <a:solidFill>
            <a:srgbClr val="513D69"/>
          </a:solidFill>
          <a:ln>
            <a:noFill/>
          </a:ln>
        </p:spPr>
        <p:txBody>
          <a:bodyPr vert="horz" wrap="square" lIns="60960" tIns="30480" rIns="60960" bIns="30480" numCol="1" anchor="t" anchorCtr="0" compatLnSpc="1">
            <a:prstTxWarp prst="textNoShape">
              <a:avLst/>
            </a:prstTxWarp>
          </a:bodyPr>
          <a:lstStyle/>
          <a:p>
            <a:pPr marL="0" marR="0" lvl="0" indent="0" defTabSz="1088548" eaLnBrk="1" fontAlgn="auto" latinLnBrk="0" hangingPunct="1">
              <a:lnSpc>
                <a:spcPct val="100000"/>
              </a:lnSpc>
              <a:spcBef>
                <a:spcPts val="0"/>
              </a:spcBef>
              <a:spcAft>
                <a:spcPts val="0"/>
              </a:spcAft>
              <a:buClrTx/>
              <a:buSzTx/>
              <a:buFontTx/>
              <a:buNone/>
              <a:tabLst/>
              <a:defRPr/>
            </a:pPr>
            <a:endParaRPr kumimoji="0" lang="fr-FR" sz="2150" b="0" i="0" u="none" strike="noStrike" kern="0" cap="none" spc="0" normalizeH="0" baseline="0" noProof="0">
              <a:ln>
                <a:noFill/>
              </a:ln>
              <a:solidFill>
                <a:srgbClr val="445469"/>
              </a:solidFill>
              <a:effectLst/>
              <a:uLnTx/>
              <a:uFillTx/>
              <a:latin typeface="Roboto"/>
            </a:endParaRPr>
          </a:p>
        </p:txBody>
      </p:sp>
      <p:sp>
        <p:nvSpPr>
          <p:cNvPr id="31" name="Freeform 50319">
            <a:extLst>
              <a:ext uri="{FF2B5EF4-FFF2-40B4-BE49-F238E27FC236}">
                <a16:creationId xmlns:a16="http://schemas.microsoft.com/office/drawing/2014/main" id="{B2F981BB-99A3-4BC7-A776-F21EA86E4036}"/>
              </a:ext>
            </a:extLst>
          </p:cNvPr>
          <p:cNvSpPr>
            <a:spLocks/>
          </p:cNvSpPr>
          <p:nvPr/>
        </p:nvSpPr>
        <p:spPr bwMode="auto">
          <a:xfrm>
            <a:off x="10947233" y="5416664"/>
            <a:ext cx="878989" cy="938707"/>
          </a:xfrm>
          <a:custGeom>
            <a:avLst/>
            <a:gdLst>
              <a:gd name="T0" fmla="*/ 122 w 471"/>
              <a:gd name="T1" fmla="*/ 503 h 503"/>
              <a:gd name="T2" fmla="*/ 471 w 471"/>
              <a:gd name="T3" fmla="*/ 275 h 503"/>
              <a:gd name="T4" fmla="*/ 312 w 471"/>
              <a:gd name="T5" fmla="*/ 0 h 503"/>
              <a:gd name="T6" fmla="*/ 0 w 471"/>
              <a:gd name="T7" fmla="*/ 481 h 503"/>
              <a:gd name="T8" fmla="*/ 122 w 471"/>
              <a:gd name="T9" fmla="*/ 503 h 503"/>
            </a:gdLst>
            <a:ahLst/>
            <a:cxnLst>
              <a:cxn ang="0">
                <a:pos x="T0" y="T1"/>
              </a:cxn>
              <a:cxn ang="0">
                <a:pos x="T2" y="T3"/>
              </a:cxn>
              <a:cxn ang="0">
                <a:pos x="T4" y="T5"/>
              </a:cxn>
              <a:cxn ang="0">
                <a:pos x="T6" y="T7"/>
              </a:cxn>
              <a:cxn ang="0">
                <a:pos x="T8" y="T9"/>
              </a:cxn>
            </a:cxnLst>
            <a:rect l="0" t="0" r="r" b="b"/>
            <a:pathLst>
              <a:path w="471" h="503">
                <a:moveTo>
                  <a:pt x="122" y="503"/>
                </a:moveTo>
                <a:lnTo>
                  <a:pt x="471" y="275"/>
                </a:lnTo>
                <a:lnTo>
                  <a:pt x="312" y="0"/>
                </a:lnTo>
                <a:lnTo>
                  <a:pt x="0" y="481"/>
                </a:lnTo>
                <a:lnTo>
                  <a:pt x="122" y="503"/>
                </a:lnTo>
                <a:close/>
              </a:path>
            </a:pathLst>
          </a:custGeom>
          <a:solidFill>
            <a:srgbClr val="513D69">
              <a:lumMod val="60000"/>
              <a:lumOff val="40000"/>
            </a:srgbClr>
          </a:solidFill>
          <a:ln>
            <a:noFill/>
          </a:ln>
        </p:spPr>
        <p:txBody>
          <a:bodyPr vert="horz" wrap="square" lIns="60960" tIns="30480" rIns="60960" bIns="30480" numCol="1" anchor="t" anchorCtr="0" compatLnSpc="1">
            <a:prstTxWarp prst="textNoShape">
              <a:avLst/>
            </a:prstTxWarp>
          </a:bodyPr>
          <a:lstStyle/>
          <a:p>
            <a:pPr marL="0" marR="0" lvl="0" indent="0" defTabSz="1088548" eaLnBrk="1" fontAlgn="auto" latinLnBrk="0" hangingPunct="1">
              <a:lnSpc>
                <a:spcPct val="100000"/>
              </a:lnSpc>
              <a:spcBef>
                <a:spcPts val="0"/>
              </a:spcBef>
              <a:spcAft>
                <a:spcPts val="0"/>
              </a:spcAft>
              <a:buClrTx/>
              <a:buSzTx/>
              <a:buFontTx/>
              <a:buNone/>
              <a:tabLst/>
              <a:defRPr/>
            </a:pPr>
            <a:endParaRPr kumimoji="0" lang="fr-FR" sz="2150" b="0" i="0" u="none" strike="noStrike" kern="0" cap="none" spc="0" normalizeH="0" baseline="0" noProof="0">
              <a:ln>
                <a:noFill/>
              </a:ln>
              <a:solidFill>
                <a:srgbClr val="445469"/>
              </a:solidFill>
              <a:effectLst/>
              <a:uLnTx/>
              <a:uFillTx/>
              <a:latin typeface="Roboto"/>
            </a:endParaRPr>
          </a:p>
        </p:txBody>
      </p:sp>
      <p:sp>
        <p:nvSpPr>
          <p:cNvPr id="32" name="Freeform 50323">
            <a:extLst>
              <a:ext uri="{FF2B5EF4-FFF2-40B4-BE49-F238E27FC236}">
                <a16:creationId xmlns:a16="http://schemas.microsoft.com/office/drawing/2014/main" id="{57348F5F-A0F0-49F7-9B0A-B1785406DA44}"/>
              </a:ext>
            </a:extLst>
          </p:cNvPr>
          <p:cNvSpPr>
            <a:spLocks/>
          </p:cNvSpPr>
          <p:nvPr/>
        </p:nvSpPr>
        <p:spPr bwMode="auto">
          <a:xfrm>
            <a:off x="3215493" y="12739700"/>
            <a:ext cx="177291" cy="138100"/>
          </a:xfrm>
          <a:custGeom>
            <a:avLst/>
            <a:gdLst>
              <a:gd name="T0" fmla="*/ 0 w 18"/>
              <a:gd name="T1" fmla="*/ 14 h 14"/>
              <a:gd name="T2" fmla="*/ 16 w 18"/>
              <a:gd name="T3" fmla="*/ 14 h 14"/>
              <a:gd name="T4" fmla="*/ 18 w 18"/>
              <a:gd name="T5" fmla="*/ 0 h 14"/>
              <a:gd name="T6" fmla="*/ 0 w 18"/>
              <a:gd name="T7" fmla="*/ 14 h 14"/>
            </a:gdLst>
            <a:ahLst/>
            <a:cxnLst>
              <a:cxn ang="0">
                <a:pos x="T0" y="T1"/>
              </a:cxn>
              <a:cxn ang="0">
                <a:pos x="T2" y="T3"/>
              </a:cxn>
              <a:cxn ang="0">
                <a:pos x="T4" y="T5"/>
              </a:cxn>
              <a:cxn ang="0">
                <a:pos x="T6" y="T7"/>
              </a:cxn>
            </a:cxnLst>
            <a:rect l="0" t="0" r="r" b="b"/>
            <a:pathLst>
              <a:path w="18" h="14">
                <a:moveTo>
                  <a:pt x="0" y="14"/>
                </a:moveTo>
                <a:cubicBezTo>
                  <a:pt x="16" y="14"/>
                  <a:pt x="16" y="14"/>
                  <a:pt x="16" y="14"/>
                </a:cubicBezTo>
                <a:cubicBezTo>
                  <a:pt x="18" y="0"/>
                  <a:pt x="18" y="0"/>
                  <a:pt x="18" y="0"/>
                </a:cubicBezTo>
                <a:cubicBezTo>
                  <a:pt x="12" y="5"/>
                  <a:pt x="6" y="9"/>
                  <a:pt x="0" y="14"/>
                </a:cubicBezTo>
                <a:close/>
              </a:path>
            </a:pathLst>
          </a:custGeom>
          <a:solidFill>
            <a:srgbClr val="F082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defTabSz="1088548"/>
            <a:endParaRPr lang="fr-FR" sz="2150">
              <a:solidFill>
                <a:srgbClr val="445469"/>
              </a:solidFill>
              <a:latin typeface="Roboto"/>
            </a:endParaRPr>
          </a:p>
        </p:txBody>
      </p:sp>
      <p:sp>
        <p:nvSpPr>
          <p:cNvPr id="33" name="Freeform 50330">
            <a:extLst>
              <a:ext uri="{FF2B5EF4-FFF2-40B4-BE49-F238E27FC236}">
                <a16:creationId xmlns:a16="http://schemas.microsoft.com/office/drawing/2014/main" id="{081023ED-5126-4C7D-A85B-3B38CE62DD52}"/>
              </a:ext>
            </a:extLst>
          </p:cNvPr>
          <p:cNvSpPr>
            <a:spLocks/>
          </p:cNvSpPr>
          <p:nvPr/>
        </p:nvSpPr>
        <p:spPr bwMode="auto">
          <a:xfrm>
            <a:off x="10601983" y="3651221"/>
            <a:ext cx="434829" cy="255672"/>
          </a:xfrm>
          <a:custGeom>
            <a:avLst/>
            <a:gdLst>
              <a:gd name="T0" fmla="*/ 0 w 233"/>
              <a:gd name="T1" fmla="*/ 16 h 137"/>
              <a:gd name="T2" fmla="*/ 64 w 233"/>
              <a:gd name="T3" fmla="*/ 137 h 137"/>
              <a:gd name="T4" fmla="*/ 233 w 233"/>
              <a:gd name="T5" fmla="*/ 0 h 137"/>
              <a:gd name="T6" fmla="*/ 0 w 233"/>
              <a:gd name="T7" fmla="*/ 16 h 137"/>
            </a:gdLst>
            <a:ahLst/>
            <a:cxnLst>
              <a:cxn ang="0">
                <a:pos x="T0" y="T1"/>
              </a:cxn>
              <a:cxn ang="0">
                <a:pos x="T2" y="T3"/>
              </a:cxn>
              <a:cxn ang="0">
                <a:pos x="T4" y="T5"/>
              </a:cxn>
              <a:cxn ang="0">
                <a:pos x="T6" y="T7"/>
              </a:cxn>
            </a:cxnLst>
            <a:rect l="0" t="0" r="r" b="b"/>
            <a:pathLst>
              <a:path w="233" h="137">
                <a:moveTo>
                  <a:pt x="0" y="16"/>
                </a:moveTo>
                <a:lnTo>
                  <a:pt x="64" y="137"/>
                </a:lnTo>
                <a:lnTo>
                  <a:pt x="233" y="0"/>
                </a:lnTo>
                <a:lnTo>
                  <a:pt x="0" y="16"/>
                </a:lnTo>
                <a:close/>
              </a:path>
            </a:pathLst>
          </a:custGeom>
          <a:solidFill>
            <a:srgbClr val="513D69"/>
          </a:solidFill>
          <a:ln>
            <a:noFill/>
          </a:ln>
        </p:spPr>
        <p:txBody>
          <a:bodyPr vert="horz" wrap="square" lIns="60960" tIns="30480" rIns="60960" bIns="30480" numCol="1" anchor="t" anchorCtr="0" compatLnSpc="1">
            <a:prstTxWarp prst="textNoShape">
              <a:avLst/>
            </a:prstTxWarp>
          </a:bodyPr>
          <a:lstStyle/>
          <a:p>
            <a:pPr marL="0" marR="0" lvl="0" indent="0" defTabSz="1088548" eaLnBrk="1" fontAlgn="auto" latinLnBrk="0" hangingPunct="1">
              <a:lnSpc>
                <a:spcPct val="100000"/>
              </a:lnSpc>
              <a:spcBef>
                <a:spcPts val="0"/>
              </a:spcBef>
              <a:spcAft>
                <a:spcPts val="0"/>
              </a:spcAft>
              <a:buClrTx/>
              <a:buSzTx/>
              <a:buFontTx/>
              <a:buNone/>
              <a:tabLst/>
              <a:defRPr/>
            </a:pPr>
            <a:endParaRPr kumimoji="0" lang="fr-FR" sz="2150" b="0" i="0" u="none" strike="noStrike" kern="0" cap="none" spc="0" normalizeH="0" baseline="0" noProof="0">
              <a:ln>
                <a:noFill/>
              </a:ln>
              <a:solidFill>
                <a:srgbClr val="445469"/>
              </a:solidFill>
              <a:effectLst/>
              <a:uLnTx/>
              <a:uFillTx/>
              <a:latin typeface="Roboto"/>
            </a:endParaRPr>
          </a:p>
        </p:txBody>
      </p:sp>
      <p:sp>
        <p:nvSpPr>
          <p:cNvPr id="34" name="Freeform 50331">
            <a:extLst>
              <a:ext uri="{FF2B5EF4-FFF2-40B4-BE49-F238E27FC236}">
                <a16:creationId xmlns:a16="http://schemas.microsoft.com/office/drawing/2014/main" id="{B2DCA6B9-B7F8-4E4A-BE4A-E31FEB9A59EC}"/>
              </a:ext>
            </a:extLst>
          </p:cNvPr>
          <p:cNvSpPr>
            <a:spLocks/>
          </p:cNvSpPr>
          <p:nvPr/>
        </p:nvSpPr>
        <p:spPr bwMode="auto">
          <a:xfrm>
            <a:off x="9862961" y="4449962"/>
            <a:ext cx="276200" cy="227679"/>
          </a:xfrm>
          <a:custGeom>
            <a:avLst/>
            <a:gdLst>
              <a:gd name="T0" fmla="*/ 0 w 148"/>
              <a:gd name="T1" fmla="*/ 0 h 122"/>
              <a:gd name="T2" fmla="*/ 64 w 148"/>
              <a:gd name="T3" fmla="*/ 122 h 122"/>
              <a:gd name="T4" fmla="*/ 148 w 148"/>
              <a:gd name="T5" fmla="*/ 5 h 122"/>
              <a:gd name="T6" fmla="*/ 0 w 148"/>
              <a:gd name="T7" fmla="*/ 0 h 122"/>
            </a:gdLst>
            <a:ahLst/>
            <a:cxnLst>
              <a:cxn ang="0">
                <a:pos x="T0" y="T1"/>
              </a:cxn>
              <a:cxn ang="0">
                <a:pos x="T2" y="T3"/>
              </a:cxn>
              <a:cxn ang="0">
                <a:pos x="T4" y="T5"/>
              </a:cxn>
              <a:cxn ang="0">
                <a:pos x="T6" y="T7"/>
              </a:cxn>
            </a:cxnLst>
            <a:rect l="0" t="0" r="r" b="b"/>
            <a:pathLst>
              <a:path w="148" h="122">
                <a:moveTo>
                  <a:pt x="0" y="0"/>
                </a:moveTo>
                <a:lnTo>
                  <a:pt x="64" y="122"/>
                </a:lnTo>
                <a:lnTo>
                  <a:pt x="148" y="5"/>
                </a:lnTo>
                <a:lnTo>
                  <a:pt x="0" y="0"/>
                </a:lnTo>
                <a:close/>
              </a:path>
            </a:pathLst>
          </a:custGeom>
          <a:solidFill>
            <a:srgbClr val="513D69"/>
          </a:solidFill>
          <a:ln>
            <a:noFill/>
          </a:ln>
        </p:spPr>
        <p:txBody>
          <a:bodyPr vert="horz" wrap="square" lIns="60960" tIns="30480" rIns="60960" bIns="30480" numCol="1" anchor="t" anchorCtr="0" compatLnSpc="1">
            <a:prstTxWarp prst="textNoShape">
              <a:avLst/>
            </a:prstTxWarp>
          </a:bodyPr>
          <a:lstStyle/>
          <a:p>
            <a:pPr marL="0" marR="0" lvl="0" indent="0" defTabSz="1088548" eaLnBrk="1" fontAlgn="auto" latinLnBrk="0" hangingPunct="1">
              <a:lnSpc>
                <a:spcPct val="100000"/>
              </a:lnSpc>
              <a:spcBef>
                <a:spcPts val="0"/>
              </a:spcBef>
              <a:spcAft>
                <a:spcPts val="0"/>
              </a:spcAft>
              <a:buClrTx/>
              <a:buSzTx/>
              <a:buFontTx/>
              <a:buNone/>
              <a:tabLst/>
              <a:defRPr/>
            </a:pPr>
            <a:endParaRPr kumimoji="0" lang="fr-FR" sz="2150" b="0" i="0" u="none" strike="noStrike" kern="0" cap="none" spc="0" normalizeH="0" baseline="0" noProof="0">
              <a:ln>
                <a:noFill/>
              </a:ln>
              <a:solidFill>
                <a:srgbClr val="445469"/>
              </a:solidFill>
              <a:effectLst/>
              <a:uLnTx/>
              <a:uFillTx/>
              <a:latin typeface="Roboto"/>
            </a:endParaRPr>
          </a:p>
        </p:txBody>
      </p:sp>
      <p:sp>
        <p:nvSpPr>
          <p:cNvPr id="35" name="Freeform 50332">
            <a:extLst>
              <a:ext uri="{FF2B5EF4-FFF2-40B4-BE49-F238E27FC236}">
                <a16:creationId xmlns:a16="http://schemas.microsoft.com/office/drawing/2014/main" id="{E02C0E6C-7561-44BB-9998-D8DBD38B2BDC}"/>
              </a:ext>
            </a:extLst>
          </p:cNvPr>
          <p:cNvSpPr>
            <a:spLocks/>
          </p:cNvSpPr>
          <p:nvPr/>
        </p:nvSpPr>
        <p:spPr bwMode="auto">
          <a:xfrm>
            <a:off x="7003915" y="4716831"/>
            <a:ext cx="837932" cy="375110"/>
          </a:xfrm>
          <a:custGeom>
            <a:avLst/>
            <a:gdLst>
              <a:gd name="T0" fmla="*/ 449 w 449"/>
              <a:gd name="T1" fmla="*/ 0 h 201"/>
              <a:gd name="T2" fmla="*/ 0 w 449"/>
              <a:gd name="T3" fmla="*/ 153 h 201"/>
              <a:gd name="T4" fmla="*/ 396 w 449"/>
              <a:gd name="T5" fmla="*/ 201 h 201"/>
              <a:gd name="T6" fmla="*/ 449 w 449"/>
              <a:gd name="T7" fmla="*/ 0 h 201"/>
            </a:gdLst>
            <a:ahLst/>
            <a:cxnLst>
              <a:cxn ang="0">
                <a:pos x="T0" y="T1"/>
              </a:cxn>
              <a:cxn ang="0">
                <a:pos x="T2" y="T3"/>
              </a:cxn>
              <a:cxn ang="0">
                <a:pos x="T4" y="T5"/>
              </a:cxn>
              <a:cxn ang="0">
                <a:pos x="T6" y="T7"/>
              </a:cxn>
            </a:cxnLst>
            <a:rect l="0" t="0" r="r" b="b"/>
            <a:pathLst>
              <a:path w="449" h="201">
                <a:moveTo>
                  <a:pt x="449" y="0"/>
                </a:moveTo>
                <a:lnTo>
                  <a:pt x="0" y="153"/>
                </a:lnTo>
                <a:lnTo>
                  <a:pt x="396" y="201"/>
                </a:lnTo>
                <a:lnTo>
                  <a:pt x="449" y="0"/>
                </a:lnTo>
                <a:close/>
              </a:path>
            </a:pathLst>
          </a:custGeom>
          <a:solidFill>
            <a:srgbClr val="B2D34A"/>
          </a:solidFill>
          <a:ln>
            <a:noFill/>
          </a:ln>
        </p:spPr>
        <p:txBody>
          <a:bodyPr vert="horz" wrap="square" lIns="60960" tIns="30480" rIns="60960" bIns="30480" numCol="1" anchor="t" anchorCtr="0" compatLnSpc="1">
            <a:prstTxWarp prst="textNoShape">
              <a:avLst/>
            </a:prstTxWarp>
          </a:bodyPr>
          <a:lstStyle/>
          <a:p>
            <a:pPr marL="0" marR="0" lvl="0" indent="0" defTabSz="1088548" eaLnBrk="1" fontAlgn="auto" latinLnBrk="0" hangingPunct="1">
              <a:lnSpc>
                <a:spcPct val="100000"/>
              </a:lnSpc>
              <a:spcBef>
                <a:spcPts val="0"/>
              </a:spcBef>
              <a:spcAft>
                <a:spcPts val="0"/>
              </a:spcAft>
              <a:buClrTx/>
              <a:buSzTx/>
              <a:buFontTx/>
              <a:buNone/>
              <a:tabLst/>
              <a:defRPr/>
            </a:pPr>
            <a:endParaRPr kumimoji="0" lang="fr-FR" sz="2150" b="0" i="0" u="none" strike="noStrike" kern="0" cap="none" spc="0" normalizeH="0" baseline="0" noProof="0">
              <a:ln>
                <a:noFill/>
              </a:ln>
              <a:solidFill>
                <a:srgbClr val="445469"/>
              </a:solidFill>
              <a:effectLst/>
              <a:uLnTx/>
              <a:uFillTx/>
              <a:latin typeface="Roboto"/>
            </a:endParaRPr>
          </a:p>
        </p:txBody>
      </p:sp>
      <p:sp>
        <p:nvSpPr>
          <p:cNvPr id="36" name="Freeform 50333">
            <a:extLst>
              <a:ext uri="{FF2B5EF4-FFF2-40B4-BE49-F238E27FC236}">
                <a16:creationId xmlns:a16="http://schemas.microsoft.com/office/drawing/2014/main" id="{AE60BF89-A450-4DDA-8687-CED394D3D40F}"/>
              </a:ext>
            </a:extLst>
          </p:cNvPr>
          <p:cNvSpPr>
            <a:spLocks/>
          </p:cNvSpPr>
          <p:nvPr/>
        </p:nvSpPr>
        <p:spPr bwMode="auto">
          <a:xfrm>
            <a:off x="10958431" y="3324633"/>
            <a:ext cx="1231703" cy="1115998"/>
          </a:xfrm>
          <a:custGeom>
            <a:avLst/>
            <a:gdLst>
              <a:gd name="T0" fmla="*/ 660 w 660"/>
              <a:gd name="T1" fmla="*/ 0 h 598"/>
              <a:gd name="T2" fmla="*/ 0 w 660"/>
              <a:gd name="T3" fmla="*/ 598 h 598"/>
              <a:gd name="T4" fmla="*/ 660 w 660"/>
              <a:gd name="T5" fmla="*/ 450 h 598"/>
              <a:gd name="T6" fmla="*/ 660 w 660"/>
              <a:gd name="T7" fmla="*/ 0 h 598"/>
            </a:gdLst>
            <a:ahLst/>
            <a:cxnLst>
              <a:cxn ang="0">
                <a:pos x="T0" y="T1"/>
              </a:cxn>
              <a:cxn ang="0">
                <a:pos x="T2" y="T3"/>
              </a:cxn>
              <a:cxn ang="0">
                <a:pos x="T4" y="T5"/>
              </a:cxn>
              <a:cxn ang="0">
                <a:pos x="T6" y="T7"/>
              </a:cxn>
            </a:cxnLst>
            <a:rect l="0" t="0" r="r" b="b"/>
            <a:pathLst>
              <a:path w="660" h="598">
                <a:moveTo>
                  <a:pt x="660" y="0"/>
                </a:moveTo>
                <a:lnTo>
                  <a:pt x="0" y="598"/>
                </a:lnTo>
                <a:lnTo>
                  <a:pt x="660" y="450"/>
                </a:lnTo>
                <a:lnTo>
                  <a:pt x="660" y="0"/>
                </a:lnTo>
                <a:close/>
              </a:path>
            </a:pathLst>
          </a:custGeom>
          <a:solidFill>
            <a:srgbClr val="513D69"/>
          </a:solidFill>
          <a:ln>
            <a:noFill/>
          </a:ln>
        </p:spPr>
        <p:txBody>
          <a:bodyPr vert="horz" wrap="square" lIns="60960" tIns="30480" rIns="60960" bIns="30480" numCol="1" anchor="t" anchorCtr="0" compatLnSpc="1">
            <a:prstTxWarp prst="textNoShape">
              <a:avLst/>
            </a:prstTxWarp>
          </a:bodyPr>
          <a:lstStyle/>
          <a:p>
            <a:pPr marL="0" marR="0" lvl="0" indent="0" defTabSz="1088548" eaLnBrk="1" fontAlgn="auto" latinLnBrk="0" hangingPunct="1">
              <a:lnSpc>
                <a:spcPct val="100000"/>
              </a:lnSpc>
              <a:spcBef>
                <a:spcPts val="0"/>
              </a:spcBef>
              <a:spcAft>
                <a:spcPts val="0"/>
              </a:spcAft>
              <a:buClrTx/>
              <a:buSzTx/>
              <a:buFontTx/>
              <a:buNone/>
              <a:tabLst/>
              <a:defRPr/>
            </a:pPr>
            <a:endParaRPr kumimoji="0" lang="fr-FR" sz="2150" b="0" i="0" u="none" strike="noStrike" kern="0" cap="none" spc="0" normalizeH="0" baseline="0" noProof="0">
              <a:ln>
                <a:noFill/>
              </a:ln>
              <a:solidFill>
                <a:srgbClr val="445469"/>
              </a:solidFill>
              <a:effectLst/>
              <a:uLnTx/>
              <a:uFillTx/>
              <a:latin typeface="Roboto"/>
            </a:endParaRPr>
          </a:p>
        </p:txBody>
      </p:sp>
      <p:sp>
        <p:nvSpPr>
          <p:cNvPr id="42" name="Freeform 50334">
            <a:extLst>
              <a:ext uri="{FF2B5EF4-FFF2-40B4-BE49-F238E27FC236}">
                <a16:creationId xmlns:a16="http://schemas.microsoft.com/office/drawing/2014/main" id="{3295F44A-F6B9-4A82-B258-BD3EE59DDFB9}"/>
              </a:ext>
            </a:extLst>
          </p:cNvPr>
          <p:cNvSpPr>
            <a:spLocks/>
          </p:cNvSpPr>
          <p:nvPr/>
        </p:nvSpPr>
        <p:spPr bwMode="auto">
          <a:xfrm>
            <a:off x="9665142" y="4440631"/>
            <a:ext cx="1627342" cy="1638539"/>
          </a:xfrm>
          <a:custGeom>
            <a:avLst/>
            <a:gdLst>
              <a:gd name="T0" fmla="*/ 872 w 872"/>
              <a:gd name="T1" fmla="*/ 301 h 878"/>
              <a:gd name="T2" fmla="*/ 693 w 872"/>
              <a:gd name="T3" fmla="*/ 0 h 878"/>
              <a:gd name="T4" fmla="*/ 0 w 872"/>
              <a:gd name="T5" fmla="*/ 878 h 878"/>
              <a:gd name="T6" fmla="*/ 872 w 872"/>
              <a:gd name="T7" fmla="*/ 301 h 878"/>
            </a:gdLst>
            <a:ahLst/>
            <a:cxnLst>
              <a:cxn ang="0">
                <a:pos x="T0" y="T1"/>
              </a:cxn>
              <a:cxn ang="0">
                <a:pos x="T2" y="T3"/>
              </a:cxn>
              <a:cxn ang="0">
                <a:pos x="T4" y="T5"/>
              </a:cxn>
              <a:cxn ang="0">
                <a:pos x="T6" y="T7"/>
              </a:cxn>
            </a:cxnLst>
            <a:rect l="0" t="0" r="r" b="b"/>
            <a:pathLst>
              <a:path w="872" h="878">
                <a:moveTo>
                  <a:pt x="872" y="301"/>
                </a:moveTo>
                <a:lnTo>
                  <a:pt x="693" y="0"/>
                </a:lnTo>
                <a:lnTo>
                  <a:pt x="0" y="878"/>
                </a:lnTo>
                <a:lnTo>
                  <a:pt x="872" y="301"/>
                </a:lnTo>
                <a:close/>
              </a:path>
            </a:pathLst>
          </a:custGeom>
          <a:solidFill>
            <a:srgbClr val="513D69">
              <a:lumMod val="50000"/>
            </a:srgbClr>
          </a:solidFill>
          <a:ln>
            <a:noFill/>
          </a:ln>
        </p:spPr>
        <p:txBody>
          <a:bodyPr vert="horz" wrap="square" lIns="60960" tIns="30480" rIns="60960" bIns="30480" numCol="1" anchor="t" anchorCtr="0" compatLnSpc="1">
            <a:prstTxWarp prst="textNoShape">
              <a:avLst/>
            </a:prstTxWarp>
          </a:bodyPr>
          <a:lstStyle/>
          <a:p>
            <a:pPr marL="0" marR="0" lvl="0" indent="0" defTabSz="1088548" eaLnBrk="1" fontAlgn="auto" latinLnBrk="0" hangingPunct="1">
              <a:lnSpc>
                <a:spcPct val="100000"/>
              </a:lnSpc>
              <a:spcBef>
                <a:spcPts val="0"/>
              </a:spcBef>
              <a:spcAft>
                <a:spcPts val="0"/>
              </a:spcAft>
              <a:buClrTx/>
              <a:buSzTx/>
              <a:buFontTx/>
              <a:buNone/>
              <a:tabLst/>
              <a:defRPr/>
            </a:pPr>
            <a:endParaRPr kumimoji="0" lang="fr-FR" sz="2150" b="0" i="0" u="none" strike="noStrike" kern="0" cap="none" spc="0" normalizeH="0" baseline="0" noProof="0">
              <a:ln>
                <a:noFill/>
              </a:ln>
              <a:solidFill>
                <a:srgbClr val="445469"/>
              </a:solidFill>
              <a:effectLst/>
              <a:uLnTx/>
              <a:uFillTx/>
              <a:latin typeface="Roboto"/>
            </a:endParaRPr>
          </a:p>
        </p:txBody>
      </p:sp>
      <p:sp>
        <p:nvSpPr>
          <p:cNvPr id="43" name="Forme libre 278">
            <a:extLst>
              <a:ext uri="{FF2B5EF4-FFF2-40B4-BE49-F238E27FC236}">
                <a16:creationId xmlns:a16="http://schemas.microsoft.com/office/drawing/2014/main" id="{4B2B0766-29A0-47D3-BC7D-164103F48D3A}"/>
              </a:ext>
            </a:extLst>
          </p:cNvPr>
          <p:cNvSpPr>
            <a:spLocks/>
          </p:cNvSpPr>
          <p:nvPr/>
        </p:nvSpPr>
        <p:spPr bwMode="auto">
          <a:xfrm>
            <a:off x="1173851" y="6157552"/>
            <a:ext cx="1884880" cy="747526"/>
          </a:xfrm>
          <a:custGeom>
            <a:avLst/>
            <a:gdLst>
              <a:gd name="connsiteX0" fmla="*/ 2827320 w 2827320"/>
              <a:gd name="connsiteY0" fmla="*/ 0 h 1121289"/>
              <a:gd name="connsiteX1" fmla="*/ 2602291 w 2827320"/>
              <a:gd name="connsiteY1" fmla="*/ 1121289 h 1121289"/>
              <a:gd name="connsiteX2" fmla="*/ 804797 w 2827320"/>
              <a:gd name="connsiteY2" fmla="*/ 1121289 h 1121289"/>
              <a:gd name="connsiteX3" fmla="*/ 0 w 2827320"/>
              <a:gd name="connsiteY3" fmla="*/ 428297 h 1121289"/>
            </a:gdLst>
            <a:ahLst/>
            <a:cxnLst>
              <a:cxn ang="0">
                <a:pos x="connsiteX0" y="connsiteY0"/>
              </a:cxn>
              <a:cxn ang="0">
                <a:pos x="connsiteX1" y="connsiteY1"/>
              </a:cxn>
              <a:cxn ang="0">
                <a:pos x="connsiteX2" y="connsiteY2"/>
              </a:cxn>
              <a:cxn ang="0">
                <a:pos x="connsiteX3" y="connsiteY3"/>
              </a:cxn>
            </a:cxnLst>
            <a:rect l="l" t="t" r="r" b="b"/>
            <a:pathLst>
              <a:path w="2827320" h="1121289">
                <a:moveTo>
                  <a:pt x="2827320" y="0"/>
                </a:moveTo>
                <a:lnTo>
                  <a:pt x="2602291" y="1121289"/>
                </a:lnTo>
                <a:lnTo>
                  <a:pt x="804797" y="1121289"/>
                </a:lnTo>
                <a:lnTo>
                  <a:pt x="0" y="428297"/>
                </a:lnTo>
                <a:close/>
              </a:path>
            </a:pathLst>
          </a:custGeom>
          <a:solidFill>
            <a:srgbClr val="FF682D">
              <a:lumMod val="75000"/>
            </a:srgbClr>
          </a:solidFill>
          <a:ln>
            <a:noFill/>
          </a:ln>
        </p:spPr>
        <p:txBody>
          <a:bodyPr vert="horz" wrap="square" lIns="60960" tIns="30480" rIns="60960" bIns="30480" numCol="1" anchor="t" anchorCtr="0" compatLnSpc="1">
            <a:prstTxWarp prst="textNoShape">
              <a:avLst/>
            </a:prstTxWarp>
            <a:noAutofit/>
          </a:bodyPr>
          <a:lstStyle/>
          <a:p>
            <a:pPr marL="0" marR="0" lvl="0" indent="0" defTabSz="1088548" eaLnBrk="1" fontAlgn="auto" latinLnBrk="0" hangingPunct="1">
              <a:lnSpc>
                <a:spcPct val="100000"/>
              </a:lnSpc>
              <a:spcBef>
                <a:spcPts val="0"/>
              </a:spcBef>
              <a:spcAft>
                <a:spcPts val="0"/>
              </a:spcAft>
              <a:buClrTx/>
              <a:buSzTx/>
              <a:buFontTx/>
              <a:buNone/>
              <a:tabLst/>
              <a:defRPr/>
            </a:pPr>
            <a:endParaRPr kumimoji="0" lang="fr-FR" sz="2150" b="0" i="0" u="none" strike="noStrike" kern="0" cap="none" spc="0" normalizeH="0" baseline="0" noProof="0">
              <a:ln>
                <a:noFill/>
              </a:ln>
              <a:solidFill>
                <a:srgbClr val="445469"/>
              </a:solidFill>
              <a:effectLst/>
              <a:uLnTx/>
              <a:uFillTx/>
              <a:latin typeface="Roboto"/>
            </a:endParaRPr>
          </a:p>
        </p:txBody>
      </p:sp>
      <p:sp>
        <p:nvSpPr>
          <p:cNvPr id="44" name="Freeform 50336">
            <a:extLst>
              <a:ext uri="{FF2B5EF4-FFF2-40B4-BE49-F238E27FC236}">
                <a16:creationId xmlns:a16="http://schemas.microsoft.com/office/drawing/2014/main" id="{520011C8-D7A9-4067-99AD-84B80BB3BA98}"/>
              </a:ext>
            </a:extLst>
          </p:cNvPr>
          <p:cNvSpPr>
            <a:spLocks/>
          </p:cNvSpPr>
          <p:nvPr/>
        </p:nvSpPr>
        <p:spPr bwMode="auto">
          <a:xfrm>
            <a:off x="2259989" y="4825072"/>
            <a:ext cx="964835" cy="858460"/>
          </a:xfrm>
          <a:custGeom>
            <a:avLst/>
            <a:gdLst>
              <a:gd name="T0" fmla="*/ 517 w 517"/>
              <a:gd name="T1" fmla="*/ 439 h 460"/>
              <a:gd name="T2" fmla="*/ 0 w 517"/>
              <a:gd name="T3" fmla="*/ 0 h 460"/>
              <a:gd name="T4" fmla="*/ 21 w 517"/>
              <a:gd name="T5" fmla="*/ 460 h 460"/>
              <a:gd name="T6" fmla="*/ 517 w 517"/>
              <a:gd name="T7" fmla="*/ 439 h 460"/>
            </a:gdLst>
            <a:ahLst/>
            <a:cxnLst>
              <a:cxn ang="0">
                <a:pos x="T0" y="T1"/>
              </a:cxn>
              <a:cxn ang="0">
                <a:pos x="T2" y="T3"/>
              </a:cxn>
              <a:cxn ang="0">
                <a:pos x="T4" y="T5"/>
              </a:cxn>
              <a:cxn ang="0">
                <a:pos x="T6" y="T7"/>
              </a:cxn>
            </a:cxnLst>
            <a:rect l="0" t="0" r="r" b="b"/>
            <a:pathLst>
              <a:path w="517" h="460">
                <a:moveTo>
                  <a:pt x="517" y="439"/>
                </a:moveTo>
                <a:lnTo>
                  <a:pt x="0" y="0"/>
                </a:lnTo>
                <a:lnTo>
                  <a:pt x="21" y="460"/>
                </a:lnTo>
                <a:lnTo>
                  <a:pt x="517" y="439"/>
                </a:lnTo>
                <a:close/>
              </a:path>
            </a:pathLst>
          </a:custGeom>
          <a:solidFill>
            <a:srgbClr val="B2D34A"/>
          </a:solidFill>
          <a:ln>
            <a:noFill/>
          </a:ln>
        </p:spPr>
        <p:txBody>
          <a:bodyPr vert="horz" wrap="square" lIns="60960" tIns="30480" rIns="60960" bIns="30480" numCol="1" anchor="t" anchorCtr="0" compatLnSpc="1">
            <a:prstTxWarp prst="textNoShape">
              <a:avLst/>
            </a:prstTxWarp>
          </a:bodyPr>
          <a:lstStyle/>
          <a:p>
            <a:pPr marL="0" marR="0" lvl="0" indent="0" defTabSz="1088548" eaLnBrk="1" fontAlgn="auto" latinLnBrk="0" hangingPunct="1">
              <a:lnSpc>
                <a:spcPct val="100000"/>
              </a:lnSpc>
              <a:spcBef>
                <a:spcPts val="0"/>
              </a:spcBef>
              <a:spcAft>
                <a:spcPts val="0"/>
              </a:spcAft>
              <a:buClrTx/>
              <a:buSzTx/>
              <a:buFontTx/>
              <a:buNone/>
              <a:tabLst/>
              <a:defRPr/>
            </a:pPr>
            <a:endParaRPr kumimoji="0" lang="fr-FR" sz="2150" b="0" i="0" u="none" strike="noStrike" kern="0" cap="none" spc="0" normalizeH="0" baseline="0" noProof="0">
              <a:ln>
                <a:noFill/>
              </a:ln>
              <a:solidFill>
                <a:srgbClr val="445469"/>
              </a:solidFill>
              <a:effectLst/>
              <a:uLnTx/>
              <a:uFillTx/>
              <a:latin typeface="Roboto"/>
            </a:endParaRPr>
          </a:p>
        </p:txBody>
      </p:sp>
      <p:sp>
        <p:nvSpPr>
          <p:cNvPr id="45" name="Freeform 50337">
            <a:extLst>
              <a:ext uri="{FF2B5EF4-FFF2-40B4-BE49-F238E27FC236}">
                <a16:creationId xmlns:a16="http://schemas.microsoft.com/office/drawing/2014/main" id="{866D0A32-E16F-4E03-9665-60158FE80192}"/>
              </a:ext>
            </a:extLst>
          </p:cNvPr>
          <p:cNvSpPr>
            <a:spLocks/>
          </p:cNvSpPr>
          <p:nvPr/>
        </p:nvSpPr>
        <p:spPr bwMode="auto">
          <a:xfrm>
            <a:off x="3836944" y="5554763"/>
            <a:ext cx="335919" cy="227679"/>
          </a:xfrm>
          <a:custGeom>
            <a:avLst/>
            <a:gdLst>
              <a:gd name="T0" fmla="*/ 0 w 180"/>
              <a:gd name="T1" fmla="*/ 48 h 122"/>
              <a:gd name="T2" fmla="*/ 132 w 180"/>
              <a:gd name="T3" fmla="*/ 122 h 122"/>
              <a:gd name="T4" fmla="*/ 180 w 180"/>
              <a:gd name="T5" fmla="*/ 0 h 122"/>
              <a:gd name="T6" fmla="*/ 0 w 180"/>
              <a:gd name="T7" fmla="*/ 48 h 122"/>
            </a:gdLst>
            <a:ahLst/>
            <a:cxnLst>
              <a:cxn ang="0">
                <a:pos x="T0" y="T1"/>
              </a:cxn>
              <a:cxn ang="0">
                <a:pos x="T2" y="T3"/>
              </a:cxn>
              <a:cxn ang="0">
                <a:pos x="T4" y="T5"/>
              </a:cxn>
              <a:cxn ang="0">
                <a:pos x="T6" y="T7"/>
              </a:cxn>
            </a:cxnLst>
            <a:rect l="0" t="0" r="r" b="b"/>
            <a:pathLst>
              <a:path w="180" h="122">
                <a:moveTo>
                  <a:pt x="0" y="48"/>
                </a:moveTo>
                <a:lnTo>
                  <a:pt x="132" y="122"/>
                </a:lnTo>
                <a:lnTo>
                  <a:pt x="180" y="0"/>
                </a:lnTo>
                <a:lnTo>
                  <a:pt x="0" y="48"/>
                </a:lnTo>
                <a:close/>
              </a:path>
            </a:pathLst>
          </a:custGeom>
          <a:solidFill>
            <a:srgbClr val="FFA000"/>
          </a:solidFill>
          <a:ln>
            <a:noFill/>
          </a:ln>
        </p:spPr>
        <p:txBody>
          <a:bodyPr vert="horz" wrap="square" lIns="60960" tIns="30480" rIns="60960" bIns="30480" numCol="1" anchor="t" anchorCtr="0" compatLnSpc="1">
            <a:prstTxWarp prst="textNoShape">
              <a:avLst/>
            </a:prstTxWarp>
          </a:bodyPr>
          <a:lstStyle/>
          <a:p>
            <a:pPr marL="0" marR="0" lvl="0" indent="0" defTabSz="1088548" eaLnBrk="1" fontAlgn="auto" latinLnBrk="0" hangingPunct="1">
              <a:lnSpc>
                <a:spcPct val="100000"/>
              </a:lnSpc>
              <a:spcBef>
                <a:spcPts val="0"/>
              </a:spcBef>
              <a:spcAft>
                <a:spcPts val="0"/>
              </a:spcAft>
              <a:buClrTx/>
              <a:buSzTx/>
              <a:buFontTx/>
              <a:buNone/>
              <a:tabLst/>
              <a:defRPr/>
            </a:pPr>
            <a:endParaRPr kumimoji="0" lang="fr-FR" sz="2150" b="0" i="0" u="none" strike="noStrike" kern="0" cap="none" spc="0" normalizeH="0" baseline="0" noProof="0">
              <a:ln>
                <a:noFill/>
              </a:ln>
              <a:solidFill>
                <a:srgbClr val="445469"/>
              </a:solidFill>
              <a:effectLst/>
              <a:uLnTx/>
              <a:uFillTx/>
              <a:latin typeface="Roboto"/>
            </a:endParaRPr>
          </a:p>
        </p:txBody>
      </p:sp>
      <p:sp>
        <p:nvSpPr>
          <p:cNvPr id="47" name="Freeform 50338">
            <a:extLst>
              <a:ext uri="{FF2B5EF4-FFF2-40B4-BE49-F238E27FC236}">
                <a16:creationId xmlns:a16="http://schemas.microsoft.com/office/drawing/2014/main" id="{B9C86BB6-AA24-4688-B410-4DC232FF5318}"/>
              </a:ext>
            </a:extLst>
          </p:cNvPr>
          <p:cNvSpPr>
            <a:spLocks/>
          </p:cNvSpPr>
          <p:nvPr/>
        </p:nvSpPr>
        <p:spPr bwMode="auto">
          <a:xfrm>
            <a:off x="9211651" y="5052750"/>
            <a:ext cx="543069" cy="621451"/>
          </a:xfrm>
          <a:custGeom>
            <a:avLst/>
            <a:gdLst>
              <a:gd name="T0" fmla="*/ 291 w 291"/>
              <a:gd name="T1" fmla="*/ 333 h 333"/>
              <a:gd name="T2" fmla="*/ 64 w 291"/>
              <a:gd name="T3" fmla="*/ 0 h 333"/>
              <a:gd name="T4" fmla="*/ 0 w 291"/>
              <a:gd name="T5" fmla="*/ 269 h 333"/>
              <a:gd name="T6" fmla="*/ 291 w 291"/>
              <a:gd name="T7" fmla="*/ 333 h 333"/>
            </a:gdLst>
            <a:ahLst/>
            <a:cxnLst>
              <a:cxn ang="0">
                <a:pos x="T0" y="T1"/>
              </a:cxn>
              <a:cxn ang="0">
                <a:pos x="T2" y="T3"/>
              </a:cxn>
              <a:cxn ang="0">
                <a:pos x="T4" y="T5"/>
              </a:cxn>
              <a:cxn ang="0">
                <a:pos x="T6" y="T7"/>
              </a:cxn>
            </a:cxnLst>
            <a:rect l="0" t="0" r="r" b="b"/>
            <a:pathLst>
              <a:path w="291" h="333">
                <a:moveTo>
                  <a:pt x="291" y="333"/>
                </a:moveTo>
                <a:lnTo>
                  <a:pt x="64" y="0"/>
                </a:lnTo>
                <a:lnTo>
                  <a:pt x="0" y="269"/>
                </a:lnTo>
                <a:lnTo>
                  <a:pt x="291" y="333"/>
                </a:lnTo>
                <a:close/>
              </a:path>
            </a:pathLst>
          </a:custGeom>
          <a:solidFill>
            <a:srgbClr val="513D69"/>
          </a:solidFill>
          <a:ln>
            <a:noFill/>
          </a:ln>
        </p:spPr>
        <p:txBody>
          <a:bodyPr vert="horz" wrap="square" lIns="60960" tIns="30480" rIns="60960" bIns="30480" numCol="1" anchor="t" anchorCtr="0" compatLnSpc="1">
            <a:prstTxWarp prst="textNoShape">
              <a:avLst/>
            </a:prstTxWarp>
          </a:bodyPr>
          <a:lstStyle/>
          <a:p>
            <a:pPr marL="0" marR="0" lvl="0" indent="0" defTabSz="1088548" eaLnBrk="1" fontAlgn="auto" latinLnBrk="0" hangingPunct="1">
              <a:lnSpc>
                <a:spcPct val="100000"/>
              </a:lnSpc>
              <a:spcBef>
                <a:spcPts val="0"/>
              </a:spcBef>
              <a:spcAft>
                <a:spcPts val="0"/>
              </a:spcAft>
              <a:buClrTx/>
              <a:buSzTx/>
              <a:buFontTx/>
              <a:buNone/>
              <a:tabLst/>
              <a:defRPr/>
            </a:pPr>
            <a:endParaRPr kumimoji="0" lang="fr-FR" sz="2150" b="0" i="0" u="none" strike="noStrike" kern="0" cap="none" spc="0" normalizeH="0" baseline="0" noProof="0">
              <a:ln>
                <a:noFill/>
              </a:ln>
              <a:solidFill>
                <a:srgbClr val="445469"/>
              </a:solidFill>
              <a:effectLst/>
              <a:uLnTx/>
              <a:uFillTx/>
              <a:latin typeface="Roboto"/>
            </a:endParaRPr>
          </a:p>
        </p:txBody>
      </p:sp>
      <p:sp>
        <p:nvSpPr>
          <p:cNvPr id="48" name="Forme libre 276">
            <a:extLst>
              <a:ext uri="{FF2B5EF4-FFF2-40B4-BE49-F238E27FC236}">
                <a16:creationId xmlns:a16="http://schemas.microsoft.com/office/drawing/2014/main" id="{EFCABADA-A2B3-4CBD-8F3B-4413838C2581}"/>
              </a:ext>
            </a:extLst>
          </p:cNvPr>
          <p:cNvSpPr>
            <a:spLocks/>
          </p:cNvSpPr>
          <p:nvPr/>
        </p:nvSpPr>
        <p:spPr bwMode="auto">
          <a:xfrm>
            <a:off x="2901421" y="6157551"/>
            <a:ext cx="1075455" cy="748353"/>
          </a:xfrm>
          <a:custGeom>
            <a:avLst/>
            <a:gdLst>
              <a:gd name="connsiteX0" fmla="*/ 225278 w 1613182"/>
              <a:gd name="connsiteY0" fmla="*/ 0 h 1122530"/>
              <a:gd name="connsiteX1" fmla="*/ 1613182 w 1613182"/>
              <a:gd name="connsiteY1" fmla="*/ 1122530 h 1122530"/>
              <a:gd name="connsiteX2" fmla="*/ 0 w 1613182"/>
              <a:gd name="connsiteY2" fmla="*/ 1122530 h 1122530"/>
            </a:gdLst>
            <a:ahLst/>
            <a:cxnLst>
              <a:cxn ang="0">
                <a:pos x="connsiteX0" y="connsiteY0"/>
              </a:cxn>
              <a:cxn ang="0">
                <a:pos x="connsiteX1" y="connsiteY1"/>
              </a:cxn>
              <a:cxn ang="0">
                <a:pos x="connsiteX2" y="connsiteY2"/>
              </a:cxn>
            </a:cxnLst>
            <a:rect l="l" t="t" r="r" b="b"/>
            <a:pathLst>
              <a:path w="1613182" h="1122530">
                <a:moveTo>
                  <a:pt x="225278" y="0"/>
                </a:moveTo>
                <a:lnTo>
                  <a:pt x="1613182" y="1122530"/>
                </a:lnTo>
                <a:lnTo>
                  <a:pt x="0" y="1122530"/>
                </a:lnTo>
                <a:close/>
              </a:path>
            </a:pathLst>
          </a:custGeom>
          <a:solidFill>
            <a:srgbClr val="FF682D"/>
          </a:solidFill>
          <a:ln>
            <a:noFill/>
          </a:ln>
        </p:spPr>
        <p:txBody>
          <a:bodyPr vert="horz" wrap="square" lIns="60960" tIns="30480" rIns="60960" bIns="30480" numCol="1" anchor="t" anchorCtr="0" compatLnSpc="1">
            <a:prstTxWarp prst="textNoShape">
              <a:avLst/>
            </a:prstTxWarp>
            <a:noAutofit/>
          </a:bodyPr>
          <a:lstStyle/>
          <a:p>
            <a:pPr marL="0" marR="0" lvl="0" indent="0" defTabSz="1088548" eaLnBrk="1" fontAlgn="auto" latinLnBrk="0" hangingPunct="1">
              <a:lnSpc>
                <a:spcPct val="100000"/>
              </a:lnSpc>
              <a:spcBef>
                <a:spcPts val="0"/>
              </a:spcBef>
              <a:spcAft>
                <a:spcPts val="0"/>
              </a:spcAft>
              <a:buClrTx/>
              <a:buSzTx/>
              <a:buFontTx/>
              <a:buNone/>
              <a:tabLst/>
              <a:defRPr/>
            </a:pPr>
            <a:endParaRPr kumimoji="0" lang="fr-FR" sz="2150" b="0" i="0" u="none" strike="noStrike" kern="0" cap="none" spc="0" normalizeH="0" baseline="0" noProof="0">
              <a:ln>
                <a:noFill/>
              </a:ln>
              <a:solidFill>
                <a:srgbClr val="445469"/>
              </a:solidFill>
              <a:effectLst/>
              <a:uLnTx/>
              <a:uFillTx/>
              <a:latin typeface="Roboto"/>
            </a:endParaRPr>
          </a:p>
        </p:txBody>
      </p:sp>
      <p:sp>
        <p:nvSpPr>
          <p:cNvPr id="49" name="Forme libre 281">
            <a:extLst>
              <a:ext uri="{FF2B5EF4-FFF2-40B4-BE49-F238E27FC236}">
                <a16:creationId xmlns:a16="http://schemas.microsoft.com/office/drawing/2014/main" id="{9AFB5A31-024F-4AF9-8C34-76EB7F5B175D}"/>
              </a:ext>
            </a:extLst>
          </p:cNvPr>
          <p:cNvSpPr>
            <a:spLocks/>
          </p:cNvSpPr>
          <p:nvPr/>
        </p:nvSpPr>
        <p:spPr bwMode="auto">
          <a:xfrm>
            <a:off x="134370" y="6217270"/>
            <a:ext cx="1580055" cy="691288"/>
          </a:xfrm>
          <a:custGeom>
            <a:avLst/>
            <a:gdLst>
              <a:gd name="connsiteX0" fmla="*/ 1175714 w 2370082"/>
              <a:gd name="connsiteY0" fmla="*/ 0 h 1036932"/>
              <a:gd name="connsiteX1" fmla="*/ 1559222 w 2370082"/>
              <a:gd name="connsiteY1" fmla="*/ 338718 h 1036932"/>
              <a:gd name="connsiteX2" fmla="*/ 2370082 w 2370082"/>
              <a:gd name="connsiteY2" fmla="*/ 1036932 h 1036932"/>
              <a:gd name="connsiteX3" fmla="*/ 0 w 2370082"/>
              <a:gd name="connsiteY3" fmla="*/ 1036932 h 1036932"/>
            </a:gdLst>
            <a:ahLst/>
            <a:cxnLst>
              <a:cxn ang="0">
                <a:pos x="connsiteX0" y="connsiteY0"/>
              </a:cxn>
              <a:cxn ang="0">
                <a:pos x="connsiteX1" y="connsiteY1"/>
              </a:cxn>
              <a:cxn ang="0">
                <a:pos x="connsiteX2" y="connsiteY2"/>
              </a:cxn>
              <a:cxn ang="0">
                <a:pos x="connsiteX3" y="connsiteY3"/>
              </a:cxn>
            </a:cxnLst>
            <a:rect l="l" t="t" r="r" b="b"/>
            <a:pathLst>
              <a:path w="2370082" h="1036932">
                <a:moveTo>
                  <a:pt x="1175714" y="0"/>
                </a:moveTo>
                <a:lnTo>
                  <a:pt x="1559222" y="338718"/>
                </a:lnTo>
                <a:lnTo>
                  <a:pt x="2370082" y="1036932"/>
                </a:lnTo>
                <a:lnTo>
                  <a:pt x="0" y="1036932"/>
                </a:lnTo>
                <a:close/>
              </a:path>
            </a:pathLst>
          </a:custGeom>
          <a:solidFill>
            <a:srgbClr val="B2D34A">
              <a:lumMod val="75000"/>
            </a:srgbClr>
          </a:solidFill>
          <a:ln>
            <a:noFill/>
          </a:ln>
        </p:spPr>
        <p:txBody>
          <a:bodyPr vert="horz" wrap="square" lIns="60960" tIns="30480" rIns="60960" bIns="30480" numCol="1" anchor="t" anchorCtr="0" compatLnSpc="1">
            <a:prstTxWarp prst="textNoShape">
              <a:avLst/>
            </a:prstTxWarp>
            <a:noAutofit/>
          </a:bodyPr>
          <a:lstStyle/>
          <a:p>
            <a:pPr marL="0" marR="0" lvl="0" indent="0" defTabSz="1088548" eaLnBrk="1" fontAlgn="auto" latinLnBrk="0" hangingPunct="1">
              <a:lnSpc>
                <a:spcPct val="100000"/>
              </a:lnSpc>
              <a:spcBef>
                <a:spcPts val="0"/>
              </a:spcBef>
              <a:spcAft>
                <a:spcPts val="0"/>
              </a:spcAft>
              <a:buClrTx/>
              <a:buSzTx/>
              <a:buFontTx/>
              <a:buNone/>
              <a:tabLst/>
              <a:defRPr/>
            </a:pPr>
            <a:endParaRPr kumimoji="0" lang="fr-FR" sz="2150" b="0" i="0" u="none" strike="noStrike" kern="0" cap="none" spc="0" normalizeH="0" baseline="0" noProof="0">
              <a:ln>
                <a:noFill/>
              </a:ln>
              <a:solidFill>
                <a:srgbClr val="445469"/>
              </a:solidFill>
              <a:effectLst/>
              <a:uLnTx/>
              <a:uFillTx/>
              <a:latin typeface="Roboto"/>
            </a:endParaRPr>
          </a:p>
        </p:txBody>
      </p:sp>
      <p:sp>
        <p:nvSpPr>
          <p:cNvPr id="52" name="Forme libre 283">
            <a:extLst>
              <a:ext uri="{FF2B5EF4-FFF2-40B4-BE49-F238E27FC236}">
                <a16:creationId xmlns:a16="http://schemas.microsoft.com/office/drawing/2014/main" id="{9BA71559-86D0-47E0-ACCC-360B168669D2}"/>
              </a:ext>
            </a:extLst>
          </p:cNvPr>
          <p:cNvSpPr>
            <a:spLocks/>
          </p:cNvSpPr>
          <p:nvPr/>
        </p:nvSpPr>
        <p:spPr bwMode="auto">
          <a:xfrm>
            <a:off x="1" y="5416663"/>
            <a:ext cx="918179" cy="1488415"/>
          </a:xfrm>
          <a:custGeom>
            <a:avLst/>
            <a:gdLst>
              <a:gd name="connsiteX0" fmla="*/ 0 w 1377269"/>
              <a:gd name="connsiteY0" fmla="*/ 0 h 2232622"/>
              <a:gd name="connsiteX1" fmla="*/ 1377269 w 1377269"/>
              <a:gd name="connsiteY1" fmla="*/ 1200911 h 2232622"/>
              <a:gd name="connsiteX2" fmla="*/ 207475 w 1377269"/>
              <a:gd name="connsiteY2" fmla="*/ 2232622 h 2232622"/>
              <a:gd name="connsiteX3" fmla="*/ 0 w 1377269"/>
              <a:gd name="connsiteY3" fmla="*/ 2232622 h 2232622"/>
            </a:gdLst>
            <a:ahLst/>
            <a:cxnLst>
              <a:cxn ang="0">
                <a:pos x="connsiteX0" y="connsiteY0"/>
              </a:cxn>
              <a:cxn ang="0">
                <a:pos x="connsiteX1" y="connsiteY1"/>
              </a:cxn>
              <a:cxn ang="0">
                <a:pos x="connsiteX2" y="connsiteY2"/>
              </a:cxn>
              <a:cxn ang="0">
                <a:pos x="connsiteX3" y="connsiteY3"/>
              </a:cxn>
            </a:cxnLst>
            <a:rect l="l" t="t" r="r" b="b"/>
            <a:pathLst>
              <a:path w="1377269" h="2232622">
                <a:moveTo>
                  <a:pt x="0" y="0"/>
                </a:moveTo>
                <a:lnTo>
                  <a:pt x="1377269" y="1200911"/>
                </a:lnTo>
                <a:lnTo>
                  <a:pt x="207475" y="2232622"/>
                </a:lnTo>
                <a:lnTo>
                  <a:pt x="0" y="2232622"/>
                </a:lnTo>
                <a:close/>
              </a:path>
            </a:pathLst>
          </a:custGeom>
          <a:solidFill>
            <a:srgbClr val="B2D34A"/>
          </a:solidFill>
          <a:ln>
            <a:noFill/>
          </a:ln>
        </p:spPr>
        <p:txBody>
          <a:bodyPr vert="horz" wrap="square" lIns="60960" tIns="30480" rIns="60960" bIns="30480" numCol="1" anchor="t" anchorCtr="0" compatLnSpc="1">
            <a:prstTxWarp prst="textNoShape">
              <a:avLst/>
            </a:prstTxWarp>
            <a:noAutofit/>
          </a:bodyPr>
          <a:lstStyle/>
          <a:p>
            <a:pPr marL="0" marR="0" lvl="0" indent="0" defTabSz="1088548" eaLnBrk="1" fontAlgn="auto" latinLnBrk="0" hangingPunct="1">
              <a:lnSpc>
                <a:spcPct val="100000"/>
              </a:lnSpc>
              <a:spcBef>
                <a:spcPts val="0"/>
              </a:spcBef>
              <a:spcAft>
                <a:spcPts val="0"/>
              </a:spcAft>
              <a:buClrTx/>
              <a:buSzTx/>
              <a:buFontTx/>
              <a:buNone/>
              <a:tabLst/>
              <a:defRPr/>
            </a:pPr>
            <a:endParaRPr kumimoji="0" lang="fr-FR" sz="2150" b="0" i="0" u="none" strike="noStrike" kern="0" cap="none" spc="0" normalizeH="0" baseline="0" noProof="0">
              <a:ln>
                <a:noFill/>
              </a:ln>
              <a:solidFill>
                <a:srgbClr val="445469"/>
              </a:solidFill>
              <a:effectLst/>
              <a:uLnTx/>
              <a:uFillTx/>
              <a:latin typeface="Roboto"/>
            </a:endParaRPr>
          </a:p>
        </p:txBody>
      </p:sp>
      <p:sp>
        <p:nvSpPr>
          <p:cNvPr id="53" name="Freeform 50347">
            <a:extLst>
              <a:ext uri="{FF2B5EF4-FFF2-40B4-BE49-F238E27FC236}">
                <a16:creationId xmlns:a16="http://schemas.microsoft.com/office/drawing/2014/main" id="{56F3C7D6-F013-4689-857E-72452D01A98A}"/>
              </a:ext>
            </a:extLst>
          </p:cNvPr>
          <p:cNvSpPr>
            <a:spLocks/>
          </p:cNvSpPr>
          <p:nvPr/>
        </p:nvSpPr>
        <p:spPr bwMode="auto">
          <a:xfrm>
            <a:off x="750219" y="5299091"/>
            <a:ext cx="837932" cy="246341"/>
          </a:xfrm>
          <a:custGeom>
            <a:avLst/>
            <a:gdLst>
              <a:gd name="T0" fmla="*/ 449 w 449"/>
              <a:gd name="T1" fmla="*/ 0 h 132"/>
              <a:gd name="T2" fmla="*/ 0 w 449"/>
              <a:gd name="T3" fmla="*/ 16 h 132"/>
              <a:gd name="T4" fmla="*/ 137 w 449"/>
              <a:gd name="T5" fmla="*/ 132 h 132"/>
              <a:gd name="T6" fmla="*/ 449 w 449"/>
              <a:gd name="T7" fmla="*/ 0 h 132"/>
            </a:gdLst>
            <a:ahLst/>
            <a:cxnLst>
              <a:cxn ang="0">
                <a:pos x="T0" y="T1"/>
              </a:cxn>
              <a:cxn ang="0">
                <a:pos x="T2" y="T3"/>
              </a:cxn>
              <a:cxn ang="0">
                <a:pos x="T4" y="T5"/>
              </a:cxn>
              <a:cxn ang="0">
                <a:pos x="T6" y="T7"/>
              </a:cxn>
            </a:cxnLst>
            <a:rect l="0" t="0" r="r" b="b"/>
            <a:pathLst>
              <a:path w="449" h="132">
                <a:moveTo>
                  <a:pt x="449" y="0"/>
                </a:moveTo>
                <a:lnTo>
                  <a:pt x="0" y="16"/>
                </a:lnTo>
                <a:lnTo>
                  <a:pt x="137" y="132"/>
                </a:lnTo>
                <a:lnTo>
                  <a:pt x="449" y="0"/>
                </a:lnTo>
                <a:close/>
              </a:path>
            </a:pathLst>
          </a:custGeom>
          <a:solidFill>
            <a:srgbClr val="B2D34A">
              <a:lumMod val="50000"/>
            </a:srgbClr>
          </a:solidFill>
          <a:ln>
            <a:noFill/>
          </a:ln>
        </p:spPr>
        <p:txBody>
          <a:bodyPr vert="horz" wrap="square" lIns="60960" tIns="30480" rIns="60960" bIns="30480" numCol="1" anchor="t" anchorCtr="0" compatLnSpc="1">
            <a:prstTxWarp prst="textNoShape">
              <a:avLst/>
            </a:prstTxWarp>
          </a:bodyPr>
          <a:lstStyle/>
          <a:p>
            <a:pPr marL="0" marR="0" lvl="0" indent="0" defTabSz="1088548" eaLnBrk="1" fontAlgn="auto" latinLnBrk="0" hangingPunct="1">
              <a:lnSpc>
                <a:spcPct val="100000"/>
              </a:lnSpc>
              <a:spcBef>
                <a:spcPts val="0"/>
              </a:spcBef>
              <a:spcAft>
                <a:spcPts val="0"/>
              </a:spcAft>
              <a:buClrTx/>
              <a:buSzTx/>
              <a:buFontTx/>
              <a:buNone/>
              <a:tabLst/>
              <a:defRPr/>
            </a:pPr>
            <a:endParaRPr kumimoji="0" lang="fr-FR" sz="2150" b="0" i="0" u="none" strike="noStrike" kern="0" cap="none" spc="0" normalizeH="0" baseline="0" noProof="0">
              <a:ln>
                <a:noFill/>
              </a:ln>
              <a:solidFill>
                <a:srgbClr val="445469"/>
              </a:solidFill>
              <a:effectLst/>
              <a:uLnTx/>
              <a:uFillTx/>
              <a:latin typeface="Roboto"/>
            </a:endParaRPr>
          </a:p>
        </p:txBody>
      </p:sp>
      <p:sp>
        <p:nvSpPr>
          <p:cNvPr id="54" name="Freeform 50348">
            <a:extLst>
              <a:ext uri="{FF2B5EF4-FFF2-40B4-BE49-F238E27FC236}">
                <a16:creationId xmlns:a16="http://schemas.microsoft.com/office/drawing/2014/main" id="{29686D00-EE59-4EAB-8D96-E24A968BFD59}"/>
              </a:ext>
            </a:extLst>
          </p:cNvPr>
          <p:cNvSpPr>
            <a:spLocks/>
          </p:cNvSpPr>
          <p:nvPr/>
        </p:nvSpPr>
        <p:spPr bwMode="auto">
          <a:xfrm>
            <a:off x="918179" y="6217270"/>
            <a:ext cx="255672" cy="225812"/>
          </a:xfrm>
          <a:custGeom>
            <a:avLst/>
            <a:gdLst>
              <a:gd name="T0" fmla="*/ 137 w 137"/>
              <a:gd name="T1" fmla="*/ 121 h 121"/>
              <a:gd name="T2" fmla="*/ 0 w 137"/>
              <a:gd name="T3" fmla="*/ 0 h 121"/>
              <a:gd name="T4" fmla="*/ 0 w 137"/>
              <a:gd name="T5" fmla="*/ 0 h 121"/>
              <a:gd name="T6" fmla="*/ 137 w 137"/>
              <a:gd name="T7" fmla="*/ 121 h 121"/>
              <a:gd name="T8" fmla="*/ 137 w 137"/>
              <a:gd name="T9" fmla="*/ 121 h 121"/>
            </a:gdLst>
            <a:ahLst/>
            <a:cxnLst>
              <a:cxn ang="0">
                <a:pos x="T0" y="T1"/>
              </a:cxn>
              <a:cxn ang="0">
                <a:pos x="T2" y="T3"/>
              </a:cxn>
              <a:cxn ang="0">
                <a:pos x="T4" y="T5"/>
              </a:cxn>
              <a:cxn ang="0">
                <a:pos x="T6" y="T7"/>
              </a:cxn>
              <a:cxn ang="0">
                <a:pos x="T8" y="T9"/>
              </a:cxn>
            </a:cxnLst>
            <a:rect l="0" t="0" r="r" b="b"/>
            <a:pathLst>
              <a:path w="137" h="121">
                <a:moveTo>
                  <a:pt x="137" y="121"/>
                </a:moveTo>
                <a:lnTo>
                  <a:pt x="0" y="0"/>
                </a:lnTo>
                <a:lnTo>
                  <a:pt x="0" y="0"/>
                </a:lnTo>
                <a:lnTo>
                  <a:pt x="137" y="121"/>
                </a:lnTo>
                <a:lnTo>
                  <a:pt x="137" y="121"/>
                </a:lnTo>
                <a:close/>
              </a:path>
            </a:pathLst>
          </a:custGeom>
          <a:solidFill>
            <a:srgbClr val="D620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defTabSz="1088548"/>
            <a:endParaRPr lang="fr-FR" sz="2150">
              <a:solidFill>
                <a:srgbClr val="445469"/>
              </a:solidFill>
              <a:latin typeface="Roboto"/>
            </a:endParaRPr>
          </a:p>
        </p:txBody>
      </p:sp>
      <p:sp>
        <p:nvSpPr>
          <p:cNvPr id="55" name="Freeform 50349">
            <a:extLst>
              <a:ext uri="{FF2B5EF4-FFF2-40B4-BE49-F238E27FC236}">
                <a16:creationId xmlns:a16="http://schemas.microsoft.com/office/drawing/2014/main" id="{348CA3BE-4478-44DB-BB60-9B424B726604}"/>
              </a:ext>
            </a:extLst>
          </p:cNvPr>
          <p:cNvSpPr>
            <a:spLocks/>
          </p:cNvSpPr>
          <p:nvPr/>
        </p:nvSpPr>
        <p:spPr bwMode="auto">
          <a:xfrm>
            <a:off x="1" y="5416664"/>
            <a:ext cx="918179" cy="800607"/>
          </a:xfrm>
          <a:custGeom>
            <a:avLst/>
            <a:gdLst>
              <a:gd name="T0" fmla="*/ 492 w 492"/>
              <a:gd name="T1" fmla="*/ 429 h 429"/>
              <a:gd name="T2" fmla="*/ 0 w 492"/>
              <a:gd name="T3" fmla="*/ 0 h 429"/>
              <a:gd name="T4" fmla="*/ 0 w 492"/>
              <a:gd name="T5" fmla="*/ 0 h 429"/>
              <a:gd name="T6" fmla="*/ 492 w 492"/>
              <a:gd name="T7" fmla="*/ 429 h 429"/>
              <a:gd name="T8" fmla="*/ 492 w 492"/>
              <a:gd name="T9" fmla="*/ 429 h 429"/>
            </a:gdLst>
            <a:ahLst/>
            <a:cxnLst>
              <a:cxn ang="0">
                <a:pos x="T0" y="T1"/>
              </a:cxn>
              <a:cxn ang="0">
                <a:pos x="T2" y="T3"/>
              </a:cxn>
              <a:cxn ang="0">
                <a:pos x="T4" y="T5"/>
              </a:cxn>
              <a:cxn ang="0">
                <a:pos x="T6" y="T7"/>
              </a:cxn>
              <a:cxn ang="0">
                <a:pos x="T8" y="T9"/>
              </a:cxn>
            </a:cxnLst>
            <a:rect l="0" t="0" r="r" b="b"/>
            <a:pathLst>
              <a:path w="492" h="429">
                <a:moveTo>
                  <a:pt x="492" y="429"/>
                </a:moveTo>
                <a:lnTo>
                  <a:pt x="0" y="0"/>
                </a:lnTo>
                <a:lnTo>
                  <a:pt x="0" y="0"/>
                </a:lnTo>
                <a:lnTo>
                  <a:pt x="492" y="429"/>
                </a:lnTo>
                <a:lnTo>
                  <a:pt x="492" y="429"/>
                </a:lnTo>
                <a:close/>
              </a:path>
            </a:pathLst>
          </a:custGeom>
          <a:solidFill>
            <a:srgbClr val="C514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defTabSz="1088548"/>
            <a:endParaRPr lang="fr-FR" sz="2150">
              <a:solidFill>
                <a:srgbClr val="445469"/>
              </a:solidFill>
              <a:latin typeface="Roboto"/>
            </a:endParaRPr>
          </a:p>
        </p:txBody>
      </p:sp>
      <p:sp>
        <p:nvSpPr>
          <p:cNvPr id="56" name="Forme libre 269">
            <a:extLst>
              <a:ext uri="{FF2B5EF4-FFF2-40B4-BE49-F238E27FC236}">
                <a16:creationId xmlns:a16="http://schemas.microsoft.com/office/drawing/2014/main" id="{B4BCAC69-7A39-43A0-BAC5-4C08A684E516}"/>
              </a:ext>
            </a:extLst>
          </p:cNvPr>
          <p:cNvSpPr>
            <a:spLocks/>
          </p:cNvSpPr>
          <p:nvPr/>
        </p:nvSpPr>
        <p:spPr bwMode="auto">
          <a:xfrm>
            <a:off x="6617608" y="6344174"/>
            <a:ext cx="2026854" cy="561731"/>
          </a:xfrm>
          <a:custGeom>
            <a:avLst/>
            <a:gdLst>
              <a:gd name="connsiteX0" fmla="*/ 0 w 3040281"/>
              <a:gd name="connsiteY0" fmla="*/ 0 h 842597"/>
              <a:gd name="connsiteX1" fmla="*/ 2989680 w 3040281"/>
              <a:gd name="connsiteY1" fmla="*/ 638246 h 842597"/>
              <a:gd name="connsiteX2" fmla="*/ 3040281 w 3040281"/>
              <a:gd name="connsiteY2" fmla="*/ 842597 h 842597"/>
              <a:gd name="connsiteX3" fmla="*/ 254647 w 3040281"/>
              <a:gd name="connsiteY3" fmla="*/ 842597 h 842597"/>
            </a:gdLst>
            <a:ahLst/>
            <a:cxnLst>
              <a:cxn ang="0">
                <a:pos x="connsiteX0" y="connsiteY0"/>
              </a:cxn>
              <a:cxn ang="0">
                <a:pos x="connsiteX1" y="connsiteY1"/>
              </a:cxn>
              <a:cxn ang="0">
                <a:pos x="connsiteX2" y="connsiteY2"/>
              </a:cxn>
              <a:cxn ang="0">
                <a:pos x="connsiteX3" y="connsiteY3"/>
              </a:cxn>
            </a:cxnLst>
            <a:rect l="l" t="t" r="r" b="b"/>
            <a:pathLst>
              <a:path w="3040281" h="842597">
                <a:moveTo>
                  <a:pt x="0" y="0"/>
                </a:moveTo>
                <a:lnTo>
                  <a:pt x="2989680" y="638246"/>
                </a:lnTo>
                <a:lnTo>
                  <a:pt x="3040281" y="842597"/>
                </a:lnTo>
                <a:lnTo>
                  <a:pt x="254647" y="842597"/>
                </a:lnTo>
                <a:close/>
              </a:path>
            </a:pathLst>
          </a:custGeom>
          <a:solidFill>
            <a:srgbClr val="FFA000"/>
          </a:solidFill>
          <a:ln>
            <a:noFill/>
          </a:ln>
        </p:spPr>
        <p:txBody>
          <a:bodyPr vert="horz" wrap="square" lIns="60960" tIns="30480" rIns="60960" bIns="30480" numCol="1" anchor="t" anchorCtr="0" compatLnSpc="1">
            <a:prstTxWarp prst="textNoShape">
              <a:avLst/>
            </a:prstTxWarp>
            <a:noAutofit/>
          </a:bodyPr>
          <a:lstStyle/>
          <a:p>
            <a:pPr marL="0" marR="0" lvl="0" indent="0" defTabSz="1088548" eaLnBrk="1" fontAlgn="auto" latinLnBrk="0" hangingPunct="1">
              <a:lnSpc>
                <a:spcPct val="100000"/>
              </a:lnSpc>
              <a:spcBef>
                <a:spcPts val="0"/>
              </a:spcBef>
              <a:spcAft>
                <a:spcPts val="0"/>
              </a:spcAft>
              <a:buClrTx/>
              <a:buSzTx/>
              <a:buFontTx/>
              <a:buNone/>
              <a:tabLst/>
              <a:defRPr/>
            </a:pPr>
            <a:endParaRPr kumimoji="0" lang="fr-FR" sz="2150" b="0" i="0" u="none" strike="noStrike" kern="0" cap="none" spc="0" normalizeH="0" baseline="0" noProof="0">
              <a:ln>
                <a:noFill/>
              </a:ln>
              <a:solidFill>
                <a:srgbClr val="445469"/>
              </a:solidFill>
              <a:effectLst/>
              <a:uLnTx/>
              <a:uFillTx/>
              <a:latin typeface="Roboto"/>
            </a:endParaRPr>
          </a:p>
        </p:txBody>
      </p:sp>
      <p:sp>
        <p:nvSpPr>
          <p:cNvPr id="57" name="Forme libre 273">
            <a:extLst>
              <a:ext uri="{FF2B5EF4-FFF2-40B4-BE49-F238E27FC236}">
                <a16:creationId xmlns:a16="http://schemas.microsoft.com/office/drawing/2014/main" id="{9DAEA38B-A093-4FAC-837B-6C0F3B024678}"/>
              </a:ext>
            </a:extLst>
          </p:cNvPr>
          <p:cNvSpPr>
            <a:spLocks/>
          </p:cNvSpPr>
          <p:nvPr/>
        </p:nvSpPr>
        <p:spPr bwMode="auto">
          <a:xfrm>
            <a:off x="5905296" y="6344174"/>
            <a:ext cx="712312" cy="561731"/>
          </a:xfrm>
          <a:custGeom>
            <a:avLst/>
            <a:gdLst>
              <a:gd name="connsiteX0" fmla="*/ 1068468 w 1068468"/>
              <a:gd name="connsiteY0" fmla="*/ 0 h 842597"/>
              <a:gd name="connsiteX1" fmla="*/ 470938 w 1068468"/>
              <a:gd name="connsiteY1" fmla="*/ 842597 h 842597"/>
              <a:gd name="connsiteX2" fmla="*/ 0 w 1068468"/>
              <a:gd name="connsiteY2" fmla="*/ 842597 h 842597"/>
            </a:gdLst>
            <a:ahLst/>
            <a:cxnLst>
              <a:cxn ang="0">
                <a:pos x="connsiteX0" y="connsiteY0"/>
              </a:cxn>
              <a:cxn ang="0">
                <a:pos x="connsiteX1" y="connsiteY1"/>
              </a:cxn>
              <a:cxn ang="0">
                <a:pos x="connsiteX2" y="connsiteY2"/>
              </a:cxn>
            </a:cxnLst>
            <a:rect l="l" t="t" r="r" b="b"/>
            <a:pathLst>
              <a:path w="1068468" h="842597">
                <a:moveTo>
                  <a:pt x="1068468" y="0"/>
                </a:moveTo>
                <a:lnTo>
                  <a:pt x="470938" y="842597"/>
                </a:lnTo>
                <a:lnTo>
                  <a:pt x="0" y="842597"/>
                </a:lnTo>
                <a:close/>
              </a:path>
            </a:pathLst>
          </a:custGeom>
          <a:solidFill>
            <a:srgbClr val="FFA000"/>
          </a:solidFill>
          <a:ln>
            <a:noFill/>
          </a:ln>
        </p:spPr>
        <p:txBody>
          <a:bodyPr vert="horz" wrap="square" lIns="60960" tIns="30480" rIns="60960" bIns="30480" numCol="1" anchor="t" anchorCtr="0" compatLnSpc="1">
            <a:prstTxWarp prst="textNoShape">
              <a:avLst/>
            </a:prstTxWarp>
            <a:noAutofit/>
          </a:bodyPr>
          <a:lstStyle/>
          <a:p>
            <a:pPr marL="0" marR="0" lvl="0" indent="0" defTabSz="1088548" eaLnBrk="1" fontAlgn="auto" latinLnBrk="0" hangingPunct="1">
              <a:lnSpc>
                <a:spcPct val="100000"/>
              </a:lnSpc>
              <a:spcBef>
                <a:spcPts val="0"/>
              </a:spcBef>
              <a:spcAft>
                <a:spcPts val="0"/>
              </a:spcAft>
              <a:buClrTx/>
              <a:buSzTx/>
              <a:buFontTx/>
              <a:buNone/>
              <a:tabLst/>
              <a:defRPr/>
            </a:pPr>
            <a:endParaRPr kumimoji="0" lang="fr-FR" sz="2150" b="0" i="0" u="none" strike="noStrike" kern="0" cap="none" spc="0" normalizeH="0" baseline="0" noProof="0">
              <a:ln>
                <a:noFill/>
              </a:ln>
              <a:solidFill>
                <a:srgbClr val="445469"/>
              </a:solidFill>
              <a:effectLst/>
              <a:uLnTx/>
              <a:uFillTx/>
              <a:latin typeface="Roboto"/>
            </a:endParaRPr>
          </a:p>
        </p:txBody>
      </p:sp>
      <p:sp>
        <p:nvSpPr>
          <p:cNvPr id="58" name="Freeform 50352">
            <a:extLst>
              <a:ext uri="{FF2B5EF4-FFF2-40B4-BE49-F238E27FC236}">
                <a16:creationId xmlns:a16="http://schemas.microsoft.com/office/drawing/2014/main" id="{7682CF4E-2FC6-4928-8C2D-A253DA85890E}"/>
              </a:ext>
            </a:extLst>
          </p:cNvPr>
          <p:cNvSpPr>
            <a:spLocks/>
          </p:cNvSpPr>
          <p:nvPr/>
        </p:nvSpPr>
        <p:spPr bwMode="auto">
          <a:xfrm>
            <a:off x="6617608" y="6079171"/>
            <a:ext cx="3047533" cy="690501"/>
          </a:xfrm>
          <a:custGeom>
            <a:avLst/>
            <a:gdLst>
              <a:gd name="T0" fmla="*/ 1068 w 1633"/>
              <a:gd name="T1" fmla="*/ 370 h 370"/>
              <a:gd name="T2" fmla="*/ 1633 w 1633"/>
              <a:gd name="T3" fmla="*/ 0 h 370"/>
              <a:gd name="T4" fmla="*/ 0 w 1633"/>
              <a:gd name="T5" fmla="*/ 142 h 370"/>
              <a:gd name="T6" fmla="*/ 1068 w 1633"/>
              <a:gd name="T7" fmla="*/ 370 h 370"/>
            </a:gdLst>
            <a:ahLst/>
            <a:cxnLst>
              <a:cxn ang="0">
                <a:pos x="T0" y="T1"/>
              </a:cxn>
              <a:cxn ang="0">
                <a:pos x="T2" y="T3"/>
              </a:cxn>
              <a:cxn ang="0">
                <a:pos x="T4" y="T5"/>
              </a:cxn>
              <a:cxn ang="0">
                <a:pos x="T6" y="T7"/>
              </a:cxn>
            </a:cxnLst>
            <a:rect l="0" t="0" r="r" b="b"/>
            <a:pathLst>
              <a:path w="1633" h="370">
                <a:moveTo>
                  <a:pt x="1068" y="370"/>
                </a:moveTo>
                <a:lnTo>
                  <a:pt x="1633" y="0"/>
                </a:lnTo>
                <a:lnTo>
                  <a:pt x="0" y="142"/>
                </a:lnTo>
                <a:lnTo>
                  <a:pt x="1068" y="370"/>
                </a:lnTo>
                <a:close/>
              </a:path>
            </a:pathLst>
          </a:custGeom>
          <a:solidFill>
            <a:srgbClr val="FFA000">
              <a:lumMod val="75000"/>
            </a:srgbClr>
          </a:solidFill>
          <a:ln>
            <a:noFill/>
          </a:ln>
        </p:spPr>
        <p:txBody>
          <a:bodyPr vert="horz" wrap="square" lIns="60960" tIns="30480" rIns="60960" bIns="30480" numCol="1" anchor="t" anchorCtr="0" compatLnSpc="1">
            <a:prstTxWarp prst="textNoShape">
              <a:avLst/>
            </a:prstTxWarp>
          </a:bodyPr>
          <a:lstStyle/>
          <a:p>
            <a:pPr marL="0" marR="0" lvl="0" indent="0" defTabSz="1088548" eaLnBrk="1" fontAlgn="auto" latinLnBrk="0" hangingPunct="1">
              <a:lnSpc>
                <a:spcPct val="100000"/>
              </a:lnSpc>
              <a:spcBef>
                <a:spcPts val="0"/>
              </a:spcBef>
              <a:spcAft>
                <a:spcPts val="0"/>
              </a:spcAft>
              <a:buClrTx/>
              <a:buSzTx/>
              <a:buFontTx/>
              <a:buNone/>
              <a:tabLst/>
              <a:defRPr/>
            </a:pPr>
            <a:endParaRPr kumimoji="0" lang="fr-FR" sz="2150" b="0" i="0" u="none" strike="noStrike" kern="0" cap="none" spc="0" normalizeH="0" baseline="0" noProof="0">
              <a:ln>
                <a:noFill/>
              </a:ln>
              <a:solidFill>
                <a:srgbClr val="445469"/>
              </a:solidFill>
              <a:effectLst/>
              <a:uLnTx/>
              <a:uFillTx/>
              <a:latin typeface="Roboto"/>
            </a:endParaRPr>
          </a:p>
        </p:txBody>
      </p:sp>
      <p:sp>
        <p:nvSpPr>
          <p:cNvPr id="59" name="Freeform 50353">
            <a:extLst>
              <a:ext uri="{FF2B5EF4-FFF2-40B4-BE49-F238E27FC236}">
                <a16:creationId xmlns:a16="http://schemas.microsoft.com/office/drawing/2014/main" id="{AD9D0444-24A3-4BF4-B84E-9603F007C6C7}"/>
              </a:ext>
            </a:extLst>
          </p:cNvPr>
          <p:cNvSpPr>
            <a:spLocks/>
          </p:cNvSpPr>
          <p:nvPr/>
        </p:nvSpPr>
        <p:spPr bwMode="auto">
          <a:xfrm>
            <a:off x="6617608" y="5722722"/>
            <a:ext cx="3047533" cy="621451"/>
          </a:xfrm>
          <a:custGeom>
            <a:avLst/>
            <a:gdLst>
              <a:gd name="T0" fmla="*/ 0 w 1633"/>
              <a:gd name="T1" fmla="*/ 333 h 333"/>
              <a:gd name="T2" fmla="*/ 1633 w 1633"/>
              <a:gd name="T3" fmla="*/ 191 h 333"/>
              <a:gd name="T4" fmla="*/ 624 w 1633"/>
              <a:gd name="T5" fmla="*/ 0 h 333"/>
              <a:gd name="T6" fmla="*/ 0 w 1633"/>
              <a:gd name="T7" fmla="*/ 333 h 333"/>
            </a:gdLst>
            <a:ahLst/>
            <a:cxnLst>
              <a:cxn ang="0">
                <a:pos x="T0" y="T1"/>
              </a:cxn>
              <a:cxn ang="0">
                <a:pos x="T2" y="T3"/>
              </a:cxn>
              <a:cxn ang="0">
                <a:pos x="T4" y="T5"/>
              </a:cxn>
              <a:cxn ang="0">
                <a:pos x="T6" y="T7"/>
              </a:cxn>
            </a:cxnLst>
            <a:rect l="0" t="0" r="r" b="b"/>
            <a:pathLst>
              <a:path w="1633" h="333">
                <a:moveTo>
                  <a:pt x="0" y="333"/>
                </a:moveTo>
                <a:lnTo>
                  <a:pt x="1633" y="191"/>
                </a:lnTo>
                <a:lnTo>
                  <a:pt x="624" y="0"/>
                </a:lnTo>
                <a:lnTo>
                  <a:pt x="0" y="333"/>
                </a:lnTo>
                <a:close/>
              </a:path>
            </a:pathLst>
          </a:custGeom>
          <a:solidFill>
            <a:srgbClr val="FFA000"/>
          </a:solidFill>
          <a:ln>
            <a:noFill/>
          </a:ln>
        </p:spPr>
        <p:txBody>
          <a:bodyPr vert="horz" wrap="square" lIns="60960" tIns="30480" rIns="60960" bIns="30480" numCol="1" anchor="t" anchorCtr="0" compatLnSpc="1">
            <a:prstTxWarp prst="textNoShape">
              <a:avLst/>
            </a:prstTxWarp>
          </a:bodyPr>
          <a:lstStyle/>
          <a:p>
            <a:pPr marL="0" marR="0" lvl="0" indent="0" defTabSz="1088548" eaLnBrk="1" fontAlgn="auto" latinLnBrk="0" hangingPunct="1">
              <a:lnSpc>
                <a:spcPct val="100000"/>
              </a:lnSpc>
              <a:spcBef>
                <a:spcPts val="0"/>
              </a:spcBef>
              <a:spcAft>
                <a:spcPts val="0"/>
              </a:spcAft>
              <a:buClrTx/>
              <a:buSzTx/>
              <a:buFontTx/>
              <a:buNone/>
              <a:tabLst/>
              <a:defRPr/>
            </a:pPr>
            <a:endParaRPr kumimoji="0" lang="fr-FR" sz="2150" b="0" i="0" u="none" strike="noStrike" kern="0" cap="none" spc="0" normalizeH="0" baseline="0" noProof="0">
              <a:ln>
                <a:noFill/>
              </a:ln>
              <a:solidFill>
                <a:srgbClr val="445469"/>
              </a:solidFill>
              <a:effectLst/>
              <a:uLnTx/>
              <a:uFillTx/>
              <a:latin typeface="Roboto"/>
            </a:endParaRPr>
          </a:p>
        </p:txBody>
      </p:sp>
      <p:sp>
        <p:nvSpPr>
          <p:cNvPr id="60" name="Forme libre 261">
            <a:extLst>
              <a:ext uri="{FF2B5EF4-FFF2-40B4-BE49-F238E27FC236}">
                <a16:creationId xmlns:a16="http://schemas.microsoft.com/office/drawing/2014/main" id="{54084433-8B6E-4E3E-B2CE-824DEB6BFBB1}"/>
              </a:ext>
            </a:extLst>
          </p:cNvPr>
          <p:cNvSpPr>
            <a:spLocks/>
          </p:cNvSpPr>
          <p:nvPr/>
        </p:nvSpPr>
        <p:spPr bwMode="auto">
          <a:xfrm>
            <a:off x="11494968" y="6541992"/>
            <a:ext cx="695165" cy="364845"/>
          </a:xfrm>
          <a:custGeom>
            <a:avLst/>
            <a:gdLst>
              <a:gd name="connsiteX0" fmla="*/ 1042748 w 1042748"/>
              <a:gd name="connsiteY0" fmla="*/ 0 h 547268"/>
              <a:gd name="connsiteX1" fmla="*/ 1042748 w 1042748"/>
              <a:gd name="connsiteY1" fmla="*/ 547268 h 547268"/>
              <a:gd name="connsiteX2" fmla="*/ 0 w 1042748"/>
              <a:gd name="connsiteY2" fmla="*/ 547268 h 547268"/>
            </a:gdLst>
            <a:ahLst/>
            <a:cxnLst>
              <a:cxn ang="0">
                <a:pos x="connsiteX0" y="connsiteY0"/>
              </a:cxn>
              <a:cxn ang="0">
                <a:pos x="connsiteX1" y="connsiteY1"/>
              </a:cxn>
              <a:cxn ang="0">
                <a:pos x="connsiteX2" y="connsiteY2"/>
              </a:cxn>
            </a:cxnLst>
            <a:rect l="l" t="t" r="r" b="b"/>
            <a:pathLst>
              <a:path w="1042748" h="547268">
                <a:moveTo>
                  <a:pt x="1042748" y="0"/>
                </a:moveTo>
                <a:lnTo>
                  <a:pt x="1042748" y="547268"/>
                </a:lnTo>
                <a:lnTo>
                  <a:pt x="0" y="547268"/>
                </a:lnTo>
                <a:close/>
              </a:path>
            </a:pathLst>
          </a:custGeom>
          <a:solidFill>
            <a:srgbClr val="513D69"/>
          </a:solidFill>
          <a:ln>
            <a:noFill/>
          </a:ln>
        </p:spPr>
        <p:txBody>
          <a:bodyPr vert="horz" wrap="square" lIns="60960" tIns="30480" rIns="60960" bIns="30480" numCol="1" anchor="t" anchorCtr="0" compatLnSpc="1">
            <a:prstTxWarp prst="textNoShape">
              <a:avLst/>
            </a:prstTxWarp>
            <a:noAutofit/>
          </a:bodyPr>
          <a:lstStyle/>
          <a:p>
            <a:pPr marL="0" marR="0" lvl="0" indent="0" defTabSz="1088548" eaLnBrk="1" fontAlgn="auto" latinLnBrk="0" hangingPunct="1">
              <a:lnSpc>
                <a:spcPct val="100000"/>
              </a:lnSpc>
              <a:spcBef>
                <a:spcPts val="0"/>
              </a:spcBef>
              <a:spcAft>
                <a:spcPts val="0"/>
              </a:spcAft>
              <a:buClrTx/>
              <a:buSzTx/>
              <a:buFontTx/>
              <a:buNone/>
              <a:tabLst/>
              <a:defRPr/>
            </a:pPr>
            <a:endParaRPr kumimoji="0" lang="fr-FR" sz="2150" b="0" i="0" u="none" strike="noStrike" kern="0" cap="none" spc="0" normalizeH="0" baseline="0" noProof="0">
              <a:ln>
                <a:noFill/>
              </a:ln>
              <a:solidFill>
                <a:srgbClr val="445469"/>
              </a:solidFill>
              <a:effectLst/>
              <a:uLnTx/>
              <a:uFillTx/>
              <a:latin typeface="Roboto"/>
            </a:endParaRPr>
          </a:p>
        </p:txBody>
      </p:sp>
      <p:sp>
        <p:nvSpPr>
          <p:cNvPr id="61" name="Forme libre 263">
            <a:extLst>
              <a:ext uri="{FF2B5EF4-FFF2-40B4-BE49-F238E27FC236}">
                <a16:creationId xmlns:a16="http://schemas.microsoft.com/office/drawing/2014/main" id="{0F082FAA-3360-49C1-B9EF-16A19FFAC937}"/>
              </a:ext>
            </a:extLst>
          </p:cNvPr>
          <p:cNvSpPr>
            <a:spLocks/>
          </p:cNvSpPr>
          <p:nvPr/>
        </p:nvSpPr>
        <p:spPr bwMode="auto">
          <a:xfrm>
            <a:off x="10740083" y="6541992"/>
            <a:ext cx="1450051" cy="366009"/>
          </a:xfrm>
          <a:custGeom>
            <a:avLst/>
            <a:gdLst>
              <a:gd name="connsiteX0" fmla="*/ 2175076 w 2175076"/>
              <a:gd name="connsiteY0" fmla="*/ 0 h 549013"/>
              <a:gd name="connsiteX1" fmla="*/ 1129004 w 2175076"/>
              <a:gd name="connsiteY1" fmla="*/ 549013 h 549013"/>
              <a:gd name="connsiteX2" fmla="*/ 37931 w 2175076"/>
              <a:gd name="connsiteY2" fmla="*/ 549013 h 549013"/>
              <a:gd name="connsiteX3" fmla="*/ 0 w 2175076"/>
              <a:gd name="connsiteY3" fmla="*/ 148364 h 549013"/>
            </a:gdLst>
            <a:ahLst/>
            <a:cxnLst>
              <a:cxn ang="0">
                <a:pos x="connsiteX0" y="connsiteY0"/>
              </a:cxn>
              <a:cxn ang="0">
                <a:pos x="connsiteX1" y="connsiteY1"/>
              </a:cxn>
              <a:cxn ang="0">
                <a:pos x="connsiteX2" y="connsiteY2"/>
              </a:cxn>
              <a:cxn ang="0">
                <a:pos x="connsiteX3" y="connsiteY3"/>
              </a:cxn>
            </a:cxnLst>
            <a:rect l="l" t="t" r="r" b="b"/>
            <a:pathLst>
              <a:path w="2175076" h="549013">
                <a:moveTo>
                  <a:pt x="2175076" y="0"/>
                </a:moveTo>
                <a:lnTo>
                  <a:pt x="1129004" y="549013"/>
                </a:lnTo>
                <a:lnTo>
                  <a:pt x="37931" y="549013"/>
                </a:lnTo>
                <a:lnTo>
                  <a:pt x="0" y="148364"/>
                </a:lnTo>
                <a:close/>
              </a:path>
            </a:pathLst>
          </a:custGeom>
          <a:solidFill>
            <a:srgbClr val="513D69">
              <a:lumMod val="60000"/>
              <a:lumOff val="40000"/>
            </a:srgbClr>
          </a:solidFill>
          <a:ln>
            <a:noFill/>
          </a:ln>
        </p:spPr>
        <p:txBody>
          <a:bodyPr vert="horz" wrap="square" lIns="60960" tIns="30480" rIns="60960" bIns="30480" numCol="1" anchor="t" anchorCtr="0" compatLnSpc="1">
            <a:prstTxWarp prst="textNoShape">
              <a:avLst/>
            </a:prstTxWarp>
            <a:noAutofit/>
          </a:bodyPr>
          <a:lstStyle/>
          <a:p>
            <a:pPr marL="0" marR="0" lvl="0" indent="0" defTabSz="1088548" eaLnBrk="1" fontAlgn="auto" latinLnBrk="0" hangingPunct="1">
              <a:lnSpc>
                <a:spcPct val="100000"/>
              </a:lnSpc>
              <a:spcBef>
                <a:spcPts val="0"/>
              </a:spcBef>
              <a:spcAft>
                <a:spcPts val="0"/>
              </a:spcAft>
              <a:buClrTx/>
              <a:buSzTx/>
              <a:buFontTx/>
              <a:buNone/>
              <a:tabLst/>
              <a:defRPr/>
            </a:pPr>
            <a:endParaRPr kumimoji="0" lang="fr-FR" sz="2150" b="0" i="0" u="none" strike="noStrike" kern="0" cap="none" spc="0" normalizeH="0" baseline="0" noProof="0">
              <a:ln>
                <a:noFill/>
              </a:ln>
              <a:solidFill>
                <a:srgbClr val="445469"/>
              </a:solidFill>
              <a:effectLst/>
              <a:uLnTx/>
              <a:uFillTx/>
              <a:latin typeface="Roboto"/>
            </a:endParaRPr>
          </a:p>
        </p:txBody>
      </p:sp>
      <p:sp>
        <p:nvSpPr>
          <p:cNvPr id="62" name="Forme libre 271">
            <a:extLst>
              <a:ext uri="{FF2B5EF4-FFF2-40B4-BE49-F238E27FC236}">
                <a16:creationId xmlns:a16="http://schemas.microsoft.com/office/drawing/2014/main" id="{18B797BC-6F8D-425E-80DE-EA4060D39466}"/>
              </a:ext>
            </a:extLst>
          </p:cNvPr>
          <p:cNvSpPr>
            <a:spLocks/>
          </p:cNvSpPr>
          <p:nvPr/>
        </p:nvSpPr>
        <p:spPr bwMode="auto">
          <a:xfrm>
            <a:off x="6219254" y="6344174"/>
            <a:ext cx="568119" cy="561731"/>
          </a:xfrm>
          <a:custGeom>
            <a:avLst/>
            <a:gdLst>
              <a:gd name="connsiteX0" fmla="*/ 597531 w 852178"/>
              <a:gd name="connsiteY0" fmla="*/ 0 h 842597"/>
              <a:gd name="connsiteX1" fmla="*/ 852178 w 852178"/>
              <a:gd name="connsiteY1" fmla="*/ 842597 h 842597"/>
              <a:gd name="connsiteX2" fmla="*/ 0 w 852178"/>
              <a:gd name="connsiteY2" fmla="*/ 842597 h 842597"/>
            </a:gdLst>
            <a:ahLst/>
            <a:cxnLst>
              <a:cxn ang="0">
                <a:pos x="connsiteX0" y="connsiteY0"/>
              </a:cxn>
              <a:cxn ang="0">
                <a:pos x="connsiteX1" y="connsiteY1"/>
              </a:cxn>
              <a:cxn ang="0">
                <a:pos x="connsiteX2" y="connsiteY2"/>
              </a:cxn>
            </a:cxnLst>
            <a:rect l="l" t="t" r="r" b="b"/>
            <a:pathLst>
              <a:path w="852178" h="842597">
                <a:moveTo>
                  <a:pt x="597531" y="0"/>
                </a:moveTo>
                <a:lnTo>
                  <a:pt x="852178" y="842597"/>
                </a:lnTo>
                <a:lnTo>
                  <a:pt x="0" y="842597"/>
                </a:lnTo>
                <a:close/>
              </a:path>
            </a:pathLst>
          </a:custGeom>
          <a:solidFill>
            <a:srgbClr val="FFA000">
              <a:lumMod val="60000"/>
              <a:lumOff val="40000"/>
            </a:srgbClr>
          </a:solidFill>
          <a:ln>
            <a:noFill/>
          </a:ln>
        </p:spPr>
        <p:txBody>
          <a:bodyPr vert="horz" wrap="square" lIns="60960" tIns="30480" rIns="60960" bIns="30480" numCol="1" anchor="t" anchorCtr="0" compatLnSpc="1">
            <a:prstTxWarp prst="textNoShape">
              <a:avLst/>
            </a:prstTxWarp>
            <a:noAutofit/>
          </a:bodyPr>
          <a:lstStyle/>
          <a:p>
            <a:pPr marL="0" marR="0" lvl="0" indent="0" defTabSz="1088548" eaLnBrk="1" fontAlgn="auto" latinLnBrk="0" hangingPunct="1">
              <a:lnSpc>
                <a:spcPct val="100000"/>
              </a:lnSpc>
              <a:spcBef>
                <a:spcPts val="0"/>
              </a:spcBef>
              <a:spcAft>
                <a:spcPts val="0"/>
              </a:spcAft>
              <a:buClrTx/>
              <a:buSzTx/>
              <a:buFontTx/>
              <a:buNone/>
              <a:tabLst/>
              <a:defRPr/>
            </a:pPr>
            <a:endParaRPr kumimoji="0" lang="fr-FR" sz="2150" b="0" i="0" u="none" strike="noStrike" kern="0" cap="none" spc="0" normalizeH="0" baseline="0" noProof="0">
              <a:ln>
                <a:noFill/>
              </a:ln>
              <a:solidFill>
                <a:srgbClr val="445469"/>
              </a:solidFill>
              <a:effectLst/>
              <a:uLnTx/>
              <a:uFillTx/>
              <a:latin typeface="Roboto"/>
            </a:endParaRPr>
          </a:p>
        </p:txBody>
      </p:sp>
      <p:sp>
        <p:nvSpPr>
          <p:cNvPr id="63" name="ZoneTexte 49">
            <a:extLst>
              <a:ext uri="{FF2B5EF4-FFF2-40B4-BE49-F238E27FC236}">
                <a16:creationId xmlns:a16="http://schemas.microsoft.com/office/drawing/2014/main" id="{6156E7CE-B143-426C-A91E-B02E38CA7FE0}"/>
              </a:ext>
            </a:extLst>
          </p:cNvPr>
          <p:cNvSpPr txBox="1"/>
          <p:nvPr/>
        </p:nvSpPr>
        <p:spPr>
          <a:xfrm>
            <a:off x="3898663" y="1586205"/>
            <a:ext cx="4406977" cy="1077218"/>
          </a:xfrm>
          <a:prstGeom prst="rect">
            <a:avLst/>
          </a:prstGeom>
          <a:noFill/>
        </p:spPr>
        <p:txBody>
          <a:bodyPr wrap="none" rtlCol="0" anchor="ctr">
            <a:spAutoFit/>
          </a:bodyPr>
          <a:lstStyle/>
          <a:p>
            <a:pPr algn="ctr" defTabSz="1088548"/>
            <a:r>
              <a:rPr lang="fr-FR" sz="6400">
                <a:solidFill>
                  <a:srgbClr val="445469"/>
                </a:solidFill>
                <a:latin typeface="Roboto Light" pitchFamily="2" charset="0"/>
                <a:ea typeface="Roboto Light" pitchFamily="2" charset="0"/>
              </a:rPr>
              <a:t>Thank You !</a:t>
            </a:r>
          </a:p>
        </p:txBody>
      </p:sp>
      <p:cxnSp>
        <p:nvCxnSpPr>
          <p:cNvPr id="65" name="Connecteur droit 51">
            <a:extLst>
              <a:ext uri="{FF2B5EF4-FFF2-40B4-BE49-F238E27FC236}">
                <a16:creationId xmlns:a16="http://schemas.microsoft.com/office/drawing/2014/main" id="{BC54423F-2C4A-4384-ABCA-21C426138B9A}"/>
              </a:ext>
            </a:extLst>
          </p:cNvPr>
          <p:cNvCxnSpPr/>
          <p:nvPr/>
        </p:nvCxnSpPr>
        <p:spPr>
          <a:xfrm flipH="1">
            <a:off x="5795499" y="2940590"/>
            <a:ext cx="585672" cy="0"/>
          </a:xfrm>
          <a:prstGeom prst="line">
            <a:avLst/>
          </a:prstGeom>
          <a:noFill/>
          <a:ln w="38100" cap="flat" cmpd="sng" algn="ctr">
            <a:solidFill>
              <a:srgbClr val="FFA000"/>
            </a:solidFill>
            <a:prstDash val="solid"/>
          </a:ln>
          <a:effectLst/>
        </p:spPr>
      </p:cxnSp>
    </p:spTree>
    <p:extLst>
      <p:ext uri="{BB962C8B-B14F-4D97-AF65-F5344CB8AC3E}">
        <p14:creationId xmlns:p14="http://schemas.microsoft.com/office/powerpoint/2010/main" val="24954752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3" name="Connecteur droit 112"/>
          <p:cNvCxnSpPr/>
          <p:nvPr/>
        </p:nvCxnSpPr>
        <p:spPr>
          <a:xfrm>
            <a:off x="6180419" y="4463094"/>
            <a:ext cx="0" cy="697341"/>
          </a:xfrm>
          <a:prstGeom prst="line">
            <a:avLst/>
          </a:prstGeom>
          <a:ln>
            <a:solidFill>
              <a:srgbClr val="595959"/>
            </a:solidFill>
          </a:ln>
        </p:spPr>
        <p:style>
          <a:lnRef idx="1">
            <a:schemeClr val="accent1"/>
          </a:lnRef>
          <a:fillRef idx="0">
            <a:schemeClr val="accent1"/>
          </a:fillRef>
          <a:effectRef idx="0">
            <a:schemeClr val="accent1"/>
          </a:effectRef>
          <a:fontRef idx="minor">
            <a:schemeClr val="tx1"/>
          </a:fontRef>
        </p:style>
      </p:cxnSp>
      <p:pic>
        <p:nvPicPr>
          <p:cNvPr id="61" name="Picture Placeholder 9">
            <a:extLst>
              <a:ext uri="{FF2B5EF4-FFF2-40B4-BE49-F238E27FC236}">
                <a16:creationId xmlns:a16="http://schemas.microsoft.com/office/drawing/2014/main" id="{E6079AC3-D30E-41F6-8532-BDF31951898D}"/>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32809" r="45190"/>
          <a:stretch/>
        </p:blipFill>
        <p:spPr>
          <a:xfrm>
            <a:off x="0" y="0"/>
            <a:ext cx="4224528" cy="6858000"/>
          </a:xfrm>
        </p:spPr>
      </p:pic>
      <p:sp>
        <p:nvSpPr>
          <p:cNvPr id="32" name="Espace réservé du texte 31"/>
          <p:cNvSpPr>
            <a:spLocks noGrp="1"/>
          </p:cNvSpPr>
          <p:nvPr>
            <p:ph type="body" sz="quarter" idx="10"/>
          </p:nvPr>
        </p:nvSpPr>
        <p:spPr/>
        <p:txBody>
          <a:bodyPr/>
          <a:lstStyle/>
          <a:p>
            <a:r>
              <a:rPr lang="fr-FR" sz="3600">
                <a:solidFill>
                  <a:schemeClr val="tx1">
                    <a:lumMod val="65000"/>
                    <a:lumOff val="35000"/>
                  </a:schemeClr>
                </a:solidFill>
              </a:rPr>
              <a:t>Product Overview</a:t>
            </a:r>
          </a:p>
        </p:txBody>
      </p:sp>
      <p:sp>
        <p:nvSpPr>
          <p:cNvPr id="87" name="Ellipse 86"/>
          <p:cNvSpPr>
            <a:spLocks/>
          </p:cNvSpPr>
          <p:nvPr/>
        </p:nvSpPr>
        <p:spPr bwMode="auto">
          <a:xfrm>
            <a:off x="9221232" y="2899120"/>
            <a:ext cx="1884261" cy="1890026"/>
          </a:xfrm>
          <a:prstGeom prst="ellipse">
            <a:avLst/>
          </a:prstGeom>
          <a:solidFill>
            <a:srgbClr val="1CB4C6">
              <a:alpha val="89804"/>
            </a:srgbClr>
          </a:solidFill>
          <a:ln>
            <a:noFill/>
          </a:ln>
        </p:spPr>
        <p:txBody>
          <a:bodyPr vert="horz" wrap="square" lIns="45715" tIns="22857" rIns="45715" bIns="22857" numCol="1" anchor="t" anchorCtr="0" compatLnSpc="1">
            <a:prstTxWarp prst="textNoShape">
              <a:avLst/>
            </a:prstTxWarp>
            <a:noAutofit/>
          </a:bodyPr>
          <a:lstStyle/>
          <a:p>
            <a:endParaRPr lang="fr-FR"/>
          </a:p>
        </p:txBody>
      </p:sp>
      <p:sp>
        <p:nvSpPr>
          <p:cNvPr id="88" name="Ellipse 87"/>
          <p:cNvSpPr>
            <a:spLocks/>
          </p:cNvSpPr>
          <p:nvPr/>
        </p:nvSpPr>
        <p:spPr bwMode="auto">
          <a:xfrm>
            <a:off x="7896307" y="2894076"/>
            <a:ext cx="1884261" cy="1890026"/>
          </a:xfrm>
          <a:prstGeom prst="ellipse">
            <a:avLst/>
          </a:prstGeom>
          <a:solidFill>
            <a:srgbClr val="513D69">
              <a:alpha val="89804"/>
            </a:srgbClr>
          </a:solidFill>
          <a:ln>
            <a:noFill/>
          </a:ln>
        </p:spPr>
        <p:txBody>
          <a:bodyPr vert="horz" wrap="square" lIns="45715" tIns="22857" rIns="45715" bIns="22857" numCol="1" anchor="t" anchorCtr="0" compatLnSpc="1">
            <a:prstTxWarp prst="textNoShape">
              <a:avLst/>
            </a:prstTxWarp>
            <a:noAutofit/>
          </a:bodyPr>
          <a:lstStyle/>
          <a:p>
            <a:endParaRPr lang="fr-FR"/>
          </a:p>
        </p:txBody>
      </p:sp>
      <p:sp>
        <p:nvSpPr>
          <p:cNvPr id="89" name="Ellipse 88"/>
          <p:cNvSpPr>
            <a:spLocks/>
          </p:cNvSpPr>
          <p:nvPr/>
        </p:nvSpPr>
        <p:spPr bwMode="auto">
          <a:xfrm>
            <a:off x="6590798" y="2899120"/>
            <a:ext cx="1884261" cy="1890026"/>
          </a:xfrm>
          <a:prstGeom prst="ellipse">
            <a:avLst/>
          </a:prstGeom>
          <a:solidFill>
            <a:srgbClr val="FFA000">
              <a:alpha val="89804"/>
            </a:srgbClr>
          </a:solidFill>
          <a:ln>
            <a:noFill/>
          </a:ln>
        </p:spPr>
        <p:txBody>
          <a:bodyPr vert="horz" wrap="square" lIns="45715" tIns="22857" rIns="45715" bIns="22857" numCol="1" anchor="t" anchorCtr="0" compatLnSpc="1">
            <a:prstTxWarp prst="textNoShape">
              <a:avLst/>
            </a:prstTxWarp>
            <a:noAutofit/>
          </a:bodyPr>
          <a:lstStyle/>
          <a:p>
            <a:endParaRPr lang="fr-FR"/>
          </a:p>
        </p:txBody>
      </p:sp>
      <p:sp>
        <p:nvSpPr>
          <p:cNvPr id="90" name="Ellipse 89"/>
          <p:cNvSpPr>
            <a:spLocks/>
          </p:cNvSpPr>
          <p:nvPr/>
        </p:nvSpPr>
        <p:spPr bwMode="auto">
          <a:xfrm>
            <a:off x="5263923" y="2895517"/>
            <a:ext cx="1884261" cy="1890026"/>
          </a:xfrm>
          <a:prstGeom prst="ellipse">
            <a:avLst/>
          </a:prstGeom>
          <a:solidFill>
            <a:srgbClr val="E13F00">
              <a:alpha val="89804"/>
            </a:srgbClr>
          </a:solidFill>
          <a:ln>
            <a:noFill/>
          </a:ln>
        </p:spPr>
        <p:txBody>
          <a:bodyPr vert="horz" wrap="square" lIns="45715" tIns="22857" rIns="45715" bIns="22857" numCol="1" anchor="t" anchorCtr="0" compatLnSpc="1">
            <a:prstTxWarp prst="textNoShape">
              <a:avLst/>
            </a:prstTxWarp>
            <a:noAutofit/>
          </a:bodyPr>
          <a:lstStyle/>
          <a:p>
            <a:endParaRPr lang="fr-FR"/>
          </a:p>
        </p:txBody>
      </p:sp>
      <p:cxnSp>
        <p:nvCxnSpPr>
          <p:cNvPr id="114" name="Connecteur droit 113"/>
          <p:cNvCxnSpPr/>
          <p:nvPr/>
        </p:nvCxnSpPr>
        <p:spPr>
          <a:xfrm>
            <a:off x="7533622" y="2545406"/>
            <a:ext cx="0" cy="697341"/>
          </a:xfrm>
          <a:prstGeom prst="line">
            <a:avLst/>
          </a:prstGeom>
          <a:ln>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115" name="Connecteur droit 114"/>
          <p:cNvCxnSpPr/>
          <p:nvPr/>
        </p:nvCxnSpPr>
        <p:spPr>
          <a:xfrm>
            <a:off x="10148652" y="2545406"/>
            <a:ext cx="0" cy="697341"/>
          </a:xfrm>
          <a:prstGeom prst="line">
            <a:avLst/>
          </a:prstGeom>
          <a:ln>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116" name="Connecteur droit 115"/>
          <p:cNvCxnSpPr/>
          <p:nvPr/>
        </p:nvCxnSpPr>
        <p:spPr>
          <a:xfrm>
            <a:off x="8841137" y="4463094"/>
            <a:ext cx="0" cy="697341"/>
          </a:xfrm>
          <a:prstGeom prst="line">
            <a:avLst/>
          </a:prstGeom>
          <a:ln>
            <a:solidFill>
              <a:srgbClr val="595959"/>
            </a:solidFill>
          </a:ln>
        </p:spPr>
        <p:style>
          <a:lnRef idx="1">
            <a:schemeClr val="accent1"/>
          </a:lnRef>
          <a:fillRef idx="0">
            <a:schemeClr val="accent1"/>
          </a:fillRef>
          <a:effectRef idx="0">
            <a:schemeClr val="accent1"/>
          </a:effectRef>
          <a:fontRef idx="minor">
            <a:schemeClr val="tx1"/>
          </a:fontRef>
        </p:style>
      </p:cxnSp>
      <p:sp>
        <p:nvSpPr>
          <p:cNvPr id="119" name="Rectangle 118"/>
          <p:cNvSpPr/>
          <p:nvPr/>
        </p:nvSpPr>
        <p:spPr>
          <a:xfrm>
            <a:off x="6547382" y="1600200"/>
            <a:ext cx="1994832" cy="1015663"/>
          </a:xfrm>
          <a:prstGeom prst="rect">
            <a:avLst/>
          </a:prstGeom>
        </p:spPr>
        <p:txBody>
          <a:bodyPr wrap="square">
            <a:spAutoFit/>
          </a:bodyPr>
          <a:lstStyle/>
          <a:p>
            <a:pPr algn="ctr" defTabSz="457223"/>
            <a:r>
              <a:rPr lang="en-US" sz="2000">
                <a:solidFill>
                  <a:schemeClr val="tx1">
                    <a:lumMod val="65000"/>
                    <a:lumOff val="35000"/>
                  </a:schemeClr>
                </a:solidFill>
                <a:latin typeface="Roboto" panose="02000000000000000000" pitchFamily="2" charset="0"/>
                <a:ea typeface="Roboto" panose="02000000000000000000" pitchFamily="2" charset="0"/>
              </a:rPr>
              <a:t>Lower Delinquency Rates</a:t>
            </a:r>
          </a:p>
        </p:txBody>
      </p:sp>
      <p:sp>
        <p:nvSpPr>
          <p:cNvPr id="122" name="Rectangle 121"/>
          <p:cNvSpPr/>
          <p:nvPr/>
        </p:nvSpPr>
        <p:spPr>
          <a:xfrm>
            <a:off x="9151236" y="1600200"/>
            <a:ext cx="1994832" cy="1015663"/>
          </a:xfrm>
          <a:prstGeom prst="rect">
            <a:avLst/>
          </a:prstGeom>
        </p:spPr>
        <p:txBody>
          <a:bodyPr wrap="square">
            <a:spAutoFit/>
          </a:bodyPr>
          <a:lstStyle/>
          <a:p>
            <a:pPr algn="ctr" defTabSz="457223"/>
            <a:r>
              <a:rPr lang="en-US" sz="2000">
                <a:solidFill>
                  <a:schemeClr val="tx1">
                    <a:lumMod val="65000"/>
                    <a:lumOff val="35000"/>
                  </a:schemeClr>
                </a:solidFill>
                <a:latin typeface="Roboto" panose="02000000000000000000" pitchFamily="2" charset="0"/>
                <a:ea typeface="Roboto" panose="02000000000000000000" pitchFamily="2" charset="0"/>
              </a:rPr>
              <a:t>Increase </a:t>
            </a:r>
          </a:p>
          <a:p>
            <a:pPr algn="ctr" defTabSz="457223"/>
            <a:r>
              <a:rPr lang="en-US" sz="2000">
                <a:solidFill>
                  <a:schemeClr val="tx1">
                    <a:lumMod val="65000"/>
                    <a:lumOff val="35000"/>
                  </a:schemeClr>
                </a:solidFill>
                <a:latin typeface="Roboto" panose="02000000000000000000" pitchFamily="2" charset="0"/>
                <a:ea typeface="Roboto" panose="02000000000000000000" pitchFamily="2" charset="0"/>
              </a:rPr>
              <a:t>Right Party Contact</a:t>
            </a:r>
          </a:p>
        </p:txBody>
      </p:sp>
      <p:sp>
        <p:nvSpPr>
          <p:cNvPr id="125" name="Rectangle 124"/>
          <p:cNvSpPr/>
          <p:nvPr/>
        </p:nvSpPr>
        <p:spPr>
          <a:xfrm>
            <a:off x="7708085" y="5156389"/>
            <a:ext cx="2256250" cy="400110"/>
          </a:xfrm>
          <a:prstGeom prst="rect">
            <a:avLst/>
          </a:prstGeom>
        </p:spPr>
        <p:txBody>
          <a:bodyPr wrap="square">
            <a:spAutoFit/>
          </a:bodyPr>
          <a:lstStyle/>
          <a:p>
            <a:pPr algn="ctr" defTabSz="457223"/>
            <a:r>
              <a:rPr lang="en-US" sz="2000" dirty="0">
                <a:solidFill>
                  <a:schemeClr val="tx1">
                    <a:lumMod val="65000"/>
                    <a:lumOff val="35000"/>
                  </a:schemeClr>
                </a:solidFill>
                <a:latin typeface="Roboto" panose="02000000000000000000" pitchFamily="2" charset="0"/>
                <a:ea typeface="Roboto" panose="02000000000000000000" pitchFamily="2" charset="0"/>
              </a:rPr>
              <a:t>Cut Costs</a:t>
            </a:r>
          </a:p>
        </p:txBody>
      </p:sp>
      <p:sp>
        <p:nvSpPr>
          <p:cNvPr id="131" name="Rectangle 130"/>
          <p:cNvSpPr/>
          <p:nvPr/>
        </p:nvSpPr>
        <p:spPr>
          <a:xfrm>
            <a:off x="5185181" y="5169338"/>
            <a:ext cx="1994832" cy="400110"/>
          </a:xfrm>
          <a:prstGeom prst="rect">
            <a:avLst/>
          </a:prstGeom>
        </p:spPr>
        <p:txBody>
          <a:bodyPr wrap="square">
            <a:spAutoFit/>
          </a:bodyPr>
          <a:lstStyle/>
          <a:p>
            <a:pPr algn="ctr" defTabSz="457223"/>
            <a:r>
              <a:rPr lang="en-US" sz="2000">
                <a:solidFill>
                  <a:schemeClr val="tx1">
                    <a:lumMod val="65000"/>
                    <a:lumOff val="35000"/>
                  </a:schemeClr>
                </a:solidFill>
                <a:latin typeface="Roboto" panose="02000000000000000000" pitchFamily="2" charset="0"/>
                <a:ea typeface="Roboto" panose="02000000000000000000" pitchFamily="2" charset="0"/>
              </a:rPr>
              <a:t>Save Time</a:t>
            </a:r>
          </a:p>
        </p:txBody>
      </p:sp>
      <p:sp>
        <p:nvSpPr>
          <p:cNvPr id="71" name="Content Placeholder 2"/>
          <p:cNvSpPr txBox="1">
            <a:spLocks/>
          </p:cNvSpPr>
          <p:nvPr/>
        </p:nvSpPr>
        <p:spPr>
          <a:xfrm>
            <a:off x="623392" y="3804583"/>
            <a:ext cx="3313656" cy="2672418"/>
          </a:xfrm>
          <a:prstGeom prst="rect">
            <a:avLst/>
          </a:prstGeom>
        </p:spPr>
        <p:txBody>
          <a:bodyPr>
            <a:noAutofit/>
          </a:bodyPr>
          <a:lstStyle>
            <a:lvl1pPr marL="182880" indent="-182880" algn="l" defTabSz="365760" rtl="0" eaLnBrk="1" latinLnBrk="0" hangingPunct="1">
              <a:lnSpc>
                <a:spcPct val="85000"/>
              </a:lnSpc>
              <a:spcBef>
                <a:spcPts val="800"/>
              </a:spcBef>
              <a:spcAft>
                <a:spcPts val="0"/>
              </a:spcAft>
              <a:buClr>
                <a:schemeClr val="accent1"/>
              </a:buClr>
              <a:buSzPct val="80000"/>
              <a:buFont typeface="Arial" pitchFamily="34" charset="0"/>
              <a:buChar char="•"/>
              <a:defRPr sz="2000" b="0" kern="1200" cap="none" baseline="0">
                <a:solidFill>
                  <a:schemeClr val="tx2"/>
                </a:solidFill>
                <a:latin typeface="+mn-lt"/>
                <a:ea typeface="+mn-ea"/>
                <a:cs typeface="+mn-cs"/>
              </a:defRPr>
            </a:lvl1pPr>
            <a:lvl2pPr marL="365760" indent="-182880" algn="l" defTabSz="365760" rtl="0" eaLnBrk="1" latinLnBrk="0" hangingPunct="1">
              <a:lnSpc>
                <a:spcPct val="85000"/>
              </a:lnSpc>
              <a:spcBef>
                <a:spcPts val="800"/>
              </a:spcBef>
              <a:spcAft>
                <a:spcPts val="0"/>
              </a:spcAft>
              <a:buClr>
                <a:schemeClr val="tx1">
                  <a:lumMod val="65000"/>
                  <a:lumOff val="35000"/>
                </a:schemeClr>
              </a:buClr>
              <a:buSzPct val="80000"/>
              <a:buFont typeface="Arial" pitchFamily="34" charset="0"/>
              <a:buChar char="•"/>
              <a:tabLst/>
              <a:defRPr sz="1800" kern="1200" baseline="0">
                <a:solidFill>
                  <a:schemeClr val="tx1">
                    <a:lumMod val="65000"/>
                    <a:lumOff val="35000"/>
                  </a:schemeClr>
                </a:solidFill>
                <a:latin typeface="+mn-lt"/>
                <a:ea typeface="+mn-ea"/>
                <a:cs typeface="+mn-cs"/>
              </a:defRPr>
            </a:lvl2pPr>
            <a:lvl3pPr marL="548640" indent="-182880" algn="l" defTabSz="365760" rtl="0" eaLnBrk="1" latinLnBrk="0" hangingPunct="1">
              <a:lnSpc>
                <a:spcPct val="85000"/>
              </a:lnSpc>
              <a:spcBef>
                <a:spcPts val="800"/>
              </a:spcBef>
              <a:spcAft>
                <a:spcPts val="0"/>
              </a:spcAft>
              <a:buClr>
                <a:schemeClr val="tx1">
                  <a:lumMod val="65000"/>
                  <a:lumOff val="35000"/>
                </a:schemeClr>
              </a:buClr>
              <a:buSzPct val="100000"/>
              <a:buFont typeface="Calibri" panose="020F0502020204030204" pitchFamily="34" charset="0"/>
              <a:buChar char="-"/>
              <a:defRPr sz="1400" kern="1200" baseline="0">
                <a:solidFill>
                  <a:schemeClr val="tx1">
                    <a:lumMod val="65000"/>
                    <a:lumOff val="35000"/>
                  </a:schemeClr>
                </a:solidFill>
                <a:latin typeface="+mn-lt"/>
                <a:ea typeface="+mn-ea"/>
                <a:cs typeface="+mn-cs"/>
              </a:defRPr>
            </a:lvl3pPr>
            <a:lvl4pPr marL="731520" indent="-182880" algn="l" defTabSz="365760" rtl="0" eaLnBrk="1" latinLnBrk="0" hangingPunct="1">
              <a:lnSpc>
                <a:spcPct val="120000"/>
              </a:lnSpc>
              <a:spcBef>
                <a:spcPts val="0"/>
              </a:spcBef>
              <a:buClr>
                <a:schemeClr val="tx1">
                  <a:lumMod val="65000"/>
                  <a:lumOff val="35000"/>
                </a:schemeClr>
              </a:buClr>
              <a:buSzPct val="100000"/>
              <a:buFont typeface="Calibri" panose="020F0502020204030204" pitchFamily="34" charset="0"/>
              <a:buChar char="-"/>
              <a:defRPr sz="1200" kern="1200" baseline="0">
                <a:solidFill>
                  <a:schemeClr val="tx1">
                    <a:lumMod val="65000"/>
                    <a:lumOff val="35000"/>
                  </a:schemeClr>
                </a:solidFill>
                <a:latin typeface="+mn-lt"/>
                <a:ea typeface="+mn-ea"/>
                <a:cs typeface="+mn-cs"/>
              </a:defRPr>
            </a:lvl4pPr>
            <a:lvl5pPr marL="914400" indent="-182880" algn="l" defTabSz="365760" rtl="0" eaLnBrk="1" latinLnBrk="0" hangingPunct="1">
              <a:lnSpc>
                <a:spcPct val="120000"/>
              </a:lnSpc>
              <a:spcBef>
                <a:spcPts val="0"/>
              </a:spcBef>
              <a:buClr>
                <a:schemeClr val="tx1">
                  <a:lumMod val="65000"/>
                  <a:lumOff val="35000"/>
                </a:schemeClr>
              </a:buClr>
              <a:buSzPct val="100000"/>
              <a:buFont typeface="Calibri" panose="020F0502020204030204" pitchFamily="34" charset="0"/>
              <a:buChar char="-"/>
              <a:defRPr sz="1000" kern="1200" baseline="0">
                <a:solidFill>
                  <a:schemeClr val="tx1">
                    <a:lumMod val="65000"/>
                    <a:lumOff val="35000"/>
                  </a:schemeClr>
                </a:solidFill>
                <a:latin typeface="+mn-lt"/>
                <a:ea typeface="+mn-ea"/>
                <a:cs typeface="+mn-cs"/>
              </a:defRPr>
            </a:lvl5pPr>
            <a:lvl6pPr marL="1097280" indent="-182880" algn="l" defTabSz="365760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6pPr>
            <a:lvl7pPr marL="1280160" indent="-182880" algn="l" defTabSz="365760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7pPr>
            <a:lvl8pPr marL="1463040" indent="-182880" algn="l" defTabSz="91440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8pPr>
            <a:lvl9pPr marL="1645920" indent="-182880" algn="l" defTabSz="36576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9pPr>
          </a:lstStyle>
          <a:p>
            <a:pPr marL="180984" indent="-180984">
              <a:lnSpc>
                <a:spcPct val="100000"/>
              </a:lnSpc>
              <a:spcBef>
                <a:spcPts val="1200"/>
              </a:spcBef>
              <a:buClr>
                <a:schemeClr val="accent2"/>
              </a:buClr>
              <a:buSzPct val="100000"/>
            </a:pPr>
            <a:r>
              <a:rPr lang="en-US">
                <a:solidFill>
                  <a:schemeClr val="bg1"/>
                </a:solidFill>
                <a:latin typeface="Roboto Light" pitchFamily="2" charset="0"/>
                <a:ea typeface="Roboto Light" pitchFamily="2" charset="0"/>
              </a:rPr>
              <a:t>Access to over 42 billion records.</a:t>
            </a:r>
          </a:p>
          <a:p>
            <a:pPr marL="180984" indent="-180984">
              <a:lnSpc>
                <a:spcPct val="100000"/>
              </a:lnSpc>
              <a:spcBef>
                <a:spcPts val="1200"/>
              </a:spcBef>
              <a:buClr>
                <a:schemeClr val="accent2"/>
              </a:buClr>
              <a:buSzPct val="100000"/>
            </a:pPr>
            <a:r>
              <a:rPr lang="en-US">
                <a:solidFill>
                  <a:schemeClr val="bg1"/>
                </a:solidFill>
                <a:latin typeface="Roboto Light" pitchFamily="2" charset="0"/>
                <a:ea typeface="Roboto Light" pitchFamily="2" charset="0"/>
              </a:rPr>
              <a:t>Historical database &amp; investment in newer alternative data.</a:t>
            </a:r>
          </a:p>
          <a:p>
            <a:pPr marL="180984" indent="-180984">
              <a:lnSpc>
                <a:spcPct val="100000"/>
              </a:lnSpc>
              <a:spcBef>
                <a:spcPts val="1200"/>
              </a:spcBef>
              <a:buClr>
                <a:schemeClr val="accent4">
                  <a:lumMod val="75000"/>
                </a:schemeClr>
              </a:buClr>
              <a:buSzPct val="100000"/>
            </a:pPr>
            <a:r>
              <a:rPr lang="en-US">
                <a:solidFill>
                  <a:schemeClr val="bg1"/>
                </a:solidFill>
                <a:latin typeface="Roboto Light" pitchFamily="2" charset="0"/>
                <a:ea typeface="Roboto Light" pitchFamily="2" charset="0"/>
              </a:rPr>
              <a:t>One vendor, complete loan monitoring solutions.</a:t>
            </a:r>
          </a:p>
        </p:txBody>
      </p:sp>
      <p:cxnSp>
        <p:nvCxnSpPr>
          <p:cNvPr id="65" name="Connecteur droit 2">
            <a:extLst>
              <a:ext uri="{FF2B5EF4-FFF2-40B4-BE49-F238E27FC236}">
                <a16:creationId xmlns:a16="http://schemas.microsoft.com/office/drawing/2014/main" id="{7CDEEB8B-D5B4-44F8-89B5-CECA1A7D5EEA}"/>
              </a:ext>
            </a:extLst>
          </p:cNvPr>
          <p:cNvCxnSpPr/>
          <p:nvPr/>
        </p:nvCxnSpPr>
        <p:spPr>
          <a:xfrm flipH="1">
            <a:off x="670984" y="914400"/>
            <a:ext cx="480053" cy="0"/>
          </a:xfrm>
          <a:prstGeom prst="line">
            <a:avLst/>
          </a:prstGeom>
          <a:noFill/>
          <a:ln w="9525" cap="flat" cmpd="sng" algn="ctr">
            <a:solidFill>
              <a:srgbClr val="FF682D">
                <a:shade val="95000"/>
                <a:satMod val="105000"/>
              </a:srgbClr>
            </a:solidFill>
            <a:prstDash val="solid"/>
          </a:ln>
          <a:effectLst/>
        </p:spPr>
      </p:cxnSp>
      <p:sp>
        <p:nvSpPr>
          <p:cNvPr id="68" name="Freeform 6">
            <a:extLst>
              <a:ext uri="{FF2B5EF4-FFF2-40B4-BE49-F238E27FC236}">
                <a16:creationId xmlns:a16="http://schemas.microsoft.com/office/drawing/2014/main" id="{F1AEF77D-4E1C-48C6-81F7-07C3C25CF59F}"/>
              </a:ext>
            </a:extLst>
          </p:cNvPr>
          <p:cNvSpPr>
            <a:spLocks noEditPoints="1"/>
          </p:cNvSpPr>
          <p:nvPr/>
        </p:nvSpPr>
        <p:spPr bwMode="auto">
          <a:xfrm>
            <a:off x="8672273" y="3564769"/>
            <a:ext cx="365760" cy="548640"/>
          </a:xfrm>
          <a:custGeom>
            <a:avLst/>
            <a:gdLst>
              <a:gd name="T0" fmla="*/ 250 w 433"/>
              <a:gd name="T1" fmla="*/ 676 h 676"/>
              <a:gd name="T2" fmla="*/ 250 w 433"/>
              <a:gd name="T3" fmla="*/ 616 h 676"/>
              <a:gd name="T4" fmla="*/ 383 w 433"/>
              <a:gd name="T5" fmla="*/ 566 h 676"/>
              <a:gd name="T6" fmla="*/ 433 w 433"/>
              <a:gd name="T7" fmla="*/ 450 h 676"/>
              <a:gd name="T8" fmla="*/ 389 w 433"/>
              <a:gd name="T9" fmla="*/ 340 h 676"/>
              <a:gd name="T10" fmla="*/ 253 w 433"/>
              <a:gd name="T11" fmla="*/ 280 h 676"/>
              <a:gd name="T12" fmla="*/ 250 w 433"/>
              <a:gd name="T13" fmla="*/ 280 h 676"/>
              <a:gd name="T14" fmla="*/ 250 w 433"/>
              <a:gd name="T15" fmla="*/ 126 h 676"/>
              <a:gd name="T16" fmla="*/ 366 w 433"/>
              <a:gd name="T17" fmla="*/ 173 h 676"/>
              <a:gd name="T18" fmla="*/ 419 w 433"/>
              <a:gd name="T19" fmla="*/ 100 h 676"/>
              <a:gd name="T20" fmla="*/ 250 w 433"/>
              <a:gd name="T21" fmla="*/ 40 h 676"/>
              <a:gd name="T22" fmla="*/ 250 w 433"/>
              <a:gd name="T23" fmla="*/ 0 h 676"/>
              <a:gd name="T24" fmla="*/ 200 w 433"/>
              <a:gd name="T25" fmla="*/ 0 h 676"/>
              <a:gd name="T26" fmla="*/ 200 w 433"/>
              <a:gd name="T27" fmla="*/ 40 h 676"/>
              <a:gd name="T28" fmla="*/ 73 w 433"/>
              <a:gd name="T29" fmla="*/ 90 h 676"/>
              <a:gd name="T30" fmla="*/ 23 w 433"/>
              <a:gd name="T31" fmla="*/ 206 h 676"/>
              <a:gd name="T32" fmla="*/ 66 w 433"/>
              <a:gd name="T33" fmla="*/ 313 h 676"/>
              <a:gd name="T34" fmla="*/ 199 w 433"/>
              <a:gd name="T35" fmla="*/ 370 h 676"/>
              <a:gd name="T36" fmla="*/ 199 w 433"/>
              <a:gd name="T37" fmla="*/ 526 h 676"/>
              <a:gd name="T38" fmla="*/ 59 w 433"/>
              <a:gd name="T39" fmla="*/ 456 h 676"/>
              <a:gd name="T40" fmla="*/ 0 w 433"/>
              <a:gd name="T41" fmla="*/ 526 h 676"/>
              <a:gd name="T42" fmla="*/ 200 w 433"/>
              <a:gd name="T43" fmla="*/ 616 h 676"/>
              <a:gd name="T44" fmla="*/ 200 w 433"/>
              <a:gd name="T45" fmla="*/ 676 h 676"/>
              <a:gd name="T46" fmla="*/ 250 w 433"/>
              <a:gd name="T47" fmla="*/ 676 h 676"/>
              <a:gd name="T48" fmla="*/ 253 w 433"/>
              <a:gd name="T49" fmla="*/ 386 h 676"/>
              <a:gd name="T50" fmla="*/ 319 w 433"/>
              <a:gd name="T51" fmla="*/ 416 h 676"/>
              <a:gd name="T52" fmla="*/ 336 w 433"/>
              <a:gd name="T53" fmla="*/ 463 h 676"/>
              <a:gd name="T54" fmla="*/ 313 w 433"/>
              <a:gd name="T55" fmla="*/ 509 h 676"/>
              <a:gd name="T56" fmla="*/ 253 w 433"/>
              <a:gd name="T57" fmla="*/ 533 h 676"/>
              <a:gd name="T58" fmla="*/ 253 w 433"/>
              <a:gd name="T59" fmla="*/ 386 h 676"/>
              <a:gd name="T60" fmla="*/ 136 w 433"/>
              <a:gd name="T61" fmla="*/ 243 h 676"/>
              <a:gd name="T62" fmla="*/ 120 w 433"/>
              <a:gd name="T63" fmla="*/ 200 h 676"/>
              <a:gd name="T64" fmla="*/ 139 w 433"/>
              <a:gd name="T65" fmla="*/ 153 h 676"/>
              <a:gd name="T66" fmla="*/ 199 w 433"/>
              <a:gd name="T67" fmla="*/ 130 h 676"/>
              <a:gd name="T68" fmla="*/ 199 w 433"/>
              <a:gd name="T69" fmla="*/ 273 h 676"/>
              <a:gd name="T70" fmla="*/ 136 w 433"/>
              <a:gd name="T71" fmla="*/ 243 h 676"/>
              <a:gd name="T72" fmla="*/ 136 w 433"/>
              <a:gd name="T73" fmla="*/ 243 h 676"/>
              <a:gd name="T74" fmla="*/ 136 w 433"/>
              <a:gd name="T75" fmla="*/ 243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33" h="676">
                <a:moveTo>
                  <a:pt x="250" y="676"/>
                </a:moveTo>
                <a:cubicBezTo>
                  <a:pt x="250" y="616"/>
                  <a:pt x="250" y="616"/>
                  <a:pt x="250" y="616"/>
                </a:cubicBezTo>
                <a:cubicBezTo>
                  <a:pt x="306" y="613"/>
                  <a:pt x="349" y="596"/>
                  <a:pt x="383" y="566"/>
                </a:cubicBezTo>
                <a:cubicBezTo>
                  <a:pt x="416" y="536"/>
                  <a:pt x="433" y="496"/>
                  <a:pt x="433" y="450"/>
                </a:cubicBezTo>
                <a:cubicBezTo>
                  <a:pt x="433" y="400"/>
                  <a:pt x="419" y="363"/>
                  <a:pt x="389" y="340"/>
                </a:cubicBezTo>
                <a:cubicBezTo>
                  <a:pt x="359" y="313"/>
                  <a:pt x="316" y="293"/>
                  <a:pt x="253" y="280"/>
                </a:cubicBezTo>
                <a:cubicBezTo>
                  <a:pt x="250" y="280"/>
                  <a:pt x="250" y="280"/>
                  <a:pt x="250" y="280"/>
                </a:cubicBezTo>
                <a:cubicBezTo>
                  <a:pt x="250" y="126"/>
                  <a:pt x="250" y="126"/>
                  <a:pt x="250" y="126"/>
                </a:cubicBezTo>
                <a:cubicBezTo>
                  <a:pt x="293" y="133"/>
                  <a:pt x="330" y="146"/>
                  <a:pt x="366" y="173"/>
                </a:cubicBezTo>
                <a:cubicBezTo>
                  <a:pt x="419" y="100"/>
                  <a:pt x="419" y="100"/>
                  <a:pt x="419" y="100"/>
                </a:cubicBezTo>
                <a:cubicBezTo>
                  <a:pt x="366" y="63"/>
                  <a:pt x="309" y="43"/>
                  <a:pt x="250" y="40"/>
                </a:cubicBezTo>
                <a:cubicBezTo>
                  <a:pt x="250" y="0"/>
                  <a:pt x="250" y="0"/>
                  <a:pt x="250" y="0"/>
                </a:cubicBezTo>
                <a:cubicBezTo>
                  <a:pt x="200" y="0"/>
                  <a:pt x="200" y="0"/>
                  <a:pt x="200" y="0"/>
                </a:cubicBezTo>
                <a:cubicBezTo>
                  <a:pt x="200" y="40"/>
                  <a:pt x="200" y="40"/>
                  <a:pt x="200" y="40"/>
                </a:cubicBezTo>
                <a:cubicBezTo>
                  <a:pt x="150" y="43"/>
                  <a:pt x="106" y="60"/>
                  <a:pt x="73" y="90"/>
                </a:cubicBezTo>
                <a:cubicBezTo>
                  <a:pt x="40" y="120"/>
                  <a:pt x="23" y="160"/>
                  <a:pt x="23" y="206"/>
                </a:cubicBezTo>
                <a:cubicBezTo>
                  <a:pt x="23" y="253"/>
                  <a:pt x="36" y="290"/>
                  <a:pt x="66" y="313"/>
                </a:cubicBezTo>
                <a:cubicBezTo>
                  <a:pt x="93" y="336"/>
                  <a:pt x="139" y="356"/>
                  <a:pt x="199" y="370"/>
                </a:cubicBezTo>
                <a:cubicBezTo>
                  <a:pt x="199" y="526"/>
                  <a:pt x="199" y="526"/>
                  <a:pt x="199" y="526"/>
                </a:cubicBezTo>
                <a:cubicBezTo>
                  <a:pt x="153" y="519"/>
                  <a:pt x="106" y="496"/>
                  <a:pt x="59" y="456"/>
                </a:cubicBezTo>
                <a:cubicBezTo>
                  <a:pt x="0" y="526"/>
                  <a:pt x="0" y="526"/>
                  <a:pt x="0" y="526"/>
                </a:cubicBezTo>
                <a:cubicBezTo>
                  <a:pt x="59" y="580"/>
                  <a:pt x="126" y="609"/>
                  <a:pt x="200" y="616"/>
                </a:cubicBezTo>
                <a:cubicBezTo>
                  <a:pt x="200" y="676"/>
                  <a:pt x="200" y="676"/>
                  <a:pt x="200" y="676"/>
                </a:cubicBezTo>
                <a:lnTo>
                  <a:pt x="250" y="676"/>
                </a:lnTo>
                <a:close/>
                <a:moveTo>
                  <a:pt x="253" y="386"/>
                </a:moveTo>
                <a:cubicBezTo>
                  <a:pt x="286" y="396"/>
                  <a:pt x="306" y="406"/>
                  <a:pt x="319" y="416"/>
                </a:cubicBezTo>
                <a:cubicBezTo>
                  <a:pt x="329" y="429"/>
                  <a:pt x="336" y="443"/>
                  <a:pt x="336" y="463"/>
                </a:cubicBezTo>
                <a:cubicBezTo>
                  <a:pt x="336" y="483"/>
                  <a:pt x="329" y="496"/>
                  <a:pt x="313" y="509"/>
                </a:cubicBezTo>
                <a:cubicBezTo>
                  <a:pt x="296" y="523"/>
                  <a:pt x="276" y="529"/>
                  <a:pt x="253" y="533"/>
                </a:cubicBezTo>
                <a:lnTo>
                  <a:pt x="253" y="386"/>
                </a:lnTo>
                <a:close/>
                <a:moveTo>
                  <a:pt x="136" y="243"/>
                </a:moveTo>
                <a:cubicBezTo>
                  <a:pt x="126" y="233"/>
                  <a:pt x="120" y="216"/>
                  <a:pt x="120" y="200"/>
                </a:cubicBezTo>
                <a:cubicBezTo>
                  <a:pt x="120" y="180"/>
                  <a:pt x="126" y="166"/>
                  <a:pt x="139" y="153"/>
                </a:cubicBezTo>
                <a:cubicBezTo>
                  <a:pt x="156" y="140"/>
                  <a:pt x="173" y="133"/>
                  <a:pt x="199" y="130"/>
                </a:cubicBezTo>
                <a:cubicBezTo>
                  <a:pt x="199" y="273"/>
                  <a:pt x="199" y="273"/>
                  <a:pt x="199" y="273"/>
                </a:cubicBezTo>
                <a:cubicBezTo>
                  <a:pt x="166" y="263"/>
                  <a:pt x="146" y="253"/>
                  <a:pt x="136" y="243"/>
                </a:cubicBezTo>
                <a:close/>
                <a:moveTo>
                  <a:pt x="136" y="243"/>
                </a:moveTo>
                <a:cubicBezTo>
                  <a:pt x="136" y="243"/>
                  <a:pt x="136" y="243"/>
                  <a:pt x="136" y="24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69" name="Freeform 10">
            <a:extLst>
              <a:ext uri="{FF2B5EF4-FFF2-40B4-BE49-F238E27FC236}">
                <a16:creationId xmlns:a16="http://schemas.microsoft.com/office/drawing/2014/main" id="{5CEFB7E0-2B46-4DB9-BEE8-0C5679523542}"/>
              </a:ext>
            </a:extLst>
          </p:cNvPr>
          <p:cNvSpPr>
            <a:spLocks noEditPoints="1"/>
          </p:cNvSpPr>
          <p:nvPr/>
        </p:nvSpPr>
        <p:spPr bwMode="auto">
          <a:xfrm>
            <a:off x="9881490" y="3537434"/>
            <a:ext cx="558344" cy="607039"/>
          </a:xfrm>
          <a:custGeom>
            <a:avLst/>
            <a:gdLst>
              <a:gd name="T0" fmla="*/ 1124 w 1500"/>
              <a:gd name="T1" fmla="*/ 1343 h 2052"/>
              <a:gd name="T2" fmla="*/ 1468 w 1500"/>
              <a:gd name="T3" fmla="*/ 1527 h 2052"/>
              <a:gd name="T4" fmla="*/ 1500 w 1500"/>
              <a:gd name="T5" fmla="*/ 2052 h 2052"/>
              <a:gd name="T6" fmla="*/ 0 w 1500"/>
              <a:gd name="T7" fmla="*/ 2020 h 2052"/>
              <a:gd name="T8" fmla="*/ 4 w 1500"/>
              <a:gd name="T9" fmla="*/ 1622 h 2052"/>
              <a:gd name="T10" fmla="*/ 315 w 1500"/>
              <a:gd name="T11" fmla="*/ 1356 h 2052"/>
              <a:gd name="T12" fmla="*/ 549 w 1500"/>
              <a:gd name="T13" fmla="*/ 1151 h 2052"/>
              <a:gd name="T14" fmla="*/ 499 w 1500"/>
              <a:gd name="T15" fmla="*/ 1084 h 2052"/>
              <a:gd name="T16" fmla="*/ 362 w 1500"/>
              <a:gd name="T17" fmla="*/ 850 h 2052"/>
              <a:gd name="T18" fmla="*/ 247 w 1500"/>
              <a:gd name="T19" fmla="*/ 879 h 2052"/>
              <a:gd name="T20" fmla="*/ 209 w 1500"/>
              <a:gd name="T21" fmla="*/ 419 h 2052"/>
              <a:gd name="T22" fmla="*/ 613 w 1500"/>
              <a:gd name="T23" fmla="*/ 8 h 2052"/>
              <a:gd name="T24" fmla="*/ 704 w 1500"/>
              <a:gd name="T25" fmla="*/ 0 h 2052"/>
              <a:gd name="T26" fmla="*/ 769 w 1500"/>
              <a:gd name="T27" fmla="*/ 10 h 2052"/>
              <a:gd name="T28" fmla="*/ 947 w 1500"/>
              <a:gd name="T29" fmla="*/ 44 h 2052"/>
              <a:gd name="T30" fmla="*/ 1251 w 1500"/>
              <a:gd name="T31" fmla="*/ 266 h 2052"/>
              <a:gd name="T32" fmla="*/ 1320 w 1500"/>
              <a:gd name="T33" fmla="*/ 699 h 2052"/>
              <a:gd name="T34" fmla="*/ 1138 w 1500"/>
              <a:gd name="T35" fmla="*/ 919 h 2052"/>
              <a:gd name="T36" fmla="*/ 1120 w 1500"/>
              <a:gd name="T37" fmla="*/ 896 h 2052"/>
              <a:gd name="T38" fmla="*/ 1404 w 1500"/>
              <a:gd name="T39" fmla="*/ 1714 h 2052"/>
              <a:gd name="T40" fmla="*/ 1253 w 1500"/>
              <a:gd name="T41" fmla="*/ 1464 h 2052"/>
              <a:gd name="T42" fmla="*/ 1119 w 1500"/>
              <a:gd name="T43" fmla="*/ 1462 h 2052"/>
              <a:gd name="T44" fmla="*/ 660 w 1500"/>
              <a:gd name="T45" fmla="*/ 1718 h 2052"/>
              <a:gd name="T46" fmla="*/ 378 w 1500"/>
              <a:gd name="T47" fmla="*/ 1449 h 2052"/>
              <a:gd name="T48" fmla="*/ 96 w 1500"/>
              <a:gd name="T49" fmla="*/ 1664 h 2052"/>
              <a:gd name="T50" fmla="*/ 97 w 1500"/>
              <a:gd name="T51" fmla="*/ 1955 h 2052"/>
              <a:gd name="T52" fmla="*/ 1202 w 1500"/>
              <a:gd name="T53" fmla="*/ 753 h 2052"/>
              <a:gd name="T54" fmla="*/ 1227 w 1500"/>
              <a:gd name="T55" fmla="*/ 476 h 2052"/>
              <a:gd name="T56" fmla="*/ 871 w 1500"/>
              <a:gd name="T57" fmla="*/ 137 h 2052"/>
              <a:gd name="T58" fmla="*/ 609 w 1500"/>
              <a:gd name="T59" fmla="*/ 108 h 2052"/>
              <a:gd name="T60" fmla="*/ 284 w 1500"/>
              <a:gd name="T61" fmla="*/ 591 h 2052"/>
              <a:gd name="T62" fmla="*/ 308 w 1500"/>
              <a:gd name="T63" fmla="*/ 760 h 2052"/>
              <a:gd name="T64" fmla="*/ 491 w 1500"/>
              <a:gd name="T65" fmla="*/ 640 h 2052"/>
              <a:gd name="T66" fmla="*/ 791 w 1500"/>
              <a:gd name="T67" fmla="*/ 567 h 2052"/>
              <a:gd name="T68" fmla="*/ 916 w 1500"/>
              <a:gd name="T69" fmla="*/ 437 h 2052"/>
              <a:gd name="T70" fmla="*/ 1202 w 1500"/>
              <a:gd name="T71" fmla="*/ 753 h 2052"/>
              <a:gd name="T72" fmla="*/ 456 w 1500"/>
              <a:gd name="T73" fmla="*/ 813 h 2052"/>
              <a:gd name="T74" fmla="*/ 779 w 1500"/>
              <a:gd name="T75" fmla="*/ 1095 h 2052"/>
              <a:gd name="T76" fmla="*/ 1063 w 1500"/>
              <a:gd name="T77" fmla="*/ 729 h 2052"/>
              <a:gd name="T78" fmla="*/ 926 w 1500"/>
              <a:gd name="T79" fmla="*/ 550 h 2052"/>
              <a:gd name="T80" fmla="*/ 664 w 1500"/>
              <a:gd name="T81" fmla="*/ 711 h 2052"/>
              <a:gd name="T82" fmla="*/ 469 w 1500"/>
              <a:gd name="T83" fmla="*/ 1412 h 2052"/>
              <a:gd name="T84" fmla="*/ 1029 w 1500"/>
              <a:gd name="T85" fmla="*/ 1417 h 2052"/>
              <a:gd name="T86" fmla="*/ 861 w 1500"/>
              <a:gd name="T87" fmla="*/ 1190 h 2052"/>
              <a:gd name="T88" fmla="*/ 645 w 1500"/>
              <a:gd name="T89" fmla="*/ 1176 h 2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00" h="2052">
                <a:moveTo>
                  <a:pt x="949" y="1137"/>
                </a:moveTo>
                <a:cubicBezTo>
                  <a:pt x="969" y="1238"/>
                  <a:pt x="1021" y="1313"/>
                  <a:pt x="1124" y="1343"/>
                </a:cubicBezTo>
                <a:cubicBezTo>
                  <a:pt x="1162" y="1354"/>
                  <a:pt x="1203" y="1353"/>
                  <a:pt x="1242" y="1361"/>
                </a:cubicBezTo>
                <a:cubicBezTo>
                  <a:pt x="1344" y="1379"/>
                  <a:pt x="1422" y="1433"/>
                  <a:pt x="1468" y="1527"/>
                </a:cubicBezTo>
                <a:cubicBezTo>
                  <a:pt x="1483" y="1556"/>
                  <a:pt x="1490" y="1589"/>
                  <a:pt x="1500" y="1620"/>
                </a:cubicBezTo>
                <a:cubicBezTo>
                  <a:pt x="1500" y="1764"/>
                  <a:pt x="1500" y="1908"/>
                  <a:pt x="1500" y="2052"/>
                </a:cubicBezTo>
                <a:cubicBezTo>
                  <a:pt x="1009" y="2052"/>
                  <a:pt x="519" y="2052"/>
                  <a:pt x="28" y="2052"/>
                </a:cubicBezTo>
                <a:cubicBezTo>
                  <a:pt x="19" y="2041"/>
                  <a:pt x="9" y="2031"/>
                  <a:pt x="0" y="2020"/>
                </a:cubicBezTo>
                <a:cubicBezTo>
                  <a:pt x="0" y="1889"/>
                  <a:pt x="0" y="1759"/>
                  <a:pt x="0" y="1628"/>
                </a:cubicBezTo>
                <a:cubicBezTo>
                  <a:pt x="1" y="1626"/>
                  <a:pt x="4" y="1624"/>
                  <a:pt x="4" y="1622"/>
                </a:cubicBezTo>
                <a:cubicBezTo>
                  <a:pt x="7" y="1576"/>
                  <a:pt x="24" y="1535"/>
                  <a:pt x="49" y="1498"/>
                </a:cubicBezTo>
                <a:cubicBezTo>
                  <a:pt x="112" y="1403"/>
                  <a:pt x="202" y="1359"/>
                  <a:pt x="315" y="1356"/>
                </a:cubicBezTo>
                <a:cubicBezTo>
                  <a:pt x="372" y="1354"/>
                  <a:pt x="423" y="1332"/>
                  <a:pt x="467" y="1295"/>
                </a:cubicBezTo>
                <a:cubicBezTo>
                  <a:pt x="511" y="1257"/>
                  <a:pt x="535" y="1207"/>
                  <a:pt x="549" y="1151"/>
                </a:cubicBezTo>
                <a:cubicBezTo>
                  <a:pt x="553" y="1133"/>
                  <a:pt x="549" y="1124"/>
                  <a:pt x="535" y="1115"/>
                </a:cubicBezTo>
                <a:cubicBezTo>
                  <a:pt x="522" y="1107"/>
                  <a:pt x="510" y="1096"/>
                  <a:pt x="499" y="1084"/>
                </a:cubicBezTo>
                <a:cubicBezTo>
                  <a:pt x="449" y="1032"/>
                  <a:pt x="409" y="973"/>
                  <a:pt x="384" y="904"/>
                </a:cubicBezTo>
                <a:cubicBezTo>
                  <a:pt x="378" y="887"/>
                  <a:pt x="370" y="870"/>
                  <a:pt x="362" y="850"/>
                </a:cubicBezTo>
                <a:cubicBezTo>
                  <a:pt x="353" y="864"/>
                  <a:pt x="347" y="875"/>
                  <a:pt x="339" y="886"/>
                </a:cubicBezTo>
                <a:cubicBezTo>
                  <a:pt x="312" y="926"/>
                  <a:pt x="265" y="919"/>
                  <a:pt x="247" y="879"/>
                </a:cubicBezTo>
                <a:cubicBezTo>
                  <a:pt x="212" y="798"/>
                  <a:pt x="194" y="714"/>
                  <a:pt x="188" y="627"/>
                </a:cubicBezTo>
                <a:cubicBezTo>
                  <a:pt x="184" y="556"/>
                  <a:pt x="191" y="487"/>
                  <a:pt x="209" y="419"/>
                </a:cubicBezTo>
                <a:cubicBezTo>
                  <a:pt x="244" y="288"/>
                  <a:pt x="308" y="174"/>
                  <a:pt x="419" y="91"/>
                </a:cubicBezTo>
                <a:cubicBezTo>
                  <a:pt x="477" y="48"/>
                  <a:pt x="541" y="19"/>
                  <a:pt x="613" y="8"/>
                </a:cubicBezTo>
                <a:cubicBezTo>
                  <a:pt x="629" y="6"/>
                  <a:pt x="644" y="3"/>
                  <a:pt x="660" y="0"/>
                </a:cubicBezTo>
                <a:cubicBezTo>
                  <a:pt x="675" y="0"/>
                  <a:pt x="689" y="0"/>
                  <a:pt x="704" y="0"/>
                </a:cubicBezTo>
                <a:cubicBezTo>
                  <a:pt x="709" y="1"/>
                  <a:pt x="715" y="3"/>
                  <a:pt x="720" y="4"/>
                </a:cubicBezTo>
                <a:cubicBezTo>
                  <a:pt x="736" y="6"/>
                  <a:pt x="753" y="8"/>
                  <a:pt x="769" y="10"/>
                </a:cubicBezTo>
                <a:cubicBezTo>
                  <a:pt x="819" y="18"/>
                  <a:pt x="864" y="49"/>
                  <a:pt x="918" y="41"/>
                </a:cubicBezTo>
                <a:cubicBezTo>
                  <a:pt x="927" y="39"/>
                  <a:pt x="937" y="43"/>
                  <a:pt x="947" y="44"/>
                </a:cubicBezTo>
                <a:cubicBezTo>
                  <a:pt x="1033" y="60"/>
                  <a:pt x="1108" y="99"/>
                  <a:pt x="1169" y="161"/>
                </a:cubicBezTo>
                <a:cubicBezTo>
                  <a:pt x="1200" y="192"/>
                  <a:pt x="1227" y="229"/>
                  <a:pt x="1251" y="266"/>
                </a:cubicBezTo>
                <a:cubicBezTo>
                  <a:pt x="1299" y="342"/>
                  <a:pt x="1325" y="428"/>
                  <a:pt x="1331" y="517"/>
                </a:cubicBezTo>
                <a:cubicBezTo>
                  <a:pt x="1335" y="578"/>
                  <a:pt x="1333" y="639"/>
                  <a:pt x="1320" y="699"/>
                </a:cubicBezTo>
                <a:cubicBezTo>
                  <a:pt x="1303" y="781"/>
                  <a:pt x="1270" y="855"/>
                  <a:pt x="1220" y="921"/>
                </a:cubicBezTo>
                <a:cubicBezTo>
                  <a:pt x="1199" y="950"/>
                  <a:pt x="1157" y="948"/>
                  <a:pt x="1138" y="919"/>
                </a:cubicBezTo>
                <a:cubicBezTo>
                  <a:pt x="1132" y="910"/>
                  <a:pt x="1132" y="896"/>
                  <a:pt x="1128" y="882"/>
                </a:cubicBezTo>
                <a:cubicBezTo>
                  <a:pt x="1125" y="888"/>
                  <a:pt x="1122" y="892"/>
                  <a:pt x="1120" y="896"/>
                </a:cubicBezTo>
                <a:moveTo>
                  <a:pt x="1404" y="1955"/>
                </a:moveTo>
                <a:cubicBezTo>
                  <a:pt x="1404" y="1873"/>
                  <a:pt x="1404" y="1793"/>
                  <a:pt x="1404" y="1714"/>
                </a:cubicBezTo>
                <a:cubicBezTo>
                  <a:pt x="1404" y="1684"/>
                  <a:pt x="1404" y="1654"/>
                  <a:pt x="1400" y="1624"/>
                </a:cubicBezTo>
                <a:cubicBezTo>
                  <a:pt x="1390" y="1552"/>
                  <a:pt x="1324" y="1480"/>
                  <a:pt x="1253" y="1464"/>
                </a:cubicBezTo>
                <a:cubicBezTo>
                  <a:pt x="1214" y="1456"/>
                  <a:pt x="1174" y="1453"/>
                  <a:pt x="1134" y="1449"/>
                </a:cubicBezTo>
                <a:cubicBezTo>
                  <a:pt x="1130" y="1448"/>
                  <a:pt x="1122" y="1456"/>
                  <a:pt x="1119" y="1462"/>
                </a:cubicBezTo>
                <a:cubicBezTo>
                  <a:pt x="1092" y="1539"/>
                  <a:pt x="1049" y="1603"/>
                  <a:pt x="982" y="1652"/>
                </a:cubicBezTo>
                <a:cubicBezTo>
                  <a:pt x="885" y="1723"/>
                  <a:pt x="777" y="1744"/>
                  <a:pt x="660" y="1718"/>
                </a:cubicBezTo>
                <a:cubicBezTo>
                  <a:pt x="582" y="1700"/>
                  <a:pt x="516" y="1660"/>
                  <a:pt x="462" y="1600"/>
                </a:cubicBezTo>
                <a:cubicBezTo>
                  <a:pt x="423" y="1556"/>
                  <a:pt x="394" y="1506"/>
                  <a:pt x="378" y="1449"/>
                </a:cubicBezTo>
                <a:cubicBezTo>
                  <a:pt x="343" y="1451"/>
                  <a:pt x="308" y="1450"/>
                  <a:pt x="274" y="1457"/>
                </a:cubicBezTo>
                <a:cubicBezTo>
                  <a:pt x="168" y="1477"/>
                  <a:pt x="100" y="1558"/>
                  <a:pt x="96" y="1664"/>
                </a:cubicBezTo>
                <a:cubicBezTo>
                  <a:pt x="94" y="1754"/>
                  <a:pt x="96" y="1845"/>
                  <a:pt x="96" y="1935"/>
                </a:cubicBezTo>
                <a:cubicBezTo>
                  <a:pt x="96" y="1942"/>
                  <a:pt x="97" y="1948"/>
                  <a:pt x="97" y="1955"/>
                </a:cubicBezTo>
                <a:cubicBezTo>
                  <a:pt x="533" y="1955"/>
                  <a:pt x="967" y="1955"/>
                  <a:pt x="1404" y="1955"/>
                </a:cubicBezTo>
                <a:close/>
                <a:moveTo>
                  <a:pt x="1202" y="753"/>
                </a:moveTo>
                <a:cubicBezTo>
                  <a:pt x="1223" y="706"/>
                  <a:pt x="1233" y="658"/>
                  <a:pt x="1235" y="611"/>
                </a:cubicBezTo>
                <a:cubicBezTo>
                  <a:pt x="1237" y="566"/>
                  <a:pt x="1235" y="520"/>
                  <a:pt x="1227" y="476"/>
                </a:cubicBezTo>
                <a:cubicBezTo>
                  <a:pt x="1208" y="369"/>
                  <a:pt x="1160" y="278"/>
                  <a:pt x="1074" y="208"/>
                </a:cubicBezTo>
                <a:cubicBezTo>
                  <a:pt x="1015" y="159"/>
                  <a:pt x="947" y="134"/>
                  <a:pt x="871" y="137"/>
                </a:cubicBezTo>
                <a:cubicBezTo>
                  <a:pt x="847" y="138"/>
                  <a:pt x="827" y="132"/>
                  <a:pt x="806" y="123"/>
                </a:cubicBezTo>
                <a:cubicBezTo>
                  <a:pt x="742" y="97"/>
                  <a:pt x="677" y="93"/>
                  <a:pt x="609" y="108"/>
                </a:cubicBezTo>
                <a:cubicBezTo>
                  <a:pt x="518" y="128"/>
                  <a:pt x="448" y="181"/>
                  <a:pt x="394" y="253"/>
                </a:cubicBezTo>
                <a:cubicBezTo>
                  <a:pt x="319" y="353"/>
                  <a:pt x="286" y="468"/>
                  <a:pt x="284" y="591"/>
                </a:cubicBezTo>
                <a:cubicBezTo>
                  <a:pt x="284" y="624"/>
                  <a:pt x="288" y="657"/>
                  <a:pt x="292" y="689"/>
                </a:cubicBezTo>
                <a:cubicBezTo>
                  <a:pt x="295" y="713"/>
                  <a:pt x="302" y="736"/>
                  <a:pt x="308" y="760"/>
                </a:cubicBezTo>
                <a:cubicBezTo>
                  <a:pt x="322" y="749"/>
                  <a:pt x="334" y="739"/>
                  <a:pt x="345" y="729"/>
                </a:cubicBezTo>
                <a:cubicBezTo>
                  <a:pt x="387" y="688"/>
                  <a:pt x="437" y="661"/>
                  <a:pt x="491" y="640"/>
                </a:cubicBezTo>
                <a:cubicBezTo>
                  <a:pt x="554" y="616"/>
                  <a:pt x="620" y="615"/>
                  <a:pt x="685" y="612"/>
                </a:cubicBezTo>
                <a:cubicBezTo>
                  <a:pt x="726" y="610"/>
                  <a:pt x="761" y="593"/>
                  <a:pt x="791" y="567"/>
                </a:cubicBezTo>
                <a:cubicBezTo>
                  <a:pt x="822" y="540"/>
                  <a:pt x="838" y="504"/>
                  <a:pt x="852" y="467"/>
                </a:cubicBezTo>
                <a:cubicBezTo>
                  <a:pt x="861" y="442"/>
                  <a:pt x="888" y="422"/>
                  <a:pt x="916" y="437"/>
                </a:cubicBezTo>
                <a:cubicBezTo>
                  <a:pt x="958" y="459"/>
                  <a:pt x="1003" y="481"/>
                  <a:pt x="1039" y="511"/>
                </a:cubicBezTo>
                <a:cubicBezTo>
                  <a:pt x="1116" y="574"/>
                  <a:pt x="1170" y="655"/>
                  <a:pt x="1202" y="753"/>
                </a:cubicBezTo>
                <a:close/>
                <a:moveTo>
                  <a:pt x="445" y="773"/>
                </a:moveTo>
                <a:cubicBezTo>
                  <a:pt x="448" y="787"/>
                  <a:pt x="452" y="800"/>
                  <a:pt x="456" y="813"/>
                </a:cubicBezTo>
                <a:cubicBezTo>
                  <a:pt x="486" y="918"/>
                  <a:pt x="538" y="1008"/>
                  <a:pt x="635" y="1065"/>
                </a:cubicBezTo>
                <a:cubicBezTo>
                  <a:pt x="679" y="1091"/>
                  <a:pt x="729" y="1103"/>
                  <a:pt x="779" y="1095"/>
                </a:cubicBezTo>
                <a:cubicBezTo>
                  <a:pt x="861" y="1083"/>
                  <a:pt x="923" y="1035"/>
                  <a:pt x="971" y="969"/>
                </a:cubicBezTo>
                <a:cubicBezTo>
                  <a:pt x="1024" y="898"/>
                  <a:pt x="1051" y="816"/>
                  <a:pt x="1063" y="729"/>
                </a:cubicBezTo>
                <a:cubicBezTo>
                  <a:pt x="1066" y="713"/>
                  <a:pt x="1071" y="695"/>
                  <a:pt x="1060" y="678"/>
                </a:cubicBezTo>
                <a:cubicBezTo>
                  <a:pt x="1023" y="626"/>
                  <a:pt x="981" y="581"/>
                  <a:pt x="926" y="550"/>
                </a:cubicBezTo>
                <a:cubicBezTo>
                  <a:pt x="908" y="575"/>
                  <a:pt x="894" y="602"/>
                  <a:pt x="873" y="624"/>
                </a:cubicBezTo>
                <a:cubicBezTo>
                  <a:pt x="818" y="684"/>
                  <a:pt x="745" y="712"/>
                  <a:pt x="664" y="711"/>
                </a:cubicBezTo>
                <a:cubicBezTo>
                  <a:pt x="585" y="710"/>
                  <a:pt x="513" y="727"/>
                  <a:pt x="445" y="773"/>
                </a:cubicBezTo>
                <a:close/>
                <a:moveTo>
                  <a:pt x="469" y="1412"/>
                </a:moveTo>
                <a:cubicBezTo>
                  <a:pt x="505" y="1550"/>
                  <a:pt x="642" y="1654"/>
                  <a:pt x="797" y="1628"/>
                </a:cubicBezTo>
                <a:cubicBezTo>
                  <a:pt x="908" y="1609"/>
                  <a:pt x="1007" y="1524"/>
                  <a:pt x="1029" y="1417"/>
                </a:cubicBezTo>
                <a:cubicBezTo>
                  <a:pt x="998" y="1389"/>
                  <a:pt x="966" y="1363"/>
                  <a:pt x="938" y="1335"/>
                </a:cubicBezTo>
                <a:cubicBezTo>
                  <a:pt x="897" y="1295"/>
                  <a:pt x="874" y="1245"/>
                  <a:pt x="861" y="1190"/>
                </a:cubicBezTo>
                <a:cubicBezTo>
                  <a:pt x="857" y="1177"/>
                  <a:pt x="854" y="1176"/>
                  <a:pt x="843" y="1180"/>
                </a:cubicBezTo>
                <a:cubicBezTo>
                  <a:pt x="777" y="1199"/>
                  <a:pt x="712" y="1197"/>
                  <a:pt x="645" y="1176"/>
                </a:cubicBezTo>
                <a:cubicBezTo>
                  <a:pt x="621" y="1280"/>
                  <a:pt x="563" y="1359"/>
                  <a:pt x="469" y="141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r-FR"/>
          </a:p>
        </p:txBody>
      </p:sp>
      <p:grpSp>
        <p:nvGrpSpPr>
          <p:cNvPr id="70" name="Group 8">
            <a:extLst>
              <a:ext uri="{FF2B5EF4-FFF2-40B4-BE49-F238E27FC236}">
                <a16:creationId xmlns:a16="http://schemas.microsoft.com/office/drawing/2014/main" id="{6A0D049D-DDAC-46B0-A15D-F430A29A9084}"/>
              </a:ext>
            </a:extLst>
          </p:cNvPr>
          <p:cNvGrpSpPr>
            <a:grpSpLocks noChangeAspect="1"/>
          </p:cNvGrpSpPr>
          <p:nvPr/>
        </p:nvGrpSpPr>
        <p:grpSpPr bwMode="auto">
          <a:xfrm>
            <a:off x="7129186" y="3493242"/>
            <a:ext cx="822833" cy="574695"/>
            <a:chOff x="3331" y="1105"/>
            <a:chExt cx="4854" cy="4270"/>
          </a:xfrm>
          <a:solidFill>
            <a:schemeClr val="bg1"/>
          </a:solidFill>
        </p:grpSpPr>
        <p:sp>
          <p:nvSpPr>
            <p:cNvPr id="72" name="Freeform 9">
              <a:extLst>
                <a:ext uri="{FF2B5EF4-FFF2-40B4-BE49-F238E27FC236}">
                  <a16:creationId xmlns:a16="http://schemas.microsoft.com/office/drawing/2014/main" id="{F1CC7150-1175-4F8A-ADB5-8502DA6AF3FA}"/>
                </a:ext>
              </a:extLst>
            </p:cNvPr>
            <p:cNvSpPr>
              <a:spLocks noEditPoints="1"/>
            </p:cNvSpPr>
            <p:nvPr/>
          </p:nvSpPr>
          <p:spPr bwMode="auto">
            <a:xfrm>
              <a:off x="4576" y="1105"/>
              <a:ext cx="2718" cy="4076"/>
            </a:xfrm>
            <a:custGeom>
              <a:avLst/>
              <a:gdLst>
                <a:gd name="T0" fmla="*/ 1081 w 1801"/>
                <a:gd name="T1" fmla="*/ 0 h 1532"/>
                <a:gd name="T2" fmla="*/ 1121 w 1801"/>
                <a:gd name="T3" fmla="*/ 68 h 1532"/>
                <a:gd name="T4" fmla="*/ 1121 w 1801"/>
                <a:gd name="T5" fmla="*/ 582 h 1532"/>
                <a:gd name="T6" fmla="*/ 1121 w 1801"/>
                <a:gd name="T7" fmla="*/ 607 h 1532"/>
                <a:gd name="T8" fmla="*/ 1357 w 1801"/>
                <a:gd name="T9" fmla="*/ 607 h 1532"/>
                <a:gd name="T10" fmla="*/ 1357 w 1801"/>
                <a:gd name="T11" fmla="*/ 585 h 1532"/>
                <a:gd name="T12" fmla="*/ 1357 w 1801"/>
                <a:gd name="T13" fmla="*/ 289 h 1532"/>
                <a:gd name="T14" fmla="*/ 1418 w 1801"/>
                <a:gd name="T15" fmla="*/ 228 h 1532"/>
                <a:gd name="T16" fmla="*/ 1740 w 1801"/>
                <a:gd name="T17" fmla="*/ 228 h 1532"/>
                <a:gd name="T18" fmla="*/ 1801 w 1801"/>
                <a:gd name="T19" fmla="*/ 288 h 1532"/>
                <a:gd name="T20" fmla="*/ 1801 w 1801"/>
                <a:gd name="T21" fmla="*/ 298 h 1532"/>
                <a:gd name="T22" fmla="*/ 1801 w 1801"/>
                <a:gd name="T23" fmla="*/ 1466 h 1532"/>
                <a:gd name="T24" fmla="*/ 1796 w 1801"/>
                <a:gd name="T25" fmla="*/ 1501 h 1532"/>
                <a:gd name="T26" fmla="*/ 1755 w 1801"/>
                <a:gd name="T27" fmla="*/ 1532 h 1532"/>
                <a:gd name="T28" fmla="*/ 1741 w 1801"/>
                <a:gd name="T29" fmla="*/ 1532 h 1532"/>
                <a:gd name="T30" fmla="*/ 57 w 1801"/>
                <a:gd name="T31" fmla="*/ 1532 h 1532"/>
                <a:gd name="T32" fmla="*/ 1 w 1801"/>
                <a:gd name="T33" fmla="*/ 1476 h 1532"/>
                <a:gd name="T34" fmla="*/ 0 w 1801"/>
                <a:gd name="T35" fmla="*/ 558 h 1532"/>
                <a:gd name="T36" fmla="*/ 55 w 1801"/>
                <a:gd name="T37" fmla="*/ 504 h 1532"/>
                <a:gd name="T38" fmla="*/ 383 w 1801"/>
                <a:gd name="T39" fmla="*/ 504 h 1532"/>
                <a:gd name="T40" fmla="*/ 441 w 1801"/>
                <a:gd name="T41" fmla="*/ 563 h 1532"/>
                <a:gd name="T42" fmla="*/ 441 w 1801"/>
                <a:gd name="T43" fmla="*/ 962 h 1532"/>
                <a:gd name="T44" fmla="*/ 677 w 1801"/>
                <a:gd name="T45" fmla="*/ 962 h 1532"/>
                <a:gd name="T46" fmla="*/ 677 w 1801"/>
                <a:gd name="T47" fmla="*/ 940 h 1532"/>
                <a:gd name="T48" fmla="*/ 677 w 1801"/>
                <a:gd name="T49" fmla="*/ 70 h 1532"/>
                <a:gd name="T50" fmla="*/ 721 w 1801"/>
                <a:gd name="T51" fmla="*/ 0 h 1532"/>
                <a:gd name="T52" fmla="*/ 1081 w 1801"/>
                <a:gd name="T53" fmla="*/ 0 h 1532"/>
                <a:gd name="T54" fmla="*/ 1016 w 1801"/>
                <a:gd name="T55" fmla="*/ 1431 h 1532"/>
                <a:gd name="T56" fmla="*/ 1016 w 1801"/>
                <a:gd name="T57" fmla="*/ 106 h 1532"/>
                <a:gd name="T58" fmla="*/ 782 w 1801"/>
                <a:gd name="T59" fmla="*/ 106 h 1532"/>
                <a:gd name="T60" fmla="*/ 782 w 1801"/>
                <a:gd name="T61" fmla="*/ 1431 h 1532"/>
                <a:gd name="T62" fmla="*/ 1016 w 1801"/>
                <a:gd name="T63" fmla="*/ 1431 h 1532"/>
                <a:gd name="T64" fmla="*/ 1696 w 1801"/>
                <a:gd name="T65" fmla="*/ 1431 h 1532"/>
                <a:gd name="T66" fmla="*/ 1696 w 1801"/>
                <a:gd name="T67" fmla="*/ 334 h 1532"/>
                <a:gd name="T68" fmla="*/ 1462 w 1801"/>
                <a:gd name="T69" fmla="*/ 334 h 1532"/>
                <a:gd name="T70" fmla="*/ 1462 w 1801"/>
                <a:gd name="T71" fmla="*/ 1431 h 1532"/>
                <a:gd name="T72" fmla="*/ 1696 w 1801"/>
                <a:gd name="T73" fmla="*/ 1431 h 1532"/>
                <a:gd name="T74" fmla="*/ 102 w 1801"/>
                <a:gd name="T75" fmla="*/ 609 h 1532"/>
                <a:gd name="T76" fmla="*/ 102 w 1801"/>
                <a:gd name="T77" fmla="*/ 1430 h 1532"/>
                <a:gd name="T78" fmla="*/ 340 w 1801"/>
                <a:gd name="T79" fmla="*/ 1430 h 1532"/>
                <a:gd name="T80" fmla="*/ 340 w 1801"/>
                <a:gd name="T81" fmla="*/ 609 h 1532"/>
                <a:gd name="T82" fmla="*/ 102 w 1801"/>
                <a:gd name="T83" fmla="*/ 609 h 1532"/>
                <a:gd name="T84" fmla="*/ 1122 w 1801"/>
                <a:gd name="T85" fmla="*/ 709 h 1532"/>
                <a:gd name="T86" fmla="*/ 1122 w 1801"/>
                <a:gd name="T87" fmla="*/ 1430 h 1532"/>
                <a:gd name="T88" fmla="*/ 1356 w 1801"/>
                <a:gd name="T89" fmla="*/ 1430 h 1532"/>
                <a:gd name="T90" fmla="*/ 1356 w 1801"/>
                <a:gd name="T91" fmla="*/ 709 h 1532"/>
                <a:gd name="T92" fmla="*/ 1122 w 1801"/>
                <a:gd name="T93" fmla="*/ 709 h 1532"/>
                <a:gd name="T94" fmla="*/ 676 w 1801"/>
                <a:gd name="T95" fmla="*/ 1431 h 1532"/>
                <a:gd name="T96" fmla="*/ 676 w 1801"/>
                <a:gd name="T97" fmla="*/ 1069 h 1532"/>
                <a:gd name="T98" fmla="*/ 442 w 1801"/>
                <a:gd name="T99" fmla="*/ 1069 h 1532"/>
                <a:gd name="T100" fmla="*/ 442 w 1801"/>
                <a:gd name="T101" fmla="*/ 1431 h 1532"/>
                <a:gd name="T102" fmla="*/ 676 w 1801"/>
                <a:gd name="T103" fmla="*/ 1431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801" h="1532">
                  <a:moveTo>
                    <a:pt x="1081" y="0"/>
                  </a:moveTo>
                  <a:cubicBezTo>
                    <a:pt x="1111" y="13"/>
                    <a:pt x="1121" y="36"/>
                    <a:pt x="1121" y="68"/>
                  </a:cubicBezTo>
                  <a:cubicBezTo>
                    <a:pt x="1121" y="239"/>
                    <a:pt x="1121" y="410"/>
                    <a:pt x="1121" y="582"/>
                  </a:cubicBezTo>
                  <a:cubicBezTo>
                    <a:pt x="1121" y="590"/>
                    <a:pt x="1121" y="598"/>
                    <a:pt x="1121" y="607"/>
                  </a:cubicBezTo>
                  <a:cubicBezTo>
                    <a:pt x="1200" y="607"/>
                    <a:pt x="1277" y="607"/>
                    <a:pt x="1357" y="607"/>
                  </a:cubicBezTo>
                  <a:cubicBezTo>
                    <a:pt x="1357" y="599"/>
                    <a:pt x="1357" y="592"/>
                    <a:pt x="1357" y="585"/>
                  </a:cubicBezTo>
                  <a:cubicBezTo>
                    <a:pt x="1357" y="486"/>
                    <a:pt x="1357" y="388"/>
                    <a:pt x="1357" y="289"/>
                  </a:cubicBezTo>
                  <a:cubicBezTo>
                    <a:pt x="1357" y="250"/>
                    <a:pt x="1379" y="228"/>
                    <a:pt x="1418" y="228"/>
                  </a:cubicBezTo>
                  <a:cubicBezTo>
                    <a:pt x="1525" y="228"/>
                    <a:pt x="1632" y="228"/>
                    <a:pt x="1740" y="228"/>
                  </a:cubicBezTo>
                  <a:cubicBezTo>
                    <a:pt x="1776" y="228"/>
                    <a:pt x="1798" y="249"/>
                    <a:pt x="1801" y="288"/>
                  </a:cubicBezTo>
                  <a:cubicBezTo>
                    <a:pt x="1801" y="291"/>
                    <a:pt x="1801" y="294"/>
                    <a:pt x="1801" y="298"/>
                  </a:cubicBezTo>
                  <a:cubicBezTo>
                    <a:pt x="1801" y="687"/>
                    <a:pt x="1801" y="1076"/>
                    <a:pt x="1801" y="1466"/>
                  </a:cubicBezTo>
                  <a:cubicBezTo>
                    <a:pt x="1801" y="1477"/>
                    <a:pt x="1800" y="1490"/>
                    <a:pt x="1796" y="1501"/>
                  </a:cubicBezTo>
                  <a:cubicBezTo>
                    <a:pt x="1790" y="1519"/>
                    <a:pt x="1775" y="1530"/>
                    <a:pt x="1755" y="1532"/>
                  </a:cubicBezTo>
                  <a:cubicBezTo>
                    <a:pt x="1750" y="1532"/>
                    <a:pt x="1746" y="1532"/>
                    <a:pt x="1741" y="1532"/>
                  </a:cubicBezTo>
                  <a:cubicBezTo>
                    <a:pt x="1180" y="1532"/>
                    <a:pt x="618" y="1532"/>
                    <a:pt x="57" y="1532"/>
                  </a:cubicBezTo>
                  <a:cubicBezTo>
                    <a:pt x="17" y="1532"/>
                    <a:pt x="1" y="1516"/>
                    <a:pt x="1" y="1476"/>
                  </a:cubicBezTo>
                  <a:cubicBezTo>
                    <a:pt x="1" y="1170"/>
                    <a:pt x="2" y="864"/>
                    <a:pt x="0" y="558"/>
                  </a:cubicBezTo>
                  <a:cubicBezTo>
                    <a:pt x="0" y="526"/>
                    <a:pt x="28" y="504"/>
                    <a:pt x="55" y="504"/>
                  </a:cubicBezTo>
                  <a:cubicBezTo>
                    <a:pt x="164" y="504"/>
                    <a:pt x="274" y="504"/>
                    <a:pt x="383" y="504"/>
                  </a:cubicBezTo>
                  <a:cubicBezTo>
                    <a:pt x="420" y="504"/>
                    <a:pt x="441" y="526"/>
                    <a:pt x="441" y="563"/>
                  </a:cubicBezTo>
                  <a:cubicBezTo>
                    <a:pt x="441" y="696"/>
                    <a:pt x="441" y="828"/>
                    <a:pt x="441" y="962"/>
                  </a:cubicBezTo>
                  <a:cubicBezTo>
                    <a:pt x="519" y="962"/>
                    <a:pt x="597" y="962"/>
                    <a:pt x="677" y="962"/>
                  </a:cubicBezTo>
                  <a:cubicBezTo>
                    <a:pt x="677" y="955"/>
                    <a:pt x="677" y="948"/>
                    <a:pt x="677" y="940"/>
                  </a:cubicBezTo>
                  <a:cubicBezTo>
                    <a:pt x="677" y="650"/>
                    <a:pt x="677" y="360"/>
                    <a:pt x="677" y="70"/>
                  </a:cubicBezTo>
                  <a:cubicBezTo>
                    <a:pt x="677" y="27"/>
                    <a:pt x="685" y="15"/>
                    <a:pt x="721" y="0"/>
                  </a:cubicBezTo>
                  <a:cubicBezTo>
                    <a:pt x="841" y="0"/>
                    <a:pt x="961" y="0"/>
                    <a:pt x="1081" y="0"/>
                  </a:cubicBezTo>
                  <a:close/>
                  <a:moveTo>
                    <a:pt x="1016" y="1431"/>
                  </a:moveTo>
                  <a:cubicBezTo>
                    <a:pt x="1016" y="988"/>
                    <a:pt x="1016" y="546"/>
                    <a:pt x="1016" y="106"/>
                  </a:cubicBezTo>
                  <a:cubicBezTo>
                    <a:pt x="937" y="106"/>
                    <a:pt x="859" y="106"/>
                    <a:pt x="782" y="106"/>
                  </a:cubicBezTo>
                  <a:cubicBezTo>
                    <a:pt x="782" y="548"/>
                    <a:pt x="782" y="989"/>
                    <a:pt x="782" y="1431"/>
                  </a:cubicBezTo>
                  <a:cubicBezTo>
                    <a:pt x="860" y="1431"/>
                    <a:pt x="937" y="1431"/>
                    <a:pt x="1016" y="1431"/>
                  </a:cubicBezTo>
                  <a:close/>
                  <a:moveTo>
                    <a:pt x="1696" y="1431"/>
                  </a:moveTo>
                  <a:cubicBezTo>
                    <a:pt x="1696" y="1064"/>
                    <a:pt x="1696" y="699"/>
                    <a:pt x="1696" y="334"/>
                  </a:cubicBezTo>
                  <a:cubicBezTo>
                    <a:pt x="1617" y="334"/>
                    <a:pt x="1539" y="334"/>
                    <a:pt x="1462" y="334"/>
                  </a:cubicBezTo>
                  <a:cubicBezTo>
                    <a:pt x="1462" y="700"/>
                    <a:pt x="1462" y="1065"/>
                    <a:pt x="1462" y="1431"/>
                  </a:cubicBezTo>
                  <a:cubicBezTo>
                    <a:pt x="1540" y="1431"/>
                    <a:pt x="1617" y="1431"/>
                    <a:pt x="1696" y="1431"/>
                  </a:cubicBezTo>
                  <a:close/>
                  <a:moveTo>
                    <a:pt x="102" y="609"/>
                  </a:moveTo>
                  <a:cubicBezTo>
                    <a:pt x="102" y="884"/>
                    <a:pt x="102" y="1157"/>
                    <a:pt x="102" y="1430"/>
                  </a:cubicBezTo>
                  <a:cubicBezTo>
                    <a:pt x="183" y="1430"/>
                    <a:pt x="262" y="1430"/>
                    <a:pt x="340" y="1430"/>
                  </a:cubicBezTo>
                  <a:cubicBezTo>
                    <a:pt x="340" y="1156"/>
                    <a:pt x="340" y="883"/>
                    <a:pt x="340" y="609"/>
                  </a:cubicBezTo>
                  <a:cubicBezTo>
                    <a:pt x="261" y="609"/>
                    <a:pt x="182" y="609"/>
                    <a:pt x="102" y="609"/>
                  </a:cubicBezTo>
                  <a:close/>
                  <a:moveTo>
                    <a:pt x="1122" y="709"/>
                  </a:moveTo>
                  <a:cubicBezTo>
                    <a:pt x="1122" y="951"/>
                    <a:pt x="1122" y="1191"/>
                    <a:pt x="1122" y="1430"/>
                  </a:cubicBezTo>
                  <a:cubicBezTo>
                    <a:pt x="1201" y="1430"/>
                    <a:pt x="1279" y="1430"/>
                    <a:pt x="1356" y="1430"/>
                  </a:cubicBezTo>
                  <a:cubicBezTo>
                    <a:pt x="1356" y="1189"/>
                    <a:pt x="1356" y="949"/>
                    <a:pt x="1356" y="709"/>
                  </a:cubicBezTo>
                  <a:cubicBezTo>
                    <a:pt x="1278" y="709"/>
                    <a:pt x="1201" y="709"/>
                    <a:pt x="1122" y="709"/>
                  </a:cubicBezTo>
                  <a:close/>
                  <a:moveTo>
                    <a:pt x="676" y="1431"/>
                  </a:moveTo>
                  <a:cubicBezTo>
                    <a:pt x="676" y="1309"/>
                    <a:pt x="676" y="1190"/>
                    <a:pt x="676" y="1069"/>
                  </a:cubicBezTo>
                  <a:cubicBezTo>
                    <a:pt x="598" y="1069"/>
                    <a:pt x="520" y="1069"/>
                    <a:pt x="442" y="1069"/>
                  </a:cubicBezTo>
                  <a:cubicBezTo>
                    <a:pt x="442" y="1191"/>
                    <a:pt x="442" y="1311"/>
                    <a:pt x="442" y="1431"/>
                  </a:cubicBezTo>
                  <a:cubicBezTo>
                    <a:pt x="521" y="1431"/>
                    <a:pt x="598" y="1431"/>
                    <a:pt x="676" y="14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73" name="Freeform 10">
              <a:extLst>
                <a:ext uri="{FF2B5EF4-FFF2-40B4-BE49-F238E27FC236}">
                  <a16:creationId xmlns:a16="http://schemas.microsoft.com/office/drawing/2014/main" id="{F758D8A7-7ED9-4DE7-9291-D728AA4B8697}"/>
                </a:ext>
              </a:extLst>
            </p:cNvPr>
            <p:cNvSpPr>
              <a:spLocks/>
            </p:cNvSpPr>
            <p:nvPr/>
          </p:nvSpPr>
          <p:spPr bwMode="auto">
            <a:xfrm>
              <a:off x="3331" y="5138"/>
              <a:ext cx="4854" cy="237"/>
            </a:xfrm>
            <a:custGeom>
              <a:avLst/>
              <a:gdLst>
                <a:gd name="T0" fmla="*/ 0 w 2052"/>
                <a:gd name="T1" fmla="*/ 32 h 100"/>
                <a:gd name="T2" fmla="*/ 67 w 2052"/>
                <a:gd name="T3" fmla="*/ 0 h 100"/>
                <a:gd name="T4" fmla="*/ 1989 w 2052"/>
                <a:gd name="T5" fmla="*/ 0 h 100"/>
                <a:gd name="T6" fmla="*/ 2052 w 2052"/>
                <a:gd name="T7" fmla="*/ 32 h 100"/>
                <a:gd name="T8" fmla="*/ 2052 w 2052"/>
                <a:gd name="T9" fmla="*/ 64 h 100"/>
                <a:gd name="T10" fmla="*/ 2016 w 2052"/>
                <a:gd name="T11" fmla="*/ 100 h 100"/>
                <a:gd name="T12" fmla="*/ 36 w 2052"/>
                <a:gd name="T13" fmla="*/ 100 h 100"/>
                <a:gd name="T14" fmla="*/ 0 w 2052"/>
                <a:gd name="T15" fmla="*/ 64 h 100"/>
                <a:gd name="T16" fmla="*/ 0 w 2052"/>
                <a:gd name="T17" fmla="*/ 3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52" h="100">
                  <a:moveTo>
                    <a:pt x="0" y="32"/>
                  </a:moveTo>
                  <a:cubicBezTo>
                    <a:pt x="15" y="5"/>
                    <a:pt x="38" y="0"/>
                    <a:pt x="67" y="0"/>
                  </a:cubicBezTo>
                  <a:cubicBezTo>
                    <a:pt x="708" y="0"/>
                    <a:pt x="1348" y="0"/>
                    <a:pt x="1989" y="0"/>
                  </a:cubicBezTo>
                  <a:cubicBezTo>
                    <a:pt x="2017" y="0"/>
                    <a:pt x="2039" y="6"/>
                    <a:pt x="2052" y="32"/>
                  </a:cubicBezTo>
                  <a:cubicBezTo>
                    <a:pt x="2052" y="43"/>
                    <a:pt x="2052" y="53"/>
                    <a:pt x="2052" y="64"/>
                  </a:cubicBezTo>
                  <a:cubicBezTo>
                    <a:pt x="2040" y="76"/>
                    <a:pt x="2028" y="88"/>
                    <a:pt x="2016" y="100"/>
                  </a:cubicBezTo>
                  <a:cubicBezTo>
                    <a:pt x="1356" y="100"/>
                    <a:pt x="696" y="100"/>
                    <a:pt x="36" y="100"/>
                  </a:cubicBezTo>
                  <a:cubicBezTo>
                    <a:pt x="24" y="88"/>
                    <a:pt x="12" y="76"/>
                    <a:pt x="0" y="64"/>
                  </a:cubicBezTo>
                  <a:cubicBezTo>
                    <a:pt x="0" y="53"/>
                    <a:pt x="0" y="43"/>
                    <a:pt x="0"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grpSp>
        <p:nvGrpSpPr>
          <p:cNvPr id="74" name="Group 30">
            <a:extLst>
              <a:ext uri="{FF2B5EF4-FFF2-40B4-BE49-F238E27FC236}">
                <a16:creationId xmlns:a16="http://schemas.microsoft.com/office/drawing/2014/main" id="{DA01E52D-A162-4253-90E4-607022C4EAD8}"/>
              </a:ext>
            </a:extLst>
          </p:cNvPr>
          <p:cNvGrpSpPr>
            <a:grpSpLocks noChangeAspect="1"/>
          </p:cNvGrpSpPr>
          <p:nvPr/>
        </p:nvGrpSpPr>
        <p:grpSpPr bwMode="auto">
          <a:xfrm>
            <a:off x="5890628" y="3443673"/>
            <a:ext cx="644871" cy="721820"/>
            <a:chOff x="7356" y="1758"/>
            <a:chExt cx="771" cy="863"/>
          </a:xfrm>
          <a:solidFill>
            <a:schemeClr val="bg1"/>
          </a:solidFill>
        </p:grpSpPr>
        <p:sp>
          <p:nvSpPr>
            <p:cNvPr id="75" name="Freeform 31">
              <a:extLst>
                <a:ext uri="{FF2B5EF4-FFF2-40B4-BE49-F238E27FC236}">
                  <a16:creationId xmlns:a16="http://schemas.microsoft.com/office/drawing/2014/main" id="{5D1A1562-E725-4062-8B0A-AD48365C7836}"/>
                </a:ext>
              </a:extLst>
            </p:cNvPr>
            <p:cNvSpPr>
              <a:spLocks noEditPoints="1"/>
            </p:cNvSpPr>
            <p:nvPr/>
          </p:nvSpPr>
          <p:spPr bwMode="auto">
            <a:xfrm>
              <a:off x="7689" y="1987"/>
              <a:ext cx="105" cy="374"/>
            </a:xfrm>
            <a:custGeom>
              <a:avLst/>
              <a:gdLst>
                <a:gd name="T0" fmla="*/ 6 w 10"/>
                <a:gd name="T1" fmla="*/ 20 h 36"/>
                <a:gd name="T2" fmla="*/ 6 w 10"/>
                <a:gd name="T3" fmla="*/ 2 h 36"/>
                <a:gd name="T4" fmla="*/ 5 w 10"/>
                <a:gd name="T5" fmla="*/ 0 h 36"/>
                <a:gd name="T6" fmla="*/ 3 w 10"/>
                <a:gd name="T7" fmla="*/ 2 h 36"/>
                <a:gd name="T8" fmla="*/ 3 w 10"/>
                <a:gd name="T9" fmla="*/ 20 h 36"/>
                <a:gd name="T10" fmla="*/ 0 w 10"/>
                <a:gd name="T11" fmla="*/ 24 h 36"/>
                <a:gd name="T12" fmla="*/ 3 w 10"/>
                <a:gd name="T13" fmla="*/ 29 h 36"/>
                <a:gd name="T14" fmla="*/ 3 w 10"/>
                <a:gd name="T15" fmla="*/ 34 h 36"/>
                <a:gd name="T16" fmla="*/ 5 w 10"/>
                <a:gd name="T17" fmla="*/ 36 h 36"/>
                <a:gd name="T18" fmla="*/ 6 w 10"/>
                <a:gd name="T19" fmla="*/ 34 h 36"/>
                <a:gd name="T20" fmla="*/ 6 w 10"/>
                <a:gd name="T21" fmla="*/ 29 h 36"/>
                <a:gd name="T22" fmla="*/ 10 w 10"/>
                <a:gd name="T23" fmla="*/ 24 h 36"/>
                <a:gd name="T24" fmla="*/ 6 w 10"/>
                <a:gd name="T25" fmla="*/ 20 h 36"/>
                <a:gd name="T26" fmla="*/ 5 w 10"/>
                <a:gd name="T27" fmla="*/ 26 h 36"/>
                <a:gd name="T28" fmla="*/ 3 w 10"/>
                <a:gd name="T29" fmla="*/ 24 h 36"/>
                <a:gd name="T30" fmla="*/ 5 w 10"/>
                <a:gd name="T31" fmla="*/ 23 h 36"/>
                <a:gd name="T32" fmla="*/ 6 w 10"/>
                <a:gd name="T33" fmla="*/ 24 h 36"/>
                <a:gd name="T34" fmla="*/ 5 w 10"/>
                <a:gd name="T35" fmla="*/ 26 h 36"/>
                <a:gd name="T36" fmla="*/ 5 w 10"/>
                <a:gd name="T37" fmla="*/ 26 h 36"/>
                <a:gd name="T38" fmla="*/ 5 w 10"/>
                <a:gd name="T39" fmla="*/ 2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 h="36">
                  <a:moveTo>
                    <a:pt x="6" y="20"/>
                  </a:moveTo>
                  <a:cubicBezTo>
                    <a:pt x="6" y="2"/>
                    <a:pt x="6" y="2"/>
                    <a:pt x="6" y="2"/>
                  </a:cubicBezTo>
                  <a:cubicBezTo>
                    <a:pt x="6" y="1"/>
                    <a:pt x="6" y="0"/>
                    <a:pt x="5" y="0"/>
                  </a:cubicBezTo>
                  <a:cubicBezTo>
                    <a:pt x="4" y="0"/>
                    <a:pt x="3" y="1"/>
                    <a:pt x="3" y="2"/>
                  </a:cubicBezTo>
                  <a:cubicBezTo>
                    <a:pt x="3" y="20"/>
                    <a:pt x="3" y="20"/>
                    <a:pt x="3" y="20"/>
                  </a:cubicBezTo>
                  <a:cubicBezTo>
                    <a:pt x="1" y="21"/>
                    <a:pt x="0" y="22"/>
                    <a:pt x="0" y="24"/>
                  </a:cubicBezTo>
                  <a:cubicBezTo>
                    <a:pt x="0" y="26"/>
                    <a:pt x="1" y="28"/>
                    <a:pt x="3" y="29"/>
                  </a:cubicBezTo>
                  <a:cubicBezTo>
                    <a:pt x="3" y="34"/>
                    <a:pt x="3" y="34"/>
                    <a:pt x="3" y="34"/>
                  </a:cubicBezTo>
                  <a:cubicBezTo>
                    <a:pt x="3" y="35"/>
                    <a:pt x="4" y="36"/>
                    <a:pt x="5" y="36"/>
                  </a:cubicBezTo>
                  <a:cubicBezTo>
                    <a:pt x="6" y="36"/>
                    <a:pt x="6" y="35"/>
                    <a:pt x="6" y="34"/>
                  </a:cubicBezTo>
                  <a:cubicBezTo>
                    <a:pt x="6" y="29"/>
                    <a:pt x="6" y="29"/>
                    <a:pt x="6" y="29"/>
                  </a:cubicBezTo>
                  <a:cubicBezTo>
                    <a:pt x="8" y="28"/>
                    <a:pt x="10" y="26"/>
                    <a:pt x="10" y="24"/>
                  </a:cubicBezTo>
                  <a:cubicBezTo>
                    <a:pt x="10" y="22"/>
                    <a:pt x="8" y="21"/>
                    <a:pt x="6" y="20"/>
                  </a:cubicBezTo>
                  <a:close/>
                  <a:moveTo>
                    <a:pt x="5" y="26"/>
                  </a:moveTo>
                  <a:cubicBezTo>
                    <a:pt x="4" y="26"/>
                    <a:pt x="3" y="25"/>
                    <a:pt x="3" y="24"/>
                  </a:cubicBezTo>
                  <a:cubicBezTo>
                    <a:pt x="3" y="23"/>
                    <a:pt x="4" y="23"/>
                    <a:pt x="5" y="23"/>
                  </a:cubicBezTo>
                  <a:cubicBezTo>
                    <a:pt x="6" y="23"/>
                    <a:pt x="6" y="23"/>
                    <a:pt x="6" y="24"/>
                  </a:cubicBezTo>
                  <a:cubicBezTo>
                    <a:pt x="6" y="25"/>
                    <a:pt x="6" y="26"/>
                    <a:pt x="5" y="26"/>
                  </a:cubicBezTo>
                  <a:close/>
                  <a:moveTo>
                    <a:pt x="5" y="26"/>
                  </a:moveTo>
                  <a:cubicBezTo>
                    <a:pt x="5" y="26"/>
                    <a:pt x="5" y="26"/>
                    <a:pt x="5" y="2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sz="1800">
                <a:latin typeface="+mj-lt"/>
              </a:endParaRPr>
            </a:p>
          </p:txBody>
        </p:sp>
        <p:sp>
          <p:nvSpPr>
            <p:cNvPr id="76" name="Freeform 32">
              <a:extLst>
                <a:ext uri="{FF2B5EF4-FFF2-40B4-BE49-F238E27FC236}">
                  <a16:creationId xmlns:a16="http://schemas.microsoft.com/office/drawing/2014/main" id="{2779399B-3E56-4B1A-A729-A60D38862934}"/>
                </a:ext>
              </a:extLst>
            </p:cNvPr>
            <p:cNvSpPr>
              <a:spLocks noEditPoints="1"/>
            </p:cNvSpPr>
            <p:nvPr/>
          </p:nvSpPr>
          <p:spPr bwMode="auto">
            <a:xfrm>
              <a:off x="7356" y="1758"/>
              <a:ext cx="771" cy="863"/>
            </a:xfrm>
            <a:custGeom>
              <a:avLst/>
              <a:gdLst>
                <a:gd name="T0" fmla="*/ 64 w 74"/>
                <a:gd name="T1" fmla="*/ 21 h 83"/>
                <a:gd name="T2" fmla="*/ 68 w 74"/>
                <a:gd name="T3" fmla="*/ 18 h 83"/>
                <a:gd name="T4" fmla="*/ 70 w 74"/>
                <a:gd name="T5" fmla="*/ 20 h 83"/>
                <a:gd name="T6" fmla="*/ 72 w 74"/>
                <a:gd name="T7" fmla="*/ 18 h 83"/>
                <a:gd name="T8" fmla="*/ 66 w 74"/>
                <a:gd name="T9" fmla="*/ 11 h 83"/>
                <a:gd name="T10" fmla="*/ 63 w 74"/>
                <a:gd name="T11" fmla="*/ 13 h 83"/>
                <a:gd name="T12" fmla="*/ 66 w 74"/>
                <a:gd name="T13" fmla="*/ 15 h 83"/>
                <a:gd name="T14" fmla="*/ 62 w 74"/>
                <a:gd name="T15" fmla="*/ 19 h 83"/>
                <a:gd name="T16" fmla="*/ 38 w 74"/>
                <a:gd name="T17" fmla="*/ 10 h 83"/>
                <a:gd name="T18" fmla="*/ 38 w 74"/>
                <a:gd name="T19" fmla="*/ 3 h 83"/>
                <a:gd name="T20" fmla="*/ 42 w 74"/>
                <a:gd name="T21" fmla="*/ 3 h 83"/>
                <a:gd name="T22" fmla="*/ 42 w 74"/>
                <a:gd name="T23" fmla="*/ 0 h 83"/>
                <a:gd name="T24" fmla="*/ 32 w 74"/>
                <a:gd name="T25" fmla="*/ 0 h 83"/>
                <a:gd name="T26" fmla="*/ 32 w 74"/>
                <a:gd name="T27" fmla="*/ 3 h 83"/>
                <a:gd name="T28" fmla="*/ 35 w 74"/>
                <a:gd name="T29" fmla="*/ 3 h 83"/>
                <a:gd name="T30" fmla="*/ 35 w 74"/>
                <a:gd name="T31" fmla="*/ 10 h 83"/>
                <a:gd name="T32" fmla="*/ 0 w 74"/>
                <a:gd name="T33" fmla="*/ 46 h 83"/>
                <a:gd name="T34" fmla="*/ 37 w 74"/>
                <a:gd name="T35" fmla="*/ 83 h 83"/>
                <a:gd name="T36" fmla="*/ 74 w 74"/>
                <a:gd name="T37" fmla="*/ 46 h 83"/>
                <a:gd name="T38" fmla="*/ 64 w 74"/>
                <a:gd name="T39" fmla="*/ 21 h 83"/>
                <a:gd name="T40" fmla="*/ 37 w 74"/>
                <a:gd name="T41" fmla="*/ 80 h 83"/>
                <a:gd name="T42" fmla="*/ 3 w 74"/>
                <a:gd name="T43" fmla="*/ 46 h 83"/>
                <a:gd name="T44" fmla="*/ 37 w 74"/>
                <a:gd name="T45" fmla="*/ 13 h 83"/>
                <a:gd name="T46" fmla="*/ 70 w 74"/>
                <a:gd name="T47" fmla="*/ 46 h 83"/>
                <a:gd name="T48" fmla="*/ 37 w 74"/>
                <a:gd name="T49" fmla="*/ 80 h 83"/>
                <a:gd name="T50" fmla="*/ 37 w 74"/>
                <a:gd name="T51" fmla="*/ 80 h 83"/>
                <a:gd name="T52" fmla="*/ 37 w 74"/>
                <a:gd name="T53" fmla="*/ 8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4" h="83">
                  <a:moveTo>
                    <a:pt x="64" y="21"/>
                  </a:moveTo>
                  <a:cubicBezTo>
                    <a:pt x="68" y="18"/>
                    <a:pt x="68" y="18"/>
                    <a:pt x="68" y="18"/>
                  </a:cubicBezTo>
                  <a:cubicBezTo>
                    <a:pt x="70" y="20"/>
                    <a:pt x="70" y="20"/>
                    <a:pt x="70" y="20"/>
                  </a:cubicBezTo>
                  <a:cubicBezTo>
                    <a:pt x="72" y="18"/>
                    <a:pt x="72" y="18"/>
                    <a:pt x="72" y="18"/>
                  </a:cubicBezTo>
                  <a:cubicBezTo>
                    <a:pt x="66" y="11"/>
                    <a:pt x="66" y="11"/>
                    <a:pt x="66" y="11"/>
                  </a:cubicBezTo>
                  <a:cubicBezTo>
                    <a:pt x="63" y="13"/>
                    <a:pt x="63" y="13"/>
                    <a:pt x="63" y="13"/>
                  </a:cubicBezTo>
                  <a:cubicBezTo>
                    <a:pt x="66" y="15"/>
                    <a:pt x="66" y="15"/>
                    <a:pt x="66" y="15"/>
                  </a:cubicBezTo>
                  <a:cubicBezTo>
                    <a:pt x="62" y="19"/>
                    <a:pt x="62" y="19"/>
                    <a:pt x="62" y="19"/>
                  </a:cubicBezTo>
                  <a:cubicBezTo>
                    <a:pt x="56" y="13"/>
                    <a:pt x="47" y="10"/>
                    <a:pt x="38" y="10"/>
                  </a:cubicBezTo>
                  <a:cubicBezTo>
                    <a:pt x="38" y="3"/>
                    <a:pt x="38" y="3"/>
                    <a:pt x="38" y="3"/>
                  </a:cubicBezTo>
                  <a:cubicBezTo>
                    <a:pt x="42" y="3"/>
                    <a:pt x="42" y="3"/>
                    <a:pt x="42" y="3"/>
                  </a:cubicBezTo>
                  <a:cubicBezTo>
                    <a:pt x="42" y="0"/>
                    <a:pt x="42" y="0"/>
                    <a:pt x="42" y="0"/>
                  </a:cubicBezTo>
                  <a:cubicBezTo>
                    <a:pt x="32" y="0"/>
                    <a:pt x="32" y="0"/>
                    <a:pt x="32" y="0"/>
                  </a:cubicBezTo>
                  <a:cubicBezTo>
                    <a:pt x="32" y="3"/>
                    <a:pt x="32" y="3"/>
                    <a:pt x="32" y="3"/>
                  </a:cubicBezTo>
                  <a:cubicBezTo>
                    <a:pt x="35" y="3"/>
                    <a:pt x="35" y="3"/>
                    <a:pt x="35" y="3"/>
                  </a:cubicBezTo>
                  <a:cubicBezTo>
                    <a:pt x="35" y="10"/>
                    <a:pt x="35" y="10"/>
                    <a:pt x="35" y="10"/>
                  </a:cubicBezTo>
                  <a:cubicBezTo>
                    <a:pt x="16" y="11"/>
                    <a:pt x="0" y="27"/>
                    <a:pt x="0" y="46"/>
                  </a:cubicBezTo>
                  <a:cubicBezTo>
                    <a:pt x="0" y="67"/>
                    <a:pt x="16" y="83"/>
                    <a:pt x="37" y="83"/>
                  </a:cubicBezTo>
                  <a:cubicBezTo>
                    <a:pt x="57" y="83"/>
                    <a:pt x="74" y="67"/>
                    <a:pt x="74" y="46"/>
                  </a:cubicBezTo>
                  <a:cubicBezTo>
                    <a:pt x="74" y="37"/>
                    <a:pt x="70" y="28"/>
                    <a:pt x="64" y="21"/>
                  </a:cubicBezTo>
                  <a:close/>
                  <a:moveTo>
                    <a:pt x="37" y="80"/>
                  </a:moveTo>
                  <a:cubicBezTo>
                    <a:pt x="18" y="80"/>
                    <a:pt x="3" y="65"/>
                    <a:pt x="3" y="46"/>
                  </a:cubicBezTo>
                  <a:cubicBezTo>
                    <a:pt x="3" y="28"/>
                    <a:pt x="18" y="13"/>
                    <a:pt x="37" y="13"/>
                  </a:cubicBezTo>
                  <a:cubicBezTo>
                    <a:pt x="55" y="13"/>
                    <a:pt x="70" y="28"/>
                    <a:pt x="70" y="46"/>
                  </a:cubicBezTo>
                  <a:cubicBezTo>
                    <a:pt x="70" y="65"/>
                    <a:pt x="55" y="80"/>
                    <a:pt x="37" y="80"/>
                  </a:cubicBezTo>
                  <a:close/>
                  <a:moveTo>
                    <a:pt x="37" y="80"/>
                  </a:moveTo>
                  <a:cubicBezTo>
                    <a:pt x="37" y="80"/>
                    <a:pt x="37" y="80"/>
                    <a:pt x="37" y="8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sz="1800">
                <a:latin typeface="+mj-lt"/>
              </a:endParaRPr>
            </a:p>
          </p:txBody>
        </p:sp>
      </p:grpSp>
      <p:sp>
        <p:nvSpPr>
          <p:cNvPr id="31" name="Content Placeholder 2">
            <a:extLst>
              <a:ext uri="{FF2B5EF4-FFF2-40B4-BE49-F238E27FC236}">
                <a16:creationId xmlns:a16="http://schemas.microsoft.com/office/drawing/2014/main" id="{E45D13B3-DCEF-7649-8C40-477CC933CB92}"/>
              </a:ext>
            </a:extLst>
          </p:cNvPr>
          <p:cNvSpPr txBox="1">
            <a:spLocks/>
          </p:cNvSpPr>
          <p:nvPr/>
        </p:nvSpPr>
        <p:spPr>
          <a:xfrm>
            <a:off x="623393" y="1143059"/>
            <a:ext cx="2946135" cy="2226579"/>
          </a:xfrm>
          <a:prstGeom prst="rect">
            <a:avLst/>
          </a:prstGeom>
        </p:spPr>
        <p:txBody>
          <a:bodyPr>
            <a:noAutofit/>
          </a:bodyPr>
          <a:lstStyle>
            <a:lvl1pPr marL="182880" indent="-182880" algn="l" defTabSz="365760" rtl="0" eaLnBrk="1" latinLnBrk="0" hangingPunct="1">
              <a:lnSpc>
                <a:spcPct val="85000"/>
              </a:lnSpc>
              <a:spcBef>
                <a:spcPts val="800"/>
              </a:spcBef>
              <a:spcAft>
                <a:spcPts val="0"/>
              </a:spcAft>
              <a:buClr>
                <a:schemeClr val="accent1"/>
              </a:buClr>
              <a:buSzPct val="80000"/>
              <a:buFont typeface="Arial" pitchFamily="34" charset="0"/>
              <a:buChar char="•"/>
              <a:defRPr sz="2000" b="0" kern="1200" cap="none" baseline="0">
                <a:solidFill>
                  <a:schemeClr val="tx2"/>
                </a:solidFill>
                <a:latin typeface="+mn-lt"/>
                <a:ea typeface="+mn-ea"/>
                <a:cs typeface="+mn-cs"/>
              </a:defRPr>
            </a:lvl1pPr>
            <a:lvl2pPr marL="365760" indent="-182880" algn="l" defTabSz="365760" rtl="0" eaLnBrk="1" latinLnBrk="0" hangingPunct="1">
              <a:lnSpc>
                <a:spcPct val="85000"/>
              </a:lnSpc>
              <a:spcBef>
                <a:spcPts val="800"/>
              </a:spcBef>
              <a:spcAft>
                <a:spcPts val="0"/>
              </a:spcAft>
              <a:buClr>
                <a:schemeClr val="tx1">
                  <a:lumMod val="65000"/>
                  <a:lumOff val="35000"/>
                </a:schemeClr>
              </a:buClr>
              <a:buSzPct val="80000"/>
              <a:buFont typeface="Arial" pitchFamily="34" charset="0"/>
              <a:buChar char="•"/>
              <a:tabLst/>
              <a:defRPr sz="1800" kern="1200" baseline="0">
                <a:solidFill>
                  <a:schemeClr val="tx1">
                    <a:lumMod val="65000"/>
                    <a:lumOff val="35000"/>
                  </a:schemeClr>
                </a:solidFill>
                <a:latin typeface="+mn-lt"/>
                <a:ea typeface="+mn-ea"/>
                <a:cs typeface="+mn-cs"/>
              </a:defRPr>
            </a:lvl2pPr>
            <a:lvl3pPr marL="548640" indent="-182880" algn="l" defTabSz="365760" rtl="0" eaLnBrk="1" latinLnBrk="0" hangingPunct="1">
              <a:lnSpc>
                <a:spcPct val="85000"/>
              </a:lnSpc>
              <a:spcBef>
                <a:spcPts val="800"/>
              </a:spcBef>
              <a:spcAft>
                <a:spcPts val="0"/>
              </a:spcAft>
              <a:buClr>
                <a:schemeClr val="tx1">
                  <a:lumMod val="65000"/>
                  <a:lumOff val="35000"/>
                </a:schemeClr>
              </a:buClr>
              <a:buSzPct val="100000"/>
              <a:buFont typeface="Calibri" panose="020F0502020204030204" pitchFamily="34" charset="0"/>
              <a:buChar char="-"/>
              <a:defRPr sz="1400" kern="1200" baseline="0">
                <a:solidFill>
                  <a:schemeClr val="tx1">
                    <a:lumMod val="65000"/>
                    <a:lumOff val="35000"/>
                  </a:schemeClr>
                </a:solidFill>
                <a:latin typeface="+mn-lt"/>
                <a:ea typeface="+mn-ea"/>
                <a:cs typeface="+mn-cs"/>
              </a:defRPr>
            </a:lvl3pPr>
            <a:lvl4pPr marL="731520" indent="-182880" algn="l" defTabSz="365760" rtl="0" eaLnBrk="1" latinLnBrk="0" hangingPunct="1">
              <a:lnSpc>
                <a:spcPct val="120000"/>
              </a:lnSpc>
              <a:spcBef>
                <a:spcPts val="0"/>
              </a:spcBef>
              <a:buClr>
                <a:schemeClr val="tx1">
                  <a:lumMod val="65000"/>
                  <a:lumOff val="35000"/>
                </a:schemeClr>
              </a:buClr>
              <a:buSzPct val="100000"/>
              <a:buFont typeface="Calibri" panose="020F0502020204030204" pitchFamily="34" charset="0"/>
              <a:buChar char="-"/>
              <a:defRPr sz="1200" kern="1200" baseline="0">
                <a:solidFill>
                  <a:schemeClr val="tx1">
                    <a:lumMod val="65000"/>
                    <a:lumOff val="35000"/>
                  </a:schemeClr>
                </a:solidFill>
                <a:latin typeface="+mn-lt"/>
                <a:ea typeface="+mn-ea"/>
                <a:cs typeface="+mn-cs"/>
              </a:defRPr>
            </a:lvl4pPr>
            <a:lvl5pPr marL="914400" indent="-182880" algn="l" defTabSz="365760" rtl="0" eaLnBrk="1" latinLnBrk="0" hangingPunct="1">
              <a:lnSpc>
                <a:spcPct val="120000"/>
              </a:lnSpc>
              <a:spcBef>
                <a:spcPts val="0"/>
              </a:spcBef>
              <a:buClr>
                <a:schemeClr val="tx1">
                  <a:lumMod val="65000"/>
                  <a:lumOff val="35000"/>
                </a:schemeClr>
              </a:buClr>
              <a:buSzPct val="100000"/>
              <a:buFont typeface="Calibri" panose="020F0502020204030204" pitchFamily="34" charset="0"/>
              <a:buChar char="-"/>
              <a:defRPr sz="1000" kern="1200" baseline="0">
                <a:solidFill>
                  <a:schemeClr val="tx1">
                    <a:lumMod val="65000"/>
                    <a:lumOff val="35000"/>
                  </a:schemeClr>
                </a:solidFill>
                <a:latin typeface="+mn-lt"/>
                <a:ea typeface="+mn-ea"/>
                <a:cs typeface="+mn-cs"/>
              </a:defRPr>
            </a:lvl5pPr>
            <a:lvl6pPr marL="1097280" indent="-182880" algn="l" defTabSz="365760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6pPr>
            <a:lvl7pPr marL="1280160" indent="-182880" algn="l" defTabSz="365760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7pPr>
            <a:lvl8pPr marL="1463040" indent="-182880" algn="l" defTabSz="91440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8pPr>
            <a:lvl9pPr marL="1645920" indent="-182880" algn="l" defTabSz="36576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9pPr>
          </a:lstStyle>
          <a:p>
            <a:pPr marL="0" indent="0">
              <a:lnSpc>
                <a:spcPct val="100000"/>
              </a:lnSpc>
              <a:spcBef>
                <a:spcPts val="600"/>
              </a:spcBef>
              <a:buClr>
                <a:schemeClr val="accent4"/>
              </a:buClr>
              <a:buSzPct val="120000"/>
              <a:buNone/>
            </a:pPr>
            <a:r>
              <a:rPr lang="en-US" sz="2400">
                <a:solidFill>
                  <a:schemeClr val="bg1"/>
                </a:solidFill>
                <a:latin typeface="Roboto Light" pitchFamily="2" charset="0"/>
                <a:ea typeface="Roboto Light" pitchFamily="2" charset="0"/>
              </a:rPr>
              <a:t>Our public &amp; private records database will improve your account’s efficiency.</a:t>
            </a:r>
          </a:p>
        </p:txBody>
      </p:sp>
    </p:spTree>
    <p:extLst>
      <p:ext uri="{BB962C8B-B14F-4D97-AF65-F5344CB8AC3E}">
        <p14:creationId xmlns:p14="http://schemas.microsoft.com/office/powerpoint/2010/main" val="40342263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1" name="Straight Connector 11">
            <a:extLst>
              <a:ext uri="{FF2B5EF4-FFF2-40B4-BE49-F238E27FC236}">
                <a16:creationId xmlns:a16="http://schemas.microsoft.com/office/drawing/2014/main" id="{D76A8860-51BB-457B-A8DD-B1D40E7934BA}"/>
              </a:ext>
            </a:extLst>
          </p:cNvPr>
          <p:cNvCxnSpPr/>
          <p:nvPr/>
        </p:nvCxnSpPr>
        <p:spPr>
          <a:xfrm>
            <a:off x="2088457" y="4917165"/>
            <a:ext cx="460829" cy="0"/>
          </a:xfrm>
          <a:prstGeom prst="line">
            <a:avLst/>
          </a:prstGeom>
          <a:noFill/>
          <a:ln w="38100" cap="flat" cmpd="sng" algn="ctr">
            <a:solidFill>
              <a:srgbClr val="4848FC"/>
            </a:solidFill>
            <a:prstDash val="solid"/>
          </a:ln>
          <a:effectLst/>
        </p:spPr>
      </p:cxnSp>
      <p:sp>
        <p:nvSpPr>
          <p:cNvPr id="82" name="ZoneTexte 5">
            <a:extLst>
              <a:ext uri="{FF2B5EF4-FFF2-40B4-BE49-F238E27FC236}">
                <a16:creationId xmlns:a16="http://schemas.microsoft.com/office/drawing/2014/main" id="{1C04E6CE-7A6B-4865-B5E5-91E22A5AC09A}"/>
              </a:ext>
            </a:extLst>
          </p:cNvPr>
          <p:cNvSpPr txBox="1"/>
          <p:nvPr/>
        </p:nvSpPr>
        <p:spPr>
          <a:xfrm>
            <a:off x="1696749" y="4449984"/>
            <a:ext cx="1244251" cy="338554"/>
          </a:xfrm>
          <a:prstGeom prst="rect">
            <a:avLst/>
          </a:prstGeom>
          <a:noFill/>
        </p:spPr>
        <p:txBody>
          <a:bodyPr wrap="none" rtlCol="0" anchor="ctr">
            <a:spAutoFit/>
          </a:bodyPr>
          <a:lstStyle/>
          <a:p>
            <a:pPr algn="ctr" defTabSz="1088548"/>
            <a:r>
              <a:rPr lang="fr-FR" sz="1600">
                <a:solidFill>
                  <a:srgbClr val="445469"/>
                </a:solidFill>
                <a:latin typeface="Roboto Bold" pitchFamily="2" charset="0"/>
                <a:ea typeface="Roboto Bold" pitchFamily="2" charset="0"/>
              </a:rPr>
              <a:t>Web-</a:t>
            </a:r>
            <a:r>
              <a:rPr lang="fr-FR" sz="1600" err="1">
                <a:solidFill>
                  <a:srgbClr val="445469"/>
                </a:solidFill>
                <a:latin typeface="Roboto Bold" pitchFamily="2" charset="0"/>
                <a:ea typeface="Roboto Bold" pitchFamily="2" charset="0"/>
              </a:rPr>
              <a:t>Based</a:t>
            </a:r>
            <a:endParaRPr lang="fr-FR" sz="1600">
              <a:solidFill>
                <a:srgbClr val="445469"/>
              </a:solidFill>
              <a:latin typeface="Roboto Bold" pitchFamily="2" charset="0"/>
              <a:ea typeface="Roboto Bold" pitchFamily="2" charset="0"/>
            </a:endParaRPr>
          </a:p>
        </p:txBody>
      </p:sp>
      <p:cxnSp>
        <p:nvCxnSpPr>
          <p:cNvPr id="93" name="Straight Connector 11">
            <a:extLst>
              <a:ext uri="{FF2B5EF4-FFF2-40B4-BE49-F238E27FC236}">
                <a16:creationId xmlns:a16="http://schemas.microsoft.com/office/drawing/2014/main" id="{E8198D17-F4FE-4157-89A2-857E1873593B}"/>
              </a:ext>
            </a:extLst>
          </p:cNvPr>
          <p:cNvCxnSpPr/>
          <p:nvPr/>
        </p:nvCxnSpPr>
        <p:spPr>
          <a:xfrm>
            <a:off x="9647953" y="4917165"/>
            <a:ext cx="460829" cy="0"/>
          </a:xfrm>
          <a:prstGeom prst="line">
            <a:avLst/>
          </a:prstGeom>
          <a:noFill/>
          <a:ln w="38100" cap="flat" cmpd="sng" algn="ctr">
            <a:solidFill>
              <a:srgbClr val="4848FC"/>
            </a:solidFill>
            <a:prstDash val="solid"/>
          </a:ln>
          <a:effectLst/>
        </p:spPr>
      </p:cxnSp>
      <p:sp>
        <p:nvSpPr>
          <p:cNvPr id="98" name="ZoneTexte 13">
            <a:extLst>
              <a:ext uri="{FF2B5EF4-FFF2-40B4-BE49-F238E27FC236}">
                <a16:creationId xmlns:a16="http://schemas.microsoft.com/office/drawing/2014/main" id="{43B04D4A-F879-402F-8510-A376EAB65CB9}"/>
              </a:ext>
            </a:extLst>
          </p:cNvPr>
          <p:cNvSpPr txBox="1"/>
          <p:nvPr/>
        </p:nvSpPr>
        <p:spPr>
          <a:xfrm>
            <a:off x="9620925" y="4449984"/>
            <a:ext cx="514886" cy="338554"/>
          </a:xfrm>
          <a:prstGeom prst="rect">
            <a:avLst/>
          </a:prstGeom>
          <a:noFill/>
        </p:spPr>
        <p:txBody>
          <a:bodyPr wrap="none" rtlCol="0" anchor="ctr">
            <a:spAutoFit/>
          </a:bodyPr>
          <a:lstStyle/>
          <a:p>
            <a:pPr algn="ctr" defTabSz="1088548"/>
            <a:r>
              <a:rPr lang="fr-FR" sz="1600">
                <a:solidFill>
                  <a:srgbClr val="445469"/>
                </a:solidFill>
                <a:latin typeface="Roboto Bold" pitchFamily="2" charset="0"/>
                <a:ea typeface="Roboto Bold" pitchFamily="2" charset="0"/>
              </a:rPr>
              <a:t>API</a:t>
            </a:r>
          </a:p>
        </p:txBody>
      </p:sp>
      <p:cxnSp>
        <p:nvCxnSpPr>
          <p:cNvPr id="117" name="Straight Connector 11">
            <a:extLst>
              <a:ext uri="{FF2B5EF4-FFF2-40B4-BE49-F238E27FC236}">
                <a16:creationId xmlns:a16="http://schemas.microsoft.com/office/drawing/2014/main" id="{E59D231B-EF90-4339-AF2D-1907E1F52342}"/>
              </a:ext>
            </a:extLst>
          </p:cNvPr>
          <p:cNvCxnSpPr/>
          <p:nvPr/>
        </p:nvCxnSpPr>
        <p:spPr>
          <a:xfrm>
            <a:off x="5865189" y="4917165"/>
            <a:ext cx="460829" cy="0"/>
          </a:xfrm>
          <a:prstGeom prst="line">
            <a:avLst/>
          </a:prstGeom>
          <a:noFill/>
          <a:ln w="38100" cap="flat" cmpd="sng" algn="ctr">
            <a:solidFill>
              <a:srgbClr val="4848FC"/>
            </a:solidFill>
            <a:prstDash val="solid"/>
          </a:ln>
          <a:effectLst/>
        </p:spPr>
      </p:cxnSp>
      <p:sp>
        <p:nvSpPr>
          <p:cNvPr id="118" name="ZoneTexte 17">
            <a:extLst>
              <a:ext uri="{FF2B5EF4-FFF2-40B4-BE49-F238E27FC236}">
                <a16:creationId xmlns:a16="http://schemas.microsoft.com/office/drawing/2014/main" id="{D2A0F9B4-B0CF-48C9-981F-23B125D248F4}"/>
              </a:ext>
            </a:extLst>
          </p:cNvPr>
          <p:cNvSpPr txBox="1"/>
          <p:nvPr/>
        </p:nvSpPr>
        <p:spPr>
          <a:xfrm>
            <a:off x="4566185" y="4449984"/>
            <a:ext cx="3058851" cy="338554"/>
          </a:xfrm>
          <a:prstGeom prst="rect">
            <a:avLst/>
          </a:prstGeom>
          <a:noFill/>
        </p:spPr>
        <p:txBody>
          <a:bodyPr wrap="none" rtlCol="0" anchor="ctr">
            <a:spAutoFit/>
          </a:bodyPr>
          <a:lstStyle/>
          <a:p>
            <a:pPr algn="ctr" defTabSz="1088548"/>
            <a:r>
              <a:rPr lang="fr-FR" sz="1600">
                <a:solidFill>
                  <a:srgbClr val="445469"/>
                </a:solidFill>
                <a:latin typeface="Roboto Bold" pitchFamily="2" charset="0"/>
                <a:ea typeface="Roboto Bold" pitchFamily="2" charset="0"/>
              </a:rPr>
              <a:t>Batch </a:t>
            </a:r>
            <a:r>
              <a:rPr lang="fr-FR" sz="1600" err="1">
                <a:solidFill>
                  <a:srgbClr val="445469"/>
                </a:solidFill>
                <a:latin typeface="Roboto Bold" pitchFamily="2" charset="0"/>
                <a:ea typeface="Roboto Bold" pitchFamily="2" charset="0"/>
              </a:rPr>
              <a:t>Processing</a:t>
            </a:r>
            <a:r>
              <a:rPr lang="fr-FR" sz="1600">
                <a:solidFill>
                  <a:srgbClr val="445469"/>
                </a:solidFill>
                <a:latin typeface="Roboto Bold" pitchFamily="2" charset="0"/>
                <a:ea typeface="Roboto Bold" pitchFamily="2" charset="0"/>
              </a:rPr>
              <a:t> &amp; Monitoring</a:t>
            </a:r>
          </a:p>
        </p:txBody>
      </p:sp>
      <p:grpSp>
        <p:nvGrpSpPr>
          <p:cNvPr id="129" name="Group 20">
            <a:extLst>
              <a:ext uri="{FF2B5EF4-FFF2-40B4-BE49-F238E27FC236}">
                <a16:creationId xmlns:a16="http://schemas.microsoft.com/office/drawing/2014/main" id="{62AA2221-D502-427B-A55F-A2EC9618B31D}"/>
              </a:ext>
            </a:extLst>
          </p:cNvPr>
          <p:cNvGrpSpPr>
            <a:grpSpLocks noChangeAspect="1"/>
          </p:cNvGrpSpPr>
          <p:nvPr/>
        </p:nvGrpSpPr>
        <p:grpSpPr bwMode="auto">
          <a:xfrm>
            <a:off x="9550059" y="3669027"/>
            <a:ext cx="656615" cy="656615"/>
            <a:chOff x="6110" y="2602"/>
            <a:chExt cx="643" cy="643"/>
          </a:xfrm>
          <a:solidFill>
            <a:srgbClr val="445469"/>
          </a:solidFill>
        </p:grpSpPr>
        <p:sp>
          <p:nvSpPr>
            <p:cNvPr id="130" name="Freeform 21">
              <a:extLst>
                <a:ext uri="{FF2B5EF4-FFF2-40B4-BE49-F238E27FC236}">
                  <a16:creationId xmlns:a16="http://schemas.microsoft.com/office/drawing/2014/main" id="{8F25BD5A-E5E8-48D9-914D-5FDEA046129E}"/>
                </a:ext>
              </a:extLst>
            </p:cNvPr>
            <p:cNvSpPr>
              <a:spLocks noEditPoints="1"/>
            </p:cNvSpPr>
            <p:nvPr/>
          </p:nvSpPr>
          <p:spPr bwMode="auto">
            <a:xfrm>
              <a:off x="6110" y="2602"/>
              <a:ext cx="643" cy="643"/>
            </a:xfrm>
            <a:custGeom>
              <a:avLst/>
              <a:gdLst>
                <a:gd name="T0" fmla="*/ 160 w 173"/>
                <a:gd name="T1" fmla="*/ 73 h 173"/>
                <a:gd name="T2" fmla="*/ 149 w 173"/>
                <a:gd name="T3" fmla="*/ 46 h 173"/>
                <a:gd name="T4" fmla="*/ 155 w 173"/>
                <a:gd name="T5" fmla="*/ 33 h 173"/>
                <a:gd name="T6" fmla="*/ 138 w 173"/>
                <a:gd name="T7" fmla="*/ 19 h 173"/>
                <a:gd name="T8" fmla="*/ 113 w 173"/>
                <a:gd name="T9" fmla="*/ 27 h 173"/>
                <a:gd name="T10" fmla="*/ 101 w 173"/>
                <a:gd name="T11" fmla="*/ 3 h 173"/>
                <a:gd name="T12" fmla="*/ 78 w 173"/>
                <a:gd name="T13" fmla="*/ 0 h 173"/>
                <a:gd name="T14" fmla="*/ 73 w 173"/>
                <a:gd name="T15" fmla="*/ 16 h 173"/>
                <a:gd name="T16" fmla="*/ 46 w 173"/>
                <a:gd name="T17" fmla="*/ 27 h 173"/>
                <a:gd name="T18" fmla="*/ 31 w 173"/>
                <a:gd name="T19" fmla="*/ 20 h 173"/>
                <a:gd name="T20" fmla="*/ 17 w 173"/>
                <a:gd name="T21" fmla="*/ 37 h 173"/>
                <a:gd name="T22" fmla="*/ 26 w 173"/>
                <a:gd name="T23" fmla="*/ 63 h 173"/>
                <a:gd name="T24" fmla="*/ 3 w 173"/>
                <a:gd name="T25" fmla="*/ 75 h 173"/>
                <a:gd name="T26" fmla="*/ 0 w 173"/>
                <a:gd name="T27" fmla="*/ 98 h 173"/>
                <a:gd name="T28" fmla="*/ 13 w 173"/>
                <a:gd name="T29" fmla="*/ 102 h 173"/>
                <a:gd name="T30" fmla="*/ 25 w 173"/>
                <a:gd name="T31" fmla="*/ 129 h 173"/>
                <a:gd name="T32" fmla="*/ 20 w 173"/>
                <a:gd name="T33" fmla="*/ 142 h 173"/>
                <a:gd name="T34" fmla="*/ 37 w 173"/>
                <a:gd name="T35" fmla="*/ 156 h 173"/>
                <a:gd name="T36" fmla="*/ 63 w 173"/>
                <a:gd name="T37" fmla="*/ 147 h 173"/>
                <a:gd name="T38" fmla="*/ 75 w 173"/>
                <a:gd name="T39" fmla="*/ 170 h 173"/>
                <a:gd name="T40" fmla="*/ 98 w 173"/>
                <a:gd name="T41" fmla="*/ 173 h 173"/>
                <a:gd name="T42" fmla="*/ 102 w 173"/>
                <a:gd name="T43" fmla="*/ 163 h 173"/>
                <a:gd name="T44" fmla="*/ 129 w 173"/>
                <a:gd name="T45" fmla="*/ 151 h 173"/>
                <a:gd name="T46" fmla="*/ 140 w 173"/>
                <a:gd name="T47" fmla="*/ 155 h 173"/>
                <a:gd name="T48" fmla="*/ 154 w 173"/>
                <a:gd name="T49" fmla="*/ 138 h 173"/>
                <a:gd name="T50" fmla="*/ 146 w 173"/>
                <a:gd name="T51" fmla="*/ 113 h 173"/>
                <a:gd name="T52" fmla="*/ 170 w 173"/>
                <a:gd name="T53" fmla="*/ 101 h 173"/>
                <a:gd name="T54" fmla="*/ 173 w 173"/>
                <a:gd name="T55" fmla="*/ 78 h 173"/>
                <a:gd name="T56" fmla="*/ 166 w 173"/>
                <a:gd name="T57" fmla="*/ 95 h 173"/>
                <a:gd name="T58" fmla="*/ 140 w 173"/>
                <a:gd name="T59" fmla="*/ 110 h 173"/>
                <a:gd name="T60" fmla="*/ 147 w 173"/>
                <a:gd name="T61" fmla="*/ 139 h 173"/>
                <a:gd name="T62" fmla="*/ 133 w 173"/>
                <a:gd name="T63" fmla="*/ 146 h 173"/>
                <a:gd name="T64" fmla="*/ 96 w 173"/>
                <a:gd name="T65" fmla="*/ 162 h 173"/>
                <a:gd name="T66" fmla="*/ 81 w 173"/>
                <a:gd name="T67" fmla="*/ 166 h 173"/>
                <a:gd name="T68" fmla="*/ 65 w 173"/>
                <a:gd name="T69" fmla="*/ 141 h 173"/>
                <a:gd name="T70" fmla="*/ 36 w 173"/>
                <a:gd name="T71" fmla="*/ 149 h 173"/>
                <a:gd name="T72" fmla="*/ 30 w 173"/>
                <a:gd name="T73" fmla="*/ 133 h 173"/>
                <a:gd name="T74" fmla="*/ 14 w 173"/>
                <a:gd name="T75" fmla="*/ 96 h 173"/>
                <a:gd name="T76" fmla="*/ 6 w 173"/>
                <a:gd name="T77" fmla="*/ 81 h 173"/>
                <a:gd name="T78" fmla="*/ 31 w 173"/>
                <a:gd name="T79" fmla="*/ 65 h 173"/>
                <a:gd name="T80" fmla="*/ 24 w 173"/>
                <a:gd name="T81" fmla="*/ 36 h 173"/>
                <a:gd name="T82" fmla="*/ 42 w 173"/>
                <a:gd name="T83" fmla="*/ 32 h 173"/>
                <a:gd name="T84" fmla="*/ 79 w 173"/>
                <a:gd name="T85" fmla="*/ 17 h 173"/>
                <a:gd name="T86" fmla="*/ 95 w 173"/>
                <a:gd name="T87" fmla="*/ 6 h 173"/>
                <a:gd name="T88" fmla="*/ 110 w 173"/>
                <a:gd name="T89" fmla="*/ 32 h 173"/>
                <a:gd name="T90" fmla="*/ 139 w 173"/>
                <a:gd name="T91" fmla="*/ 26 h 173"/>
                <a:gd name="T92" fmla="*/ 144 w 173"/>
                <a:gd name="T93" fmla="*/ 42 h 173"/>
                <a:gd name="T94" fmla="*/ 159 w 173"/>
                <a:gd name="T95" fmla="*/ 80 h 173"/>
                <a:gd name="T96" fmla="*/ 166 w 173"/>
                <a:gd name="T97" fmla="*/ 95 h 173"/>
                <a:gd name="T98" fmla="*/ 166 w 173"/>
                <a:gd name="T99" fmla="*/ 95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73" h="173">
                  <a:moveTo>
                    <a:pt x="170" y="75"/>
                  </a:moveTo>
                  <a:cubicBezTo>
                    <a:pt x="160" y="73"/>
                    <a:pt x="160" y="73"/>
                    <a:pt x="160" y="73"/>
                  </a:cubicBezTo>
                  <a:cubicBezTo>
                    <a:pt x="154" y="72"/>
                    <a:pt x="149" y="68"/>
                    <a:pt x="147" y="63"/>
                  </a:cubicBezTo>
                  <a:cubicBezTo>
                    <a:pt x="145" y="57"/>
                    <a:pt x="146" y="51"/>
                    <a:pt x="149" y="46"/>
                  </a:cubicBezTo>
                  <a:cubicBezTo>
                    <a:pt x="156" y="37"/>
                    <a:pt x="156" y="37"/>
                    <a:pt x="156" y="37"/>
                  </a:cubicBezTo>
                  <a:cubicBezTo>
                    <a:pt x="157" y="36"/>
                    <a:pt x="157" y="34"/>
                    <a:pt x="155" y="33"/>
                  </a:cubicBezTo>
                  <a:cubicBezTo>
                    <a:pt x="142" y="20"/>
                    <a:pt x="142" y="20"/>
                    <a:pt x="142" y="20"/>
                  </a:cubicBezTo>
                  <a:cubicBezTo>
                    <a:pt x="141" y="19"/>
                    <a:pt x="139" y="18"/>
                    <a:pt x="138" y="19"/>
                  </a:cubicBezTo>
                  <a:cubicBezTo>
                    <a:pt x="129" y="25"/>
                    <a:pt x="129" y="25"/>
                    <a:pt x="129" y="25"/>
                  </a:cubicBezTo>
                  <a:cubicBezTo>
                    <a:pt x="124" y="28"/>
                    <a:pt x="118" y="29"/>
                    <a:pt x="113" y="27"/>
                  </a:cubicBezTo>
                  <a:cubicBezTo>
                    <a:pt x="107" y="24"/>
                    <a:pt x="103" y="19"/>
                    <a:pt x="102" y="13"/>
                  </a:cubicBezTo>
                  <a:cubicBezTo>
                    <a:pt x="101" y="3"/>
                    <a:pt x="101" y="3"/>
                    <a:pt x="101" y="3"/>
                  </a:cubicBezTo>
                  <a:cubicBezTo>
                    <a:pt x="101" y="1"/>
                    <a:pt x="99" y="0"/>
                    <a:pt x="98" y="0"/>
                  </a:cubicBezTo>
                  <a:cubicBezTo>
                    <a:pt x="78" y="0"/>
                    <a:pt x="78" y="0"/>
                    <a:pt x="78" y="0"/>
                  </a:cubicBezTo>
                  <a:cubicBezTo>
                    <a:pt x="77" y="0"/>
                    <a:pt x="76" y="1"/>
                    <a:pt x="75" y="3"/>
                  </a:cubicBezTo>
                  <a:cubicBezTo>
                    <a:pt x="73" y="16"/>
                    <a:pt x="73" y="16"/>
                    <a:pt x="73" y="16"/>
                  </a:cubicBezTo>
                  <a:cubicBezTo>
                    <a:pt x="72" y="21"/>
                    <a:pt x="68" y="26"/>
                    <a:pt x="62" y="28"/>
                  </a:cubicBezTo>
                  <a:cubicBezTo>
                    <a:pt x="57" y="31"/>
                    <a:pt x="51" y="30"/>
                    <a:pt x="46" y="27"/>
                  </a:cubicBezTo>
                  <a:cubicBezTo>
                    <a:pt x="35" y="19"/>
                    <a:pt x="35" y="19"/>
                    <a:pt x="35" y="19"/>
                  </a:cubicBezTo>
                  <a:cubicBezTo>
                    <a:pt x="34" y="18"/>
                    <a:pt x="32" y="19"/>
                    <a:pt x="31" y="20"/>
                  </a:cubicBezTo>
                  <a:cubicBezTo>
                    <a:pt x="17" y="33"/>
                    <a:pt x="17" y="33"/>
                    <a:pt x="17" y="33"/>
                  </a:cubicBezTo>
                  <a:cubicBezTo>
                    <a:pt x="16" y="34"/>
                    <a:pt x="16" y="36"/>
                    <a:pt x="17" y="37"/>
                  </a:cubicBezTo>
                  <a:cubicBezTo>
                    <a:pt x="23" y="46"/>
                    <a:pt x="23" y="46"/>
                    <a:pt x="23" y="46"/>
                  </a:cubicBezTo>
                  <a:cubicBezTo>
                    <a:pt x="27" y="51"/>
                    <a:pt x="28" y="57"/>
                    <a:pt x="26" y="63"/>
                  </a:cubicBezTo>
                  <a:cubicBezTo>
                    <a:pt x="23" y="68"/>
                    <a:pt x="19" y="72"/>
                    <a:pt x="13" y="73"/>
                  </a:cubicBezTo>
                  <a:cubicBezTo>
                    <a:pt x="3" y="75"/>
                    <a:pt x="3" y="75"/>
                    <a:pt x="3" y="75"/>
                  </a:cubicBezTo>
                  <a:cubicBezTo>
                    <a:pt x="1" y="76"/>
                    <a:pt x="0" y="77"/>
                    <a:pt x="0" y="78"/>
                  </a:cubicBezTo>
                  <a:cubicBezTo>
                    <a:pt x="0" y="98"/>
                    <a:pt x="0" y="98"/>
                    <a:pt x="0" y="98"/>
                  </a:cubicBezTo>
                  <a:cubicBezTo>
                    <a:pt x="0" y="99"/>
                    <a:pt x="1" y="101"/>
                    <a:pt x="3" y="101"/>
                  </a:cubicBezTo>
                  <a:cubicBezTo>
                    <a:pt x="13" y="102"/>
                    <a:pt x="13" y="102"/>
                    <a:pt x="13" y="102"/>
                  </a:cubicBezTo>
                  <a:cubicBezTo>
                    <a:pt x="19" y="103"/>
                    <a:pt x="24" y="107"/>
                    <a:pt x="27" y="113"/>
                  </a:cubicBezTo>
                  <a:cubicBezTo>
                    <a:pt x="29" y="118"/>
                    <a:pt x="28" y="124"/>
                    <a:pt x="25" y="129"/>
                  </a:cubicBezTo>
                  <a:cubicBezTo>
                    <a:pt x="19" y="138"/>
                    <a:pt x="19" y="138"/>
                    <a:pt x="19" y="138"/>
                  </a:cubicBezTo>
                  <a:cubicBezTo>
                    <a:pt x="18" y="139"/>
                    <a:pt x="19" y="141"/>
                    <a:pt x="20" y="142"/>
                  </a:cubicBezTo>
                  <a:cubicBezTo>
                    <a:pt x="33" y="155"/>
                    <a:pt x="33" y="155"/>
                    <a:pt x="33" y="155"/>
                  </a:cubicBezTo>
                  <a:cubicBezTo>
                    <a:pt x="34" y="157"/>
                    <a:pt x="36" y="157"/>
                    <a:pt x="37" y="156"/>
                  </a:cubicBezTo>
                  <a:cubicBezTo>
                    <a:pt x="46" y="149"/>
                    <a:pt x="46" y="149"/>
                    <a:pt x="46" y="149"/>
                  </a:cubicBezTo>
                  <a:cubicBezTo>
                    <a:pt x="51" y="146"/>
                    <a:pt x="57" y="145"/>
                    <a:pt x="63" y="147"/>
                  </a:cubicBezTo>
                  <a:cubicBezTo>
                    <a:pt x="68" y="149"/>
                    <a:pt x="72" y="154"/>
                    <a:pt x="73" y="160"/>
                  </a:cubicBezTo>
                  <a:cubicBezTo>
                    <a:pt x="75" y="170"/>
                    <a:pt x="75" y="170"/>
                    <a:pt x="75" y="170"/>
                  </a:cubicBezTo>
                  <a:cubicBezTo>
                    <a:pt x="76" y="172"/>
                    <a:pt x="77" y="173"/>
                    <a:pt x="78" y="173"/>
                  </a:cubicBezTo>
                  <a:cubicBezTo>
                    <a:pt x="98" y="173"/>
                    <a:pt x="98" y="173"/>
                    <a:pt x="98" y="173"/>
                  </a:cubicBezTo>
                  <a:cubicBezTo>
                    <a:pt x="99" y="173"/>
                    <a:pt x="101" y="172"/>
                    <a:pt x="101" y="170"/>
                  </a:cubicBezTo>
                  <a:cubicBezTo>
                    <a:pt x="102" y="163"/>
                    <a:pt x="102" y="163"/>
                    <a:pt x="102" y="163"/>
                  </a:cubicBezTo>
                  <a:cubicBezTo>
                    <a:pt x="103" y="157"/>
                    <a:pt x="107" y="152"/>
                    <a:pt x="112" y="149"/>
                  </a:cubicBezTo>
                  <a:cubicBezTo>
                    <a:pt x="118" y="147"/>
                    <a:pt x="124" y="148"/>
                    <a:pt x="129" y="151"/>
                  </a:cubicBezTo>
                  <a:cubicBezTo>
                    <a:pt x="135" y="156"/>
                    <a:pt x="135" y="156"/>
                    <a:pt x="135" y="156"/>
                  </a:cubicBezTo>
                  <a:cubicBezTo>
                    <a:pt x="137" y="157"/>
                    <a:pt x="138" y="157"/>
                    <a:pt x="140" y="155"/>
                  </a:cubicBezTo>
                  <a:cubicBezTo>
                    <a:pt x="153" y="142"/>
                    <a:pt x="153" y="142"/>
                    <a:pt x="153" y="142"/>
                  </a:cubicBezTo>
                  <a:cubicBezTo>
                    <a:pt x="154" y="141"/>
                    <a:pt x="154" y="139"/>
                    <a:pt x="154" y="138"/>
                  </a:cubicBezTo>
                  <a:cubicBezTo>
                    <a:pt x="148" y="129"/>
                    <a:pt x="148" y="129"/>
                    <a:pt x="148" y="129"/>
                  </a:cubicBezTo>
                  <a:cubicBezTo>
                    <a:pt x="144" y="124"/>
                    <a:pt x="144" y="118"/>
                    <a:pt x="146" y="113"/>
                  </a:cubicBezTo>
                  <a:cubicBezTo>
                    <a:pt x="149" y="107"/>
                    <a:pt x="154" y="103"/>
                    <a:pt x="160" y="102"/>
                  </a:cubicBezTo>
                  <a:cubicBezTo>
                    <a:pt x="170" y="101"/>
                    <a:pt x="170" y="101"/>
                    <a:pt x="170" y="101"/>
                  </a:cubicBezTo>
                  <a:cubicBezTo>
                    <a:pt x="172" y="101"/>
                    <a:pt x="173" y="99"/>
                    <a:pt x="173" y="98"/>
                  </a:cubicBezTo>
                  <a:cubicBezTo>
                    <a:pt x="173" y="78"/>
                    <a:pt x="173" y="78"/>
                    <a:pt x="173" y="78"/>
                  </a:cubicBezTo>
                  <a:cubicBezTo>
                    <a:pt x="173" y="77"/>
                    <a:pt x="172" y="76"/>
                    <a:pt x="170" y="75"/>
                  </a:cubicBezTo>
                  <a:close/>
                  <a:moveTo>
                    <a:pt x="166" y="95"/>
                  </a:moveTo>
                  <a:cubicBezTo>
                    <a:pt x="159" y="96"/>
                    <a:pt x="159" y="96"/>
                    <a:pt x="159" y="96"/>
                  </a:cubicBezTo>
                  <a:cubicBezTo>
                    <a:pt x="151" y="97"/>
                    <a:pt x="144" y="103"/>
                    <a:pt x="140" y="110"/>
                  </a:cubicBezTo>
                  <a:cubicBezTo>
                    <a:pt x="137" y="118"/>
                    <a:pt x="138" y="126"/>
                    <a:pt x="143" y="133"/>
                  </a:cubicBezTo>
                  <a:cubicBezTo>
                    <a:pt x="147" y="139"/>
                    <a:pt x="147" y="139"/>
                    <a:pt x="147" y="139"/>
                  </a:cubicBezTo>
                  <a:cubicBezTo>
                    <a:pt x="137" y="149"/>
                    <a:pt x="137" y="149"/>
                    <a:pt x="137" y="149"/>
                  </a:cubicBezTo>
                  <a:cubicBezTo>
                    <a:pt x="133" y="146"/>
                    <a:pt x="133" y="146"/>
                    <a:pt x="133" y="146"/>
                  </a:cubicBezTo>
                  <a:cubicBezTo>
                    <a:pt x="126" y="141"/>
                    <a:pt x="118" y="140"/>
                    <a:pt x="110" y="143"/>
                  </a:cubicBezTo>
                  <a:cubicBezTo>
                    <a:pt x="102" y="147"/>
                    <a:pt x="97" y="153"/>
                    <a:pt x="96" y="162"/>
                  </a:cubicBezTo>
                  <a:cubicBezTo>
                    <a:pt x="95" y="166"/>
                    <a:pt x="95" y="166"/>
                    <a:pt x="95" y="166"/>
                  </a:cubicBezTo>
                  <a:cubicBezTo>
                    <a:pt x="81" y="166"/>
                    <a:pt x="81" y="166"/>
                    <a:pt x="81" y="166"/>
                  </a:cubicBezTo>
                  <a:cubicBezTo>
                    <a:pt x="80" y="159"/>
                    <a:pt x="80" y="159"/>
                    <a:pt x="80" y="159"/>
                  </a:cubicBezTo>
                  <a:cubicBezTo>
                    <a:pt x="78" y="151"/>
                    <a:pt x="73" y="144"/>
                    <a:pt x="65" y="141"/>
                  </a:cubicBezTo>
                  <a:cubicBezTo>
                    <a:pt x="57" y="138"/>
                    <a:pt x="49" y="139"/>
                    <a:pt x="42" y="144"/>
                  </a:cubicBezTo>
                  <a:cubicBezTo>
                    <a:pt x="36" y="149"/>
                    <a:pt x="36" y="149"/>
                    <a:pt x="36" y="149"/>
                  </a:cubicBezTo>
                  <a:cubicBezTo>
                    <a:pt x="26" y="139"/>
                    <a:pt x="26" y="139"/>
                    <a:pt x="26" y="139"/>
                  </a:cubicBezTo>
                  <a:cubicBezTo>
                    <a:pt x="30" y="133"/>
                    <a:pt x="30" y="133"/>
                    <a:pt x="30" y="133"/>
                  </a:cubicBezTo>
                  <a:cubicBezTo>
                    <a:pt x="35" y="126"/>
                    <a:pt x="36" y="118"/>
                    <a:pt x="32" y="110"/>
                  </a:cubicBezTo>
                  <a:cubicBezTo>
                    <a:pt x="29" y="103"/>
                    <a:pt x="22" y="97"/>
                    <a:pt x="14" y="96"/>
                  </a:cubicBezTo>
                  <a:cubicBezTo>
                    <a:pt x="6" y="95"/>
                    <a:pt x="6" y="95"/>
                    <a:pt x="6" y="95"/>
                  </a:cubicBezTo>
                  <a:cubicBezTo>
                    <a:pt x="6" y="81"/>
                    <a:pt x="6" y="81"/>
                    <a:pt x="6" y="81"/>
                  </a:cubicBezTo>
                  <a:cubicBezTo>
                    <a:pt x="14" y="80"/>
                    <a:pt x="14" y="80"/>
                    <a:pt x="14" y="80"/>
                  </a:cubicBezTo>
                  <a:cubicBezTo>
                    <a:pt x="22" y="78"/>
                    <a:pt x="28" y="73"/>
                    <a:pt x="31" y="65"/>
                  </a:cubicBezTo>
                  <a:cubicBezTo>
                    <a:pt x="34" y="57"/>
                    <a:pt x="33" y="49"/>
                    <a:pt x="29" y="42"/>
                  </a:cubicBezTo>
                  <a:cubicBezTo>
                    <a:pt x="24" y="36"/>
                    <a:pt x="24" y="36"/>
                    <a:pt x="24" y="36"/>
                  </a:cubicBezTo>
                  <a:cubicBezTo>
                    <a:pt x="34" y="26"/>
                    <a:pt x="34" y="26"/>
                    <a:pt x="34" y="26"/>
                  </a:cubicBezTo>
                  <a:cubicBezTo>
                    <a:pt x="42" y="32"/>
                    <a:pt x="42" y="32"/>
                    <a:pt x="42" y="32"/>
                  </a:cubicBezTo>
                  <a:cubicBezTo>
                    <a:pt x="49" y="36"/>
                    <a:pt x="57" y="37"/>
                    <a:pt x="65" y="34"/>
                  </a:cubicBezTo>
                  <a:cubicBezTo>
                    <a:pt x="72" y="31"/>
                    <a:pt x="78" y="25"/>
                    <a:pt x="79" y="17"/>
                  </a:cubicBezTo>
                  <a:cubicBezTo>
                    <a:pt x="81" y="6"/>
                    <a:pt x="81" y="6"/>
                    <a:pt x="81" y="6"/>
                  </a:cubicBezTo>
                  <a:cubicBezTo>
                    <a:pt x="95" y="6"/>
                    <a:pt x="95" y="6"/>
                    <a:pt x="95" y="6"/>
                  </a:cubicBezTo>
                  <a:cubicBezTo>
                    <a:pt x="96" y="14"/>
                    <a:pt x="96" y="14"/>
                    <a:pt x="96" y="14"/>
                  </a:cubicBezTo>
                  <a:cubicBezTo>
                    <a:pt x="97" y="22"/>
                    <a:pt x="103" y="29"/>
                    <a:pt x="110" y="32"/>
                  </a:cubicBezTo>
                  <a:cubicBezTo>
                    <a:pt x="118" y="36"/>
                    <a:pt x="126" y="35"/>
                    <a:pt x="133" y="30"/>
                  </a:cubicBezTo>
                  <a:cubicBezTo>
                    <a:pt x="139" y="26"/>
                    <a:pt x="139" y="26"/>
                    <a:pt x="139" y="26"/>
                  </a:cubicBezTo>
                  <a:cubicBezTo>
                    <a:pt x="149" y="36"/>
                    <a:pt x="149" y="36"/>
                    <a:pt x="149" y="36"/>
                  </a:cubicBezTo>
                  <a:cubicBezTo>
                    <a:pt x="144" y="42"/>
                    <a:pt x="144" y="42"/>
                    <a:pt x="144" y="42"/>
                  </a:cubicBezTo>
                  <a:cubicBezTo>
                    <a:pt x="139" y="49"/>
                    <a:pt x="138" y="57"/>
                    <a:pt x="141" y="65"/>
                  </a:cubicBezTo>
                  <a:cubicBezTo>
                    <a:pt x="144" y="73"/>
                    <a:pt x="151" y="78"/>
                    <a:pt x="159" y="80"/>
                  </a:cubicBezTo>
                  <a:cubicBezTo>
                    <a:pt x="166" y="81"/>
                    <a:pt x="166" y="81"/>
                    <a:pt x="166" y="81"/>
                  </a:cubicBezTo>
                  <a:lnTo>
                    <a:pt x="166" y="95"/>
                  </a:lnTo>
                  <a:close/>
                  <a:moveTo>
                    <a:pt x="166" y="95"/>
                  </a:moveTo>
                  <a:cubicBezTo>
                    <a:pt x="166" y="95"/>
                    <a:pt x="166" y="95"/>
                    <a:pt x="166" y="9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defTabSz="1088548" eaLnBrk="1" fontAlgn="auto" latinLnBrk="0" hangingPunct="1">
                <a:lnSpc>
                  <a:spcPct val="100000"/>
                </a:lnSpc>
                <a:spcBef>
                  <a:spcPts val="0"/>
                </a:spcBef>
                <a:spcAft>
                  <a:spcPts val="0"/>
                </a:spcAft>
                <a:buClrTx/>
                <a:buSzTx/>
                <a:buFontTx/>
                <a:buNone/>
                <a:tabLst/>
                <a:defRPr/>
              </a:pPr>
              <a:endParaRPr kumimoji="0" lang="fr-FR" sz="2150" b="0" i="0" u="none" strike="noStrike" kern="0" cap="none" spc="0" normalizeH="0" baseline="0" noProof="0">
                <a:ln>
                  <a:noFill/>
                </a:ln>
                <a:solidFill>
                  <a:srgbClr val="445469"/>
                </a:solidFill>
                <a:effectLst/>
                <a:uLnTx/>
                <a:uFillTx/>
                <a:latin typeface="Roboto"/>
              </a:endParaRPr>
            </a:p>
          </p:txBody>
        </p:sp>
        <p:sp>
          <p:nvSpPr>
            <p:cNvPr id="131" name="Freeform 22">
              <a:extLst>
                <a:ext uri="{FF2B5EF4-FFF2-40B4-BE49-F238E27FC236}">
                  <a16:creationId xmlns:a16="http://schemas.microsoft.com/office/drawing/2014/main" id="{7491CFD2-056A-4038-95BA-A856FFC5828A}"/>
                </a:ext>
              </a:extLst>
            </p:cNvPr>
            <p:cNvSpPr>
              <a:spLocks noEditPoints="1"/>
            </p:cNvSpPr>
            <p:nvPr/>
          </p:nvSpPr>
          <p:spPr bwMode="auto">
            <a:xfrm>
              <a:off x="6311" y="2803"/>
              <a:ext cx="252" cy="252"/>
            </a:xfrm>
            <a:custGeom>
              <a:avLst/>
              <a:gdLst>
                <a:gd name="T0" fmla="*/ 34 w 68"/>
                <a:gd name="T1" fmla="*/ 0 h 68"/>
                <a:gd name="T2" fmla="*/ 0 w 68"/>
                <a:gd name="T3" fmla="*/ 34 h 68"/>
                <a:gd name="T4" fmla="*/ 34 w 68"/>
                <a:gd name="T5" fmla="*/ 68 h 68"/>
                <a:gd name="T6" fmla="*/ 68 w 68"/>
                <a:gd name="T7" fmla="*/ 34 h 68"/>
                <a:gd name="T8" fmla="*/ 34 w 68"/>
                <a:gd name="T9" fmla="*/ 0 h 68"/>
                <a:gd name="T10" fmla="*/ 34 w 68"/>
                <a:gd name="T11" fmla="*/ 61 h 68"/>
                <a:gd name="T12" fmla="*/ 7 w 68"/>
                <a:gd name="T13" fmla="*/ 34 h 68"/>
                <a:gd name="T14" fmla="*/ 34 w 68"/>
                <a:gd name="T15" fmla="*/ 7 h 68"/>
                <a:gd name="T16" fmla="*/ 61 w 68"/>
                <a:gd name="T17" fmla="*/ 34 h 68"/>
                <a:gd name="T18" fmla="*/ 34 w 68"/>
                <a:gd name="T19" fmla="*/ 61 h 68"/>
                <a:gd name="T20" fmla="*/ 34 w 68"/>
                <a:gd name="T21" fmla="*/ 61 h 68"/>
                <a:gd name="T22" fmla="*/ 34 w 68"/>
                <a:gd name="T23" fmla="*/ 6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68">
                  <a:moveTo>
                    <a:pt x="34" y="0"/>
                  </a:moveTo>
                  <a:cubicBezTo>
                    <a:pt x="15" y="0"/>
                    <a:pt x="0" y="15"/>
                    <a:pt x="0" y="34"/>
                  </a:cubicBezTo>
                  <a:cubicBezTo>
                    <a:pt x="0" y="53"/>
                    <a:pt x="15" y="68"/>
                    <a:pt x="34" y="68"/>
                  </a:cubicBezTo>
                  <a:cubicBezTo>
                    <a:pt x="53" y="68"/>
                    <a:pt x="68" y="53"/>
                    <a:pt x="68" y="34"/>
                  </a:cubicBezTo>
                  <a:cubicBezTo>
                    <a:pt x="68" y="15"/>
                    <a:pt x="53" y="0"/>
                    <a:pt x="34" y="0"/>
                  </a:cubicBezTo>
                  <a:close/>
                  <a:moveTo>
                    <a:pt x="34" y="61"/>
                  </a:moveTo>
                  <a:cubicBezTo>
                    <a:pt x="19" y="61"/>
                    <a:pt x="7" y="49"/>
                    <a:pt x="7" y="34"/>
                  </a:cubicBezTo>
                  <a:cubicBezTo>
                    <a:pt x="7" y="19"/>
                    <a:pt x="19" y="7"/>
                    <a:pt x="34" y="7"/>
                  </a:cubicBezTo>
                  <a:cubicBezTo>
                    <a:pt x="49" y="7"/>
                    <a:pt x="61" y="19"/>
                    <a:pt x="61" y="34"/>
                  </a:cubicBezTo>
                  <a:cubicBezTo>
                    <a:pt x="61" y="49"/>
                    <a:pt x="49" y="61"/>
                    <a:pt x="34" y="61"/>
                  </a:cubicBezTo>
                  <a:close/>
                  <a:moveTo>
                    <a:pt x="34" y="61"/>
                  </a:moveTo>
                  <a:cubicBezTo>
                    <a:pt x="34" y="61"/>
                    <a:pt x="34" y="61"/>
                    <a:pt x="34" y="6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defTabSz="1088548" eaLnBrk="1" fontAlgn="auto" latinLnBrk="0" hangingPunct="1">
                <a:lnSpc>
                  <a:spcPct val="100000"/>
                </a:lnSpc>
                <a:spcBef>
                  <a:spcPts val="0"/>
                </a:spcBef>
                <a:spcAft>
                  <a:spcPts val="0"/>
                </a:spcAft>
                <a:buClrTx/>
                <a:buSzTx/>
                <a:buFontTx/>
                <a:buNone/>
                <a:tabLst/>
                <a:defRPr/>
              </a:pPr>
              <a:endParaRPr kumimoji="0" lang="fr-FR" sz="2150" b="0" i="0" u="none" strike="noStrike" kern="0" cap="none" spc="0" normalizeH="0" baseline="0" noProof="0">
                <a:ln>
                  <a:noFill/>
                </a:ln>
                <a:solidFill>
                  <a:srgbClr val="445469"/>
                </a:solidFill>
                <a:effectLst/>
                <a:uLnTx/>
                <a:uFillTx/>
                <a:latin typeface="Roboto"/>
              </a:endParaRPr>
            </a:p>
          </p:txBody>
        </p:sp>
        <p:sp>
          <p:nvSpPr>
            <p:cNvPr id="132" name="Freeform 23">
              <a:extLst>
                <a:ext uri="{FF2B5EF4-FFF2-40B4-BE49-F238E27FC236}">
                  <a16:creationId xmlns:a16="http://schemas.microsoft.com/office/drawing/2014/main" id="{B00FD740-230C-4A47-BD5C-F3796FAF20B6}"/>
                </a:ext>
              </a:extLst>
            </p:cNvPr>
            <p:cNvSpPr>
              <a:spLocks noEditPoints="1"/>
            </p:cNvSpPr>
            <p:nvPr/>
          </p:nvSpPr>
          <p:spPr bwMode="auto">
            <a:xfrm>
              <a:off x="6370" y="2862"/>
              <a:ext cx="134" cy="134"/>
            </a:xfrm>
            <a:custGeom>
              <a:avLst/>
              <a:gdLst>
                <a:gd name="T0" fmla="*/ 18 w 36"/>
                <a:gd name="T1" fmla="*/ 0 h 36"/>
                <a:gd name="T2" fmla="*/ 0 w 36"/>
                <a:gd name="T3" fmla="*/ 18 h 36"/>
                <a:gd name="T4" fmla="*/ 18 w 36"/>
                <a:gd name="T5" fmla="*/ 36 h 36"/>
                <a:gd name="T6" fmla="*/ 36 w 36"/>
                <a:gd name="T7" fmla="*/ 18 h 36"/>
                <a:gd name="T8" fmla="*/ 18 w 36"/>
                <a:gd name="T9" fmla="*/ 0 h 36"/>
                <a:gd name="T10" fmla="*/ 18 w 36"/>
                <a:gd name="T11" fmla="*/ 29 h 36"/>
                <a:gd name="T12" fmla="*/ 7 w 36"/>
                <a:gd name="T13" fmla="*/ 18 h 36"/>
                <a:gd name="T14" fmla="*/ 18 w 36"/>
                <a:gd name="T15" fmla="*/ 7 h 36"/>
                <a:gd name="T16" fmla="*/ 29 w 36"/>
                <a:gd name="T17" fmla="*/ 18 h 36"/>
                <a:gd name="T18" fmla="*/ 18 w 36"/>
                <a:gd name="T19" fmla="*/ 29 h 36"/>
                <a:gd name="T20" fmla="*/ 18 w 36"/>
                <a:gd name="T21" fmla="*/ 29 h 36"/>
                <a:gd name="T22" fmla="*/ 18 w 36"/>
                <a:gd name="T23" fmla="*/ 2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36">
                  <a:moveTo>
                    <a:pt x="18" y="0"/>
                  </a:moveTo>
                  <a:cubicBezTo>
                    <a:pt x="8" y="0"/>
                    <a:pt x="0" y="8"/>
                    <a:pt x="0" y="18"/>
                  </a:cubicBezTo>
                  <a:cubicBezTo>
                    <a:pt x="0" y="28"/>
                    <a:pt x="8" y="36"/>
                    <a:pt x="18" y="36"/>
                  </a:cubicBezTo>
                  <a:cubicBezTo>
                    <a:pt x="28" y="36"/>
                    <a:pt x="36" y="28"/>
                    <a:pt x="36" y="18"/>
                  </a:cubicBezTo>
                  <a:cubicBezTo>
                    <a:pt x="36" y="8"/>
                    <a:pt x="28" y="0"/>
                    <a:pt x="18" y="0"/>
                  </a:cubicBezTo>
                  <a:close/>
                  <a:moveTo>
                    <a:pt x="18" y="29"/>
                  </a:moveTo>
                  <a:cubicBezTo>
                    <a:pt x="12" y="29"/>
                    <a:pt x="7" y="24"/>
                    <a:pt x="7" y="18"/>
                  </a:cubicBezTo>
                  <a:cubicBezTo>
                    <a:pt x="7" y="12"/>
                    <a:pt x="12" y="7"/>
                    <a:pt x="18" y="7"/>
                  </a:cubicBezTo>
                  <a:cubicBezTo>
                    <a:pt x="24" y="7"/>
                    <a:pt x="29" y="12"/>
                    <a:pt x="29" y="18"/>
                  </a:cubicBezTo>
                  <a:cubicBezTo>
                    <a:pt x="29" y="24"/>
                    <a:pt x="24" y="29"/>
                    <a:pt x="18" y="29"/>
                  </a:cubicBezTo>
                  <a:close/>
                  <a:moveTo>
                    <a:pt x="18" y="29"/>
                  </a:moveTo>
                  <a:cubicBezTo>
                    <a:pt x="18" y="29"/>
                    <a:pt x="18" y="29"/>
                    <a:pt x="18" y="2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pPr marL="0" marR="0" lvl="0" indent="0" defTabSz="1088548" eaLnBrk="1" fontAlgn="auto" latinLnBrk="0" hangingPunct="1">
                <a:lnSpc>
                  <a:spcPct val="100000"/>
                </a:lnSpc>
                <a:spcBef>
                  <a:spcPts val="0"/>
                </a:spcBef>
                <a:spcAft>
                  <a:spcPts val="0"/>
                </a:spcAft>
                <a:buClrTx/>
                <a:buSzTx/>
                <a:buFontTx/>
                <a:buNone/>
                <a:tabLst/>
                <a:defRPr/>
              </a:pPr>
              <a:endParaRPr kumimoji="0" lang="fr-FR" sz="2150" b="0" i="0" u="none" strike="noStrike" kern="0" cap="none" spc="0" normalizeH="0" baseline="0" noProof="0">
                <a:ln>
                  <a:noFill/>
                </a:ln>
                <a:solidFill>
                  <a:srgbClr val="445469"/>
                </a:solidFill>
                <a:effectLst/>
                <a:uLnTx/>
                <a:uFillTx/>
                <a:latin typeface="Roboto"/>
              </a:endParaRPr>
            </a:p>
          </p:txBody>
        </p:sp>
      </p:grpSp>
      <p:sp>
        <p:nvSpPr>
          <p:cNvPr id="133" name="Freeform 65">
            <a:extLst>
              <a:ext uri="{FF2B5EF4-FFF2-40B4-BE49-F238E27FC236}">
                <a16:creationId xmlns:a16="http://schemas.microsoft.com/office/drawing/2014/main" id="{1EE99D78-4614-409A-BFE7-F47A58CA561D}"/>
              </a:ext>
            </a:extLst>
          </p:cNvPr>
          <p:cNvSpPr>
            <a:spLocks noEditPoints="1"/>
          </p:cNvSpPr>
          <p:nvPr/>
        </p:nvSpPr>
        <p:spPr bwMode="auto">
          <a:xfrm>
            <a:off x="5828187" y="3716067"/>
            <a:ext cx="555107" cy="609575"/>
          </a:xfrm>
          <a:custGeom>
            <a:avLst/>
            <a:gdLst>
              <a:gd name="T0" fmla="*/ 0 w 160"/>
              <a:gd name="T1" fmla="*/ 27 h 176"/>
              <a:gd name="T2" fmla="*/ 0 w 160"/>
              <a:gd name="T3" fmla="*/ 149 h 176"/>
              <a:gd name="T4" fmla="*/ 160 w 160"/>
              <a:gd name="T5" fmla="*/ 147 h 176"/>
              <a:gd name="T6" fmla="*/ 153 w 160"/>
              <a:gd name="T7" fmla="*/ 109 h 176"/>
              <a:gd name="T8" fmla="*/ 152 w 160"/>
              <a:gd name="T9" fmla="*/ 112 h 176"/>
              <a:gd name="T10" fmla="*/ 149 w 160"/>
              <a:gd name="T11" fmla="*/ 115 h 176"/>
              <a:gd name="T12" fmla="*/ 144 w 160"/>
              <a:gd name="T13" fmla="*/ 118 h 176"/>
              <a:gd name="T14" fmla="*/ 140 w 160"/>
              <a:gd name="T15" fmla="*/ 121 h 176"/>
              <a:gd name="T16" fmla="*/ 109 w 160"/>
              <a:gd name="T17" fmla="*/ 129 h 176"/>
              <a:gd name="T18" fmla="*/ 101 w 160"/>
              <a:gd name="T19" fmla="*/ 130 h 176"/>
              <a:gd name="T20" fmla="*/ 88 w 160"/>
              <a:gd name="T21" fmla="*/ 131 h 176"/>
              <a:gd name="T22" fmla="*/ 68 w 160"/>
              <a:gd name="T23" fmla="*/ 131 h 176"/>
              <a:gd name="T24" fmla="*/ 58 w 160"/>
              <a:gd name="T25" fmla="*/ 130 h 176"/>
              <a:gd name="T26" fmla="*/ 24 w 160"/>
              <a:gd name="T27" fmla="*/ 122 h 176"/>
              <a:gd name="T28" fmla="*/ 19 w 160"/>
              <a:gd name="T29" fmla="*/ 120 h 176"/>
              <a:gd name="T30" fmla="*/ 13 w 160"/>
              <a:gd name="T31" fmla="*/ 117 h 176"/>
              <a:gd name="T32" fmla="*/ 10 w 160"/>
              <a:gd name="T33" fmla="*/ 114 h 176"/>
              <a:gd name="T34" fmla="*/ 7 w 160"/>
              <a:gd name="T35" fmla="*/ 111 h 176"/>
              <a:gd name="T36" fmla="*/ 6 w 160"/>
              <a:gd name="T37" fmla="*/ 107 h 176"/>
              <a:gd name="T38" fmla="*/ 6 w 160"/>
              <a:gd name="T39" fmla="*/ 81 h 176"/>
              <a:gd name="T40" fmla="*/ 80 w 160"/>
              <a:gd name="T41" fmla="*/ 99 h 176"/>
              <a:gd name="T42" fmla="*/ 154 w 160"/>
              <a:gd name="T43" fmla="*/ 105 h 176"/>
              <a:gd name="T44" fmla="*/ 153 w 160"/>
              <a:gd name="T45" fmla="*/ 109 h 176"/>
              <a:gd name="T46" fmla="*/ 154 w 160"/>
              <a:gd name="T47" fmla="*/ 68 h 176"/>
              <a:gd name="T48" fmla="*/ 153 w 160"/>
              <a:gd name="T49" fmla="*/ 72 h 176"/>
              <a:gd name="T50" fmla="*/ 151 w 160"/>
              <a:gd name="T51" fmla="*/ 75 h 176"/>
              <a:gd name="T52" fmla="*/ 147 w 160"/>
              <a:gd name="T53" fmla="*/ 78 h 176"/>
              <a:gd name="T54" fmla="*/ 144 w 160"/>
              <a:gd name="T55" fmla="*/ 80 h 176"/>
              <a:gd name="T56" fmla="*/ 136 w 160"/>
              <a:gd name="T57" fmla="*/ 84 h 176"/>
              <a:gd name="T58" fmla="*/ 109 w 160"/>
              <a:gd name="T59" fmla="*/ 91 h 176"/>
              <a:gd name="T60" fmla="*/ 95 w 160"/>
              <a:gd name="T61" fmla="*/ 92 h 176"/>
              <a:gd name="T62" fmla="*/ 80 w 160"/>
              <a:gd name="T63" fmla="*/ 93 h 176"/>
              <a:gd name="T64" fmla="*/ 65 w 160"/>
              <a:gd name="T65" fmla="*/ 92 h 176"/>
              <a:gd name="T66" fmla="*/ 51 w 160"/>
              <a:gd name="T67" fmla="*/ 91 h 176"/>
              <a:gd name="T68" fmla="*/ 24 w 160"/>
              <a:gd name="T69" fmla="*/ 84 h 176"/>
              <a:gd name="T70" fmla="*/ 16 w 160"/>
              <a:gd name="T71" fmla="*/ 80 h 176"/>
              <a:gd name="T72" fmla="*/ 13 w 160"/>
              <a:gd name="T73" fmla="*/ 78 h 176"/>
              <a:gd name="T74" fmla="*/ 9 w 160"/>
              <a:gd name="T75" fmla="*/ 75 h 176"/>
              <a:gd name="T76" fmla="*/ 7 w 160"/>
              <a:gd name="T77" fmla="*/ 71 h 176"/>
              <a:gd name="T78" fmla="*/ 7 w 160"/>
              <a:gd name="T79" fmla="*/ 68 h 176"/>
              <a:gd name="T80" fmla="*/ 8 w 160"/>
              <a:gd name="T81" fmla="*/ 44 h 176"/>
              <a:gd name="T82" fmla="*/ 12 w 160"/>
              <a:gd name="T83" fmla="*/ 47 h 176"/>
              <a:gd name="T84" fmla="*/ 20 w 160"/>
              <a:gd name="T85" fmla="*/ 51 h 176"/>
              <a:gd name="T86" fmla="*/ 27 w 160"/>
              <a:gd name="T87" fmla="*/ 53 h 176"/>
              <a:gd name="T88" fmla="*/ 38 w 160"/>
              <a:gd name="T89" fmla="*/ 57 h 176"/>
              <a:gd name="T90" fmla="*/ 47 w 160"/>
              <a:gd name="T91" fmla="*/ 58 h 176"/>
              <a:gd name="T92" fmla="*/ 61 w 160"/>
              <a:gd name="T93" fmla="*/ 60 h 176"/>
              <a:gd name="T94" fmla="*/ 72 w 160"/>
              <a:gd name="T95" fmla="*/ 61 h 176"/>
              <a:gd name="T96" fmla="*/ 91 w 160"/>
              <a:gd name="T97" fmla="*/ 61 h 176"/>
              <a:gd name="T98" fmla="*/ 106 w 160"/>
              <a:gd name="T99" fmla="*/ 59 h 176"/>
              <a:gd name="T100" fmla="*/ 115 w 160"/>
              <a:gd name="T101" fmla="*/ 58 h 176"/>
              <a:gd name="T102" fmla="*/ 128 w 160"/>
              <a:gd name="T103" fmla="*/ 55 h 176"/>
              <a:gd name="T104" fmla="*/ 135 w 160"/>
              <a:gd name="T105" fmla="*/ 53 h 176"/>
              <a:gd name="T106" fmla="*/ 144 w 160"/>
              <a:gd name="T107" fmla="*/ 49 h 176"/>
              <a:gd name="T108" fmla="*/ 149 w 160"/>
              <a:gd name="T109" fmla="*/ 46 h 176"/>
              <a:gd name="T110" fmla="*/ 154 w 160"/>
              <a:gd name="T111" fmla="*/ 43 h 176"/>
              <a:gd name="T112" fmla="*/ 80 w 160"/>
              <a:gd name="T113" fmla="*/ 54 h 176"/>
              <a:gd name="T114" fmla="*/ 154 w 160"/>
              <a:gd name="T115" fmla="*/ 146 h 176"/>
              <a:gd name="T116" fmla="*/ 7 w 160"/>
              <a:gd name="T117" fmla="*/ 147 h 176"/>
              <a:gd name="T118" fmla="*/ 7 w 160"/>
              <a:gd name="T119" fmla="*/ 120 h 176"/>
              <a:gd name="T120" fmla="*/ 151 w 160"/>
              <a:gd name="T121" fmla="*/ 122 h 176"/>
              <a:gd name="T122" fmla="*/ 154 w 160"/>
              <a:gd name="T123" fmla="*/ 14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0" h="176">
                <a:moveTo>
                  <a:pt x="160" y="27"/>
                </a:moveTo>
                <a:cubicBezTo>
                  <a:pt x="156" y="13"/>
                  <a:pt x="128" y="0"/>
                  <a:pt x="80" y="0"/>
                </a:cubicBezTo>
                <a:cubicBezTo>
                  <a:pt x="32" y="0"/>
                  <a:pt x="4" y="13"/>
                  <a:pt x="0" y="27"/>
                </a:cubicBezTo>
                <a:cubicBezTo>
                  <a:pt x="0" y="28"/>
                  <a:pt x="0" y="28"/>
                  <a:pt x="0" y="29"/>
                </a:cubicBezTo>
                <a:cubicBezTo>
                  <a:pt x="0" y="147"/>
                  <a:pt x="0" y="147"/>
                  <a:pt x="0" y="147"/>
                </a:cubicBezTo>
                <a:cubicBezTo>
                  <a:pt x="0" y="148"/>
                  <a:pt x="0" y="148"/>
                  <a:pt x="0" y="149"/>
                </a:cubicBezTo>
                <a:cubicBezTo>
                  <a:pt x="4" y="164"/>
                  <a:pt x="38" y="176"/>
                  <a:pt x="80" y="176"/>
                </a:cubicBezTo>
                <a:cubicBezTo>
                  <a:pt x="122" y="176"/>
                  <a:pt x="156" y="164"/>
                  <a:pt x="160" y="149"/>
                </a:cubicBezTo>
                <a:cubicBezTo>
                  <a:pt x="160" y="148"/>
                  <a:pt x="160" y="148"/>
                  <a:pt x="160" y="147"/>
                </a:cubicBezTo>
                <a:cubicBezTo>
                  <a:pt x="160" y="29"/>
                  <a:pt x="160" y="29"/>
                  <a:pt x="160" y="29"/>
                </a:cubicBezTo>
                <a:cubicBezTo>
                  <a:pt x="160" y="28"/>
                  <a:pt x="160" y="28"/>
                  <a:pt x="160" y="27"/>
                </a:cubicBezTo>
                <a:close/>
                <a:moveTo>
                  <a:pt x="153" y="109"/>
                </a:moveTo>
                <a:cubicBezTo>
                  <a:pt x="153" y="109"/>
                  <a:pt x="153" y="110"/>
                  <a:pt x="153" y="110"/>
                </a:cubicBezTo>
                <a:cubicBezTo>
                  <a:pt x="153" y="110"/>
                  <a:pt x="153" y="111"/>
                  <a:pt x="153" y="111"/>
                </a:cubicBezTo>
                <a:cubicBezTo>
                  <a:pt x="152" y="111"/>
                  <a:pt x="152" y="112"/>
                  <a:pt x="152" y="112"/>
                </a:cubicBezTo>
                <a:cubicBezTo>
                  <a:pt x="152" y="112"/>
                  <a:pt x="151" y="113"/>
                  <a:pt x="151" y="113"/>
                </a:cubicBezTo>
                <a:cubicBezTo>
                  <a:pt x="151" y="113"/>
                  <a:pt x="150" y="114"/>
                  <a:pt x="150" y="114"/>
                </a:cubicBezTo>
                <a:cubicBezTo>
                  <a:pt x="150" y="114"/>
                  <a:pt x="149" y="115"/>
                  <a:pt x="149" y="115"/>
                </a:cubicBezTo>
                <a:cubicBezTo>
                  <a:pt x="149" y="115"/>
                  <a:pt x="148" y="116"/>
                  <a:pt x="147" y="116"/>
                </a:cubicBezTo>
                <a:cubicBezTo>
                  <a:pt x="147" y="116"/>
                  <a:pt x="147" y="117"/>
                  <a:pt x="147" y="117"/>
                </a:cubicBezTo>
                <a:cubicBezTo>
                  <a:pt x="146" y="117"/>
                  <a:pt x="145" y="118"/>
                  <a:pt x="144" y="118"/>
                </a:cubicBezTo>
                <a:cubicBezTo>
                  <a:pt x="144" y="118"/>
                  <a:pt x="144" y="119"/>
                  <a:pt x="144" y="119"/>
                </a:cubicBezTo>
                <a:cubicBezTo>
                  <a:pt x="143" y="119"/>
                  <a:pt x="142" y="120"/>
                  <a:pt x="141" y="120"/>
                </a:cubicBezTo>
                <a:cubicBezTo>
                  <a:pt x="140" y="120"/>
                  <a:pt x="140" y="120"/>
                  <a:pt x="140" y="121"/>
                </a:cubicBezTo>
                <a:cubicBezTo>
                  <a:pt x="139" y="121"/>
                  <a:pt x="138" y="122"/>
                  <a:pt x="136" y="122"/>
                </a:cubicBezTo>
                <a:cubicBezTo>
                  <a:pt x="136" y="122"/>
                  <a:pt x="136" y="122"/>
                  <a:pt x="136" y="122"/>
                </a:cubicBezTo>
                <a:cubicBezTo>
                  <a:pt x="129" y="125"/>
                  <a:pt x="120" y="128"/>
                  <a:pt x="109" y="129"/>
                </a:cubicBezTo>
                <a:cubicBezTo>
                  <a:pt x="109" y="129"/>
                  <a:pt x="109" y="129"/>
                  <a:pt x="109" y="129"/>
                </a:cubicBezTo>
                <a:cubicBezTo>
                  <a:pt x="107" y="130"/>
                  <a:pt x="104" y="130"/>
                  <a:pt x="102" y="130"/>
                </a:cubicBezTo>
                <a:cubicBezTo>
                  <a:pt x="102" y="130"/>
                  <a:pt x="101" y="130"/>
                  <a:pt x="101" y="130"/>
                </a:cubicBezTo>
                <a:cubicBezTo>
                  <a:pt x="99" y="130"/>
                  <a:pt x="97" y="131"/>
                  <a:pt x="95" y="131"/>
                </a:cubicBezTo>
                <a:cubicBezTo>
                  <a:pt x="94" y="131"/>
                  <a:pt x="93" y="131"/>
                  <a:pt x="92" y="131"/>
                </a:cubicBezTo>
                <a:cubicBezTo>
                  <a:pt x="91" y="131"/>
                  <a:pt x="89" y="131"/>
                  <a:pt x="88" y="131"/>
                </a:cubicBezTo>
                <a:cubicBezTo>
                  <a:pt x="85" y="131"/>
                  <a:pt x="83" y="131"/>
                  <a:pt x="80" y="131"/>
                </a:cubicBezTo>
                <a:cubicBezTo>
                  <a:pt x="77" y="131"/>
                  <a:pt x="75" y="131"/>
                  <a:pt x="72" y="131"/>
                </a:cubicBezTo>
                <a:cubicBezTo>
                  <a:pt x="71" y="131"/>
                  <a:pt x="69" y="131"/>
                  <a:pt x="68" y="131"/>
                </a:cubicBezTo>
                <a:cubicBezTo>
                  <a:pt x="67" y="131"/>
                  <a:pt x="66" y="131"/>
                  <a:pt x="65" y="131"/>
                </a:cubicBezTo>
                <a:cubicBezTo>
                  <a:pt x="63" y="131"/>
                  <a:pt x="61" y="130"/>
                  <a:pt x="59" y="130"/>
                </a:cubicBezTo>
                <a:cubicBezTo>
                  <a:pt x="59" y="130"/>
                  <a:pt x="58" y="130"/>
                  <a:pt x="58" y="130"/>
                </a:cubicBezTo>
                <a:cubicBezTo>
                  <a:pt x="56" y="130"/>
                  <a:pt x="53" y="129"/>
                  <a:pt x="51" y="129"/>
                </a:cubicBezTo>
                <a:cubicBezTo>
                  <a:pt x="51" y="129"/>
                  <a:pt x="51" y="129"/>
                  <a:pt x="51" y="129"/>
                </a:cubicBezTo>
                <a:cubicBezTo>
                  <a:pt x="40" y="128"/>
                  <a:pt x="31" y="125"/>
                  <a:pt x="24" y="122"/>
                </a:cubicBezTo>
                <a:cubicBezTo>
                  <a:pt x="24" y="122"/>
                  <a:pt x="24" y="122"/>
                  <a:pt x="24" y="122"/>
                </a:cubicBezTo>
                <a:cubicBezTo>
                  <a:pt x="22" y="122"/>
                  <a:pt x="21" y="121"/>
                  <a:pt x="20" y="121"/>
                </a:cubicBezTo>
                <a:cubicBezTo>
                  <a:pt x="20" y="120"/>
                  <a:pt x="20" y="120"/>
                  <a:pt x="19" y="120"/>
                </a:cubicBezTo>
                <a:cubicBezTo>
                  <a:pt x="18" y="120"/>
                  <a:pt x="17" y="119"/>
                  <a:pt x="16" y="119"/>
                </a:cubicBezTo>
                <a:cubicBezTo>
                  <a:pt x="16" y="119"/>
                  <a:pt x="16" y="118"/>
                  <a:pt x="16" y="118"/>
                </a:cubicBezTo>
                <a:cubicBezTo>
                  <a:pt x="15" y="118"/>
                  <a:pt x="14" y="117"/>
                  <a:pt x="13" y="117"/>
                </a:cubicBezTo>
                <a:cubicBezTo>
                  <a:pt x="13" y="117"/>
                  <a:pt x="13" y="116"/>
                  <a:pt x="13" y="116"/>
                </a:cubicBezTo>
                <a:cubicBezTo>
                  <a:pt x="12" y="116"/>
                  <a:pt x="11" y="115"/>
                  <a:pt x="11" y="115"/>
                </a:cubicBezTo>
                <a:cubicBezTo>
                  <a:pt x="11" y="115"/>
                  <a:pt x="10" y="114"/>
                  <a:pt x="10" y="114"/>
                </a:cubicBezTo>
                <a:cubicBezTo>
                  <a:pt x="10" y="114"/>
                  <a:pt x="9" y="113"/>
                  <a:pt x="9" y="113"/>
                </a:cubicBezTo>
                <a:cubicBezTo>
                  <a:pt x="9" y="113"/>
                  <a:pt x="8" y="112"/>
                  <a:pt x="8" y="112"/>
                </a:cubicBezTo>
                <a:cubicBezTo>
                  <a:pt x="8" y="112"/>
                  <a:pt x="8" y="111"/>
                  <a:pt x="7" y="111"/>
                </a:cubicBezTo>
                <a:cubicBezTo>
                  <a:pt x="7" y="111"/>
                  <a:pt x="7" y="110"/>
                  <a:pt x="7" y="110"/>
                </a:cubicBezTo>
                <a:cubicBezTo>
                  <a:pt x="7" y="110"/>
                  <a:pt x="7" y="109"/>
                  <a:pt x="7" y="109"/>
                </a:cubicBezTo>
                <a:cubicBezTo>
                  <a:pt x="7" y="108"/>
                  <a:pt x="6" y="108"/>
                  <a:pt x="6" y="107"/>
                </a:cubicBezTo>
                <a:cubicBezTo>
                  <a:pt x="6" y="107"/>
                  <a:pt x="6" y="106"/>
                  <a:pt x="7" y="106"/>
                </a:cubicBezTo>
                <a:cubicBezTo>
                  <a:pt x="7" y="106"/>
                  <a:pt x="7" y="105"/>
                  <a:pt x="6" y="105"/>
                </a:cubicBezTo>
                <a:cubicBezTo>
                  <a:pt x="6" y="81"/>
                  <a:pt x="6" y="81"/>
                  <a:pt x="6" y="81"/>
                </a:cubicBezTo>
                <a:cubicBezTo>
                  <a:pt x="6" y="81"/>
                  <a:pt x="7" y="81"/>
                  <a:pt x="7" y="81"/>
                </a:cubicBezTo>
                <a:cubicBezTo>
                  <a:pt x="7" y="82"/>
                  <a:pt x="8" y="82"/>
                  <a:pt x="9" y="83"/>
                </a:cubicBezTo>
                <a:cubicBezTo>
                  <a:pt x="21" y="92"/>
                  <a:pt x="45" y="99"/>
                  <a:pt x="80" y="99"/>
                </a:cubicBezTo>
                <a:cubicBezTo>
                  <a:pt x="115" y="99"/>
                  <a:pt x="139" y="92"/>
                  <a:pt x="151" y="83"/>
                </a:cubicBezTo>
                <a:cubicBezTo>
                  <a:pt x="152" y="82"/>
                  <a:pt x="153" y="82"/>
                  <a:pt x="154" y="81"/>
                </a:cubicBezTo>
                <a:cubicBezTo>
                  <a:pt x="154" y="105"/>
                  <a:pt x="154" y="105"/>
                  <a:pt x="154" y="105"/>
                </a:cubicBezTo>
                <a:cubicBezTo>
                  <a:pt x="153" y="105"/>
                  <a:pt x="153" y="106"/>
                  <a:pt x="154" y="106"/>
                </a:cubicBezTo>
                <a:cubicBezTo>
                  <a:pt x="154" y="106"/>
                  <a:pt x="154" y="107"/>
                  <a:pt x="154" y="107"/>
                </a:cubicBezTo>
                <a:cubicBezTo>
                  <a:pt x="154" y="108"/>
                  <a:pt x="153" y="108"/>
                  <a:pt x="153" y="109"/>
                </a:cubicBezTo>
                <a:close/>
                <a:moveTo>
                  <a:pt x="154" y="43"/>
                </a:moveTo>
                <a:cubicBezTo>
                  <a:pt x="154" y="66"/>
                  <a:pt x="154" y="66"/>
                  <a:pt x="154" y="66"/>
                </a:cubicBezTo>
                <a:cubicBezTo>
                  <a:pt x="153" y="67"/>
                  <a:pt x="153" y="67"/>
                  <a:pt x="154" y="68"/>
                </a:cubicBezTo>
                <a:cubicBezTo>
                  <a:pt x="154" y="68"/>
                  <a:pt x="154" y="68"/>
                  <a:pt x="154" y="69"/>
                </a:cubicBezTo>
                <a:cubicBezTo>
                  <a:pt x="154" y="69"/>
                  <a:pt x="153" y="70"/>
                  <a:pt x="153" y="70"/>
                </a:cubicBezTo>
                <a:cubicBezTo>
                  <a:pt x="153" y="71"/>
                  <a:pt x="153" y="71"/>
                  <a:pt x="153" y="72"/>
                </a:cubicBezTo>
                <a:cubicBezTo>
                  <a:pt x="153" y="72"/>
                  <a:pt x="153" y="72"/>
                  <a:pt x="153" y="72"/>
                </a:cubicBezTo>
                <a:cubicBezTo>
                  <a:pt x="152" y="73"/>
                  <a:pt x="152" y="73"/>
                  <a:pt x="152" y="74"/>
                </a:cubicBezTo>
                <a:cubicBezTo>
                  <a:pt x="152" y="74"/>
                  <a:pt x="151" y="74"/>
                  <a:pt x="151" y="75"/>
                </a:cubicBezTo>
                <a:cubicBezTo>
                  <a:pt x="151" y="75"/>
                  <a:pt x="150" y="75"/>
                  <a:pt x="150" y="76"/>
                </a:cubicBezTo>
                <a:cubicBezTo>
                  <a:pt x="150" y="76"/>
                  <a:pt x="149" y="76"/>
                  <a:pt x="149" y="77"/>
                </a:cubicBezTo>
                <a:cubicBezTo>
                  <a:pt x="149" y="77"/>
                  <a:pt x="148" y="77"/>
                  <a:pt x="147" y="78"/>
                </a:cubicBezTo>
                <a:cubicBezTo>
                  <a:pt x="147" y="78"/>
                  <a:pt x="147" y="78"/>
                  <a:pt x="147" y="78"/>
                </a:cubicBezTo>
                <a:cubicBezTo>
                  <a:pt x="146" y="79"/>
                  <a:pt x="145" y="79"/>
                  <a:pt x="144" y="80"/>
                </a:cubicBezTo>
                <a:cubicBezTo>
                  <a:pt x="144" y="80"/>
                  <a:pt x="144" y="80"/>
                  <a:pt x="144" y="80"/>
                </a:cubicBezTo>
                <a:cubicBezTo>
                  <a:pt x="143" y="81"/>
                  <a:pt x="142" y="81"/>
                  <a:pt x="141" y="82"/>
                </a:cubicBezTo>
                <a:cubicBezTo>
                  <a:pt x="140" y="82"/>
                  <a:pt x="140" y="82"/>
                  <a:pt x="140" y="82"/>
                </a:cubicBezTo>
                <a:cubicBezTo>
                  <a:pt x="139" y="83"/>
                  <a:pt x="138" y="83"/>
                  <a:pt x="136" y="84"/>
                </a:cubicBezTo>
                <a:cubicBezTo>
                  <a:pt x="136" y="84"/>
                  <a:pt x="136" y="84"/>
                  <a:pt x="136" y="84"/>
                </a:cubicBezTo>
                <a:cubicBezTo>
                  <a:pt x="129" y="87"/>
                  <a:pt x="120" y="89"/>
                  <a:pt x="109" y="91"/>
                </a:cubicBezTo>
                <a:cubicBezTo>
                  <a:pt x="109" y="91"/>
                  <a:pt x="109" y="91"/>
                  <a:pt x="109" y="91"/>
                </a:cubicBezTo>
                <a:cubicBezTo>
                  <a:pt x="107" y="91"/>
                  <a:pt x="104" y="91"/>
                  <a:pt x="102" y="92"/>
                </a:cubicBezTo>
                <a:cubicBezTo>
                  <a:pt x="102" y="92"/>
                  <a:pt x="101" y="92"/>
                  <a:pt x="101" y="92"/>
                </a:cubicBezTo>
                <a:cubicBezTo>
                  <a:pt x="99" y="92"/>
                  <a:pt x="97" y="92"/>
                  <a:pt x="95" y="92"/>
                </a:cubicBezTo>
                <a:cubicBezTo>
                  <a:pt x="94" y="92"/>
                  <a:pt x="93" y="92"/>
                  <a:pt x="92" y="92"/>
                </a:cubicBezTo>
                <a:cubicBezTo>
                  <a:pt x="91" y="93"/>
                  <a:pt x="89" y="93"/>
                  <a:pt x="88" y="93"/>
                </a:cubicBezTo>
                <a:cubicBezTo>
                  <a:pt x="85" y="93"/>
                  <a:pt x="83" y="93"/>
                  <a:pt x="80" y="93"/>
                </a:cubicBezTo>
                <a:cubicBezTo>
                  <a:pt x="77" y="93"/>
                  <a:pt x="75" y="93"/>
                  <a:pt x="72" y="93"/>
                </a:cubicBezTo>
                <a:cubicBezTo>
                  <a:pt x="71" y="93"/>
                  <a:pt x="69" y="92"/>
                  <a:pt x="68" y="92"/>
                </a:cubicBezTo>
                <a:cubicBezTo>
                  <a:pt x="67" y="92"/>
                  <a:pt x="66" y="92"/>
                  <a:pt x="65" y="92"/>
                </a:cubicBezTo>
                <a:cubicBezTo>
                  <a:pt x="63" y="92"/>
                  <a:pt x="61" y="92"/>
                  <a:pt x="59" y="92"/>
                </a:cubicBezTo>
                <a:cubicBezTo>
                  <a:pt x="59" y="92"/>
                  <a:pt x="58" y="92"/>
                  <a:pt x="58" y="92"/>
                </a:cubicBezTo>
                <a:cubicBezTo>
                  <a:pt x="56" y="91"/>
                  <a:pt x="53" y="91"/>
                  <a:pt x="51" y="91"/>
                </a:cubicBezTo>
                <a:cubicBezTo>
                  <a:pt x="51" y="91"/>
                  <a:pt x="51" y="91"/>
                  <a:pt x="51" y="91"/>
                </a:cubicBezTo>
                <a:cubicBezTo>
                  <a:pt x="40" y="89"/>
                  <a:pt x="31" y="87"/>
                  <a:pt x="24" y="84"/>
                </a:cubicBezTo>
                <a:cubicBezTo>
                  <a:pt x="24" y="84"/>
                  <a:pt x="24" y="84"/>
                  <a:pt x="24" y="84"/>
                </a:cubicBezTo>
                <a:cubicBezTo>
                  <a:pt x="22" y="83"/>
                  <a:pt x="21" y="83"/>
                  <a:pt x="20" y="82"/>
                </a:cubicBezTo>
                <a:cubicBezTo>
                  <a:pt x="20" y="82"/>
                  <a:pt x="20" y="82"/>
                  <a:pt x="19" y="82"/>
                </a:cubicBezTo>
                <a:cubicBezTo>
                  <a:pt x="18" y="81"/>
                  <a:pt x="17" y="81"/>
                  <a:pt x="16" y="80"/>
                </a:cubicBezTo>
                <a:cubicBezTo>
                  <a:pt x="16" y="80"/>
                  <a:pt x="16" y="80"/>
                  <a:pt x="16" y="80"/>
                </a:cubicBezTo>
                <a:cubicBezTo>
                  <a:pt x="15" y="79"/>
                  <a:pt x="14" y="79"/>
                  <a:pt x="13" y="78"/>
                </a:cubicBezTo>
                <a:cubicBezTo>
                  <a:pt x="13" y="78"/>
                  <a:pt x="13" y="78"/>
                  <a:pt x="13" y="78"/>
                </a:cubicBezTo>
                <a:cubicBezTo>
                  <a:pt x="12" y="77"/>
                  <a:pt x="11" y="77"/>
                  <a:pt x="11" y="77"/>
                </a:cubicBezTo>
                <a:cubicBezTo>
                  <a:pt x="11" y="76"/>
                  <a:pt x="10" y="76"/>
                  <a:pt x="10" y="76"/>
                </a:cubicBezTo>
                <a:cubicBezTo>
                  <a:pt x="10" y="75"/>
                  <a:pt x="9" y="75"/>
                  <a:pt x="9" y="75"/>
                </a:cubicBezTo>
                <a:cubicBezTo>
                  <a:pt x="9" y="74"/>
                  <a:pt x="8" y="74"/>
                  <a:pt x="8" y="74"/>
                </a:cubicBezTo>
                <a:cubicBezTo>
                  <a:pt x="8" y="73"/>
                  <a:pt x="8" y="73"/>
                  <a:pt x="7" y="72"/>
                </a:cubicBezTo>
                <a:cubicBezTo>
                  <a:pt x="7" y="72"/>
                  <a:pt x="7" y="72"/>
                  <a:pt x="7" y="71"/>
                </a:cubicBezTo>
                <a:cubicBezTo>
                  <a:pt x="7" y="71"/>
                  <a:pt x="7" y="71"/>
                  <a:pt x="7" y="70"/>
                </a:cubicBezTo>
                <a:cubicBezTo>
                  <a:pt x="7" y="70"/>
                  <a:pt x="6" y="69"/>
                  <a:pt x="6" y="69"/>
                </a:cubicBezTo>
                <a:cubicBezTo>
                  <a:pt x="6" y="68"/>
                  <a:pt x="6" y="68"/>
                  <a:pt x="7" y="68"/>
                </a:cubicBezTo>
                <a:cubicBezTo>
                  <a:pt x="7" y="67"/>
                  <a:pt x="7" y="67"/>
                  <a:pt x="6" y="66"/>
                </a:cubicBezTo>
                <a:cubicBezTo>
                  <a:pt x="6" y="43"/>
                  <a:pt x="6" y="43"/>
                  <a:pt x="6" y="43"/>
                </a:cubicBezTo>
                <a:cubicBezTo>
                  <a:pt x="7" y="43"/>
                  <a:pt x="7" y="43"/>
                  <a:pt x="8" y="44"/>
                </a:cubicBezTo>
                <a:cubicBezTo>
                  <a:pt x="8" y="44"/>
                  <a:pt x="8" y="44"/>
                  <a:pt x="8" y="44"/>
                </a:cubicBezTo>
                <a:cubicBezTo>
                  <a:pt x="9" y="45"/>
                  <a:pt x="10" y="46"/>
                  <a:pt x="11" y="46"/>
                </a:cubicBezTo>
                <a:cubicBezTo>
                  <a:pt x="12" y="47"/>
                  <a:pt x="12" y="47"/>
                  <a:pt x="12" y="47"/>
                </a:cubicBezTo>
                <a:cubicBezTo>
                  <a:pt x="13" y="47"/>
                  <a:pt x="14" y="48"/>
                  <a:pt x="15" y="49"/>
                </a:cubicBezTo>
                <a:cubicBezTo>
                  <a:pt x="16" y="49"/>
                  <a:pt x="16" y="49"/>
                  <a:pt x="16" y="49"/>
                </a:cubicBezTo>
                <a:cubicBezTo>
                  <a:pt x="18" y="50"/>
                  <a:pt x="19" y="50"/>
                  <a:pt x="20" y="51"/>
                </a:cubicBezTo>
                <a:cubicBezTo>
                  <a:pt x="20" y="51"/>
                  <a:pt x="20" y="51"/>
                  <a:pt x="21" y="51"/>
                </a:cubicBezTo>
                <a:cubicBezTo>
                  <a:pt x="22" y="52"/>
                  <a:pt x="24" y="52"/>
                  <a:pt x="25" y="53"/>
                </a:cubicBezTo>
                <a:cubicBezTo>
                  <a:pt x="26" y="53"/>
                  <a:pt x="26" y="53"/>
                  <a:pt x="27" y="53"/>
                </a:cubicBezTo>
                <a:cubicBezTo>
                  <a:pt x="28" y="54"/>
                  <a:pt x="29" y="54"/>
                  <a:pt x="31" y="55"/>
                </a:cubicBezTo>
                <a:cubicBezTo>
                  <a:pt x="31" y="55"/>
                  <a:pt x="32" y="55"/>
                  <a:pt x="32" y="55"/>
                </a:cubicBezTo>
                <a:cubicBezTo>
                  <a:pt x="34" y="56"/>
                  <a:pt x="36" y="56"/>
                  <a:pt x="38" y="57"/>
                </a:cubicBezTo>
                <a:cubicBezTo>
                  <a:pt x="39" y="57"/>
                  <a:pt x="39" y="57"/>
                  <a:pt x="39" y="57"/>
                </a:cubicBezTo>
                <a:cubicBezTo>
                  <a:pt x="41" y="57"/>
                  <a:pt x="43" y="58"/>
                  <a:pt x="45" y="58"/>
                </a:cubicBezTo>
                <a:cubicBezTo>
                  <a:pt x="45" y="58"/>
                  <a:pt x="46" y="58"/>
                  <a:pt x="47" y="58"/>
                </a:cubicBezTo>
                <a:cubicBezTo>
                  <a:pt x="48" y="59"/>
                  <a:pt x="50" y="59"/>
                  <a:pt x="52" y="59"/>
                </a:cubicBezTo>
                <a:cubicBezTo>
                  <a:pt x="53" y="59"/>
                  <a:pt x="53" y="59"/>
                  <a:pt x="54" y="59"/>
                </a:cubicBezTo>
                <a:cubicBezTo>
                  <a:pt x="56" y="60"/>
                  <a:pt x="59" y="60"/>
                  <a:pt x="61" y="60"/>
                </a:cubicBezTo>
                <a:cubicBezTo>
                  <a:pt x="62" y="60"/>
                  <a:pt x="62" y="60"/>
                  <a:pt x="63" y="60"/>
                </a:cubicBezTo>
                <a:cubicBezTo>
                  <a:pt x="65" y="60"/>
                  <a:pt x="67" y="60"/>
                  <a:pt x="69" y="61"/>
                </a:cubicBezTo>
                <a:cubicBezTo>
                  <a:pt x="70" y="61"/>
                  <a:pt x="71" y="61"/>
                  <a:pt x="72" y="61"/>
                </a:cubicBezTo>
                <a:cubicBezTo>
                  <a:pt x="74" y="61"/>
                  <a:pt x="77" y="61"/>
                  <a:pt x="80" y="61"/>
                </a:cubicBezTo>
                <a:cubicBezTo>
                  <a:pt x="83" y="61"/>
                  <a:pt x="86" y="61"/>
                  <a:pt x="88" y="61"/>
                </a:cubicBezTo>
                <a:cubicBezTo>
                  <a:pt x="89" y="61"/>
                  <a:pt x="90" y="61"/>
                  <a:pt x="91" y="61"/>
                </a:cubicBezTo>
                <a:cubicBezTo>
                  <a:pt x="93" y="60"/>
                  <a:pt x="95" y="60"/>
                  <a:pt x="97" y="60"/>
                </a:cubicBezTo>
                <a:cubicBezTo>
                  <a:pt x="98" y="60"/>
                  <a:pt x="98" y="60"/>
                  <a:pt x="99" y="60"/>
                </a:cubicBezTo>
                <a:cubicBezTo>
                  <a:pt x="101" y="60"/>
                  <a:pt x="104" y="60"/>
                  <a:pt x="106" y="59"/>
                </a:cubicBezTo>
                <a:cubicBezTo>
                  <a:pt x="107" y="59"/>
                  <a:pt x="107" y="59"/>
                  <a:pt x="108" y="59"/>
                </a:cubicBezTo>
                <a:cubicBezTo>
                  <a:pt x="110" y="59"/>
                  <a:pt x="112" y="59"/>
                  <a:pt x="113" y="58"/>
                </a:cubicBezTo>
                <a:cubicBezTo>
                  <a:pt x="114" y="58"/>
                  <a:pt x="115" y="58"/>
                  <a:pt x="115" y="58"/>
                </a:cubicBezTo>
                <a:cubicBezTo>
                  <a:pt x="117" y="58"/>
                  <a:pt x="119" y="57"/>
                  <a:pt x="121" y="57"/>
                </a:cubicBezTo>
                <a:cubicBezTo>
                  <a:pt x="121" y="57"/>
                  <a:pt x="121" y="57"/>
                  <a:pt x="122" y="57"/>
                </a:cubicBezTo>
                <a:cubicBezTo>
                  <a:pt x="124" y="56"/>
                  <a:pt x="126" y="56"/>
                  <a:pt x="128" y="55"/>
                </a:cubicBezTo>
                <a:cubicBezTo>
                  <a:pt x="128" y="55"/>
                  <a:pt x="129" y="55"/>
                  <a:pt x="129" y="55"/>
                </a:cubicBezTo>
                <a:cubicBezTo>
                  <a:pt x="131" y="54"/>
                  <a:pt x="132" y="54"/>
                  <a:pt x="133" y="53"/>
                </a:cubicBezTo>
                <a:cubicBezTo>
                  <a:pt x="134" y="53"/>
                  <a:pt x="134" y="53"/>
                  <a:pt x="135" y="53"/>
                </a:cubicBezTo>
                <a:cubicBezTo>
                  <a:pt x="136" y="52"/>
                  <a:pt x="138" y="52"/>
                  <a:pt x="139" y="51"/>
                </a:cubicBezTo>
                <a:cubicBezTo>
                  <a:pt x="140" y="51"/>
                  <a:pt x="140" y="51"/>
                  <a:pt x="140" y="51"/>
                </a:cubicBezTo>
                <a:cubicBezTo>
                  <a:pt x="141" y="50"/>
                  <a:pt x="142" y="50"/>
                  <a:pt x="144" y="49"/>
                </a:cubicBezTo>
                <a:cubicBezTo>
                  <a:pt x="144" y="49"/>
                  <a:pt x="144" y="49"/>
                  <a:pt x="145" y="49"/>
                </a:cubicBezTo>
                <a:cubicBezTo>
                  <a:pt x="146" y="48"/>
                  <a:pt x="147" y="47"/>
                  <a:pt x="148" y="47"/>
                </a:cubicBezTo>
                <a:cubicBezTo>
                  <a:pt x="148" y="47"/>
                  <a:pt x="148" y="47"/>
                  <a:pt x="149" y="46"/>
                </a:cubicBezTo>
                <a:cubicBezTo>
                  <a:pt x="150" y="46"/>
                  <a:pt x="151" y="45"/>
                  <a:pt x="152" y="44"/>
                </a:cubicBezTo>
                <a:cubicBezTo>
                  <a:pt x="152" y="44"/>
                  <a:pt x="152" y="44"/>
                  <a:pt x="152" y="44"/>
                </a:cubicBezTo>
                <a:cubicBezTo>
                  <a:pt x="153" y="43"/>
                  <a:pt x="153" y="43"/>
                  <a:pt x="154" y="43"/>
                </a:cubicBezTo>
                <a:close/>
                <a:moveTo>
                  <a:pt x="80" y="6"/>
                </a:moveTo>
                <a:cubicBezTo>
                  <a:pt x="123" y="6"/>
                  <a:pt x="154" y="19"/>
                  <a:pt x="154" y="30"/>
                </a:cubicBezTo>
                <a:cubicBezTo>
                  <a:pt x="154" y="42"/>
                  <a:pt x="123" y="54"/>
                  <a:pt x="80" y="54"/>
                </a:cubicBezTo>
                <a:cubicBezTo>
                  <a:pt x="37" y="54"/>
                  <a:pt x="6" y="42"/>
                  <a:pt x="6" y="30"/>
                </a:cubicBezTo>
                <a:cubicBezTo>
                  <a:pt x="6" y="19"/>
                  <a:pt x="37" y="6"/>
                  <a:pt x="80" y="6"/>
                </a:cubicBezTo>
                <a:close/>
                <a:moveTo>
                  <a:pt x="154" y="146"/>
                </a:moveTo>
                <a:cubicBezTo>
                  <a:pt x="154" y="146"/>
                  <a:pt x="154" y="147"/>
                  <a:pt x="154" y="147"/>
                </a:cubicBezTo>
                <a:cubicBezTo>
                  <a:pt x="152" y="158"/>
                  <a:pt x="122" y="170"/>
                  <a:pt x="80" y="170"/>
                </a:cubicBezTo>
                <a:cubicBezTo>
                  <a:pt x="38" y="170"/>
                  <a:pt x="8" y="158"/>
                  <a:pt x="7" y="147"/>
                </a:cubicBezTo>
                <a:cubicBezTo>
                  <a:pt x="6" y="147"/>
                  <a:pt x="6" y="146"/>
                  <a:pt x="6" y="146"/>
                </a:cubicBezTo>
                <a:cubicBezTo>
                  <a:pt x="6" y="119"/>
                  <a:pt x="6" y="119"/>
                  <a:pt x="6" y="119"/>
                </a:cubicBezTo>
                <a:cubicBezTo>
                  <a:pt x="6" y="119"/>
                  <a:pt x="7" y="119"/>
                  <a:pt x="7" y="120"/>
                </a:cubicBezTo>
                <a:cubicBezTo>
                  <a:pt x="7" y="120"/>
                  <a:pt x="8" y="121"/>
                  <a:pt x="9" y="121"/>
                </a:cubicBezTo>
                <a:cubicBezTo>
                  <a:pt x="21" y="131"/>
                  <a:pt x="45" y="138"/>
                  <a:pt x="80" y="138"/>
                </a:cubicBezTo>
                <a:cubicBezTo>
                  <a:pt x="115" y="138"/>
                  <a:pt x="139" y="131"/>
                  <a:pt x="151" y="122"/>
                </a:cubicBezTo>
                <a:cubicBezTo>
                  <a:pt x="152" y="121"/>
                  <a:pt x="153" y="120"/>
                  <a:pt x="154" y="119"/>
                </a:cubicBezTo>
                <a:lnTo>
                  <a:pt x="154" y="146"/>
                </a:lnTo>
                <a:close/>
                <a:moveTo>
                  <a:pt x="154" y="146"/>
                </a:moveTo>
                <a:cubicBezTo>
                  <a:pt x="154" y="146"/>
                  <a:pt x="154" y="146"/>
                  <a:pt x="154" y="146"/>
                </a:cubicBezTo>
              </a:path>
            </a:pathLst>
          </a:custGeom>
          <a:solidFill>
            <a:srgbClr val="445469"/>
          </a:solidFill>
          <a:ln>
            <a:noFill/>
          </a:ln>
        </p:spPr>
        <p:txBody>
          <a:bodyPr vert="horz" wrap="square" lIns="60960" tIns="30480" rIns="60960" bIns="30480" numCol="1" anchor="t" anchorCtr="0" compatLnSpc="1">
            <a:prstTxWarp prst="textNoShape">
              <a:avLst/>
            </a:prstTxWarp>
          </a:bodyPr>
          <a:lstStyle/>
          <a:p>
            <a:pPr marL="0" marR="0" lvl="0" indent="0" defTabSz="1088548" eaLnBrk="1" fontAlgn="auto" latinLnBrk="0" hangingPunct="1">
              <a:lnSpc>
                <a:spcPct val="100000"/>
              </a:lnSpc>
              <a:spcBef>
                <a:spcPts val="0"/>
              </a:spcBef>
              <a:spcAft>
                <a:spcPts val="0"/>
              </a:spcAft>
              <a:buClrTx/>
              <a:buSzTx/>
              <a:buFontTx/>
              <a:buNone/>
              <a:tabLst/>
              <a:defRPr/>
            </a:pPr>
            <a:endParaRPr kumimoji="0" lang="fr-FR" sz="2150" b="0" i="0" u="none" strike="noStrike" kern="0" cap="none" spc="0" normalizeH="0" baseline="0" noProof="0">
              <a:ln>
                <a:noFill/>
              </a:ln>
              <a:solidFill>
                <a:srgbClr val="445469"/>
              </a:solidFill>
              <a:effectLst/>
              <a:uLnTx/>
              <a:uFillTx/>
              <a:latin typeface="Roboto"/>
            </a:endParaRPr>
          </a:p>
        </p:txBody>
      </p:sp>
      <p:sp>
        <p:nvSpPr>
          <p:cNvPr id="134" name="ZoneTexte 7">
            <a:extLst>
              <a:ext uri="{FF2B5EF4-FFF2-40B4-BE49-F238E27FC236}">
                <a16:creationId xmlns:a16="http://schemas.microsoft.com/office/drawing/2014/main" id="{A97DAFA5-965E-4F33-BBA0-3E9019A50DED}"/>
              </a:ext>
            </a:extLst>
          </p:cNvPr>
          <p:cNvSpPr txBox="1"/>
          <p:nvPr/>
        </p:nvSpPr>
        <p:spPr>
          <a:xfrm>
            <a:off x="902465" y="5057987"/>
            <a:ext cx="2832812" cy="830997"/>
          </a:xfrm>
          <a:prstGeom prst="rect">
            <a:avLst/>
          </a:prstGeom>
          <a:noFill/>
        </p:spPr>
        <p:txBody>
          <a:bodyPr wrap="square" rtlCol="0" anchor="ctr">
            <a:spAutoFit/>
          </a:bodyPr>
          <a:lstStyle/>
          <a:p>
            <a:pPr algn="ctr" defTabSz="1088548"/>
            <a:r>
              <a:rPr lang="fr-FR" sz="1600" dirty="0">
                <a:solidFill>
                  <a:srgbClr val="445469"/>
                </a:solidFill>
                <a:latin typeface="Roboto Light" pitchFamily="2" charset="0"/>
                <a:ea typeface="Roboto Light" pitchFamily="2" charset="0"/>
              </a:rPr>
              <a:t>"Hands on Keys" instant </a:t>
            </a:r>
            <a:r>
              <a:rPr lang="fr-FR" sz="1600" dirty="0" err="1">
                <a:solidFill>
                  <a:srgbClr val="445469"/>
                </a:solidFill>
                <a:latin typeface="Roboto Light" pitchFamily="2" charset="0"/>
                <a:ea typeface="Roboto Light" pitchFamily="2" charset="0"/>
              </a:rPr>
              <a:t>search</a:t>
            </a:r>
            <a:r>
              <a:rPr lang="fr-FR" sz="1600" dirty="0">
                <a:solidFill>
                  <a:srgbClr val="445469"/>
                </a:solidFill>
                <a:latin typeface="Roboto Light" pitchFamily="2" charset="0"/>
                <a:ea typeface="Roboto Light" pitchFamily="2" charset="0"/>
              </a:rPr>
              <a:t> </a:t>
            </a:r>
            <a:r>
              <a:rPr lang="fr-FR" sz="1600" dirty="0" err="1">
                <a:solidFill>
                  <a:srgbClr val="445469"/>
                </a:solidFill>
                <a:latin typeface="Roboto Light" pitchFamily="2" charset="0"/>
                <a:ea typeface="Roboto Light" pitchFamily="2" charset="0"/>
              </a:rPr>
              <a:t>from</a:t>
            </a:r>
            <a:r>
              <a:rPr lang="fr-FR" sz="1600" dirty="0">
                <a:solidFill>
                  <a:srgbClr val="445469"/>
                </a:solidFill>
                <a:latin typeface="Roboto Light" pitchFamily="2" charset="0"/>
                <a:ea typeface="Roboto Light" pitchFamily="2" charset="0"/>
              </a:rPr>
              <a:t> </a:t>
            </a:r>
            <a:r>
              <a:rPr lang="fr-FR" sz="1600" dirty="0" err="1">
                <a:solidFill>
                  <a:srgbClr val="445469"/>
                </a:solidFill>
                <a:latin typeface="Roboto Light" pitchFamily="2" charset="0"/>
                <a:ea typeface="Roboto Light" pitchFamily="2" charset="0"/>
              </a:rPr>
              <a:t>any</a:t>
            </a:r>
            <a:r>
              <a:rPr lang="fr-FR" sz="1600" dirty="0">
                <a:solidFill>
                  <a:srgbClr val="445469"/>
                </a:solidFill>
                <a:latin typeface="Roboto Light" pitchFamily="2" charset="0"/>
                <a:ea typeface="Roboto Light" pitchFamily="2" charset="0"/>
              </a:rPr>
              <a:t> </a:t>
            </a:r>
            <a:r>
              <a:rPr lang="fr-FR" sz="1600" dirty="0" err="1">
                <a:solidFill>
                  <a:srgbClr val="445469"/>
                </a:solidFill>
                <a:latin typeface="Roboto Light" pitchFamily="2" charset="0"/>
                <a:ea typeface="Roboto Light" pitchFamily="2" charset="0"/>
              </a:rPr>
              <a:t>device</a:t>
            </a:r>
            <a:r>
              <a:rPr lang="fr-FR" sz="1600" dirty="0">
                <a:solidFill>
                  <a:srgbClr val="445469"/>
                </a:solidFill>
                <a:latin typeface="Roboto Light" pitchFamily="2" charset="0"/>
                <a:ea typeface="Roboto Light" pitchFamily="2" charset="0"/>
              </a:rPr>
              <a:t> </a:t>
            </a:r>
            <a:r>
              <a:rPr lang="fr-FR" sz="1600" dirty="0" err="1">
                <a:solidFill>
                  <a:srgbClr val="445469"/>
                </a:solidFill>
                <a:latin typeface="Roboto Light" pitchFamily="2" charset="0"/>
                <a:ea typeface="Roboto Light" pitchFamily="2" charset="0"/>
              </a:rPr>
              <a:t>with</a:t>
            </a:r>
            <a:r>
              <a:rPr lang="fr-FR" sz="1600" dirty="0">
                <a:solidFill>
                  <a:srgbClr val="445469"/>
                </a:solidFill>
                <a:latin typeface="Roboto Light" pitchFamily="2" charset="0"/>
                <a:ea typeface="Roboto Light" pitchFamily="2" charset="0"/>
              </a:rPr>
              <a:t> an internet </a:t>
            </a:r>
            <a:r>
              <a:rPr lang="fr-FR" sz="1600" dirty="0" err="1">
                <a:solidFill>
                  <a:srgbClr val="445469"/>
                </a:solidFill>
                <a:latin typeface="Roboto Light" pitchFamily="2" charset="0"/>
                <a:ea typeface="Roboto Light" pitchFamily="2" charset="0"/>
              </a:rPr>
              <a:t>connection</a:t>
            </a:r>
            <a:r>
              <a:rPr lang="fr-FR" sz="1600" dirty="0">
                <a:solidFill>
                  <a:srgbClr val="445469"/>
                </a:solidFill>
                <a:latin typeface="Roboto Light" pitchFamily="2" charset="0"/>
                <a:ea typeface="Roboto Light" pitchFamily="2" charset="0"/>
              </a:rPr>
              <a:t>.</a:t>
            </a:r>
          </a:p>
        </p:txBody>
      </p:sp>
      <p:sp>
        <p:nvSpPr>
          <p:cNvPr id="135" name="ZoneTexte 7">
            <a:extLst>
              <a:ext uri="{FF2B5EF4-FFF2-40B4-BE49-F238E27FC236}">
                <a16:creationId xmlns:a16="http://schemas.microsoft.com/office/drawing/2014/main" id="{4EE11FC6-8A11-46EF-B352-7DD50F14597D}"/>
              </a:ext>
            </a:extLst>
          </p:cNvPr>
          <p:cNvSpPr txBox="1"/>
          <p:nvPr/>
        </p:nvSpPr>
        <p:spPr>
          <a:xfrm>
            <a:off x="4689334" y="5057986"/>
            <a:ext cx="2832812" cy="830997"/>
          </a:xfrm>
          <a:prstGeom prst="rect">
            <a:avLst/>
          </a:prstGeom>
          <a:noFill/>
        </p:spPr>
        <p:txBody>
          <a:bodyPr wrap="square" rtlCol="0" anchor="ctr">
            <a:spAutoFit/>
          </a:bodyPr>
          <a:lstStyle/>
          <a:p>
            <a:pPr algn="ctr" defTabSz="1088548"/>
            <a:r>
              <a:rPr lang="fr-FR" sz="1600" err="1">
                <a:solidFill>
                  <a:srgbClr val="445469"/>
                </a:solidFill>
                <a:latin typeface="Roboto Light" pitchFamily="2" charset="0"/>
                <a:ea typeface="Roboto Light" pitchFamily="2" charset="0"/>
              </a:rPr>
              <a:t>Bulk</a:t>
            </a:r>
            <a:r>
              <a:rPr lang="fr-FR" sz="1600">
                <a:solidFill>
                  <a:srgbClr val="445469"/>
                </a:solidFill>
                <a:latin typeface="Roboto Light" pitchFamily="2" charset="0"/>
                <a:ea typeface="Roboto Light" pitchFamily="2" charset="0"/>
              </a:rPr>
              <a:t> </a:t>
            </a:r>
            <a:r>
              <a:rPr lang="fr-FR" sz="1600" err="1">
                <a:solidFill>
                  <a:srgbClr val="445469"/>
                </a:solidFill>
                <a:latin typeface="Roboto Light" pitchFamily="2" charset="0"/>
                <a:ea typeface="Roboto Light" pitchFamily="2" charset="0"/>
              </a:rPr>
              <a:t>search</a:t>
            </a:r>
            <a:r>
              <a:rPr lang="fr-FR" sz="1600">
                <a:solidFill>
                  <a:srgbClr val="445469"/>
                </a:solidFill>
                <a:latin typeface="Roboto Light" pitchFamily="2" charset="0"/>
                <a:ea typeface="Roboto Light" pitchFamily="2" charset="0"/>
              </a:rPr>
              <a:t> </a:t>
            </a:r>
            <a:r>
              <a:rPr lang="fr-FR" sz="1600" err="1">
                <a:solidFill>
                  <a:srgbClr val="445469"/>
                </a:solidFill>
                <a:latin typeface="Roboto Light" pitchFamily="2" charset="0"/>
                <a:ea typeface="Roboto Light" pitchFamily="2" charset="0"/>
              </a:rPr>
              <a:t>thousands</a:t>
            </a:r>
            <a:r>
              <a:rPr lang="fr-FR" sz="1600">
                <a:solidFill>
                  <a:srgbClr val="445469"/>
                </a:solidFill>
                <a:latin typeface="Roboto Light" pitchFamily="2" charset="0"/>
                <a:ea typeface="Roboto Light" pitchFamily="2" charset="0"/>
              </a:rPr>
              <a:t> of records at once via an Excel file </a:t>
            </a:r>
            <a:r>
              <a:rPr lang="fr-FR" sz="1600" err="1">
                <a:solidFill>
                  <a:srgbClr val="445469"/>
                </a:solidFill>
                <a:latin typeface="Roboto Light" pitchFamily="2" charset="0"/>
                <a:ea typeface="Roboto Light" pitchFamily="2" charset="0"/>
              </a:rPr>
              <a:t>upload</a:t>
            </a:r>
            <a:r>
              <a:rPr lang="fr-FR" sz="1600">
                <a:solidFill>
                  <a:srgbClr val="445469"/>
                </a:solidFill>
                <a:latin typeface="Roboto Light" pitchFamily="2" charset="0"/>
                <a:ea typeface="Roboto Light" pitchFamily="2" charset="0"/>
              </a:rPr>
              <a:t>.</a:t>
            </a:r>
          </a:p>
        </p:txBody>
      </p:sp>
      <p:sp>
        <p:nvSpPr>
          <p:cNvPr id="136" name="ZoneTexte 7">
            <a:extLst>
              <a:ext uri="{FF2B5EF4-FFF2-40B4-BE49-F238E27FC236}">
                <a16:creationId xmlns:a16="http://schemas.microsoft.com/office/drawing/2014/main" id="{5E57F17C-76B1-49B8-B946-9BE182C899BD}"/>
              </a:ext>
            </a:extLst>
          </p:cNvPr>
          <p:cNvSpPr txBox="1"/>
          <p:nvPr/>
        </p:nvSpPr>
        <p:spPr>
          <a:xfrm>
            <a:off x="8456725" y="5074379"/>
            <a:ext cx="2832812" cy="830997"/>
          </a:xfrm>
          <a:prstGeom prst="rect">
            <a:avLst/>
          </a:prstGeom>
          <a:noFill/>
        </p:spPr>
        <p:txBody>
          <a:bodyPr wrap="square" rtlCol="0" anchor="ctr">
            <a:spAutoFit/>
          </a:bodyPr>
          <a:lstStyle/>
          <a:p>
            <a:pPr algn="ctr" defTabSz="1088548"/>
            <a:r>
              <a:rPr lang="fr-FR" sz="1600" err="1">
                <a:solidFill>
                  <a:srgbClr val="445469"/>
                </a:solidFill>
                <a:latin typeface="Roboto Light" pitchFamily="2" charset="0"/>
                <a:ea typeface="Roboto Light" pitchFamily="2" charset="0"/>
              </a:rPr>
              <a:t>Directly</a:t>
            </a:r>
            <a:r>
              <a:rPr lang="fr-FR" sz="1600">
                <a:solidFill>
                  <a:srgbClr val="445469"/>
                </a:solidFill>
                <a:latin typeface="Roboto Light" pitchFamily="2" charset="0"/>
                <a:ea typeface="Roboto Light" pitchFamily="2" charset="0"/>
              </a:rPr>
              <a:t> </a:t>
            </a:r>
            <a:r>
              <a:rPr lang="fr-FR" sz="1600" err="1">
                <a:solidFill>
                  <a:srgbClr val="445469"/>
                </a:solidFill>
                <a:latin typeface="Roboto Light" pitchFamily="2" charset="0"/>
                <a:ea typeface="Roboto Light" pitchFamily="2" charset="0"/>
              </a:rPr>
              <a:t>access</a:t>
            </a:r>
            <a:r>
              <a:rPr lang="fr-FR" sz="1600">
                <a:solidFill>
                  <a:srgbClr val="445469"/>
                </a:solidFill>
                <a:latin typeface="Roboto Light" pitchFamily="2" charset="0"/>
                <a:ea typeface="Roboto Light" pitchFamily="2" charset="0"/>
              </a:rPr>
              <a:t> </a:t>
            </a:r>
            <a:r>
              <a:rPr lang="fr-FR" sz="1600" err="1">
                <a:solidFill>
                  <a:srgbClr val="445469"/>
                </a:solidFill>
                <a:latin typeface="Roboto Light" pitchFamily="2" charset="0"/>
                <a:ea typeface="Roboto Light" pitchFamily="2" charset="0"/>
              </a:rPr>
              <a:t>Tracers</a:t>
            </a:r>
            <a:r>
              <a:rPr lang="fr-FR" sz="1600">
                <a:solidFill>
                  <a:srgbClr val="445469"/>
                </a:solidFill>
                <a:latin typeface="Roboto Light" pitchFamily="2" charset="0"/>
                <a:ea typeface="Roboto Light" pitchFamily="2" charset="0"/>
              </a:rPr>
              <a:t> data </a:t>
            </a:r>
            <a:r>
              <a:rPr lang="fr-FR" sz="1600" err="1">
                <a:solidFill>
                  <a:srgbClr val="445469"/>
                </a:solidFill>
                <a:latin typeface="Roboto Light" pitchFamily="2" charset="0"/>
                <a:ea typeface="Roboto Light" pitchFamily="2" charset="0"/>
              </a:rPr>
              <a:t>from</a:t>
            </a:r>
            <a:r>
              <a:rPr lang="fr-FR" sz="1600">
                <a:solidFill>
                  <a:srgbClr val="445469"/>
                </a:solidFill>
                <a:latin typeface="Roboto Light" pitchFamily="2" charset="0"/>
                <a:ea typeface="Roboto Light" pitchFamily="2" charset="0"/>
              </a:rPr>
              <a:t> </a:t>
            </a:r>
            <a:r>
              <a:rPr lang="fr-FR" sz="1600" err="1">
                <a:solidFill>
                  <a:srgbClr val="445469"/>
                </a:solidFill>
                <a:latin typeface="Roboto Light" pitchFamily="2" charset="0"/>
                <a:ea typeface="Roboto Light" pitchFamily="2" charset="0"/>
              </a:rPr>
              <a:t>your</a:t>
            </a:r>
            <a:r>
              <a:rPr lang="fr-FR" sz="1600">
                <a:solidFill>
                  <a:srgbClr val="445469"/>
                </a:solidFill>
                <a:latin typeface="Roboto Light" pitchFamily="2" charset="0"/>
                <a:ea typeface="Roboto Light" pitchFamily="2" charset="0"/>
              </a:rPr>
              <a:t> </a:t>
            </a:r>
            <a:r>
              <a:rPr lang="fr-FR" sz="1600" err="1">
                <a:solidFill>
                  <a:srgbClr val="445469"/>
                </a:solidFill>
                <a:latin typeface="Roboto Light" pitchFamily="2" charset="0"/>
                <a:ea typeface="Roboto Light" pitchFamily="2" charset="0"/>
              </a:rPr>
              <a:t>own</a:t>
            </a:r>
            <a:r>
              <a:rPr lang="fr-FR" sz="1600">
                <a:solidFill>
                  <a:srgbClr val="445469"/>
                </a:solidFill>
                <a:latin typeface="Roboto Light" pitchFamily="2" charset="0"/>
                <a:ea typeface="Roboto Light" pitchFamily="2" charset="0"/>
              </a:rPr>
              <a:t> software solutions via </a:t>
            </a:r>
            <a:r>
              <a:rPr lang="fr-FR" sz="1600" err="1">
                <a:solidFill>
                  <a:srgbClr val="445469"/>
                </a:solidFill>
                <a:latin typeface="Roboto Light" pitchFamily="2" charset="0"/>
                <a:ea typeface="Roboto Light" pitchFamily="2" charset="0"/>
              </a:rPr>
              <a:t>our</a:t>
            </a:r>
            <a:r>
              <a:rPr lang="fr-FR" sz="1600">
                <a:solidFill>
                  <a:srgbClr val="445469"/>
                </a:solidFill>
                <a:latin typeface="Roboto Light" pitchFamily="2" charset="0"/>
                <a:ea typeface="Roboto Light" pitchFamily="2" charset="0"/>
              </a:rPr>
              <a:t> API.</a:t>
            </a:r>
          </a:p>
        </p:txBody>
      </p:sp>
      <p:pic>
        <p:nvPicPr>
          <p:cNvPr id="6" name="Picture Placeholder 5">
            <a:extLst>
              <a:ext uri="{FF2B5EF4-FFF2-40B4-BE49-F238E27FC236}">
                <a16:creationId xmlns:a16="http://schemas.microsoft.com/office/drawing/2014/main" id="{45A92323-DBAD-4FED-92FB-21841EDB0498}"/>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5464" b="5464"/>
          <a:stretch/>
        </p:blipFill>
        <p:spPr>
          <a:xfrm>
            <a:off x="-1524" y="0"/>
            <a:ext cx="12192000" cy="3419856"/>
          </a:xfrm>
        </p:spPr>
      </p:pic>
      <p:sp>
        <p:nvSpPr>
          <p:cNvPr id="138" name="Freeform 83">
            <a:extLst>
              <a:ext uri="{FF2B5EF4-FFF2-40B4-BE49-F238E27FC236}">
                <a16:creationId xmlns:a16="http://schemas.microsoft.com/office/drawing/2014/main" id="{243AC269-BFEE-43F0-8B91-F268D0F2114B}"/>
              </a:ext>
            </a:extLst>
          </p:cNvPr>
          <p:cNvSpPr>
            <a:spLocks noEditPoints="1"/>
          </p:cNvSpPr>
          <p:nvPr/>
        </p:nvSpPr>
        <p:spPr bwMode="auto">
          <a:xfrm>
            <a:off x="2012640" y="3663498"/>
            <a:ext cx="656615" cy="656615"/>
          </a:xfrm>
          <a:custGeom>
            <a:avLst/>
            <a:gdLst>
              <a:gd name="T0" fmla="*/ 1148 w 1568"/>
              <a:gd name="T1" fmla="*/ 1168 h 1568"/>
              <a:gd name="T2" fmla="*/ 816 w 1568"/>
              <a:gd name="T3" fmla="*/ 1168 h 1568"/>
              <a:gd name="T4" fmla="*/ 816 w 1568"/>
              <a:gd name="T5" fmla="*/ 884 h 1568"/>
              <a:gd name="T6" fmla="*/ 1295 w 1568"/>
              <a:gd name="T7" fmla="*/ 884 h 1568"/>
              <a:gd name="T8" fmla="*/ 1568 w 1568"/>
              <a:gd name="T9" fmla="*/ 614 h 1568"/>
              <a:gd name="T10" fmla="*/ 1298 w 1568"/>
              <a:gd name="T11" fmla="*/ 344 h 1568"/>
              <a:gd name="T12" fmla="*/ 1258 w 1568"/>
              <a:gd name="T13" fmla="*/ 347 h 1568"/>
              <a:gd name="T14" fmla="*/ 912 w 1568"/>
              <a:gd name="T15" fmla="*/ 7 h 1568"/>
              <a:gd name="T16" fmla="*/ 712 w 1568"/>
              <a:gd name="T17" fmla="*/ 70 h 1568"/>
              <a:gd name="T18" fmla="*/ 529 w 1568"/>
              <a:gd name="T19" fmla="*/ 0 h 1568"/>
              <a:gd name="T20" fmla="*/ 280 w 1568"/>
              <a:gd name="T21" fmla="*/ 160 h 1568"/>
              <a:gd name="T22" fmla="*/ 0 w 1568"/>
              <a:gd name="T23" fmla="*/ 517 h 1568"/>
              <a:gd name="T24" fmla="*/ 366 w 1568"/>
              <a:gd name="T25" fmla="*/ 884 h 1568"/>
              <a:gd name="T26" fmla="*/ 749 w 1568"/>
              <a:gd name="T27" fmla="*/ 884 h 1568"/>
              <a:gd name="T28" fmla="*/ 749 w 1568"/>
              <a:gd name="T29" fmla="*/ 1168 h 1568"/>
              <a:gd name="T30" fmla="*/ 416 w 1568"/>
              <a:gd name="T31" fmla="*/ 1168 h 1568"/>
              <a:gd name="T32" fmla="*/ 416 w 1568"/>
              <a:gd name="T33" fmla="*/ 1334 h 1568"/>
              <a:gd name="T34" fmla="*/ 33 w 1568"/>
              <a:gd name="T35" fmla="*/ 1334 h 1568"/>
              <a:gd name="T36" fmla="*/ 33 w 1568"/>
              <a:gd name="T37" fmla="*/ 1401 h 1568"/>
              <a:gd name="T38" fmla="*/ 416 w 1568"/>
              <a:gd name="T39" fmla="*/ 1401 h 1568"/>
              <a:gd name="T40" fmla="*/ 416 w 1568"/>
              <a:gd name="T41" fmla="*/ 1568 h 1568"/>
              <a:gd name="T42" fmla="*/ 1148 w 1568"/>
              <a:gd name="T43" fmla="*/ 1568 h 1568"/>
              <a:gd name="T44" fmla="*/ 1148 w 1568"/>
              <a:gd name="T45" fmla="*/ 1401 h 1568"/>
              <a:gd name="T46" fmla="*/ 1531 w 1568"/>
              <a:gd name="T47" fmla="*/ 1401 h 1568"/>
              <a:gd name="T48" fmla="*/ 1531 w 1568"/>
              <a:gd name="T49" fmla="*/ 1334 h 1568"/>
              <a:gd name="T50" fmla="*/ 1148 w 1568"/>
              <a:gd name="T51" fmla="*/ 1334 h 1568"/>
              <a:gd name="T52" fmla="*/ 1148 w 1568"/>
              <a:gd name="T53" fmla="*/ 1168 h 1568"/>
              <a:gd name="T54" fmla="*/ 67 w 1568"/>
              <a:gd name="T55" fmla="*/ 517 h 1568"/>
              <a:gd name="T56" fmla="*/ 309 w 1568"/>
              <a:gd name="T57" fmla="*/ 224 h 1568"/>
              <a:gd name="T58" fmla="*/ 333 w 1568"/>
              <a:gd name="T59" fmla="*/ 200 h 1568"/>
              <a:gd name="T60" fmla="*/ 526 w 1568"/>
              <a:gd name="T61" fmla="*/ 67 h 1568"/>
              <a:gd name="T62" fmla="*/ 709 w 1568"/>
              <a:gd name="T63" fmla="*/ 164 h 1568"/>
              <a:gd name="T64" fmla="*/ 912 w 1568"/>
              <a:gd name="T65" fmla="*/ 77 h 1568"/>
              <a:gd name="T66" fmla="*/ 1192 w 1568"/>
              <a:gd name="T67" fmla="*/ 357 h 1568"/>
              <a:gd name="T68" fmla="*/ 1182 w 1568"/>
              <a:gd name="T69" fmla="*/ 437 h 1568"/>
              <a:gd name="T70" fmla="*/ 1295 w 1568"/>
              <a:gd name="T71" fmla="*/ 411 h 1568"/>
              <a:gd name="T72" fmla="*/ 1499 w 1568"/>
              <a:gd name="T73" fmla="*/ 614 h 1568"/>
              <a:gd name="T74" fmla="*/ 1295 w 1568"/>
              <a:gd name="T75" fmla="*/ 818 h 1568"/>
              <a:gd name="T76" fmla="*/ 366 w 1568"/>
              <a:gd name="T77" fmla="*/ 818 h 1568"/>
              <a:gd name="T78" fmla="*/ 67 w 1568"/>
              <a:gd name="T79" fmla="*/ 517 h 1568"/>
              <a:gd name="T80" fmla="*/ 1082 w 1568"/>
              <a:gd name="T81" fmla="*/ 1501 h 1568"/>
              <a:gd name="T82" fmla="*/ 483 w 1568"/>
              <a:gd name="T83" fmla="*/ 1501 h 1568"/>
              <a:gd name="T84" fmla="*/ 483 w 1568"/>
              <a:gd name="T85" fmla="*/ 1234 h 1568"/>
              <a:gd name="T86" fmla="*/ 1082 w 1568"/>
              <a:gd name="T87" fmla="*/ 1234 h 1568"/>
              <a:gd name="T88" fmla="*/ 1082 w 1568"/>
              <a:gd name="T89" fmla="*/ 1501 h 1568"/>
              <a:gd name="T90" fmla="*/ 1082 w 1568"/>
              <a:gd name="T91" fmla="*/ 1501 h 1568"/>
              <a:gd name="T92" fmla="*/ 1082 w 1568"/>
              <a:gd name="T93" fmla="*/ 1501 h 1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68" h="1568">
                <a:moveTo>
                  <a:pt x="1148" y="1168"/>
                </a:moveTo>
                <a:cubicBezTo>
                  <a:pt x="816" y="1168"/>
                  <a:pt x="816" y="1168"/>
                  <a:pt x="816" y="1168"/>
                </a:cubicBezTo>
                <a:cubicBezTo>
                  <a:pt x="816" y="884"/>
                  <a:pt x="816" y="884"/>
                  <a:pt x="816" y="884"/>
                </a:cubicBezTo>
                <a:cubicBezTo>
                  <a:pt x="1295" y="884"/>
                  <a:pt x="1295" y="884"/>
                  <a:pt x="1295" y="884"/>
                </a:cubicBezTo>
                <a:cubicBezTo>
                  <a:pt x="1445" y="884"/>
                  <a:pt x="1568" y="764"/>
                  <a:pt x="1568" y="614"/>
                </a:cubicBezTo>
                <a:cubicBezTo>
                  <a:pt x="1568" y="464"/>
                  <a:pt x="1448" y="344"/>
                  <a:pt x="1298" y="344"/>
                </a:cubicBezTo>
                <a:cubicBezTo>
                  <a:pt x="1285" y="344"/>
                  <a:pt x="1272" y="344"/>
                  <a:pt x="1258" y="347"/>
                </a:cubicBezTo>
                <a:cubicBezTo>
                  <a:pt x="1255" y="157"/>
                  <a:pt x="1099" y="7"/>
                  <a:pt x="912" y="7"/>
                </a:cubicBezTo>
                <a:cubicBezTo>
                  <a:pt x="839" y="7"/>
                  <a:pt x="769" y="30"/>
                  <a:pt x="712" y="70"/>
                </a:cubicBezTo>
                <a:cubicBezTo>
                  <a:pt x="662" y="27"/>
                  <a:pt x="596" y="0"/>
                  <a:pt x="529" y="0"/>
                </a:cubicBezTo>
                <a:cubicBezTo>
                  <a:pt x="423" y="0"/>
                  <a:pt x="323" y="63"/>
                  <a:pt x="280" y="160"/>
                </a:cubicBezTo>
                <a:cubicBezTo>
                  <a:pt x="116" y="200"/>
                  <a:pt x="0" y="347"/>
                  <a:pt x="0" y="517"/>
                </a:cubicBezTo>
                <a:cubicBezTo>
                  <a:pt x="0" y="721"/>
                  <a:pt x="163" y="884"/>
                  <a:pt x="366" y="884"/>
                </a:cubicBezTo>
                <a:cubicBezTo>
                  <a:pt x="749" y="884"/>
                  <a:pt x="749" y="884"/>
                  <a:pt x="749" y="884"/>
                </a:cubicBezTo>
                <a:cubicBezTo>
                  <a:pt x="749" y="1168"/>
                  <a:pt x="749" y="1168"/>
                  <a:pt x="749" y="1168"/>
                </a:cubicBezTo>
                <a:cubicBezTo>
                  <a:pt x="416" y="1168"/>
                  <a:pt x="416" y="1168"/>
                  <a:pt x="416" y="1168"/>
                </a:cubicBezTo>
                <a:cubicBezTo>
                  <a:pt x="416" y="1334"/>
                  <a:pt x="416" y="1334"/>
                  <a:pt x="416" y="1334"/>
                </a:cubicBezTo>
                <a:cubicBezTo>
                  <a:pt x="33" y="1334"/>
                  <a:pt x="33" y="1334"/>
                  <a:pt x="33" y="1334"/>
                </a:cubicBezTo>
                <a:cubicBezTo>
                  <a:pt x="33" y="1401"/>
                  <a:pt x="33" y="1401"/>
                  <a:pt x="33" y="1401"/>
                </a:cubicBezTo>
                <a:cubicBezTo>
                  <a:pt x="416" y="1401"/>
                  <a:pt x="416" y="1401"/>
                  <a:pt x="416" y="1401"/>
                </a:cubicBezTo>
                <a:cubicBezTo>
                  <a:pt x="416" y="1568"/>
                  <a:pt x="416" y="1568"/>
                  <a:pt x="416" y="1568"/>
                </a:cubicBezTo>
                <a:cubicBezTo>
                  <a:pt x="1148" y="1568"/>
                  <a:pt x="1148" y="1568"/>
                  <a:pt x="1148" y="1568"/>
                </a:cubicBezTo>
                <a:cubicBezTo>
                  <a:pt x="1148" y="1401"/>
                  <a:pt x="1148" y="1401"/>
                  <a:pt x="1148" y="1401"/>
                </a:cubicBezTo>
                <a:cubicBezTo>
                  <a:pt x="1531" y="1401"/>
                  <a:pt x="1531" y="1401"/>
                  <a:pt x="1531" y="1401"/>
                </a:cubicBezTo>
                <a:cubicBezTo>
                  <a:pt x="1531" y="1334"/>
                  <a:pt x="1531" y="1334"/>
                  <a:pt x="1531" y="1334"/>
                </a:cubicBezTo>
                <a:cubicBezTo>
                  <a:pt x="1148" y="1334"/>
                  <a:pt x="1148" y="1334"/>
                  <a:pt x="1148" y="1334"/>
                </a:cubicBezTo>
                <a:lnTo>
                  <a:pt x="1148" y="1168"/>
                </a:lnTo>
                <a:close/>
                <a:moveTo>
                  <a:pt x="67" y="517"/>
                </a:moveTo>
                <a:cubicBezTo>
                  <a:pt x="67" y="374"/>
                  <a:pt x="170" y="250"/>
                  <a:pt x="309" y="224"/>
                </a:cubicBezTo>
                <a:cubicBezTo>
                  <a:pt x="333" y="200"/>
                  <a:pt x="333" y="200"/>
                  <a:pt x="333" y="200"/>
                </a:cubicBezTo>
                <a:cubicBezTo>
                  <a:pt x="363" y="120"/>
                  <a:pt x="439" y="67"/>
                  <a:pt x="526" y="67"/>
                </a:cubicBezTo>
                <a:cubicBezTo>
                  <a:pt x="636" y="67"/>
                  <a:pt x="709" y="164"/>
                  <a:pt x="709" y="164"/>
                </a:cubicBezTo>
                <a:cubicBezTo>
                  <a:pt x="709" y="164"/>
                  <a:pt x="788" y="77"/>
                  <a:pt x="912" y="77"/>
                </a:cubicBezTo>
                <a:cubicBezTo>
                  <a:pt x="1066" y="77"/>
                  <a:pt x="1192" y="204"/>
                  <a:pt x="1192" y="357"/>
                </a:cubicBezTo>
                <a:cubicBezTo>
                  <a:pt x="1192" y="400"/>
                  <a:pt x="1182" y="437"/>
                  <a:pt x="1182" y="437"/>
                </a:cubicBezTo>
                <a:cubicBezTo>
                  <a:pt x="1182" y="437"/>
                  <a:pt x="1239" y="411"/>
                  <a:pt x="1295" y="411"/>
                </a:cubicBezTo>
                <a:cubicBezTo>
                  <a:pt x="1409" y="411"/>
                  <a:pt x="1499" y="500"/>
                  <a:pt x="1499" y="614"/>
                </a:cubicBezTo>
                <a:cubicBezTo>
                  <a:pt x="1499" y="728"/>
                  <a:pt x="1409" y="818"/>
                  <a:pt x="1295" y="818"/>
                </a:cubicBezTo>
                <a:cubicBezTo>
                  <a:pt x="366" y="818"/>
                  <a:pt x="366" y="818"/>
                  <a:pt x="366" y="818"/>
                </a:cubicBezTo>
                <a:cubicBezTo>
                  <a:pt x="200" y="817"/>
                  <a:pt x="67" y="684"/>
                  <a:pt x="67" y="517"/>
                </a:cubicBezTo>
                <a:close/>
                <a:moveTo>
                  <a:pt x="1082" y="1501"/>
                </a:moveTo>
                <a:cubicBezTo>
                  <a:pt x="483" y="1501"/>
                  <a:pt x="483" y="1501"/>
                  <a:pt x="483" y="1501"/>
                </a:cubicBezTo>
                <a:cubicBezTo>
                  <a:pt x="483" y="1234"/>
                  <a:pt x="483" y="1234"/>
                  <a:pt x="483" y="1234"/>
                </a:cubicBezTo>
                <a:cubicBezTo>
                  <a:pt x="1082" y="1234"/>
                  <a:pt x="1082" y="1234"/>
                  <a:pt x="1082" y="1234"/>
                </a:cubicBezTo>
                <a:lnTo>
                  <a:pt x="1082" y="1501"/>
                </a:lnTo>
                <a:close/>
                <a:moveTo>
                  <a:pt x="1082" y="1501"/>
                </a:moveTo>
                <a:cubicBezTo>
                  <a:pt x="1082" y="1501"/>
                  <a:pt x="1082" y="1501"/>
                  <a:pt x="1082" y="1501"/>
                </a:cubicBezTo>
              </a:path>
            </a:pathLst>
          </a:custGeom>
          <a:solidFill>
            <a:srgbClr val="445469"/>
          </a:solidFill>
          <a:ln>
            <a:noFill/>
          </a:ln>
        </p:spPr>
        <p:txBody>
          <a:bodyPr vert="horz" wrap="square" lIns="91440" tIns="45720" rIns="91440" bIns="45720" numCol="1" anchor="t" anchorCtr="0" compatLnSpc="1">
            <a:prstTxWarp prst="textNoShape">
              <a:avLst/>
            </a:prstTxWarp>
          </a:bodyPr>
          <a:lstStyle/>
          <a:p>
            <a:endParaRPr lang="fr-FR" sz="1800">
              <a:latin typeface="+mj-lt"/>
            </a:endParaRPr>
          </a:p>
        </p:txBody>
      </p:sp>
      <p:cxnSp>
        <p:nvCxnSpPr>
          <p:cNvPr id="19" name="Connecteur droit 2">
            <a:extLst>
              <a:ext uri="{FF2B5EF4-FFF2-40B4-BE49-F238E27FC236}">
                <a16:creationId xmlns:a16="http://schemas.microsoft.com/office/drawing/2014/main" id="{EAC8B526-6DD7-ED45-AB49-30737734A46F}"/>
              </a:ext>
            </a:extLst>
          </p:cNvPr>
          <p:cNvCxnSpPr/>
          <p:nvPr/>
        </p:nvCxnSpPr>
        <p:spPr>
          <a:xfrm flipH="1">
            <a:off x="950056" y="532141"/>
            <a:ext cx="480053" cy="0"/>
          </a:xfrm>
          <a:prstGeom prst="line">
            <a:avLst/>
          </a:prstGeom>
          <a:noFill/>
          <a:ln w="9525" cap="flat" cmpd="sng" algn="ctr">
            <a:solidFill>
              <a:srgbClr val="FF682D">
                <a:shade val="95000"/>
                <a:satMod val="105000"/>
              </a:srgbClr>
            </a:solidFill>
            <a:prstDash val="solid"/>
          </a:ln>
          <a:effectLst/>
        </p:spPr>
      </p:cxnSp>
      <p:sp>
        <p:nvSpPr>
          <p:cNvPr id="20" name="Content Placeholder 2">
            <a:extLst>
              <a:ext uri="{FF2B5EF4-FFF2-40B4-BE49-F238E27FC236}">
                <a16:creationId xmlns:a16="http://schemas.microsoft.com/office/drawing/2014/main" id="{BE7C6A90-B7B3-5240-AA1D-D3DE1370E305}"/>
              </a:ext>
            </a:extLst>
          </p:cNvPr>
          <p:cNvSpPr txBox="1">
            <a:spLocks/>
          </p:cNvSpPr>
          <p:nvPr/>
        </p:nvSpPr>
        <p:spPr>
          <a:xfrm>
            <a:off x="902465" y="760800"/>
            <a:ext cx="2946135" cy="2226579"/>
          </a:xfrm>
          <a:prstGeom prst="rect">
            <a:avLst/>
          </a:prstGeom>
        </p:spPr>
        <p:txBody>
          <a:bodyPr>
            <a:noAutofit/>
          </a:bodyPr>
          <a:lstStyle>
            <a:lvl1pPr marL="182880" indent="-182880" algn="l" defTabSz="365760" rtl="0" eaLnBrk="1" latinLnBrk="0" hangingPunct="1">
              <a:lnSpc>
                <a:spcPct val="85000"/>
              </a:lnSpc>
              <a:spcBef>
                <a:spcPts val="800"/>
              </a:spcBef>
              <a:spcAft>
                <a:spcPts val="0"/>
              </a:spcAft>
              <a:buClr>
                <a:schemeClr val="accent1"/>
              </a:buClr>
              <a:buSzPct val="80000"/>
              <a:buFont typeface="Arial" pitchFamily="34" charset="0"/>
              <a:buChar char="•"/>
              <a:defRPr sz="2000" b="0" kern="1200" cap="none" baseline="0">
                <a:solidFill>
                  <a:schemeClr val="tx2"/>
                </a:solidFill>
                <a:latin typeface="+mn-lt"/>
                <a:ea typeface="+mn-ea"/>
                <a:cs typeface="+mn-cs"/>
              </a:defRPr>
            </a:lvl1pPr>
            <a:lvl2pPr marL="365760" indent="-182880" algn="l" defTabSz="365760" rtl="0" eaLnBrk="1" latinLnBrk="0" hangingPunct="1">
              <a:lnSpc>
                <a:spcPct val="85000"/>
              </a:lnSpc>
              <a:spcBef>
                <a:spcPts val="800"/>
              </a:spcBef>
              <a:spcAft>
                <a:spcPts val="0"/>
              </a:spcAft>
              <a:buClr>
                <a:schemeClr val="tx1">
                  <a:lumMod val="65000"/>
                  <a:lumOff val="35000"/>
                </a:schemeClr>
              </a:buClr>
              <a:buSzPct val="80000"/>
              <a:buFont typeface="Arial" pitchFamily="34" charset="0"/>
              <a:buChar char="•"/>
              <a:tabLst/>
              <a:defRPr sz="1800" kern="1200" baseline="0">
                <a:solidFill>
                  <a:schemeClr val="tx1">
                    <a:lumMod val="65000"/>
                    <a:lumOff val="35000"/>
                  </a:schemeClr>
                </a:solidFill>
                <a:latin typeface="+mn-lt"/>
                <a:ea typeface="+mn-ea"/>
                <a:cs typeface="+mn-cs"/>
              </a:defRPr>
            </a:lvl2pPr>
            <a:lvl3pPr marL="548640" indent="-182880" algn="l" defTabSz="365760" rtl="0" eaLnBrk="1" latinLnBrk="0" hangingPunct="1">
              <a:lnSpc>
                <a:spcPct val="85000"/>
              </a:lnSpc>
              <a:spcBef>
                <a:spcPts val="800"/>
              </a:spcBef>
              <a:spcAft>
                <a:spcPts val="0"/>
              </a:spcAft>
              <a:buClr>
                <a:schemeClr val="tx1">
                  <a:lumMod val="65000"/>
                  <a:lumOff val="35000"/>
                </a:schemeClr>
              </a:buClr>
              <a:buSzPct val="100000"/>
              <a:buFont typeface="Calibri" panose="020F0502020204030204" pitchFamily="34" charset="0"/>
              <a:buChar char="-"/>
              <a:defRPr sz="1400" kern="1200" baseline="0">
                <a:solidFill>
                  <a:schemeClr val="tx1">
                    <a:lumMod val="65000"/>
                    <a:lumOff val="35000"/>
                  </a:schemeClr>
                </a:solidFill>
                <a:latin typeface="+mn-lt"/>
                <a:ea typeface="+mn-ea"/>
                <a:cs typeface="+mn-cs"/>
              </a:defRPr>
            </a:lvl3pPr>
            <a:lvl4pPr marL="731520" indent="-182880" algn="l" defTabSz="365760" rtl="0" eaLnBrk="1" latinLnBrk="0" hangingPunct="1">
              <a:lnSpc>
                <a:spcPct val="120000"/>
              </a:lnSpc>
              <a:spcBef>
                <a:spcPts val="0"/>
              </a:spcBef>
              <a:buClr>
                <a:schemeClr val="tx1">
                  <a:lumMod val="65000"/>
                  <a:lumOff val="35000"/>
                </a:schemeClr>
              </a:buClr>
              <a:buSzPct val="100000"/>
              <a:buFont typeface="Calibri" panose="020F0502020204030204" pitchFamily="34" charset="0"/>
              <a:buChar char="-"/>
              <a:defRPr sz="1200" kern="1200" baseline="0">
                <a:solidFill>
                  <a:schemeClr val="tx1">
                    <a:lumMod val="65000"/>
                    <a:lumOff val="35000"/>
                  </a:schemeClr>
                </a:solidFill>
                <a:latin typeface="+mn-lt"/>
                <a:ea typeface="+mn-ea"/>
                <a:cs typeface="+mn-cs"/>
              </a:defRPr>
            </a:lvl4pPr>
            <a:lvl5pPr marL="914400" indent="-182880" algn="l" defTabSz="365760" rtl="0" eaLnBrk="1" latinLnBrk="0" hangingPunct="1">
              <a:lnSpc>
                <a:spcPct val="120000"/>
              </a:lnSpc>
              <a:spcBef>
                <a:spcPts val="0"/>
              </a:spcBef>
              <a:buClr>
                <a:schemeClr val="tx1">
                  <a:lumMod val="65000"/>
                  <a:lumOff val="35000"/>
                </a:schemeClr>
              </a:buClr>
              <a:buSzPct val="100000"/>
              <a:buFont typeface="Calibri" panose="020F0502020204030204" pitchFamily="34" charset="0"/>
              <a:buChar char="-"/>
              <a:defRPr sz="1000" kern="1200" baseline="0">
                <a:solidFill>
                  <a:schemeClr val="tx1">
                    <a:lumMod val="65000"/>
                    <a:lumOff val="35000"/>
                  </a:schemeClr>
                </a:solidFill>
                <a:latin typeface="+mn-lt"/>
                <a:ea typeface="+mn-ea"/>
                <a:cs typeface="+mn-cs"/>
              </a:defRPr>
            </a:lvl5pPr>
            <a:lvl6pPr marL="1097280" indent="-182880" algn="l" defTabSz="365760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6pPr>
            <a:lvl7pPr marL="1280160" indent="-182880" algn="l" defTabSz="365760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7pPr>
            <a:lvl8pPr marL="1463040" indent="-182880" algn="l" defTabSz="91440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8pPr>
            <a:lvl9pPr marL="1645920" indent="-182880" algn="l" defTabSz="36576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9pPr>
          </a:lstStyle>
          <a:p>
            <a:pPr marL="0" indent="0">
              <a:lnSpc>
                <a:spcPct val="100000"/>
              </a:lnSpc>
              <a:spcBef>
                <a:spcPts val="600"/>
              </a:spcBef>
              <a:buClr>
                <a:schemeClr val="accent4"/>
              </a:buClr>
              <a:buSzPct val="120000"/>
              <a:buNone/>
            </a:pPr>
            <a:r>
              <a:rPr lang="en-US" sz="2400" dirty="0">
                <a:solidFill>
                  <a:schemeClr val="bg1"/>
                </a:solidFill>
                <a:latin typeface="Roboto Light" pitchFamily="2" charset="0"/>
                <a:ea typeface="Roboto Light" pitchFamily="2" charset="0"/>
              </a:rPr>
              <a:t>Three Solutions.</a:t>
            </a:r>
          </a:p>
          <a:p>
            <a:pPr marL="0" indent="0">
              <a:lnSpc>
                <a:spcPct val="100000"/>
              </a:lnSpc>
              <a:spcBef>
                <a:spcPts val="600"/>
              </a:spcBef>
              <a:buClr>
                <a:schemeClr val="accent4"/>
              </a:buClr>
              <a:buSzPct val="120000"/>
              <a:buNone/>
            </a:pPr>
            <a:r>
              <a:rPr lang="en-US" sz="2400" dirty="0">
                <a:solidFill>
                  <a:schemeClr val="bg1"/>
                </a:solidFill>
                <a:latin typeface="Roboto Light" pitchFamily="2" charset="0"/>
                <a:ea typeface="Roboto Light" pitchFamily="2" charset="0"/>
              </a:rPr>
              <a:t>One Company.</a:t>
            </a:r>
          </a:p>
        </p:txBody>
      </p:sp>
    </p:spTree>
    <p:extLst>
      <p:ext uri="{BB962C8B-B14F-4D97-AF65-F5344CB8AC3E}">
        <p14:creationId xmlns:p14="http://schemas.microsoft.com/office/powerpoint/2010/main" val="17309546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Espace réservé du texte 31"/>
          <p:cNvSpPr>
            <a:spLocks noGrp="1"/>
          </p:cNvSpPr>
          <p:nvPr>
            <p:ph type="body" sz="quarter" idx="10"/>
          </p:nvPr>
        </p:nvSpPr>
        <p:spPr/>
        <p:txBody>
          <a:bodyPr/>
          <a:lstStyle/>
          <a:p>
            <a:r>
              <a:rPr lang="fr-FR" sz="3600">
                <a:solidFill>
                  <a:schemeClr val="tx1">
                    <a:lumMod val="65000"/>
                    <a:lumOff val="35000"/>
                  </a:schemeClr>
                </a:solidFill>
              </a:rPr>
              <a:t>Product Relevance</a:t>
            </a:r>
          </a:p>
        </p:txBody>
      </p:sp>
      <p:grpSp>
        <p:nvGrpSpPr>
          <p:cNvPr id="4" name="Group 3">
            <a:extLst>
              <a:ext uri="{FF2B5EF4-FFF2-40B4-BE49-F238E27FC236}">
                <a16:creationId xmlns:a16="http://schemas.microsoft.com/office/drawing/2014/main" id="{43682D37-0472-3F41-9381-70E176FD11F7}"/>
              </a:ext>
            </a:extLst>
          </p:cNvPr>
          <p:cNvGrpSpPr/>
          <p:nvPr/>
        </p:nvGrpSpPr>
        <p:grpSpPr>
          <a:xfrm>
            <a:off x="3793028" y="1538336"/>
            <a:ext cx="2286000" cy="4742414"/>
            <a:chOff x="6273395" y="1722560"/>
            <a:chExt cx="2286000" cy="4742414"/>
          </a:xfrm>
        </p:grpSpPr>
        <p:sp>
          <p:nvSpPr>
            <p:cNvPr id="17" name="Freeform 16"/>
            <p:cNvSpPr>
              <a:spLocks noEditPoints="1"/>
            </p:cNvSpPr>
            <p:nvPr/>
          </p:nvSpPr>
          <p:spPr bwMode="auto">
            <a:xfrm>
              <a:off x="6480043" y="1722560"/>
              <a:ext cx="1852737" cy="2143505"/>
            </a:xfrm>
            <a:custGeom>
              <a:avLst/>
              <a:gdLst>
                <a:gd name="T0" fmla="*/ 1019 w 2039"/>
                <a:gd name="T1" fmla="*/ 0 h 2359"/>
                <a:gd name="T2" fmla="*/ 0 w 2039"/>
                <a:gd name="T3" fmla="*/ 590 h 2359"/>
                <a:gd name="T4" fmla="*/ 0 w 2039"/>
                <a:gd name="T5" fmla="*/ 1769 h 2359"/>
                <a:gd name="T6" fmla="*/ 1019 w 2039"/>
                <a:gd name="T7" fmla="*/ 2359 h 2359"/>
                <a:gd name="T8" fmla="*/ 2039 w 2039"/>
                <a:gd name="T9" fmla="*/ 1769 h 2359"/>
                <a:gd name="T10" fmla="*/ 2039 w 2039"/>
                <a:gd name="T11" fmla="*/ 590 h 2359"/>
                <a:gd name="T12" fmla="*/ 1019 w 2039"/>
                <a:gd name="T13" fmla="*/ 0 h 2359"/>
                <a:gd name="T14" fmla="*/ 1831 w 2039"/>
                <a:gd name="T15" fmla="*/ 1648 h 2359"/>
                <a:gd name="T16" fmla="*/ 1019 w 2039"/>
                <a:gd name="T17" fmla="*/ 2117 h 2359"/>
                <a:gd name="T18" fmla="*/ 208 w 2039"/>
                <a:gd name="T19" fmla="*/ 1648 h 2359"/>
                <a:gd name="T20" fmla="*/ 208 w 2039"/>
                <a:gd name="T21" fmla="*/ 710 h 2359"/>
                <a:gd name="T22" fmla="*/ 1019 w 2039"/>
                <a:gd name="T23" fmla="*/ 242 h 2359"/>
                <a:gd name="T24" fmla="*/ 1831 w 2039"/>
                <a:gd name="T25" fmla="*/ 710 h 2359"/>
                <a:gd name="T26" fmla="*/ 1831 w 2039"/>
                <a:gd name="T27" fmla="*/ 1648 h 2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39" h="2359">
                  <a:moveTo>
                    <a:pt x="1019" y="0"/>
                  </a:moveTo>
                  <a:lnTo>
                    <a:pt x="0" y="590"/>
                  </a:lnTo>
                  <a:lnTo>
                    <a:pt x="0" y="1769"/>
                  </a:lnTo>
                  <a:lnTo>
                    <a:pt x="1019" y="2359"/>
                  </a:lnTo>
                  <a:lnTo>
                    <a:pt x="2039" y="1769"/>
                  </a:lnTo>
                  <a:lnTo>
                    <a:pt x="2039" y="590"/>
                  </a:lnTo>
                  <a:lnTo>
                    <a:pt x="1019" y="0"/>
                  </a:lnTo>
                  <a:close/>
                  <a:moveTo>
                    <a:pt x="1831" y="1648"/>
                  </a:moveTo>
                  <a:lnTo>
                    <a:pt x="1019" y="2117"/>
                  </a:lnTo>
                  <a:lnTo>
                    <a:pt x="208" y="1648"/>
                  </a:lnTo>
                  <a:lnTo>
                    <a:pt x="208" y="710"/>
                  </a:lnTo>
                  <a:lnTo>
                    <a:pt x="1019" y="242"/>
                  </a:lnTo>
                  <a:lnTo>
                    <a:pt x="1831" y="710"/>
                  </a:lnTo>
                  <a:lnTo>
                    <a:pt x="1831" y="1648"/>
                  </a:lnTo>
                  <a:close/>
                </a:path>
              </a:pathLst>
            </a:custGeom>
            <a:solidFill>
              <a:srgbClr val="513D69"/>
            </a:solidFill>
            <a:ln>
              <a:noFill/>
            </a:ln>
          </p:spPr>
          <p:txBody>
            <a:bodyPr vert="horz" wrap="square" lIns="45715" tIns="22857" rIns="45715" bIns="22857" numCol="1" anchor="t" anchorCtr="0" compatLnSpc="1">
              <a:prstTxWarp prst="textNoShape">
                <a:avLst/>
              </a:prstTxWarp>
            </a:bodyPr>
            <a:lstStyle/>
            <a:p>
              <a:endParaRPr lang="fr-FR" sz="1612"/>
            </a:p>
          </p:txBody>
        </p:sp>
        <p:sp>
          <p:nvSpPr>
            <p:cNvPr id="22" name="Rectangle 21"/>
            <p:cNvSpPr/>
            <p:nvPr/>
          </p:nvSpPr>
          <p:spPr>
            <a:xfrm>
              <a:off x="6273395" y="5187711"/>
              <a:ext cx="2286000" cy="1277263"/>
            </a:xfrm>
            <a:prstGeom prst="rect">
              <a:avLst/>
            </a:prstGeom>
          </p:spPr>
          <p:txBody>
            <a:bodyPr wrap="square" lIns="45711" tIns="22855" rIns="45711" bIns="22855">
              <a:spAutoFit/>
            </a:bodyPr>
            <a:lstStyle/>
            <a:p>
              <a:pPr algn="ctr" defTabSz="457223"/>
              <a:r>
                <a:rPr lang="en-US" sz="2000"/>
                <a:t>Proactive &amp; reactive intelligence throughout the entire collection lifecycle.</a:t>
              </a:r>
              <a:endParaRPr lang="en-US" sz="2000">
                <a:latin typeface="Roboto Light" pitchFamily="2" charset="0"/>
                <a:ea typeface="Roboto Light" pitchFamily="2" charset="0"/>
                <a:cs typeface="Arial" charset="0"/>
              </a:endParaRPr>
            </a:p>
          </p:txBody>
        </p:sp>
        <p:sp>
          <p:nvSpPr>
            <p:cNvPr id="26" name="Rectangle 25"/>
            <p:cNvSpPr/>
            <p:nvPr/>
          </p:nvSpPr>
          <p:spPr>
            <a:xfrm>
              <a:off x="6400800" y="4075093"/>
              <a:ext cx="2011680" cy="523220"/>
            </a:xfrm>
            <a:prstGeom prst="rect">
              <a:avLst/>
            </a:prstGeom>
          </p:spPr>
          <p:txBody>
            <a:bodyPr wrap="square">
              <a:spAutoFit/>
            </a:bodyPr>
            <a:lstStyle/>
            <a:p>
              <a:pPr algn="ctr" defTabSz="457223"/>
              <a:r>
                <a:rPr lang="en-US" sz="2800" b="1">
                  <a:solidFill>
                    <a:srgbClr val="513D69"/>
                  </a:solidFill>
                  <a:latin typeface="Roboto Light" pitchFamily="2" charset="0"/>
                  <a:ea typeface="Roboto Light" pitchFamily="2" charset="0"/>
                  <a:cs typeface="Arial" charset="0"/>
                </a:rPr>
                <a:t>Intelligence</a:t>
              </a:r>
            </a:p>
          </p:txBody>
        </p:sp>
        <p:cxnSp>
          <p:nvCxnSpPr>
            <p:cNvPr id="30" name="Connecteur droit 29"/>
            <p:cNvCxnSpPr>
              <a:cxnSpLocks/>
            </p:cNvCxnSpPr>
            <p:nvPr/>
          </p:nvCxnSpPr>
          <p:spPr>
            <a:xfrm>
              <a:off x="7214939" y="4876800"/>
              <a:ext cx="508089" cy="0"/>
            </a:xfrm>
            <a:prstGeom prst="line">
              <a:avLst/>
            </a:prstGeom>
            <a:ln w="12700">
              <a:solidFill>
                <a:srgbClr val="513D69"/>
              </a:solidFill>
            </a:ln>
          </p:spPr>
          <p:style>
            <a:lnRef idx="1">
              <a:schemeClr val="accent1"/>
            </a:lnRef>
            <a:fillRef idx="0">
              <a:schemeClr val="accent1"/>
            </a:fillRef>
            <a:effectRef idx="0">
              <a:schemeClr val="accent1"/>
            </a:effectRef>
            <a:fontRef idx="minor">
              <a:schemeClr val="tx1"/>
            </a:fontRef>
          </p:style>
        </p:cxnSp>
        <p:grpSp>
          <p:nvGrpSpPr>
            <p:cNvPr id="41" name="Group 17"/>
            <p:cNvGrpSpPr>
              <a:grpSpLocks noChangeAspect="1"/>
            </p:cNvGrpSpPr>
            <p:nvPr/>
          </p:nvGrpSpPr>
          <p:grpSpPr bwMode="auto">
            <a:xfrm>
              <a:off x="6936227" y="2256879"/>
              <a:ext cx="940369" cy="1074866"/>
              <a:chOff x="-5843" y="351"/>
              <a:chExt cx="5076" cy="5802"/>
            </a:xfrm>
            <a:solidFill>
              <a:schemeClr val="accent4"/>
            </a:solidFill>
          </p:grpSpPr>
          <p:sp>
            <p:nvSpPr>
              <p:cNvPr id="43" name="Freeform 18"/>
              <p:cNvSpPr>
                <a:spLocks/>
              </p:cNvSpPr>
              <p:nvPr/>
            </p:nvSpPr>
            <p:spPr bwMode="auto">
              <a:xfrm>
                <a:off x="-5843" y="351"/>
                <a:ext cx="2909" cy="3023"/>
              </a:xfrm>
              <a:custGeom>
                <a:avLst/>
                <a:gdLst>
                  <a:gd name="T0" fmla="*/ 0 w 1230"/>
                  <a:gd name="T1" fmla="*/ 1229 h 1278"/>
                  <a:gd name="T2" fmla="*/ 49 w 1230"/>
                  <a:gd name="T3" fmla="*/ 1278 h 1278"/>
                  <a:gd name="T4" fmla="*/ 98 w 1230"/>
                  <a:gd name="T5" fmla="*/ 1229 h 1278"/>
                  <a:gd name="T6" fmla="*/ 1057 w 1230"/>
                  <a:gd name="T7" fmla="*/ 255 h 1278"/>
                  <a:gd name="T8" fmla="*/ 990 w 1230"/>
                  <a:gd name="T9" fmla="*/ 322 h 1278"/>
                  <a:gd name="T10" fmla="*/ 990 w 1230"/>
                  <a:gd name="T11" fmla="*/ 392 h 1278"/>
                  <a:gd name="T12" fmla="*/ 1025 w 1230"/>
                  <a:gd name="T13" fmla="*/ 406 h 1278"/>
                  <a:gd name="T14" fmla="*/ 1060 w 1230"/>
                  <a:gd name="T15" fmla="*/ 392 h 1278"/>
                  <a:gd name="T16" fmla="*/ 1211 w 1230"/>
                  <a:gd name="T17" fmla="*/ 240 h 1278"/>
                  <a:gd name="T18" fmla="*/ 1211 w 1230"/>
                  <a:gd name="T19" fmla="*/ 171 h 1278"/>
                  <a:gd name="T20" fmla="*/ 1060 w 1230"/>
                  <a:gd name="T21" fmla="*/ 20 h 1278"/>
                  <a:gd name="T22" fmla="*/ 990 w 1230"/>
                  <a:gd name="T23" fmla="*/ 20 h 1278"/>
                  <a:gd name="T24" fmla="*/ 990 w 1230"/>
                  <a:gd name="T25" fmla="*/ 89 h 1278"/>
                  <a:gd name="T26" fmla="*/ 1058 w 1230"/>
                  <a:gd name="T27" fmla="*/ 157 h 1278"/>
                  <a:gd name="T28" fmla="*/ 0 w 1230"/>
                  <a:gd name="T29" fmla="*/ 1229 h 1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30" h="1278">
                    <a:moveTo>
                      <a:pt x="0" y="1229"/>
                    </a:moveTo>
                    <a:cubicBezTo>
                      <a:pt x="0" y="1256"/>
                      <a:pt x="22" y="1278"/>
                      <a:pt x="49" y="1278"/>
                    </a:cubicBezTo>
                    <a:cubicBezTo>
                      <a:pt x="76" y="1278"/>
                      <a:pt x="98" y="1256"/>
                      <a:pt x="98" y="1229"/>
                    </a:cubicBezTo>
                    <a:cubicBezTo>
                      <a:pt x="98" y="697"/>
                      <a:pt x="527" y="263"/>
                      <a:pt x="1057" y="255"/>
                    </a:cubicBezTo>
                    <a:cubicBezTo>
                      <a:pt x="990" y="322"/>
                      <a:pt x="990" y="322"/>
                      <a:pt x="990" y="322"/>
                    </a:cubicBezTo>
                    <a:cubicBezTo>
                      <a:pt x="971" y="341"/>
                      <a:pt x="971" y="372"/>
                      <a:pt x="990" y="392"/>
                    </a:cubicBezTo>
                    <a:cubicBezTo>
                      <a:pt x="999" y="401"/>
                      <a:pt x="1012" y="406"/>
                      <a:pt x="1025" y="406"/>
                    </a:cubicBezTo>
                    <a:cubicBezTo>
                      <a:pt x="1037" y="406"/>
                      <a:pt x="1050" y="401"/>
                      <a:pt x="1060" y="392"/>
                    </a:cubicBezTo>
                    <a:cubicBezTo>
                      <a:pt x="1211" y="240"/>
                      <a:pt x="1211" y="240"/>
                      <a:pt x="1211" y="240"/>
                    </a:cubicBezTo>
                    <a:cubicBezTo>
                      <a:pt x="1230" y="221"/>
                      <a:pt x="1230" y="190"/>
                      <a:pt x="1211" y="171"/>
                    </a:cubicBezTo>
                    <a:cubicBezTo>
                      <a:pt x="1060" y="20"/>
                      <a:pt x="1060" y="20"/>
                      <a:pt x="1060" y="20"/>
                    </a:cubicBezTo>
                    <a:cubicBezTo>
                      <a:pt x="1040" y="0"/>
                      <a:pt x="1009" y="0"/>
                      <a:pt x="990" y="20"/>
                    </a:cubicBezTo>
                    <a:cubicBezTo>
                      <a:pt x="971" y="39"/>
                      <a:pt x="971" y="70"/>
                      <a:pt x="990" y="89"/>
                    </a:cubicBezTo>
                    <a:cubicBezTo>
                      <a:pt x="1058" y="157"/>
                      <a:pt x="1058" y="157"/>
                      <a:pt x="1058" y="157"/>
                    </a:cubicBezTo>
                    <a:cubicBezTo>
                      <a:pt x="473" y="164"/>
                      <a:pt x="0" y="642"/>
                      <a:pt x="0" y="1229"/>
                    </a:cubicBezTo>
                    <a:close/>
                  </a:path>
                </a:pathLst>
              </a:custGeom>
              <a:solidFill>
                <a:srgbClr val="513D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endParaRPr lang="fr-FR" sz="1200"/>
              </a:p>
            </p:txBody>
          </p:sp>
          <p:sp>
            <p:nvSpPr>
              <p:cNvPr id="44" name="Freeform 19"/>
              <p:cNvSpPr>
                <a:spLocks/>
              </p:cNvSpPr>
              <p:nvPr/>
            </p:nvSpPr>
            <p:spPr bwMode="auto">
              <a:xfrm>
                <a:off x="-3665" y="3142"/>
                <a:ext cx="2898" cy="3011"/>
              </a:xfrm>
              <a:custGeom>
                <a:avLst/>
                <a:gdLst>
                  <a:gd name="T0" fmla="*/ 1176 w 1225"/>
                  <a:gd name="T1" fmla="*/ 0 h 1273"/>
                  <a:gd name="T2" fmla="*/ 1127 w 1225"/>
                  <a:gd name="T3" fmla="*/ 49 h 1273"/>
                  <a:gd name="T4" fmla="*/ 168 w 1225"/>
                  <a:gd name="T5" fmla="*/ 1023 h 1273"/>
                  <a:gd name="T6" fmla="*/ 235 w 1225"/>
                  <a:gd name="T7" fmla="*/ 956 h 1273"/>
                  <a:gd name="T8" fmla="*/ 235 w 1225"/>
                  <a:gd name="T9" fmla="*/ 886 h 1273"/>
                  <a:gd name="T10" fmla="*/ 165 w 1225"/>
                  <a:gd name="T11" fmla="*/ 886 h 1273"/>
                  <a:gd name="T12" fmla="*/ 14 w 1225"/>
                  <a:gd name="T13" fmla="*/ 1038 h 1273"/>
                  <a:gd name="T14" fmla="*/ 0 w 1225"/>
                  <a:gd name="T15" fmla="*/ 1072 h 1273"/>
                  <a:gd name="T16" fmla="*/ 14 w 1225"/>
                  <a:gd name="T17" fmla="*/ 1107 h 1273"/>
                  <a:gd name="T18" fmla="*/ 165 w 1225"/>
                  <a:gd name="T19" fmla="*/ 1259 h 1273"/>
                  <a:gd name="T20" fmla="*/ 200 w 1225"/>
                  <a:gd name="T21" fmla="*/ 1273 h 1273"/>
                  <a:gd name="T22" fmla="*/ 235 w 1225"/>
                  <a:gd name="T23" fmla="*/ 1259 h 1273"/>
                  <a:gd name="T24" fmla="*/ 235 w 1225"/>
                  <a:gd name="T25" fmla="*/ 1189 h 1273"/>
                  <a:gd name="T26" fmla="*/ 167 w 1225"/>
                  <a:gd name="T27" fmla="*/ 1121 h 1273"/>
                  <a:gd name="T28" fmla="*/ 1225 w 1225"/>
                  <a:gd name="T29" fmla="*/ 49 h 1273"/>
                  <a:gd name="T30" fmla="*/ 1176 w 1225"/>
                  <a:gd name="T31" fmla="*/ 0 h 1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25" h="1273">
                    <a:moveTo>
                      <a:pt x="1176" y="0"/>
                    </a:moveTo>
                    <a:cubicBezTo>
                      <a:pt x="1149" y="0"/>
                      <a:pt x="1127" y="22"/>
                      <a:pt x="1127" y="49"/>
                    </a:cubicBezTo>
                    <a:cubicBezTo>
                      <a:pt x="1127" y="581"/>
                      <a:pt x="698" y="1015"/>
                      <a:pt x="168" y="1023"/>
                    </a:cubicBezTo>
                    <a:cubicBezTo>
                      <a:pt x="235" y="956"/>
                      <a:pt x="235" y="956"/>
                      <a:pt x="235" y="956"/>
                    </a:cubicBezTo>
                    <a:cubicBezTo>
                      <a:pt x="254" y="937"/>
                      <a:pt x="254" y="906"/>
                      <a:pt x="235" y="886"/>
                    </a:cubicBezTo>
                    <a:cubicBezTo>
                      <a:pt x="216" y="867"/>
                      <a:pt x="185" y="867"/>
                      <a:pt x="165" y="886"/>
                    </a:cubicBezTo>
                    <a:cubicBezTo>
                      <a:pt x="14" y="1038"/>
                      <a:pt x="14" y="1038"/>
                      <a:pt x="14" y="1038"/>
                    </a:cubicBezTo>
                    <a:cubicBezTo>
                      <a:pt x="5" y="1047"/>
                      <a:pt x="0" y="1060"/>
                      <a:pt x="0" y="1072"/>
                    </a:cubicBezTo>
                    <a:cubicBezTo>
                      <a:pt x="0" y="1085"/>
                      <a:pt x="5" y="1098"/>
                      <a:pt x="14" y="1107"/>
                    </a:cubicBezTo>
                    <a:cubicBezTo>
                      <a:pt x="165" y="1259"/>
                      <a:pt x="165" y="1259"/>
                      <a:pt x="165" y="1259"/>
                    </a:cubicBezTo>
                    <a:cubicBezTo>
                      <a:pt x="175" y="1268"/>
                      <a:pt x="188" y="1273"/>
                      <a:pt x="200" y="1273"/>
                    </a:cubicBezTo>
                    <a:cubicBezTo>
                      <a:pt x="213" y="1273"/>
                      <a:pt x="226" y="1268"/>
                      <a:pt x="235" y="1259"/>
                    </a:cubicBezTo>
                    <a:cubicBezTo>
                      <a:pt x="254" y="1239"/>
                      <a:pt x="254" y="1208"/>
                      <a:pt x="235" y="1189"/>
                    </a:cubicBezTo>
                    <a:cubicBezTo>
                      <a:pt x="167" y="1121"/>
                      <a:pt x="167" y="1121"/>
                      <a:pt x="167" y="1121"/>
                    </a:cubicBezTo>
                    <a:cubicBezTo>
                      <a:pt x="752" y="1114"/>
                      <a:pt x="1225" y="636"/>
                      <a:pt x="1225" y="49"/>
                    </a:cubicBezTo>
                    <a:cubicBezTo>
                      <a:pt x="1225" y="22"/>
                      <a:pt x="1203" y="0"/>
                      <a:pt x="1176" y="0"/>
                    </a:cubicBezTo>
                    <a:close/>
                  </a:path>
                </a:pathLst>
              </a:custGeom>
              <a:solidFill>
                <a:srgbClr val="513D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endParaRPr lang="fr-FR" sz="1200"/>
              </a:p>
            </p:txBody>
          </p:sp>
          <p:sp>
            <p:nvSpPr>
              <p:cNvPr id="45" name="Freeform 20"/>
              <p:cNvSpPr>
                <a:spLocks noEditPoints="1"/>
              </p:cNvSpPr>
              <p:nvPr/>
            </p:nvSpPr>
            <p:spPr bwMode="auto">
              <a:xfrm>
                <a:off x="-4074" y="2509"/>
                <a:ext cx="1538" cy="1499"/>
              </a:xfrm>
              <a:custGeom>
                <a:avLst/>
                <a:gdLst>
                  <a:gd name="T0" fmla="*/ 204 w 650"/>
                  <a:gd name="T1" fmla="*/ 24 h 634"/>
                  <a:gd name="T2" fmla="*/ 32 w 650"/>
                  <a:gd name="T3" fmla="*/ 196 h 634"/>
                  <a:gd name="T4" fmla="*/ 32 w 650"/>
                  <a:gd name="T5" fmla="*/ 438 h 634"/>
                  <a:gd name="T6" fmla="*/ 325 w 650"/>
                  <a:gd name="T7" fmla="*/ 634 h 634"/>
                  <a:gd name="T8" fmla="*/ 446 w 650"/>
                  <a:gd name="T9" fmla="*/ 610 h 634"/>
                  <a:gd name="T10" fmla="*/ 618 w 650"/>
                  <a:gd name="T11" fmla="*/ 438 h 634"/>
                  <a:gd name="T12" fmla="*/ 618 w 650"/>
                  <a:gd name="T13" fmla="*/ 196 h 634"/>
                  <a:gd name="T14" fmla="*/ 325 w 650"/>
                  <a:gd name="T15" fmla="*/ 0 h 634"/>
                  <a:gd name="T16" fmla="*/ 204 w 650"/>
                  <a:gd name="T17" fmla="*/ 24 h 634"/>
                  <a:gd name="T18" fmla="*/ 527 w 650"/>
                  <a:gd name="T19" fmla="*/ 233 h 634"/>
                  <a:gd name="T20" fmla="*/ 527 w 650"/>
                  <a:gd name="T21" fmla="*/ 401 h 634"/>
                  <a:gd name="T22" fmla="*/ 409 w 650"/>
                  <a:gd name="T23" fmla="*/ 520 h 634"/>
                  <a:gd name="T24" fmla="*/ 325 w 650"/>
                  <a:gd name="T25" fmla="*/ 536 h 634"/>
                  <a:gd name="T26" fmla="*/ 123 w 650"/>
                  <a:gd name="T27" fmla="*/ 401 h 634"/>
                  <a:gd name="T28" fmla="*/ 123 w 650"/>
                  <a:gd name="T29" fmla="*/ 233 h 634"/>
                  <a:gd name="T30" fmla="*/ 241 w 650"/>
                  <a:gd name="T31" fmla="*/ 115 h 634"/>
                  <a:gd name="T32" fmla="*/ 325 w 650"/>
                  <a:gd name="T33" fmla="*/ 98 h 634"/>
                  <a:gd name="T34" fmla="*/ 527 w 650"/>
                  <a:gd name="T35" fmla="*/ 233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50" h="634">
                    <a:moveTo>
                      <a:pt x="204" y="24"/>
                    </a:moveTo>
                    <a:cubicBezTo>
                      <a:pt x="125" y="56"/>
                      <a:pt x="64" y="118"/>
                      <a:pt x="32" y="196"/>
                    </a:cubicBezTo>
                    <a:cubicBezTo>
                      <a:pt x="0" y="274"/>
                      <a:pt x="0" y="360"/>
                      <a:pt x="32" y="438"/>
                    </a:cubicBezTo>
                    <a:cubicBezTo>
                      <a:pt x="81" y="557"/>
                      <a:pt x="196" y="634"/>
                      <a:pt x="325" y="634"/>
                    </a:cubicBezTo>
                    <a:cubicBezTo>
                      <a:pt x="367" y="634"/>
                      <a:pt x="408" y="627"/>
                      <a:pt x="446" y="610"/>
                    </a:cubicBezTo>
                    <a:cubicBezTo>
                      <a:pt x="525" y="578"/>
                      <a:pt x="586" y="517"/>
                      <a:pt x="618" y="438"/>
                    </a:cubicBezTo>
                    <a:cubicBezTo>
                      <a:pt x="650" y="360"/>
                      <a:pt x="650" y="274"/>
                      <a:pt x="618" y="196"/>
                    </a:cubicBezTo>
                    <a:cubicBezTo>
                      <a:pt x="569" y="77"/>
                      <a:pt x="454" y="0"/>
                      <a:pt x="325" y="0"/>
                    </a:cubicBezTo>
                    <a:cubicBezTo>
                      <a:pt x="283" y="0"/>
                      <a:pt x="242" y="8"/>
                      <a:pt x="204" y="24"/>
                    </a:cubicBezTo>
                    <a:close/>
                    <a:moveTo>
                      <a:pt x="527" y="233"/>
                    </a:moveTo>
                    <a:cubicBezTo>
                      <a:pt x="549" y="288"/>
                      <a:pt x="549" y="347"/>
                      <a:pt x="527" y="401"/>
                    </a:cubicBezTo>
                    <a:cubicBezTo>
                      <a:pt x="505" y="455"/>
                      <a:pt x="463" y="497"/>
                      <a:pt x="409" y="520"/>
                    </a:cubicBezTo>
                    <a:cubicBezTo>
                      <a:pt x="382" y="531"/>
                      <a:pt x="354" y="536"/>
                      <a:pt x="325" y="536"/>
                    </a:cubicBezTo>
                    <a:cubicBezTo>
                      <a:pt x="236" y="536"/>
                      <a:pt x="157" y="483"/>
                      <a:pt x="123" y="401"/>
                    </a:cubicBezTo>
                    <a:cubicBezTo>
                      <a:pt x="101" y="347"/>
                      <a:pt x="101" y="288"/>
                      <a:pt x="123" y="233"/>
                    </a:cubicBezTo>
                    <a:cubicBezTo>
                      <a:pt x="145" y="179"/>
                      <a:pt x="187" y="137"/>
                      <a:pt x="241" y="115"/>
                    </a:cubicBezTo>
                    <a:cubicBezTo>
                      <a:pt x="268" y="104"/>
                      <a:pt x="296" y="98"/>
                      <a:pt x="325" y="98"/>
                    </a:cubicBezTo>
                    <a:cubicBezTo>
                      <a:pt x="414" y="98"/>
                      <a:pt x="493" y="151"/>
                      <a:pt x="527" y="233"/>
                    </a:cubicBezTo>
                    <a:close/>
                  </a:path>
                </a:pathLst>
              </a:custGeom>
              <a:solidFill>
                <a:srgbClr val="513D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endParaRPr lang="fr-FR" sz="1200"/>
              </a:p>
            </p:txBody>
          </p:sp>
          <p:sp>
            <p:nvSpPr>
              <p:cNvPr id="46" name="Freeform 21"/>
              <p:cNvSpPr>
                <a:spLocks noEditPoints="1"/>
              </p:cNvSpPr>
              <p:nvPr/>
            </p:nvSpPr>
            <p:spPr bwMode="auto">
              <a:xfrm>
                <a:off x="-5023" y="1546"/>
                <a:ext cx="3438" cy="3422"/>
              </a:xfrm>
              <a:custGeom>
                <a:avLst/>
                <a:gdLst>
                  <a:gd name="T0" fmla="*/ 647 w 1453"/>
                  <a:gd name="T1" fmla="*/ 117 h 1447"/>
                  <a:gd name="T2" fmla="*/ 484 w 1453"/>
                  <a:gd name="T3" fmla="*/ 9 h 1447"/>
                  <a:gd name="T4" fmla="*/ 332 w 1453"/>
                  <a:gd name="T5" fmla="*/ 190 h 1447"/>
                  <a:gd name="T6" fmla="*/ 192 w 1453"/>
                  <a:gd name="T7" fmla="*/ 331 h 1447"/>
                  <a:gd name="T8" fmla="*/ 11 w 1453"/>
                  <a:gd name="T9" fmla="*/ 482 h 1447"/>
                  <a:gd name="T10" fmla="*/ 119 w 1453"/>
                  <a:gd name="T11" fmla="*/ 645 h 1447"/>
                  <a:gd name="T12" fmla="*/ 11 w 1453"/>
                  <a:gd name="T13" fmla="*/ 883 h 1447"/>
                  <a:gd name="T14" fmla="*/ 150 w 1453"/>
                  <a:gd name="T15" fmla="*/ 1127 h 1447"/>
                  <a:gd name="T16" fmla="*/ 352 w 1453"/>
                  <a:gd name="T17" fmla="*/ 1209 h 1447"/>
                  <a:gd name="T18" fmla="*/ 484 w 1453"/>
                  <a:gd name="T19" fmla="*/ 1439 h 1447"/>
                  <a:gd name="T20" fmla="*/ 647 w 1453"/>
                  <a:gd name="T21" fmla="*/ 1331 h 1447"/>
                  <a:gd name="T22" fmla="*/ 927 w 1453"/>
                  <a:gd name="T23" fmla="*/ 1447 h 1447"/>
                  <a:gd name="T24" fmla="*/ 1121 w 1453"/>
                  <a:gd name="T25" fmla="*/ 1342 h 1447"/>
                  <a:gd name="T26" fmla="*/ 1212 w 1453"/>
                  <a:gd name="T27" fmla="*/ 1097 h 1447"/>
                  <a:gd name="T28" fmla="*/ 1303 w 1453"/>
                  <a:gd name="T29" fmla="*/ 1126 h 1447"/>
                  <a:gd name="T30" fmla="*/ 1442 w 1453"/>
                  <a:gd name="T31" fmla="*/ 882 h 1447"/>
                  <a:gd name="T32" fmla="*/ 1333 w 1453"/>
                  <a:gd name="T33" fmla="*/ 645 h 1447"/>
                  <a:gd name="T34" fmla="*/ 1442 w 1453"/>
                  <a:gd name="T35" fmla="*/ 482 h 1447"/>
                  <a:gd name="T36" fmla="*/ 1261 w 1453"/>
                  <a:gd name="T37" fmla="*/ 330 h 1447"/>
                  <a:gd name="T38" fmla="*/ 1121 w 1453"/>
                  <a:gd name="T39" fmla="*/ 190 h 1447"/>
                  <a:gd name="T40" fmla="*/ 968 w 1453"/>
                  <a:gd name="T41" fmla="*/ 9 h 1447"/>
                  <a:gd name="T42" fmla="*/ 881 w 1453"/>
                  <a:gd name="T43" fmla="*/ 191 h 1447"/>
                  <a:gd name="T44" fmla="*/ 930 w 1453"/>
                  <a:gd name="T45" fmla="*/ 100 h 1447"/>
                  <a:gd name="T46" fmla="*/ 1029 w 1453"/>
                  <a:gd name="T47" fmla="*/ 151 h 1447"/>
                  <a:gd name="T48" fmla="*/ 1153 w 1453"/>
                  <a:gd name="T49" fmla="*/ 438 h 1447"/>
                  <a:gd name="T50" fmla="*/ 1302 w 1453"/>
                  <a:gd name="T51" fmla="*/ 420 h 1447"/>
                  <a:gd name="T52" fmla="*/ 1345 w 1453"/>
                  <a:gd name="T53" fmla="*/ 534 h 1447"/>
                  <a:gd name="T54" fmla="*/ 1230 w 1453"/>
                  <a:gd name="T55" fmla="*/ 824 h 1447"/>
                  <a:gd name="T56" fmla="*/ 1350 w 1453"/>
                  <a:gd name="T57" fmla="*/ 920 h 1447"/>
                  <a:gd name="T58" fmla="*/ 1302 w 1453"/>
                  <a:gd name="T59" fmla="*/ 1028 h 1447"/>
                  <a:gd name="T60" fmla="*/ 1153 w 1453"/>
                  <a:gd name="T61" fmla="*/ 1009 h 1447"/>
                  <a:gd name="T62" fmla="*/ 1029 w 1453"/>
                  <a:gd name="T63" fmla="*/ 1296 h 1447"/>
                  <a:gd name="T64" fmla="*/ 929 w 1453"/>
                  <a:gd name="T65" fmla="*/ 1347 h 1447"/>
                  <a:gd name="T66" fmla="*/ 880 w 1453"/>
                  <a:gd name="T67" fmla="*/ 1256 h 1447"/>
                  <a:gd name="T68" fmla="*/ 625 w 1453"/>
                  <a:gd name="T69" fmla="*/ 1227 h 1447"/>
                  <a:gd name="T70" fmla="*/ 525 w 1453"/>
                  <a:gd name="T71" fmla="*/ 1348 h 1447"/>
                  <a:gd name="T72" fmla="*/ 423 w 1453"/>
                  <a:gd name="T73" fmla="*/ 1295 h 1447"/>
                  <a:gd name="T74" fmla="*/ 299 w 1453"/>
                  <a:gd name="T75" fmla="*/ 1009 h 1447"/>
                  <a:gd name="T76" fmla="*/ 149 w 1453"/>
                  <a:gd name="T77" fmla="*/ 1027 h 1447"/>
                  <a:gd name="T78" fmla="*/ 101 w 1453"/>
                  <a:gd name="T79" fmla="*/ 919 h 1447"/>
                  <a:gd name="T80" fmla="*/ 221 w 1453"/>
                  <a:gd name="T81" fmla="*/ 823 h 1447"/>
                  <a:gd name="T82" fmla="*/ 107 w 1453"/>
                  <a:gd name="T83" fmla="*/ 533 h 1447"/>
                  <a:gd name="T84" fmla="*/ 139 w 1453"/>
                  <a:gd name="T85" fmla="*/ 426 h 1447"/>
                  <a:gd name="T86" fmla="*/ 239 w 1453"/>
                  <a:gd name="T87" fmla="*/ 456 h 1447"/>
                  <a:gd name="T88" fmla="*/ 458 w 1453"/>
                  <a:gd name="T89" fmla="*/ 237 h 1447"/>
                  <a:gd name="T90" fmla="*/ 429 w 1453"/>
                  <a:gd name="T91" fmla="*/ 137 h 1447"/>
                  <a:gd name="T92" fmla="*/ 536 w 1453"/>
                  <a:gd name="T93" fmla="*/ 105 h 1447"/>
                  <a:gd name="T94" fmla="*/ 827 w 1453"/>
                  <a:gd name="T95" fmla="*/ 220 h 1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453" h="1447">
                    <a:moveTo>
                      <a:pt x="826" y="68"/>
                    </a:moveTo>
                    <a:cubicBezTo>
                      <a:pt x="805" y="117"/>
                      <a:pt x="805" y="117"/>
                      <a:pt x="805" y="117"/>
                    </a:cubicBezTo>
                    <a:cubicBezTo>
                      <a:pt x="753" y="110"/>
                      <a:pt x="700" y="110"/>
                      <a:pt x="647" y="117"/>
                    </a:cubicBezTo>
                    <a:cubicBezTo>
                      <a:pt x="627" y="68"/>
                      <a:pt x="627" y="68"/>
                      <a:pt x="627" y="68"/>
                    </a:cubicBezTo>
                    <a:cubicBezTo>
                      <a:pt x="610" y="27"/>
                      <a:pt x="570" y="1"/>
                      <a:pt x="526" y="1"/>
                    </a:cubicBezTo>
                    <a:cubicBezTo>
                      <a:pt x="512" y="1"/>
                      <a:pt x="498" y="4"/>
                      <a:pt x="484" y="9"/>
                    </a:cubicBezTo>
                    <a:cubicBezTo>
                      <a:pt x="391" y="47"/>
                      <a:pt x="391" y="47"/>
                      <a:pt x="391" y="47"/>
                    </a:cubicBezTo>
                    <a:cubicBezTo>
                      <a:pt x="364" y="58"/>
                      <a:pt x="343" y="80"/>
                      <a:pt x="332" y="107"/>
                    </a:cubicBezTo>
                    <a:cubicBezTo>
                      <a:pt x="321" y="133"/>
                      <a:pt x="321" y="163"/>
                      <a:pt x="332" y="190"/>
                    </a:cubicBezTo>
                    <a:cubicBezTo>
                      <a:pt x="352" y="239"/>
                      <a:pt x="352" y="239"/>
                      <a:pt x="352" y="239"/>
                    </a:cubicBezTo>
                    <a:cubicBezTo>
                      <a:pt x="311" y="272"/>
                      <a:pt x="273" y="309"/>
                      <a:pt x="241" y="351"/>
                    </a:cubicBezTo>
                    <a:cubicBezTo>
                      <a:pt x="192" y="331"/>
                      <a:pt x="192" y="331"/>
                      <a:pt x="192" y="331"/>
                    </a:cubicBezTo>
                    <a:cubicBezTo>
                      <a:pt x="178" y="325"/>
                      <a:pt x="164" y="322"/>
                      <a:pt x="150" y="322"/>
                    </a:cubicBezTo>
                    <a:cubicBezTo>
                      <a:pt x="106" y="322"/>
                      <a:pt x="66" y="348"/>
                      <a:pt x="49" y="389"/>
                    </a:cubicBezTo>
                    <a:cubicBezTo>
                      <a:pt x="11" y="482"/>
                      <a:pt x="11" y="482"/>
                      <a:pt x="11" y="482"/>
                    </a:cubicBezTo>
                    <a:cubicBezTo>
                      <a:pt x="0" y="509"/>
                      <a:pt x="0" y="539"/>
                      <a:pt x="11" y="566"/>
                    </a:cubicBezTo>
                    <a:cubicBezTo>
                      <a:pt x="21" y="593"/>
                      <a:pt x="43" y="614"/>
                      <a:pt x="70" y="625"/>
                    </a:cubicBezTo>
                    <a:cubicBezTo>
                      <a:pt x="119" y="645"/>
                      <a:pt x="119" y="645"/>
                      <a:pt x="119" y="645"/>
                    </a:cubicBezTo>
                    <a:cubicBezTo>
                      <a:pt x="112" y="698"/>
                      <a:pt x="112" y="751"/>
                      <a:pt x="119" y="803"/>
                    </a:cubicBezTo>
                    <a:cubicBezTo>
                      <a:pt x="70" y="824"/>
                      <a:pt x="70" y="824"/>
                      <a:pt x="70" y="824"/>
                    </a:cubicBezTo>
                    <a:cubicBezTo>
                      <a:pt x="43" y="835"/>
                      <a:pt x="22" y="856"/>
                      <a:pt x="11" y="883"/>
                    </a:cubicBezTo>
                    <a:cubicBezTo>
                      <a:pt x="0" y="910"/>
                      <a:pt x="0" y="939"/>
                      <a:pt x="11" y="966"/>
                    </a:cubicBezTo>
                    <a:cubicBezTo>
                      <a:pt x="49" y="1059"/>
                      <a:pt x="49" y="1059"/>
                      <a:pt x="49" y="1059"/>
                    </a:cubicBezTo>
                    <a:cubicBezTo>
                      <a:pt x="66" y="1100"/>
                      <a:pt x="106" y="1127"/>
                      <a:pt x="150" y="1127"/>
                    </a:cubicBezTo>
                    <a:cubicBezTo>
                      <a:pt x="164" y="1127"/>
                      <a:pt x="178" y="1124"/>
                      <a:pt x="192" y="1118"/>
                    </a:cubicBezTo>
                    <a:cubicBezTo>
                      <a:pt x="241" y="1098"/>
                      <a:pt x="241" y="1098"/>
                      <a:pt x="241" y="1098"/>
                    </a:cubicBezTo>
                    <a:cubicBezTo>
                      <a:pt x="273" y="1140"/>
                      <a:pt x="311" y="1177"/>
                      <a:pt x="352" y="1209"/>
                    </a:cubicBezTo>
                    <a:cubicBezTo>
                      <a:pt x="332" y="1258"/>
                      <a:pt x="332" y="1258"/>
                      <a:pt x="332" y="1258"/>
                    </a:cubicBezTo>
                    <a:cubicBezTo>
                      <a:pt x="309" y="1314"/>
                      <a:pt x="335" y="1378"/>
                      <a:pt x="391" y="1401"/>
                    </a:cubicBezTo>
                    <a:cubicBezTo>
                      <a:pt x="484" y="1439"/>
                      <a:pt x="484" y="1439"/>
                      <a:pt x="484" y="1439"/>
                    </a:cubicBezTo>
                    <a:cubicBezTo>
                      <a:pt x="498" y="1444"/>
                      <a:pt x="512" y="1447"/>
                      <a:pt x="526" y="1447"/>
                    </a:cubicBezTo>
                    <a:cubicBezTo>
                      <a:pt x="570" y="1447"/>
                      <a:pt x="610" y="1421"/>
                      <a:pt x="627" y="1380"/>
                    </a:cubicBezTo>
                    <a:cubicBezTo>
                      <a:pt x="647" y="1331"/>
                      <a:pt x="647" y="1331"/>
                      <a:pt x="647" y="1331"/>
                    </a:cubicBezTo>
                    <a:cubicBezTo>
                      <a:pt x="700" y="1338"/>
                      <a:pt x="753" y="1338"/>
                      <a:pt x="805" y="1331"/>
                    </a:cubicBezTo>
                    <a:cubicBezTo>
                      <a:pt x="826" y="1380"/>
                      <a:pt x="826" y="1380"/>
                      <a:pt x="826" y="1380"/>
                    </a:cubicBezTo>
                    <a:cubicBezTo>
                      <a:pt x="842" y="1421"/>
                      <a:pt x="882" y="1447"/>
                      <a:pt x="927" y="1447"/>
                    </a:cubicBezTo>
                    <a:cubicBezTo>
                      <a:pt x="941" y="1447"/>
                      <a:pt x="955" y="1444"/>
                      <a:pt x="968" y="1439"/>
                    </a:cubicBezTo>
                    <a:cubicBezTo>
                      <a:pt x="1061" y="1401"/>
                      <a:pt x="1061" y="1401"/>
                      <a:pt x="1061" y="1401"/>
                    </a:cubicBezTo>
                    <a:cubicBezTo>
                      <a:pt x="1088" y="1390"/>
                      <a:pt x="1109" y="1368"/>
                      <a:pt x="1121" y="1342"/>
                    </a:cubicBezTo>
                    <a:cubicBezTo>
                      <a:pt x="1131" y="1315"/>
                      <a:pt x="1131" y="1285"/>
                      <a:pt x="1121" y="1258"/>
                    </a:cubicBezTo>
                    <a:cubicBezTo>
                      <a:pt x="1100" y="1209"/>
                      <a:pt x="1100" y="1209"/>
                      <a:pt x="1100" y="1209"/>
                    </a:cubicBezTo>
                    <a:cubicBezTo>
                      <a:pt x="1142" y="1176"/>
                      <a:pt x="1180" y="1139"/>
                      <a:pt x="1212" y="1097"/>
                    </a:cubicBezTo>
                    <a:cubicBezTo>
                      <a:pt x="1261" y="1118"/>
                      <a:pt x="1261" y="1118"/>
                      <a:pt x="1261" y="1118"/>
                    </a:cubicBezTo>
                    <a:cubicBezTo>
                      <a:pt x="1274" y="1123"/>
                      <a:pt x="1288" y="1126"/>
                      <a:pt x="1303" y="1126"/>
                    </a:cubicBezTo>
                    <a:cubicBezTo>
                      <a:pt x="1303" y="1126"/>
                      <a:pt x="1303" y="1126"/>
                      <a:pt x="1303" y="1126"/>
                    </a:cubicBezTo>
                    <a:cubicBezTo>
                      <a:pt x="1347" y="1126"/>
                      <a:pt x="1387" y="1100"/>
                      <a:pt x="1404" y="1059"/>
                    </a:cubicBezTo>
                    <a:cubicBezTo>
                      <a:pt x="1442" y="966"/>
                      <a:pt x="1442" y="966"/>
                      <a:pt x="1442" y="966"/>
                    </a:cubicBezTo>
                    <a:cubicBezTo>
                      <a:pt x="1453" y="939"/>
                      <a:pt x="1453" y="909"/>
                      <a:pt x="1442" y="882"/>
                    </a:cubicBezTo>
                    <a:cubicBezTo>
                      <a:pt x="1431" y="855"/>
                      <a:pt x="1410" y="835"/>
                      <a:pt x="1383" y="823"/>
                    </a:cubicBezTo>
                    <a:cubicBezTo>
                      <a:pt x="1333" y="803"/>
                      <a:pt x="1333" y="803"/>
                      <a:pt x="1333" y="803"/>
                    </a:cubicBezTo>
                    <a:cubicBezTo>
                      <a:pt x="1340" y="750"/>
                      <a:pt x="1340" y="697"/>
                      <a:pt x="1333" y="645"/>
                    </a:cubicBezTo>
                    <a:cubicBezTo>
                      <a:pt x="1383" y="625"/>
                      <a:pt x="1383" y="625"/>
                      <a:pt x="1383" y="625"/>
                    </a:cubicBezTo>
                    <a:cubicBezTo>
                      <a:pt x="1410" y="614"/>
                      <a:pt x="1431" y="592"/>
                      <a:pt x="1442" y="565"/>
                    </a:cubicBezTo>
                    <a:cubicBezTo>
                      <a:pt x="1453" y="538"/>
                      <a:pt x="1453" y="509"/>
                      <a:pt x="1442" y="482"/>
                    </a:cubicBezTo>
                    <a:cubicBezTo>
                      <a:pt x="1404" y="389"/>
                      <a:pt x="1404" y="389"/>
                      <a:pt x="1404" y="389"/>
                    </a:cubicBezTo>
                    <a:cubicBezTo>
                      <a:pt x="1387" y="348"/>
                      <a:pt x="1347" y="322"/>
                      <a:pt x="1303" y="322"/>
                    </a:cubicBezTo>
                    <a:cubicBezTo>
                      <a:pt x="1288" y="322"/>
                      <a:pt x="1274" y="325"/>
                      <a:pt x="1261" y="330"/>
                    </a:cubicBezTo>
                    <a:cubicBezTo>
                      <a:pt x="1212" y="350"/>
                      <a:pt x="1212" y="350"/>
                      <a:pt x="1212" y="350"/>
                    </a:cubicBezTo>
                    <a:cubicBezTo>
                      <a:pt x="1179" y="309"/>
                      <a:pt x="1142" y="271"/>
                      <a:pt x="1100" y="239"/>
                    </a:cubicBezTo>
                    <a:cubicBezTo>
                      <a:pt x="1121" y="190"/>
                      <a:pt x="1121" y="190"/>
                      <a:pt x="1121" y="190"/>
                    </a:cubicBezTo>
                    <a:cubicBezTo>
                      <a:pt x="1131" y="163"/>
                      <a:pt x="1131" y="133"/>
                      <a:pt x="1121" y="106"/>
                    </a:cubicBezTo>
                    <a:cubicBezTo>
                      <a:pt x="1110" y="79"/>
                      <a:pt x="1088" y="58"/>
                      <a:pt x="1061" y="47"/>
                    </a:cubicBezTo>
                    <a:cubicBezTo>
                      <a:pt x="968" y="9"/>
                      <a:pt x="968" y="9"/>
                      <a:pt x="968" y="9"/>
                    </a:cubicBezTo>
                    <a:cubicBezTo>
                      <a:pt x="955" y="3"/>
                      <a:pt x="941" y="0"/>
                      <a:pt x="927" y="0"/>
                    </a:cubicBezTo>
                    <a:cubicBezTo>
                      <a:pt x="882" y="0"/>
                      <a:pt x="842" y="27"/>
                      <a:pt x="826" y="68"/>
                    </a:cubicBezTo>
                    <a:close/>
                    <a:moveTo>
                      <a:pt x="881" y="191"/>
                    </a:moveTo>
                    <a:cubicBezTo>
                      <a:pt x="917" y="105"/>
                      <a:pt x="917" y="105"/>
                      <a:pt x="917" y="105"/>
                    </a:cubicBezTo>
                    <a:cubicBezTo>
                      <a:pt x="919" y="100"/>
                      <a:pt x="923" y="99"/>
                      <a:pt x="927" y="99"/>
                    </a:cubicBezTo>
                    <a:cubicBezTo>
                      <a:pt x="928" y="99"/>
                      <a:pt x="929" y="99"/>
                      <a:pt x="930" y="100"/>
                    </a:cubicBezTo>
                    <a:cubicBezTo>
                      <a:pt x="1024" y="138"/>
                      <a:pt x="1024" y="138"/>
                      <a:pt x="1024" y="138"/>
                    </a:cubicBezTo>
                    <a:cubicBezTo>
                      <a:pt x="1027" y="139"/>
                      <a:pt x="1029" y="142"/>
                      <a:pt x="1029" y="143"/>
                    </a:cubicBezTo>
                    <a:cubicBezTo>
                      <a:pt x="1030" y="145"/>
                      <a:pt x="1030" y="148"/>
                      <a:pt x="1029" y="151"/>
                    </a:cubicBezTo>
                    <a:cubicBezTo>
                      <a:pt x="994" y="237"/>
                      <a:pt x="994" y="237"/>
                      <a:pt x="994" y="237"/>
                    </a:cubicBezTo>
                    <a:cubicBezTo>
                      <a:pt x="985" y="259"/>
                      <a:pt x="992" y="284"/>
                      <a:pt x="1012" y="297"/>
                    </a:cubicBezTo>
                    <a:cubicBezTo>
                      <a:pt x="1068" y="334"/>
                      <a:pt x="1116" y="382"/>
                      <a:pt x="1153" y="438"/>
                    </a:cubicBezTo>
                    <a:cubicBezTo>
                      <a:pt x="1166" y="457"/>
                      <a:pt x="1191" y="465"/>
                      <a:pt x="1213" y="456"/>
                    </a:cubicBezTo>
                    <a:cubicBezTo>
                      <a:pt x="1298" y="421"/>
                      <a:pt x="1298" y="421"/>
                      <a:pt x="1298" y="421"/>
                    </a:cubicBezTo>
                    <a:cubicBezTo>
                      <a:pt x="1300" y="421"/>
                      <a:pt x="1301" y="420"/>
                      <a:pt x="1302" y="420"/>
                    </a:cubicBezTo>
                    <a:cubicBezTo>
                      <a:pt x="1306" y="420"/>
                      <a:pt x="1310" y="422"/>
                      <a:pt x="1312" y="427"/>
                    </a:cubicBezTo>
                    <a:cubicBezTo>
                      <a:pt x="1350" y="520"/>
                      <a:pt x="1350" y="520"/>
                      <a:pt x="1350" y="520"/>
                    </a:cubicBezTo>
                    <a:cubicBezTo>
                      <a:pt x="1352" y="525"/>
                      <a:pt x="1350" y="531"/>
                      <a:pt x="1345" y="534"/>
                    </a:cubicBezTo>
                    <a:cubicBezTo>
                      <a:pt x="1259" y="569"/>
                      <a:pt x="1259" y="569"/>
                      <a:pt x="1259" y="569"/>
                    </a:cubicBezTo>
                    <a:cubicBezTo>
                      <a:pt x="1237" y="578"/>
                      <a:pt x="1226" y="601"/>
                      <a:pt x="1230" y="624"/>
                    </a:cubicBezTo>
                    <a:cubicBezTo>
                      <a:pt x="1243" y="690"/>
                      <a:pt x="1243" y="757"/>
                      <a:pt x="1230" y="824"/>
                    </a:cubicBezTo>
                    <a:cubicBezTo>
                      <a:pt x="1226" y="847"/>
                      <a:pt x="1238" y="870"/>
                      <a:pt x="1259" y="879"/>
                    </a:cubicBezTo>
                    <a:cubicBezTo>
                      <a:pt x="1345" y="915"/>
                      <a:pt x="1345" y="915"/>
                      <a:pt x="1345" y="915"/>
                    </a:cubicBezTo>
                    <a:cubicBezTo>
                      <a:pt x="1348" y="916"/>
                      <a:pt x="1350" y="919"/>
                      <a:pt x="1350" y="920"/>
                    </a:cubicBezTo>
                    <a:cubicBezTo>
                      <a:pt x="1351" y="922"/>
                      <a:pt x="1352" y="925"/>
                      <a:pt x="1350" y="928"/>
                    </a:cubicBezTo>
                    <a:cubicBezTo>
                      <a:pt x="1312" y="1021"/>
                      <a:pt x="1312" y="1021"/>
                      <a:pt x="1312" y="1021"/>
                    </a:cubicBezTo>
                    <a:cubicBezTo>
                      <a:pt x="1310" y="1026"/>
                      <a:pt x="1306" y="1028"/>
                      <a:pt x="1302" y="1028"/>
                    </a:cubicBezTo>
                    <a:cubicBezTo>
                      <a:pt x="1301" y="1028"/>
                      <a:pt x="1300" y="1027"/>
                      <a:pt x="1298" y="1027"/>
                    </a:cubicBezTo>
                    <a:cubicBezTo>
                      <a:pt x="1213" y="991"/>
                      <a:pt x="1213" y="991"/>
                      <a:pt x="1213" y="991"/>
                    </a:cubicBezTo>
                    <a:cubicBezTo>
                      <a:pt x="1191" y="982"/>
                      <a:pt x="1166" y="990"/>
                      <a:pt x="1153" y="1009"/>
                    </a:cubicBezTo>
                    <a:cubicBezTo>
                      <a:pt x="1115" y="1065"/>
                      <a:pt x="1068" y="1113"/>
                      <a:pt x="1012" y="1150"/>
                    </a:cubicBezTo>
                    <a:cubicBezTo>
                      <a:pt x="992" y="1163"/>
                      <a:pt x="984" y="1189"/>
                      <a:pt x="993" y="1210"/>
                    </a:cubicBezTo>
                    <a:cubicBezTo>
                      <a:pt x="1029" y="1296"/>
                      <a:pt x="1029" y="1296"/>
                      <a:pt x="1029" y="1296"/>
                    </a:cubicBezTo>
                    <a:cubicBezTo>
                      <a:pt x="1030" y="1299"/>
                      <a:pt x="1029" y="1302"/>
                      <a:pt x="1029" y="1304"/>
                    </a:cubicBezTo>
                    <a:cubicBezTo>
                      <a:pt x="1028" y="1306"/>
                      <a:pt x="1026" y="1308"/>
                      <a:pt x="1023" y="1309"/>
                    </a:cubicBezTo>
                    <a:cubicBezTo>
                      <a:pt x="929" y="1347"/>
                      <a:pt x="929" y="1347"/>
                      <a:pt x="929" y="1347"/>
                    </a:cubicBezTo>
                    <a:cubicBezTo>
                      <a:pt x="928" y="1348"/>
                      <a:pt x="927" y="1348"/>
                      <a:pt x="926" y="1348"/>
                    </a:cubicBezTo>
                    <a:cubicBezTo>
                      <a:pt x="922" y="1348"/>
                      <a:pt x="918" y="1347"/>
                      <a:pt x="916" y="1342"/>
                    </a:cubicBezTo>
                    <a:cubicBezTo>
                      <a:pt x="880" y="1256"/>
                      <a:pt x="880" y="1256"/>
                      <a:pt x="880" y="1256"/>
                    </a:cubicBezTo>
                    <a:cubicBezTo>
                      <a:pt x="872" y="1238"/>
                      <a:pt x="854" y="1226"/>
                      <a:pt x="835" y="1226"/>
                    </a:cubicBezTo>
                    <a:cubicBezTo>
                      <a:pt x="832" y="1226"/>
                      <a:pt x="828" y="1227"/>
                      <a:pt x="826" y="1227"/>
                    </a:cubicBezTo>
                    <a:cubicBezTo>
                      <a:pt x="760" y="1240"/>
                      <a:pt x="692" y="1240"/>
                      <a:pt x="625" y="1227"/>
                    </a:cubicBezTo>
                    <a:cubicBezTo>
                      <a:pt x="603" y="1223"/>
                      <a:pt x="579" y="1235"/>
                      <a:pt x="570" y="1256"/>
                    </a:cubicBezTo>
                    <a:cubicBezTo>
                      <a:pt x="535" y="1342"/>
                      <a:pt x="535" y="1342"/>
                      <a:pt x="535" y="1342"/>
                    </a:cubicBezTo>
                    <a:cubicBezTo>
                      <a:pt x="533" y="1347"/>
                      <a:pt x="528" y="1348"/>
                      <a:pt x="525" y="1348"/>
                    </a:cubicBezTo>
                    <a:cubicBezTo>
                      <a:pt x="524" y="1348"/>
                      <a:pt x="523" y="1348"/>
                      <a:pt x="521" y="1347"/>
                    </a:cubicBezTo>
                    <a:cubicBezTo>
                      <a:pt x="428" y="1309"/>
                      <a:pt x="428" y="1309"/>
                      <a:pt x="428" y="1309"/>
                    </a:cubicBezTo>
                    <a:cubicBezTo>
                      <a:pt x="423" y="1307"/>
                      <a:pt x="420" y="1301"/>
                      <a:pt x="423" y="1295"/>
                    </a:cubicBezTo>
                    <a:cubicBezTo>
                      <a:pt x="458" y="1210"/>
                      <a:pt x="458" y="1210"/>
                      <a:pt x="458" y="1210"/>
                    </a:cubicBezTo>
                    <a:cubicBezTo>
                      <a:pt x="467" y="1188"/>
                      <a:pt x="459" y="1163"/>
                      <a:pt x="440" y="1150"/>
                    </a:cubicBezTo>
                    <a:cubicBezTo>
                      <a:pt x="384" y="1112"/>
                      <a:pt x="336" y="1065"/>
                      <a:pt x="299" y="1009"/>
                    </a:cubicBezTo>
                    <a:cubicBezTo>
                      <a:pt x="286" y="989"/>
                      <a:pt x="260" y="981"/>
                      <a:pt x="239" y="990"/>
                    </a:cubicBezTo>
                    <a:cubicBezTo>
                      <a:pt x="153" y="1026"/>
                      <a:pt x="153" y="1026"/>
                      <a:pt x="153" y="1026"/>
                    </a:cubicBezTo>
                    <a:cubicBezTo>
                      <a:pt x="152" y="1026"/>
                      <a:pt x="151" y="1027"/>
                      <a:pt x="149" y="1027"/>
                    </a:cubicBezTo>
                    <a:cubicBezTo>
                      <a:pt x="146" y="1027"/>
                      <a:pt x="141" y="1025"/>
                      <a:pt x="139" y="1020"/>
                    </a:cubicBezTo>
                    <a:cubicBezTo>
                      <a:pt x="101" y="927"/>
                      <a:pt x="101" y="927"/>
                      <a:pt x="101" y="927"/>
                    </a:cubicBezTo>
                    <a:cubicBezTo>
                      <a:pt x="100" y="924"/>
                      <a:pt x="100" y="921"/>
                      <a:pt x="101" y="919"/>
                    </a:cubicBezTo>
                    <a:cubicBezTo>
                      <a:pt x="102" y="917"/>
                      <a:pt x="104" y="915"/>
                      <a:pt x="107" y="914"/>
                    </a:cubicBezTo>
                    <a:cubicBezTo>
                      <a:pt x="192" y="878"/>
                      <a:pt x="192" y="878"/>
                      <a:pt x="192" y="878"/>
                    </a:cubicBezTo>
                    <a:cubicBezTo>
                      <a:pt x="214" y="869"/>
                      <a:pt x="226" y="846"/>
                      <a:pt x="221" y="823"/>
                    </a:cubicBezTo>
                    <a:cubicBezTo>
                      <a:pt x="208" y="757"/>
                      <a:pt x="209" y="690"/>
                      <a:pt x="221" y="623"/>
                    </a:cubicBezTo>
                    <a:cubicBezTo>
                      <a:pt x="226" y="600"/>
                      <a:pt x="214" y="577"/>
                      <a:pt x="192" y="568"/>
                    </a:cubicBezTo>
                    <a:cubicBezTo>
                      <a:pt x="107" y="533"/>
                      <a:pt x="107" y="533"/>
                      <a:pt x="107" y="533"/>
                    </a:cubicBezTo>
                    <a:cubicBezTo>
                      <a:pt x="103" y="531"/>
                      <a:pt x="102" y="529"/>
                      <a:pt x="101" y="527"/>
                    </a:cubicBezTo>
                    <a:cubicBezTo>
                      <a:pt x="100" y="525"/>
                      <a:pt x="100" y="522"/>
                      <a:pt x="101" y="519"/>
                    </a:cubicBezTo>
                    <a:cubicBezTo>
                      <a:pt x="139" y="426"/>
                      <a:pt x="139" y="426"/>
                      <a:pt x="139" y="426"/>
                    </a:cubicBezTo>
                    <a:cubicBezTo>
                      <a:pt x="141" y="421"/>
                      <a:pt x="146" y="420"/>
                      <a:pt x="149" y="420"/>
                    </a:cubicBezTo>
                    <a:cubicBezTo>
                      <a:pt x="151" y="420"/>
                      <a:pt x="152" y="420"/>
                      <a:pt x="153" y="421"/>
                    </a:cubicBezTo>
                    <a:cubicBezTo>
                      <a:pt x="239" y="456"/>
                      <a:pt x="239" y="456"/>
                      <a:pt x="239" y="456"/>
                    </a:cubicBezTo>
                    <a:cubicBezTo>
                      <a:pt x="261" y="465"/>
                      <a:pt x="286" y="457"/>
                      <a:pt x="299" y="438"/>
                    </a:cubicBezTo>
                    <a:cubicBezTo>
                      <a:pt x="336" y="382"/>
                      <a:pt x="384" y="334"/>
                      <a:pt x="440" y="297"/>
                    </a:cubicBezTo>
                    <a:cubicBezTo>
                      <a:pt x="459" y="284"/>
                      <a:pt x="467" y="258"/>
                      <a:pt x="458" y="237"/>
                    </a:cubicBezTo>
                    <a:cubicBezTo>
                      <a:pt x="423" y="151"/>
                      <a:pt x="423" y="151"/>
                      <a:pt x="423" y="151"/>
                    </a:cubicBezTo>
                    <a:cubicBezTo>
                      <a:pt x="422" y="148"/>
                      <a:pt x="422" y="145"/>
                      <a:pt x="423" y="143"/>
                    </a:cubicBezTo>
                    <a:cubicBezTo>
                      <a:pt x="424" y="141"/>
                      <a:pt x="425" y="139"/>
                      <a:pt x="429" y="137"/>
                    </a:cubicBezTo>
                    <a:cubicBezTo>
                      <a:pt x="522" y="99"/>
                      <a:pt x="522" y="99"/>
                      <a:pt x="522" y="99"/>
                    </a:cubicBezTo>
                    <a:cubicBezTo>
                      <a:pt x="524" y="99"/>
                      <a:pt x="524" y="98"/>
                      <a:pt x="526" y="98"/>
                    </a:cubicBezTo>
                    <a:cubicBezTo>
                      <a:pt x="529" y="98"/>
                      <a:pt x="534" y="100"/>
                      <a:pt x="536" y="105"/>
                    </a:cubicBezTo>
                    <a:cubicBezTo>
                      <a:pt x="571" y="190"/>
                      <a:pt x="571" y="190"/>
                      <a:pt x="571" y="190"/>
                    </a:cubicBezTo>
                    <a:cubicBezTo>
                      <a:pt x="580" y="212"/>
                      <a:pt x="604" y="224"/>
                      <a:pt x="626" y="220"/>
                    </a:cubicBezTo>
                    <a:cubicBezTo>
                      <a:pt x="692" y="207"/>
                      <a:pt x="760" y="207"/>
                      <a:pt x="827" y="220"/>
                    </a:cubicBezTo>
                    <a:cubicBezTo>
                      <a:pt x="849" y="225"/>
                      <a:pt x="872" y="213"/>
                      <a:pt x="881" y="191"/>
                    </a:cubicBezTo>
                    <a:close/>
                  </a:path>
                </a:pathLst>
              </a:custGeom>
              <a:solidFill>
                <a:srgbClr val="513D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endParaRPr lang="fr-FR" sz="1200"/>
              </a:p>
            </p:txBody>
          </p:sp>
        </p:grpSp>
      </p:grpSp>
      <p:grpSp>
        <p:nvGrpSpPr>
          <p:cNvPr id="5" name="Group 4">
            <a:extLst>
              <a:ext uri="{FF2B5EF4-FFF2-40B4-BE49-F238E27FC236}">
                <a16:creationId xmlns:a16="http://schemas.microsoft.com/office/drawing/2014/main" id="{7EB2D475-2250-1B4C-8560-C5F36D8C3391}"/>
              </a:ext>
            </a:extLst>
          </p:cNvPr>
          <p:cNvGrpSpPr/>
          <p:nvPr/>
        </p:nvGrpSpPr>
        <p:grpSpPr>
          <a:xfrm>
            <a:off x="453734" y="1538336"/>
            <a:ext cx="2868423" cy="4428526"/>
            <a:chOff x="8631055" y="1722560"/>
            <a:chExt cx="2868423" cy="4428526"/>
          </a:xfrm>
        </p:grpSpPr>
        <p:sp>
          <p:nvSpPr>
            <p:cNvPr id="19" name="Freeform 18"/>
            <p:cNvSpPr>
              <a:spLocks noEditPoints="1"/>
            </p:cNvSpPr>
            <p:nvPr/>
          </p:nvSpPr>
          <p:spPr bwMode="auto">
            <a:xfrm>
              <a:off x="9137990" y="1722560"/>
              <a:ext cx="1854554" cy="2143505"/>
            </a:xfrm>
            <a:custGeom>
              <a:avLst/>
              <a:gdLst>
                <a:gd name="T0" fmla="*/ 1020 w 2041"/>
                <a:gd name="T1" fmla="*/ 0 h 2359"/>
                <a:gd name="T2" fmla="*/ 0 w 2041"/>
                <a:gd name="T3" fmla="*/ 590 h 2359"/>
                <a:gd name="T4" fmla="*/ 0 w 2041"/>
                <a:gd name="T5" fmla="*/ 1769 h 2359"/>
                <a:gd name="T6" fmla="*/ 1020 w 2041"/>
                <a:gd name="T7" fmla="*/ 2359 h 2359"/>
                <a:gd name="T8" fmla="*/ 2041 w 2041"/>
                <a:gd name="T9" fmla="*/ 1769 h 2359"/>
                <a:gd name="T10" fmla="*/ 2041 w 2041"/>
                <a:gd name="T11" fmla="*/ 590 h 2359"/>
                <a:gd name="T12" fmla="*/ 1020 w 2041"/>
                <a:gd name="T13" fmla="*/ 0 h 2359"/>
                <a:gd name="T14" fmla="*/ 1831 w 2041"/>
                <a:gd name="T15" fmla="*/ 1648 h 2359"/>
                <a:gd name="T16" fmla="*/ 1020 w 2041"/>
                <a:gd name="T17" fmla="*/ 2117 h 2359"/>
                <a:gd name="T18" fmla="*/ 211 w 2041"/>
                <a:gd name="T19" fmla="*/ 1648 h 2359"/>
                <a:gd name="T20" fmla="*/ 211 w 2041"/>
                <a:gd name="T21" fmla="*/ 710 h 2359"/>
                <a:gd name="T22" fmla="*/ 1020 w 2041"/>
                <a:gd name="T23" fmla="*/ 242 h 2359"/>
                <a:gd name="T24" fmla="*/ 1831 w 2041"/>
                <a:gd name="T25" fmla="*/ 710 h 2359"/>
                <a:gd name="T26" fmla="*/ 1831 w 2041"/>
                <a:gd name="T27" fmla="*/ 1648 h 2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41" h="2359">
                  <a:moveTo>
                    <a:pt x="1020" y="0"/>
                  </a:moveTo>
                  <a:lnTo>
                    <a:pt x="0" y="590"/>
                  </a:lnTo>
                  <a:lnTo>
                    <a:pt x="0" y="1769"/>
                  </a:lnTo>
                  <a:lnTo>
                    <a:pt x="1020" y="2359"/>
                  </a:lnTo>
                  <a:lnTo>
                    <a:pt x="2041" y="1769"/>
                  </a:lnTo>
                  <a:lnTo>
                    <a:pt x="2041" y="590"/>
                  </a:lnTo>
                  <a:lnTo>
                    <a:pt x="1020" y="0"/>
                  </a:lnTo>
                  <a:close/>
                  <a:moveTo>
                    <a:pt x="1831" y="1648"/>
                  </a:moveTo>
                  <a:lnTo>
                    <a:pt x="1020" y="2117"/>
                  </a:lnTo>
                  <a:lnTo>
                    <a:pt x="211" y="1648"/>
                  </a:lnTo>
                  <a:lnTo>
                    <a:pt x="211" y="710"/>
                  </a:lnTo>
                  <a:lnTo>
                    <a:pt x="1020" y="242"/>
                  </a:lnTo>
                  <a:lnTo>
                    <a:pt x="1831" y="710"/>
                  </a:lnTo>
                  <a:lnTo>
                    <a:pt x="1831" y="1648"/>
                  </a:lnTo>
                  <a:close/>
                </a:path>
              </a:pathLst>
            </a:custGeom>
            <a:solidFill>
              <a:schemeClr val="accent6"/>
            </a:solidFill>
            <a:ln>
              <a:noFill/>
            </a:ln>
          </p:spPr>
          <p:txBody>
            <a:bodyPr vert="horz" wrap="square" lIns="45715" tIns="22857" rIns="45715" bIns="22857" numCol="1" anchor="t" anchorCtr="0" compatLnSpc="1">
              <a:prstTxWarp prst="textNoShape">
                <a:avLst/>
              </a:prstTxWarp>
            </a:bodyPr>
            <a:lstStyle/>
            <a:p>
              <a:endParaRPr lang="fr-FR" sz="1612"/>
            </a:p>
          </p:txBody>
        </p:sp>
        <p:sp>
          <p:nvSpPr>
            <p:cNvPr id="23" name="Rectangle 22"/>
            <p:cNvSpPr/>
            <p:nvPr/>
          </p:nvSpPr>
          <p:spPr>
            <a:xfrm>
              <a:off x="8938939" y="5181600"/>
              <a:ext cx="2301884" cy="969486"/>
            </a:xfrm>
            <a:prstGeom prst="rect">
              <a:avLst/>
            </a:prstGeom>
          </p:spPr>
          <p:txBody>
            <a:bodyPr wrap="square" lIns="45711" tIns="22855" rIns="45711" bIns="22855">
              <a:spAutoFit/>
            </a:bodyPr>
            <a:lstStyle/>
            <a:p>
              <a:pPr algn="ctr"/>
              <a:r>
                <a:rPr lang="en-US" sz="2000"/>
                <a:t>Powerful data technology for any size business.</a:t>
              </a:r>
            </a:p>
          </p:txBody>
        </p:sp>
        <p:sp>
          <p:nvSpPr>
            <p:cNvPr id="27" name="Rectangle 26"/>
            <p:cNvSpPr/>
            <p:nvPr/>
          </p:nvSpPr>
          <p:spPr>
            <a:xfrm>
              <a:off x="8631055" y="4075093"/>
              <a:ext cx="2868423" cy="523220"/>
            </a:xfrm>
            <a:prstGeom prst="rect">
              <a:avLst/>
            </a:prstGeom>
          </p:spPr>
          <p:txBody>
            <a:bodyPr wrap="square">
              <a:spAutoFit/>
            </a:bodyPr>
            <a:lstStyle/>
            <a:p>
              <a:pPr algn="ctr" defTabSz="457223"/>
              <a:r>
                <a:rPr lang="en-US" sz="2800" b="1">
                  <a:solidFill>
                    <a:schemeClr val="accent6"/>
                  </a:solidFill>
                  <a:latin typeface="Roboto Light" pitchFamily="2" charset="0"/>
                  <a:ea typeface="Roboto Light" pitchFamily="2" charset="0"/>
                  <a:cs typeface="Arial" charset="0"/>
                </a:rPr>
                <a:t>Data Technology</a:t>
              </a:r>
            </a:p>
          </p:txBody>
        </p:sp>
        <p:cxnSp>
          <p:nvCxnSpPr>
            <p:cNvPr id="31" name="Connecteur droit 30"/>
            <p:cNvCxnSpPr>
              <a:cxnSpLocks/>
            </p:cNvCxnSpPr>
            <p:nvPr/>
          </p:nvCxnSpPr>
          <p:spPr>
            <a:xfrm>
              <a:off x="9835837" y="4876800"/>
              <a:ext cx="508089"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48" name="Group 24"/>
            <p:cNvGrpSpPr>
              <a:grpSpLocks noChangeAspect="1"/>
            </p:cNvGrpSpPr>
            <p:nvPr/>
          </p:nvGrpSpPr>
          <p:grpSpPr bwMode="auto">
            <a:xfrm>
              <a:off x="9649992" y="2382765"/>
              <a:ext cx="830551" cy="823092"/>
              <a:chOff x="2867" y="370"/>
              <a:chExt cx="5790" cy="5738"/>
            </a:xfrm>
            <a:solidFill>
              <a:schemeClr val="accent6"/>
            </a:solidFill>
          </p:grpSpPr>
          <p:sp>
            <p:nvSpPr>
              <p:cNvPr id="50" name="Freeform 25"/>
              <p:cNvSpPr>
                <a:spLocks noEditPoints="1"/>
              </p:cNvSpPr>
              <p:nvPr/>
            </p:nvSpPr>
            <p:spPr bwMode="auto">
              <a:xfrm>
                <a:off x="2867" y="2943"/>
                <a:ext cx="1500" cy="3165"/>
              </a:xfrm>
              <a:custGeom>
                <a:avLst/>
                <a:gdLst>
                  <a:gd name="T0" fmla="*/ 585 w 634"/>
                  <a:gd name="T1" fmla="*/ 0 h 1338"/>
                  <a:gd name="T2" fmla="*/ 49 w 634"/>
                  <a:gd name="T3" fmla="*/ 0 h 1338"/>
                  <a:gd name="T4" fmla="*/ 0 w 634"/>
                  <a:gd name="T5" fmla="*/ 50 h 1338"/>
                  <a:gd name="T6" fmla="*/ 0 w 634"/>
                  <a:gd name="T7" fmla="*/ 1289 h 1338"/>
                  <a:gd name="T8" fmla="*/ 49 w 634"/>
                  <a:gd name="T9" fmla="*/ 1338 h 1338"/>
                  <a:gd name="T10" fmla="*/ 585 w 634"/>
                  <a:gd name="T11" fmla="*/ 1338 h 1338"/>
                  <a:gd name="T12" fmla="*/ 634 w 634"/>
                  <a:gd name="T13" fmla="*/ 1289 h 1338"/>
                  <a:gd name="T14" fmla="*/ 634 w 634"/>
                  <a:gd name="T15" fmla="*/ 50 h 1338"/>
                  <a:gd name="T16" fmla="*/ 585 w 634"/>
                  <a:gd name="T17" fmla="*/ 0 h 1338"/>
                  <a:gd name="T18" fmla="*/ 535 w 634"/>
                  <a:gd name="T19" fmla="*/ 1239 h 1338"/>
                  <a:gd name="T20" fmla="*/ 99 w 634"/>
                  <a:gd name="T21" fmla="*/ 1239 h 1338"/>
                  <a:gd name="T22" fmla="*/ 99 w 634"/>
                  <a:gd name="T23" fmla="*/ 99 h 1338"/>
                  <a:gd name="T24" fmla="*/ 536 w 634"/>
                  <a:gd name="T25" fmla="*/ 99 h 1338"/>
                  <a:gd name="T26" fmla="*/ 536 w 634"/>
                  <a:gd name="T27" fmla="*/ 1239 h 1338"/>
                  <a:gd name="T28" fmla="*/ 535 w 634"/>
                  <a:gd name="T29" fmla="*/ 1239 h 1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34" h="1338">
                    <a:moveTo>
                      <a:pt x="585" y="0"/>
                    </a:moveTo>
                    <a:cubicBezTo>
                      <a:pt x="49" y="0"/>
                      <a:pt x="49" y="0"/>
                      <a:pt x="49" y="0"/>
                    </a:cubicBezTo>
                    <a:cubicBezTo>
                      <a:pt x="22" y="0"/>
                      <a:pt x="0" y="22"/>
                      <a:pt x="0" y="50"/>
                    </a:cubicBezTo>
                    <a:cubicBezTo>
                      <a:pt x="0" y="1289"/>
                      <a:pt x="0" y="1289"/>
                      <a:pt x="0" y="1289"/>
                    </a:cubicBezTo>
                    <a:cubicBezTo>
                      <a:pt x="0" y="1316"/>
                      <a:pt x="22" y="1338"/>
                      <a:pt x="49" y="1338"/>
                    </a:cubicBezTo>
                    <a:cubicBezTo>
                      <a:pt x="585" y="1338"/>
                      <a:pt x="585" y="1338"/>
                      <a:pt x="585" y="1338"/>
                    </a:cubicBezTo>
                    <a:cubicBezTo>
                      <a:pt x="612" y="1338"/>
                      <a:pt x="634" y="1316"/>
                      <a:pt x="634" y="1289"/>
                    </a:cubicBezTo>
                    <a:cubicBezTo>
                      <a:pt x="634" y="50"/>
                      <a:pt x="634" y="50"/>
                      <a:pt x="634" y="50"/>
                    </a:cubicBezTo>
                    <a:cubicBezTo>
                      <a:pt x="634" y="22"/>
                      <a:pt x="612" y="0"/>
                      <a:pt x="585" y="0"/>
                    </a:cubicBezTo>
                    <a:close/>
                    <a:moveTo>
                      <a:pt x="535" y="1239"/>
                    </a:moveTo>
                    <a:cubicBezTo>
                      <a:pt x="99" y="1239"/>
                      <a:pt x="99" y="1239"/>
                      <a:pt x="99" y="1239"/>
                    </a:cubicBezTo>
                    <a:cubicBezTo>
                      <a:pt x="99" y="99"/>
                      <a:pt x="99" y="99"/>
                      <a:pt x="99" y="99"/>
                    </a:cubicBezTo>
                    <a:cubicBezTo>
                      <a:pt x="536" y="99"/>
                      <a:pt x="536" y="99"/>
                      <a:pt x="536" y="99"/>
                    </a:cubicBezTo>
                    <a:cubicBezTo>
                      <a:pt x="536" y="1239"/>
                      <a:pt x="536" y="1239"/>
                      <a:pt x="536" y="1239"/>
                    </a:cubicBezTo>
                    <a:lnTo>
                      <a:pt x="535" y="12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endParaRPr lang="fr-FR" sz="1200"/>
              </a:p>
            </p:txBody>
          </p:sp>
          <p:sp>
            <p:nvSpPr>
              <p:cNvPr id="51" name="Freeform 26"/>
              <p:cNvSpPr>
                <a:spLocks noEditPoints="1"/>
              </p:cNvSpPr>
              <p:nvPr/>
            </p:nvSpPr>
            <p:spPr bwMode="auto">
              <a:xfrm>
                <a:off x="5013" y="370"/>
                <a:ext cx="1499" cy="5738"/>
              </a:xfrm>
              <a:custGeom>
                <a:avLst/>
                <a:gdLst>
                  <a:gd name="T0" fmla="*/ 585 w 634"/>
                  <a:gd name="T1" fmla="*/ 0 h 2426"/>
                  <a:gd name="T2" fmla="*/ 49 w 634"/>
                  <a:gd name="T3" fmla="*/ 0 h 2426"/>
                  <a:gd name="T4" fmla="*/ 0 w 634"/>
                  <a:gd name="T5" fmla="*/ 49 h 2426"/>
                  <a:gd name="T6" fmla="*/ 0 w 634"/>
                  <a:gd name="T7" fmla="*/ 2376 h 2426"/>
                  <a:gd name="T8" fmla="*/ 49 w 634"/>
                  <a:gd name="T9" fmla="*/ 2426 h 2426"/>
                  <a:gd name="T10" fmla="*/ 585 w 634"/>
                  <a:gd name="T11" fmla="*/ 2426 h 2426"/>
                  <a:gd name="T12" fmla="*/ 634 w 634"/>
                  <a:gd name="T13" fmla="*/ 2376 h 2426"/>
                  <a:gd name="T14" fmla="*/ 634 w 634"/>
                  <a:gd name="T15" fmla="*/ 49 h 2426"/>
                  <a:gd name="T16" fmla="*/ 585 w 634"/>
                  <a:gd name="T17" fmla="*/ 0 h 2426"/>
                  <a:gd name="T18" fmla="*/ 535 w 634"/>
                  <a:gd name="T19" fmla="*/ 2327 h 2426"/>
                  <a:gd name="T20" fmla="*/ 99 w 634"/>
                  <a:gd name="T21" fmla="*/ 2327 h 2426"/>
                  <a:gd name="T22" fmla="*/ 99 w 634"/>
                  <a:gd name="T23" fmla="*/ 99 h 2426"/>
                  <a:gd name="T24" fmla="*/ 535 w 634"/>
                  <a:gd name="T25" fmla="*/ 99 h 2426"/>
                  <a:gd name="T26" fmla="*/ 535 w 634"/>
                  <a:gd name="T27" fmla="*/ 2327 h 2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2426">
                    <a:moveTo>
                      <a:pt x="585" y="0"/>
                    </a:moveTo>
                    <a:cubicBezTo>
                      <a:pt x="49" y="0"/>
                      <a:pt x="49" y="0"/>
                      <a:pt x="49" y="0"/>
                    </a:cubicBezTo>
                    <a:cubicBezTo>
                      <a:pt x="22" y="0"/>
                      <a:pt x="0" y="22"/>
                      <a:pt x="0" y="49"/>
                    </a:cubicBezTo>
                    <a:cubicBezTo>
                      <a:pt x="0" y="2376"/>
                      <a:pt x="0" y="2376"/>
                      <a:pt x="0" y="2376"/>
                    </a:cubicBezTo>
                    <a:cubicBezTo>
                      <a:pt x="0" y="2404"/>
                      <a:pt x="22" y="2426"/>
                      <a:pt x="49" y="2426"/>
                    </a:cubicBezTo>
                    <a:cubicBezTo>
                      <a:pt x="585" y="2426"/>
                      <a:pt x="585" y="2426"/>
                      <a:pt x="585" y="2426"/>
                    </a:cubicBezTo>
                    <a:cubicBezTo>
                      <a:pt x="612" y="2426"/>
                      <a:pt x="634" y="2404"/>
                      <a:pt x="634" y="2376"/>
                    </a:cubicBezTo>
                    <a:cubicBezTo>
                      <a:pt x="634" y="49"/>
                      <a:pt x="634" y="49"/>
                      <a:pt x="634" y="49"/>
                    </a:cubicBezTo>
                    <a:cubicBezTo>
                      <a:pt x="634" y="22"/>
                      <a:pt x="612" y="0"/>
                      <a:pt x="585" y="0"/>
                    </a:cubicBezTo>
                    <a:close/>
                    <a:moveTo>
                      <a:pt x="535" y="2327"/>
                    </a:moveTo>
                    <a:cubicBezTo>
                      <a:pt x="99" y="2327"/>
                      <a:pt x="99" y="2327"/>
                      <a:pt x="99" y="2327"/>
                    </a:cubicBezTo>
                    <a:cubicBezTo>
                      <a:pt x="99" y="99"/>
                      <a:pt x="99" y="99"/>
                      <a:pt x="99" y="99"/>
                    </a:cubicBezTo>
                    <a:cubicBezTo>
                      <a:pt x="535" y="99"/>
                      <a:pt x="535" y="99"/>
                      <a:pt x="535" y="99"/>
                    </a:cubicBezTo>
                    <a:lnTo>
                      <a:pt x="535" y="23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endParaRPr lang="fr-FR" sz="1200"/>
              </a:p>
            </p:txBody>
          </p:sp>
          <p:sp>
            <p:nvSpPr>
              <p:cNvPr id="52" name="Freeform 27"/>
              <p:cNvSpPr>
                <a:spLocks noEditPoints="1"/>
              </p:cNvSpPr>
              <p:nvPr/>
            </p:nvSpPr>
            <p:spPr bwMode="auto">
              <a:xfrm>
                <a:off x="7158" y="2148"/>
                <a:ext cx="1499" cy="3960"/>
              </a:xfrm>
              <a:custGeom>
                <a:avLst/>
                <a:gdLst>
                  <a:gd name="T0" fmla="*/ 585 w 634"/>
                  <a:gd name="T1" fmla="*/ 1674 h 1674"/>
                  <a:gd name="T2" fmla="*/ 634 w 634"/>
                  <a:gd name="T3" fmla="*/ 1625 h 1674"/>
                  <a:gd name="T4" fmla="*/ 634 w 634"/>
                  <a:gd name="T5" fmla="*/ 49 h 1674"/>
                  <a:gd name="T6" fmla="*/ 585 w 634"/>
                  <a:gd name="T7" fmla="*/ 0 h 1674"/>
                  <a:gd name="T8" fmla="*/ 49 w 634"/>
                  <a:gd name="T9" fmla="*/ 0 h 1674"/>
                  <a:gd name="T10" fmla="*/ 0 w 634"/>
                  <a:gd name="T11" fmla="*/ 49 h 1674"/>
                  <a:gd name="T12" fmla="*/ 0 w 634"/>
                  <a:gd name="T13" fmla="*/ 1624 h 1674"/>
                  <a:gd name="T14" fmla="*/ 49 w 634"/>
                  <a:gd name="T15" fmla="*/ 1674 h 1674"/>
                  <a:gd name="T16" fmla="*/ 585 w 634"/>
                  <a:gd name="T17" fmla="*/ 1674 h 1674"/>
                  <a:gd name="T18" fmla="*/ 99 w 634"/>
                  <a:gd name="T19" fmla="*/ 99 h 1674"/>
                  <a:gd name="T20" fmla="*/ 536 w 634"/>
                  <a:gd name="T21" fmla="*/ 99 h 1674"/>
                  <a:gd name="T22" fmla="*/ 536 w 634"/>
                  <a:gd name="T23" fmla="*/ 1575 h 1674"/>
                  <a:gd name="T24" fmla="*/ 99 w 634"/>
                  <a:gd name="T25" fmla="*/ 1575 h 1674"/>
                  <a:gd name="T26" fmla="*/ 99 w 634"/>
                  <a:gd name="T27" fmla="*/ 99 h 1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34" h="1674">
                    <a:moveTo>
                      <a:pt x="585" y="1674"/>
                    </a:moveTo>
                    <a:cubicBezTo>
                      <a:pt x="612" y="1674"/>
                      <a:pt x="634" y="1652"/>
                      <a:pt x="634" y="1625"/>
                    </a:cubicBezTo>
                    <a:cubicBezTo>
                      <a:pt x="634" y="49"/>
                      <a:pt x="634" y="49"/>
                      <a:pt x="634" y="49"/>
                    </a:cubicBezTo>
                    <a:cubicBezTo>
                      <a:pt x="634" y="22"/>
                      <a:pt x="612" y="0"/>
                      <a:pt x="585" y="0"/>
                    </a:cubicBezTo>
                    <a:cubicBezTo>
                      <a:pt x="49" y="0"/>
                      <a:pt x="49" y="0"/>
                      <a:pt x="49" y="0"/>
                    </a:cubicBezTo>
                    <a:cubicBezTo>
                      <a:pt x="22" y="0"/>
                      <a:pt x="0" y="22"/>
                      <a:pt x="0" y="49"/>
                    </a:cubicBezTo>
                    <a:cubicBezTo>
                      <a:pt x="0" y="1624"/>
                      <a:pt x="0" y="1624"/>
                      <a:pt x="0" y="1624"/>
                    </a:cubicBezTo>
                    <a:cubicBezTo>
                      <a:pt x="0" y="1652"/>
                      <a:pt x="22" y="1674"/>
                      <a:pt x="49" y="1674"/>
                    </a:cubicBezTo>
                    <a:cubicBezTo>
                      <a:pt x="585" y="1674"/>
                      <a:pt x="585" y="1674"/>
                      <a:pt x="585" y="1674"/>
                    </a:cubicBezTo>
                    <a:close/>
                    <a:moveTo>
                      <a:pt x="99" y="99"/>
                    </a:moveTo>
                    <a:cubicBezTo>
                      <a:pt x="536" y="99"/>
                      <a:pt x="536" y="99"/>
                      <a:pt x="536" y="99"/>
                    </a:cubicBezTo>
                    <a:cubicBezTo>
                      <a:pt x="536" y="1575"/>
                      <a:pt x="536" y="1575"/>
                      <a:pt x="536" y="1575"/>
                    </a:cubicBezTo>
                    <a:cubicBezTo>
                      <a:pt x="99" y="1575"/>
                      <a:pt x="99" y="1575"/>
                      <a:pt x="99" y="1575"/>
                    </a:cubicBezTo>
                    <a:lnTo>
                      <a:pt x="99" y="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endParaRPr lang="fr-FR" sz="1200"/>
              </a:p>
            </p:txBody>
          </p:sp>
        </p:grpSp>
      </p:grpSp>
      <p:grpSp>
        <p:nvGrpSpPr>
          <p:cNvPr id="3" name="Group 2">
            <a:extLst>
              <a:ext uri="{FF2B5EF4-FFF2-40B4-BE49-F238E27FC236}">
                <a16:creationId xmlns:a16="http://schemas.microsoft.com/office/drawing/2014/main" id="{03FD955E-BCD9-3246-96CA-201F7203C7BE}"/>
              </a:ext>
            </a:extLst>
          </p:cNvPr>
          <p:cNvGrpSpPr/>
          <p:nvPr/>
        </p:nvGrpSpPr>
        <p:grpSpPr>
          <a:xfrm>
            <a:off x="6505625" y="1538336"/>
            <a:ext cx="2928800" cy="4428526"/>
            <a:chOff x="3200400" y="1722560"/>
            <a:chExt cx="2928800" cy="4428526"/>
          </a:xfrm>
        </p:grpSpPr>
        <p:sp>
          <p:nvSpPr>
            <p:cNvPr id="15" name="Freeform 14"/>
            <p:cNvSpPr>
              <a:spLocks noEditPoints="1"/>
            </p:cNvSpPr>
            <p:nvPr/>
          </p:nvSpPr>
          <p:spPr bwMode="auto">
            <a:xfrm>
              <a:off x="3743739" y="1722560"/>
              <a:ext cx="1854554" cy="2143505"/>
            </a:xfrm>
            <a:custGeom>
              <a:avLst/>
              <a:gdLst>
                <a:gd name="T0" fmla="*/ 1022 w 2041"/>
                <a:gd name="T1" fmla="*/ 0 h 2359"/>
                <a:gd name="T2" fmla="*/ 0 w 2041"/>
                <a:gd name="T3" fmla="*/ 590 h 2359"/>
                <a:gd name="T4" fmla="*/ 0 w 2041"/>
                <a:gd name="T5" fmla="*/ 1769 h 2359"/>
                <a:gd name="T6" fmla="*/ 1022 w 2041"/>
                <a:gd name="T7" fmla="*/ 2359 h 2359"/>
                <a:gd name="T8" fmla="*/ 2041 w 2041"/>
                <a:gd name="T9" fmla="*/ 1769 h 2359"/>
                <a:gd name="T10" fmla="*/ 2041 w 2041"/>
                <a:gd name="T11" fmla="*/ 590 h 2359"/>
                <a:gd name="T12" fmla="*/ 1022 w 2041"/>
                <a:gd name="T13" fmla="*/ 0 h 2359"/>
                <a:gd name="T14" fmla="*/ 1831 w 2041"/>
                <a:gd name="T15" fmla="*/ 1648 h 2359"/>
                <a:gd name="T16" fmla="*/ 1022 w 2041"/>
                <a:gd name="T17" fmla="*/ 2117 h 2359"/>
                <a:gd name="T18" fmla="*/ 211 w 2041"/>
                <a:gd name="T19" fmla="*/ 1648 h 2359"/>
                <a:gd name="T20" fmla="*/ 211 w 2041"/>
                <a:gd name="T21" fmla="*/ 711 h 2359"/>
                <a:gd name="T22" fmla="*/ 1022 w 2041"/>
                <a:gd name="T23" fmla="*/ 242 h 2359"/>
                <a:gd name="T24" fmla="*/ 1831 w 2041"/>
                <a:gd name="T25" fmla="*/ 711 h 2359"/>
                <a:gd name="T26" fmla="*/ 1831 w 2041"/>
                <a:gd name="T27" fmla="*/ 1648 h 2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41" h="2359">
                  <a:moveTo>
                    <a:pt x="1022" y="0"/>
                  </a:moveTo>
                  <a:lnTo>
                    <a:pt x="0" y="590"/>
                  </a:lnTo>
                  <a:lnTo>
                    <a:pt x="0" y="1769"/>
                  </a:lnTo>
                  <a:lnTo>
                    <a:pt x="1022" y="2359"/>
                  </a:lnTo>
                  <a:lnTo>
                    <a:pt x="2041" y="1769"/>
                  </a:lnTo>
                  <a:lnTo>
                    <a:pt x="2041" y="590"/>
                  </a:lnTo>
                  <a:lnTo>
                    <a:pt x="1022" y="0"/>
                  </a:lnTo>
                  <a:close/>
                  <a:moveTo>
                    <a:pt x="1831" y="1648"/>
                  </a:moveTo>
                  <a:lnTo>
                    <a:pt x="1022" y="2117"/>
                  </a:lnTo>
                  <a:lnTo>
                    <a:pt x="211" y="1648"/>
                  </a:lnTo>
                  <a:lnTo>
                    <a:pt x="211" y="711"/>
                  </a:lnTo>
                  <a:lnTo>
                    <a:pt x="1022" y="242"/>
                  </a:lnTo>
                  <a:lnTo>
                    <a:pt x="1831" y="711"/>
                  </a:lnTo>
                  <a:lnTo>
                    <a:pt x="1831" y="1648"/>
                  </a:lnTo>
                  <a:close/>
                </a:path>
              </a:pathLst>
            </a:custGeom>
            <a:solidFill>
              <a:srgbClr val="FFA000"/>
            </a:solidFill>
            <a:ln>
              <a:noFill/>
            </a:ln>
          </p:spPr>
          <p:txBody>
            <a:bodyPr vert="horz" wrap="square" lIns="45715" tIns="22857" rIns="45715" bIns="22857" numCol="1" anchor="t" anchorCtr="0" compatLnSpc="1">
              <a:prstTxWarp prst="textNoShape">
                <a:avLst/>
              </a:prstTxWarp>
            </a:bodyPr>
            <a:lstStyle/>
            <a:p>
              <a:endParaRPr lang="fr-FR" sz="1612"/>
            </a:p>
          </p:txBody>
        </p:sp>
        <p:sp>
          <p:nvSpPr>
            <p:cNvPr id="21" name="Rectangle 20"/>
            <p:cNvSpPr/>
            <p:nvPr/>
          </p:nvSpPr>
          <p:spPr>
            <a:xfrm>
              <a:off x="3578146" y="5181600"/>
              <a:ext cx="2204538" cy="969486"/>
            </a:xfrm>
            <a:prstGeom prst="rect">
              <a:avLst/>
            </a:prstGeom>
          </p:spPr>
          <p:txBody>
            <a:bodyPr wrap="square" lIns="45711" tIns="22855" rIns="45711" bIns="22855">
              <a:spAutoFit/>
            </a:bodyPr>
            <a:lstStyle/>
            <a:p>
              <a:pPr algn="ctr" defTabSz="457223"/>
              <a:r>
                <a:rPr lang="en-US" sz="2000"/>
                <a:t>Ongoing monitoring to prevent fraud before it happens.</a:t>
              </a:r>
            </a:p>
          </p:txBody>
        </p:sp>
        <p:sp>
          <p:nvSpPr>
            <p:cNvPr id="25" name="Rectangle 24"/>
            <p:cNvSpPr/>
            <p:nvPr/>
          </p:nvSpPr>
          <p:spPr>
            <a:xfrm>
              <a:off x="3200400" y="4075093"/>
              <a:ext cx="2928800" cy="523220"/>
            </a:xfrm>
            <a:prstGeom prst="rect">
              <a:avLst/>
            </a:prstGeom>
          </p:spPr>
          <p:txBody>
            <a:bodyPr wrap="square">
              <a:spAutoFit/>
            </a:bodyPr>
            <a:lstStyle/>
            <a:p>
              <a:pPr algn="ctr" defTabSz="457223"/>
              <a:r>
                <a:rPr lang="en-US" sz="2800" b="1">
                  <a:solidFill>
                    <a:schemeClr val="accent2"/>
                  </a:solidFill>
                  <a:latin typeface="Roboto Light" pitchFamily="2" charset="0"/>
                  <a:ea typeface="Roboto Light" pitchFamily="2" charset="0"/>
                  <a:cs typeface="Arial" charset="0"/>
                </a:rPr>
                <a:t>Fraud Monitoring</a:t>
              </a:r>
            </a:p>
          </p:txBody>
        </p:sp>
        <p:cxnSp>
          <p:nvCxnSpPr>
            <p:cNvPr id="29" name="Connecteur droit 28"/>
            <p:cNvCxnSpPr>
              <a:cxnSpLocks/>
            </p:cNvCxnSpPr>
            <p:nvPr/>
          </p:nvCxnSpPr>
          <p:spPr>
            <a:xfrm>
              <a:off x="4426370" y="4876800"/>
              <a:ext cx="50808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42" name="Group 133">
              <a:extLst>
                <a:ext uri="{FF2B5EF4-FFF2-40B4-BE49-F238E27FC236}">
                  <a16:creationId xmlns:a16="http://schemas.microsoft.com/office/drawing/2014/main" id="{3946C628-43EC-475C-90D8-142633F0C6F0}"/>
                </a:ext>
              </a:extLst>
            </p:cNvPr>
            <p:cNvGrpSpPr>
              <a:grpSpLocks noChangeAspect="1"/>
            </p:cNvGrpSpPr>
            <p:nvPr/>
          </p:nvGrpSpPr>
          <p:grpSpPr bwMode="auto">
            <a:xfrm>
              <a:off x="4223262" y="2438400"/>
              <a:ext cx="882138" cy="682781"/>
              <a:chOff x="2989" y="1098"/>
              <a:chExt cx="5540" cy="4288"/>
            </a:xfrm>
            <a:solidFill>
              <a:srgbClr val="FFA000"/>
            </a:solidFill>
          </p:grpSpPr>
          <p:sp>
            <p:nvSpPr>
              <p:cNvPr id="47" name="Freeform 134">
                <a:extLst>
                  <a:ext uri="{FF2B5EF4-FFF2-40B4-BE49-F238E27FC236}">
                    <a16:creationId xmlns:a16="http://schemas.microsoft.com/office/drawing/2014/main" id="{FD75077E-0CE3-453D-9C57-DAA7A5755725}"/>
                  </a:ext>
                </a:extLst>
              </p:cNvPr>
              <p:cNvSpPr>
                <a:spLocks noEditPoints="1"/>
              </p:cNvSpPr>
              <p:nvPr/>
            </p:nvSpPr>
            <p:spPr bwMode="auto">
              <a:xfrm>
                <a:off x="2989" y="1098"/>
                <a:ext cx="5540" cy="3493"/>
              </a:xfrm>
              <a:custGeom>
                <a:avLst/>
                <a:gdLst>
                  <a:gd name="T0" fmla="*/ 100 w 2342"/>
                  <a:gd name="T1" fmla="*/ 1376 h 1476"/>
                  <a:gd name="T2" fmla="*/ 2243 w 2342"/>
                  <a:gd name="T3" fmla="*/ 1376 h 1476"/>
                  <a:gd name="T4" fmla="*/ 2243 w 2342"/>
                  <a:gd name="T5" fmla="*/ 100 h 1476"/>
                  <a:gd name="T6" fmla="*/ 100 w 2342"/>
                  <a:gd name="T7" fmla="*/ 100 h 1476"/>
                  <a:gd name="T8" fmla="*/ 100 w 2342"/>
                  <a:gd name="T9" fmla="*/ 1376 h 1476"/>
                  <a:gd name="T10" fmla="*/ 2293 w 2342"/>
                  <a:gd name="T11" fmla="*/ 1476 h 1476"/>
                  <a:gd name="T12" fmla="*/ 49 w 2342"/>
                  <a:gd name="T13" fmla="*/ 1476 h 1476"/>
                  <a:gd name="T14" fmla="*/ 0 w 2342"/>
                  <a:gd name="T15" fmla="*/ 1426 h 1476"/>
                  <a:gd name="T16" fmla="*/ 0 w 2342"/>
                  <a:gd name="T17" fmla="*/ 50 h 1476"/>
                  <a:gd name="T18" fmla="*/ 49 w 2342"/>
                  <a:gd name="T19" fmla="*/ 0 h 1476"/>
                  <a:gd name="T20" fmla="*/ 2292 w 2342"/>
                  <a:gd name="T21" fmla="*/ 0 h 1476"/>
                  <a:gd name="T22" fmla="*/ 2342 w 2342"/>
                  <a:gd name="T23" fmla="*/ 50 h 1476"/>
                  <a:gd name="T24" fmla="*/ 2342 w 2342"/>
                  <a:gd name="T25" fmla="*/ 1426 h 1476"/>
                  <a:gd name="T26" fmla="*/ 2293 w 2342"/>
                  <a:gd name="T27" fmla="*/ 1476 h 1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42" h="1476">
                    <a:moveTo>
                      <a:pt x="100" y="1376"/>
                    </a:moveTo>
                    <a:cubicBezTo>
                      <a:pt x="2243" y="1376"/>
                      <a:pt x="2243" y="1376"/>
                      <a:pt x="2243" y="1376"/>
                    </a:cubicBezTo>
                    <a:cubicBezTo>
                      <a:pt x="2243" y="100"/>
                      <a:pt x="2243" y="100"/>
                      <a:pt x="2243" y="100"/>
                    </a:cubicBezTo>
                    <a:cubicBezTo>
                      <a:pt x="100" y="100"/>
                      <a:pt x="100" y="100"/>
                      <a:pt x="100" y="100"/>
                    </a:cubicBezTo>
                    <a:cubicBezTo>
                      <a:pt x="100" y="1376"/>
                      <a:pt x="100" y="1376"/>
                      <a:pt x="100" y="1376"/>
                    </a:cubicBezTo>
                    <a:close/>
                    <a:moveTo>
                      <a:pt x="2293" y="1476"/>
                    </a:moveTo>
                    <a:cubicBezTo>
                      <a:pt x="49" y="1476"/>
                      <a:pt x="49" y="1476"/>
                      <a:pt x="49" y="1476"/>
                    </a:cubicBezTo>
                    <a:cubicBezTo>
                      <a:pt x="22" y="1476"/>
                      <a:pt x="0" y="1453"/>
                      <a:pt x="0" y="1426"/>
                    </a:cubicBezTo>
                    <a:cubicBezTo>
                      <a:pt x="0" y="50"/>
                      <a:pt x="0" y="50"/>
                      <a:pt x="0" y="50"/>
                    </a:cubicBezTo>
                    <a:cubicBezTo>
                      <a:pt x="0" y="22"/>
                      <a:pt x="22" y="0"/>
                      <a:pt x="49" y="0"/>
                    </a:cubicBezTo>
                    <a:cubicBezTo>
                      <a:pt x="2292" y="0"/>
                      <a:pt x="2292" y="0"/>
                      <a:pt x="2292" y="0"/>
                    </a:cubicBezTo>
                    <a:cubicBezTo>
                      <a:pt x="2320" y="0"/>
                      <a:pt x="2342" y="23"/>
                      <a:pt x="2342" y="50"/>
                    </a:cubicBezTo>
                    <a:cubicBezTo>
                      <a:pt x="2342" y="1426"/>
                      <a:pt x="2342" y="1426"/>
                      <a:pt x="2342" y="1426"/>
                    </a:cubicBezTo>
                    <a:cubicBezTo>
                      <a:pt x="2342" y="1454"/>
                      <a:pt x="2320" y="1476"/>
                      <a:pt x="2293" y="14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49" name="Freeform 135">
                <a:extLst>
                  <a:ext uri="{FF2B5EF4-FFF2-40B4-BE49-F238E27FC236}">
                    <a16:creationId xmlns:a16="http://schemas.microsoft.com/office/drawing/2014/main" id="{85FD2616-21F5-42C9-B507-8BAD317742D7}"/>
                  </a:ext>
                </a:extLst>
              </p:cNvPr>
              <p:cNvSpPr>
                <a:spLocks/>
              </p:cNvSpPr>
              <p:nvPr/>
            </p:nvSpPr>
            <p:spPr bwMode="auto">
              <a:xfrm>
                <a:off x="5641" y="4355"/>
                <a:ext cx="236" cy="1031"/>
              </a:xfrm>
              <a:custGeom>
                <a:avLst/>
                <a:gdLst>
                  <a:gd name="T0" fmla="*/ 50 w 100"/>
                  <a:gd name="T1" fmla="*/ 436 h 436"/>
                  <a:gd name="T2" fmla="*/ 0 w 100"/>
                  <a:gd name="T3" fmla="*/ 386 h 436"/>
                  <a:gd name="T4" fmla="*/ 0 w 100"/>
                  <a:gd name="T5" fmla="*/ 50 h 436"/>
                  <a:gd name="T6" fmla="*/ 50 w 100"/>
                  <a:gd name="T7" fmla="*/ 0 h 436"/>
                  <a:gd name="T8" fmla="*/ 100 w 100"/>
                  <a:gd name="T9" fmla="*/ 50 h 436"/>
                  <a:gd name="T10" fmla="*/ 100 w 100"/>
                  <a:gd name="T11" fmla="*/ 386 h 436"/>
                  <a:gd name="T12" fmla="*/ 50 w 100"/>
                  <a:gd name="T13" fmla="*/ 436 h 436"/>
                </a:gdLst>
                <a:ahLst/>
                <a:cxnLst>
                  <a:cxn ang="0">
                    <a:pos x="T0" y="T1"/>
                  </a:cxn>
                  <a:cxn ang="0">
                    <a:pos x="T2" y="T3"/>
                  </a:cxn>
                  <a:cxn ang="0">
                    <a:pos x="T4" y="T5"/>
                  </a:cxn>
                  <a:cxn ang="0">
                    <a:pos x="T6" y="T7"/>
                  </a:cxn>
                  <a:cxn ang="0">
                    <a:pos x="T8" y="T9"/>
                  </a:cxn>
                  <a:cxn ang="0">
                    <a:pos x="T10" y="T11"/>
                  </a:cxn>
                  <a:cxn ang="0">
                    <a:pos x="T12" y="T13"/>
                  </a:cxn>
                </a:cxnLst>
                <a:rect l="0" t="0" r="r" b="b"/>
                <a:pathLst>
                  <a:path w="100" h="436">
                    <a:moveTo>
                      <a:pt x="50" y="436"/>
                    </a:moveTo>
                    <a:cubicBezTo>
                      <a:pt x="22" y="436"/>
                      <a:pt x="0" y="413"/>
                      <a:pt x="0" y="386"/>
                    </a:cubicBezTo>
                    <a:cubicBezTo>
                      <a:pt x="0" y="50"/>
                      <a:pt x="0" y="50"/>
                      <a:pt x="0" y="50"/>
                    </a:cubicBezTo>
                    <a:cubicBezTo>
                      <a:pt x="0" y="22"/>
                      <a:pt x="23" y="0"/>
                      <a:pt x="50" y="0"/>
                    </a:cubicBezTo>
                    <a:cubicBezTo>
                      <a:pt x="78" y="0"/>
                      <a:pt x="100" y="23"/>
                      <a:pt x="100" y="50"/>
                    </a:cubicBezTo>
                    <a:cubicBezTo>
                      <a:pt x="100" y="386"/>
                      <a:pt x="100" y="386"/>
                      <a:pt x="100" y="386"/>
                    </a:cubicBezTo>
                    <a:cubicBezTo>
                      <a:pt x="100" y="414"/>
                      <a:pt x="78" y="436"/>
                      <a:pt x="50" y="4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3" name="Freeform 136">
                <a:extLst>
                  <a:ext uri="{FF2B5EF4-FFF2-40B4-BE49-F238E27FC236}">
                    <a16:creationId xmlns:a16="http://schemas.microsoft.com/office/drawing/2014/main" id="{299976D3-D2D0-46AB-9DDF-4C65576037DE}"/>
                  </a:ext>
                </a:extLst>
              </p:cNvPr>
              <p:cNvSpPr>
                <a:spLocks/>
              </p:cNvSpPr>
              <p:nvPr/>
            </p:nvSpPr>
            <p:spPr bwMode="auto">
              <a:xfrm>
                <a:off x="4600" y="5150"/>
                <a:ext cx="2318" cy="236"/>
              </a:xfrm>
              <a:custGeom>
                <a:avLst/>
                <a:gdLst>
                  <a:gd name="T0" fmla="*/ 930 w 980"/>
                  <a:gd name="T1" fmla="*/ 100 h 100"/>
                  <a:gd name="T2" fmla="*/ 50 w 980"/>
                  <a:gd name="T3" fmla="*/ 100 h 100"/>
                  <a:gd name="T4" fmla="*/ 0 w 980"/>
                  <a:gd name="T5" fmla="*/ 50 h 100"/>
                  <a:gd name="T6" fmla="*/ 50 w 980"/>
                  <a:gd name="T7" fmla="*/ 0 h 100"/>
                  <a:gd name="T8" fmla="*/ 930 w 980"/>
                  <a:gd name="T9" fmla="*/ 0 h 100"/>
                  <a:gd name="T10" fmla="*/ 980 w 980"/>
                  <a:gd name="T11" fmla="*/ 50 h 100"/>
                  <a:gd name="T12" fmla="*/ 930 w 980"/>
                  <a:gd name="T13" fmla="*/ 100 h 100"/>
                </a:gdLst>
                <a:ahLst/>
                <a:cxnLst>
                  <a:cxn ang="0">
                    <a:pos x="T0" y="T1"/>
                  </a:cxn>
                  <a:cxn ang="0">
                    <a:pos x="T2" y="T3"/>
                  </a:cxn>
                  <a:cxn ang="0">
                    <a:pos x="T4" y="T5"/>
                  </a:cxn>
                  <a:cxn ang="0">
                    <a:pos x="T6" y="T7"/>
                  </a:cxn>
                  <a:cxn ang="0">
                    <a:pos x="T8" y="T9"/>
                  </a:cxn>
                  <a:cxn ang="0">
                    <a:pos x="T10" y="T11"/>
                  </a:cxn>
                  <a:cxn ang="0">
                    <a:pos x="T12" y="T13"/>
                  </a:cxn>
                </a:cxnLst>
                <a:rect l="0" t="0" r="r" b="b"/>
                <a:pathLst>
                  <a:path w="980" h="100">
                    <a:moveTo>
                      <a:pt x="930" y="100"/>
                    </a:moveTo>
                    <a:cubicBezTo>
                      <a:pt x="50" y="100"/>
                      <a:pt x="50" y="100"/>
                      <a:pt x="50" y="100"/>
                    </a:cubicBezTo>
                    <a:cubicBezTo>
                      <a:pt x="22" y="100"/>
                      <a:pt x="0" y="77"/>
                      <a:pt x="0" y="50"/>
                    </a:cubicBezTo>
                    <a:cubicBezTo>
                      <a:pt x="0" y="22"/>
                      <a:pt x="22" y="0"/>
                      <a:pt x="50" y="0"/>
                    </a:cubicBezTo>
                    <a:cubicBezTo>
                      <a:pt x="930" y="0"/>
                      <a:pt x="930" y="0"/>
                      <a:pt x="930" y="0"/>
                    </a:cubicBezTo>
                    <a:cubicBezTo>
                      <a:pt x="958" y="0"/>
                      <a:pt x="980" y="23"/>
                      <a:pt x="980" y="50"/>
                    </a:cubicBezTo>
                    <a:cubicBezTo>
                      <a:pt x="980" y="78"/>
                      <a:pt x="958" y="100"/>
                      <a:pt x="930" y="1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4" name="Freeform 137">
                <a:extLst>
                  <a:ext uri="{FF2B5EF4-FFF2-40B4-BE49-F238E27FC236}">
                    <a16:creationId xmlns:a16="http://schemas.microsoft.com/office/drawing/2014/main" id="{F7E733E0-3517-46C1-B6FE-49987EB41AC2}"/>
                  </a:ext>
                </a:extLst>
              </p:cNvPr>
              <p:cNvSpPr>
                <a:spLocks noEditPoints="1"/>
              </p:cNvSpPr>
              <p:nvPr/>
            </p:nvSpPr>
            <p:spPr bwMode="auto">
              <a:xfrm>
                <a:off x="2989" y="1098"/>
                <a:ext cx="5540" cy="4286"/>
              </a:xfrm>
              <a:custGeom>
                <a:avLst/>
                <a:gdLst>
                  <a:gd name="T0" fmla="*/ 49 w 2342"/>
                  <a:gd name="T1" fmla="*/ 0 h 1811"/>
                  <a:gd name="T2" fmla="*/ 0 w 2342"/>
                  <a:gd name="T3" fmla="*/ 1426 h 1811"/>
                  <a:gd name="T4" fmla="*/ 1121 w 2342"/>
                  <a:gd name="T5" fmla="*/ 1476 h 1811"/>
                  <a:gd name="T6" fmla="*/ 730 w 2342"/>
                  <a:gd name="T7" fmla="*/ 1712 h 1811"/>
                  <a:gd name="T8" fmla="*/ 730 w 2342"/>
                  <a:gd name="T9" fmla="*/ 1811 h 1811"/>
                  <a:gd name="T10" fmla="*/ 1661 w 2342"/>
                  <a:gd name="T11" fmla="*/ 1761 h 1811"/>
                  <a:gd name="T12" fmla="*/ 1220 w 2342"/>
                  <a:gd name="T13" fmla="*/ 1712 h 1811"/>
                  <a:gd name="T14" fmla="*/ 2292 w 2342"/>
                  <a:gd name="T15" fmla="*/ 1476 h 1811"/>
                  <a:gd name="T16" fmla="*/ 2341 w 2342"/>
                  <a:gd name="T17" fmla="*/ 50 h 1811"/>
                  <a:gd name="T18" fmla="*/ 428 w 2342"/>
                  <a:gd name="T19" fmla="*/ 1376 h 1811"/>
                  <a:gd name="T20" fmla="*/ 544 w 2342"/>
                  <a:gd name="T21" fmla="*/ 928 h 1811"/>
                  <a:gd name="T22" fmla="*/ 428 w 2342"/>
                  <a:gd name="T23" fmla="*/ 1376 h 1811"/>
                  <a:gd name="T24" fmla="*/ 884 w 2342"/>
                  <a:gd name="T25" fmla="*/ 788 h 1811"/>
                  <a:gd name="T26" fmla="*/ 1000 w 2342"/>
                  <a:gd name="T27" fmla="*/ 1376 h 1811"/>
                  <a:gd name="T28" fmla="*/ 1341 w 2342"/>
                  <a:gd name="T29" fmla="*/ 1376 h 1811"/>
                  <a:gd name="T30" fmla="*/ 1458 w 2342"/>
                  <a:gd name="T31" fmla="*/ 612 h 1811"/>
                  <a:gd name="T32" fmla="*/ 1341 w 2342"/>
                  <a:gd name="T33" fmla="*/ 1376 h 1811"/>
                  <a:gd name="T34" fmla="*/ 1798 w 2342"/>
                  <a:gd name="T35" fmla="*/ 392 h 1811"/>
                  <a:gd name="T36" fmla="*/ 1914 w 2342"/>
                  <a:gd name="T37" fmla="*/ 1376 h 1811"/>
                  <a:gd name="T38" fmla="*/ 2242 w 2342"/>
                  <a:gd name="T39" fmla="*/ 1376 h 1811"/>
                  <a:gd name="T40" fmla="*/ 2014 w 2342"/>
                  <a:gd name="T41" fmla="*/ 342 h 1811"/>
                  <a:gd name="T42" fmla="*/ 1748 w 2342"/>
                  <a:gd name="T43" fmla="*/ 293 h 1811"/>
                  <a:gd name="T44" fmla="*/ 1698 w 2342"/>
                  <a:gd name="T45" fmla="*/ 1376 h 1811"/>
                  <a:gd name="T46" fmla="*/ 1557 w 2342"/>
                  <a:gd name="T47" fmla="*/ 563 h 1811"/>
                  <a:gd name="T48" fmla="*/ 1291 w 2342"/>
                  <a:gd name="T49" fmla="*/ 513 h 1811"/>
                  <a:gd name="T50" fmla="*/ 1241 w 2342"/>
                  <a:gd name="T51" fmla="*/ 1376 h 1811"/>
                  <a:gd name="T52" fmla="*/ 1100 w 2342"/>
                  <a:gd name="T53" fmla="*/ 738 h 1811"/>
                  <a:gd name="T54" fmla="*/ 834 w 2342"/>
                  <a:gd name="T55" fmla="*/ 688 h 1811"/>
                  <a:gd name="T56" fmla="*/ 784 w 2342"/>
                  <a:gd name="T57" fmla="*/ 1376 h 1811"/>
                  <a:gd name="T58" fmla="*/ 643 w 2342"/>
                  <a:gd name="T59" fmla="*/ 878 h 1811"/>
                  <a:gd name="T60" fmla="*/ 377 w 2342"/>
                  <a:gd name="T61" fmla="*/ 829 h 1811"/>
                  <a:gd name="T62" fmla="*/ 328 w 2342"/>
                  <a:gd name="T63" fmla="*/ 1376 h 1811"/>
                  <a:gd name="T64" fmla="*/ 100 w 2342"/>
                  <a:gd name="T65" fmla="*/ 100 h 1811"/>
                  <a:gd name="T66" fmla="*/ 2243 w 2342"/>
                  <a:gd name="T67" fmla="*/ 1376 h 1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42" h="1811">
                    <a:moveTo>
                      <a:pt x="2293" y="0"/>
                    </a:moveTo>
                    <a:cubicBezTo>
                      <a:pt x="49" y="0"/>
                      <a:pt x="49" y="0"/>
                      <a:pt x="49" y="0"/>
                    </a:cubicBezTo>
                    <a:cubicBezTo>
                      <a:pt x="22" y="0"/>
                      <a:pt x="0" y="22"/>
                      <a:pt x="0" y="50"/>
                    </a:cubicBezTo>
                    <a:cubicBezTo>
                      <a:pt x="0" y="1426"/>
                      <a:pt x="0" y="1426"/>
                      <a:pt x="0" y="1426"/>
                    </a:cubicBezTo>
                    <a:cubicBezTo>
                      <a:pt x="0" y="1454"/>
                      <a:pt x="22" y="1476"/>
                      <a:pt x="49" y="1476"/>
                    </a:cubicBezTo>
                    <a:cubicBezTo>
                      <a:pt x="1121" y="1476"/>
                      <a:pt x="1121" y="1476"/>
                      <a:pt x="1121" y="1476"/>
                    </a:cubicBezTo>
                    <a:cubicBezTo>
                      <a:pt x="1121" y="1712"/>
                      <a:pt x="1121" y="1712"/>
                      <a:pt x="1121" y="1712"/>
                    </a:cubicBezTo>
                    <a:cubicBezTo>
                      <a:pt x="730" y="1712"/>
                      <a:pt x="730" y="1712"/>
                      <a:pt x="730" y="1712"/>
                    </a:cubicBezTo>
                    <a:cubicBezTo>
                      <a:pt x="702" y="1712"/>
                      <a:pt x="680" y="1734"/>
                      <a:pt x="680" y="1761"/>
                    </a:cubicBezTo>
                    <a:cubicBezTo>
                      <a:pt x="680" y="1789"/>
                      <a:pt x="703" y="1811"/>
                      <a:pt x="730" y="1811"/>
                    </a:cubicBezTo>
                    <a:cubicBezTo>
                      <a:pt x="1611" y="1811"/>
                      <a:pt x="1611" y="1811"/>
                      <a:pt x="1611" y="1811"/>
                    </a:cubicBezTo>
                    <a:cubicBezTo>
                      <a:pt x="1639" y="1811"/>
                      <a:pt x="1661" y="1789"/>
                      <a:pt x="1661" y="1761"/>
                    </a:cubicBezTo>
                    <a:cubicBezTo>
                      <a:pt x="1661" y="1734"/>
                      <a:pt x="1638" y="1712"/>
                      <a:pt x="1611" y="1712"/>
                    </a:cubicBezTo>
                    <a:cubicBezTo>
                      <a:pt x="1220" y="1712"/>
                      <a:pt x="1220" y="1712"/>
                      <a:pt x="1220" y="1712"/>
                    </a:cubicBezTo>
                    <a:cubicBezTo>
                      <a:pt x="1220" y="1476"/>
                      <a:pt x="1220" y="1476"/>
                      <a:pt x="1220" y="1476"/>
                    </a:cubicBezTo>
                    <a:cubicBezTo>
                      <a:pt x="2292" y="1476"/>
                      <a:pt x="2292" y="1476"/>
                      <a:pt x="2292" y="1476"/>
                    </a:cubicBezTo>
                    <a:cubicBezTo>
                      <a:pt x="2319" y="1476"/>
                      <a:pt x="2341" y="1453"/>
                      <a:pt x="2341" y="1426"/>
                    </a:cubicBezTo>
                    <a:cubicBezTo>
                      <a:pt x="2341" y="50"/>
                      <a:pt x="2341" y="50"/>
                      <a:pt x="2341" y="50"/>
                    </a:cubicBezTo>
                    <a:cubicBezTo>
                      <a:pt x="2342" y="22"/>
                      <a:pt x="2320" y="0"/>
                      <a:pt x="2293" y="0"/>
                    </a:cubicBezTo>
                    <a:close/>
                    <a:moveTo>
                      <a:pt x="428" y="1376"/>
                    </a:moveTo>
                    <a:cubicBezTo>
                      <a:pt x="428" y="928"/>
                      <a:pt x="428" y="928"/>
                      <a:pt x="428" y="928"/>
                    </a:cubicBezTo>
                    <a:cubicBezTo>
                      <a:pt x="544" y="928"/>
                      <a:pt x="544" y="928"/>
                      <a:pt x="544" y="928"/>
                    </a:cubicBezTo>
                    <a:cubicBezTo>
                      <a:pt x="544" y="1376"/>
                      <a:pt x="544" y="1376"/>
                      <a:pt x="544" y="1376"/>
                    </a:cubicBezTo>
                    <a:cubicBezTo>
                      <a:pt x="428" y="1376"/>
                      <a:pt x="428" y="1376"/>
                      <a:pt x="428" y="1376"/>
                    </a:cubicBezTo>
                    <a:close/>
                    <a:moveTo>
                      <a:pt x="884" y="1376"/>
                    </a:moveTo>
                    <a:cubicBezTo>
                      <a:pt x="884" y="788"/>
                      <a:pt x="884" y="788"/>
                      <a:pt x="884" y="788"/>
                    </a:cubicBezTo>
                    <a:cubicBezTo>
                      <a:pt x="1000" y="788"/>
                      <a:pt x="1000" y="788"/>
                      <a:pt x="1000" y="788"/>
                    </a:cubicBezTo>
                    <a:cubicBezTo>
                      <a:pt x="1000" y="1376"/>
                      <a:pt x="1000" y="1376"/>
                      <a:pt x="1000" y="1376"/>
                    </a:cubicBezTo>
                    <a:lnTo>
                      <a:pt x="884" y="1376"/>
                    </a:lnTo>
                    <a:close/>
                    <a:moveTo>
                      <a:pt x="1341" y="1376"/>
                    </a:moveTo>
                    <a:cubicBezTo>
                      <a:pt x="1341" y="612"/>
                      <a:pt x="1341" y="612"/>
                      <a:pt x="1341" y="612"/>
                    </a:cubicBezTo>
                    <a:cubicBezTo>
                      <a:pt x="1458" y="612"/>
                      <a:pt x="1458" y="612"/>
                      <a:pt x="1458" y="612"/>
                    </a:cubicBezTo>
                    <a:cubicBezTo>
                      <a:pt x="1458" y="1376"/>
                      <a:pt x="1458" y="1376"/>
                      <a:pt x="1458" y="1376"/>
                    </a:cubicBezTo>
                    <a:lnTo>
                      <a:pt x="1341" y="1376"/>
                    </a:lnTo>
                    <a:close/>
                    <a:moveTo>
                      <a:pt x="1798" y="1376"/>
                    </a:moveTo>
                    <a:cubicBezTo>
                      <a:pt x="1798" y="392"/>
                      <a:pt x="1798" y="392"/>
                      <a:pt x="1798" y="392"/>
                    </a:cubicBezTo>
                    <a:cubicBezTo>
                      <a:pt x="1914" y="392"/>
                      <a:pt x="1914" y="392"/>
                      <a:pt x="1914" y="392"/>
                    </a:cubicBezTo>
                    <a:cubicBezTo>
                      <a:pt x="1914" y="1376"/>
                      <a:pt x="1914" y="1376"/>
                      <a:pt x="1914" y="1376"/>
                    </a:cubicBezTo>
                    <a:lnTo>
                      <a:pt x="1798" y="1376"/>
                    </a:lnTo>
                    <a:close/>
                    <a:moveTo>
                      <a:pt x="2242" y="1376"/>
                    </a:moveTo>
                    <a:cubicBezTo>
                      <a:pt x="2014" y="1376"/>
                      <a:pt x="2014" y="1376"/>
                      <a:pt x="2014" y="1376"/>
                    </a:cubicBezTo>
                    <a:cubicBezTo>
                      <a:pt x="2014" y="342"/>
                      <a:pt x="2014" y="342"/>
                      <a:pt x="2014" y="342"/>
                    </a:cubicBezTo>
                    <a:cubicBezTo>
                      <a:pt x="2014" y="315"/>
                      <a:pt x="1991" y="293"/>
                      <a:pt x="1964" y="293"/>
                    </a:cubicBezTo>
                    <a:cubicBezTo>
                      <a:pt x="1748" y="293"/>
                      <a:pt x="1748" y="293"/>
                      <a:pt x="1748" y="293"/>
                    </a:cubicBezTo>
                    <a:cubicBezTo>
                      <a:pt x="1720" y="293"/>
                      <a:pt x="1698" y="315"/>
                      <a:pt x="1698" y="342"/>
                    </a:cubicBezTo>
                    <a:cubicBezTo>
                      <a:pt x="1698" y="1376"/>
                      <a:pt x="1698" y="1376"/>
                      <a:pt x="1698" y="1376"/>
                    </a:cubicBezTo>
                    <a:cubicBezTo>
                      <a:pt x="1557" y="1376"/>
                      <a:pt x="1557" y="1376"/>
                      <a:pt x="1557" y="1376"/>
                    </a:cubicBezTo>
                    <a:cubicBezTo>
                      <a:pt x="1557" y="563"/>
                      <a:pt x="1557" y="563"/>
                      <a:pt x="1557" y="563"/>
                    </a:cubicBezTo>
                    <a:cubicBezTo>
                      <a:pt x="1557" y="535"/>
                      <a:pt x="1534" y="513"/>
                      <a:pt x="1507" y="513"/>
                    </a:cubicBezTo>
                    <a:cubicBezTo>
                      <a:pt x="1291" y="513"/>
                      <a:pt x="1291" y="513"/>
                      <a:pt x="1291" y="513"/>
                    </a:cubicBezTo>
                    <a:cubicBezTo>
                      <a:pt x="1263" y="513"/>
                      <a:pt x="1241" y="535"/>
                      <a:pt x="1241" y="563"/>
                    </a:cubicBezTo>
                    <a:cubicBezTo>
                      <a:pt x="1241" y="1376"/>
                      <a:pt x="1241" y="1376"/>
                      <a:pt x="1241" y="1376"/>
                    </a:cubicBezTo>
                    <a:cubicBezTo>
                      <a:pt x="1100" y="1376"/>
                      <a:pt x="1100" y="1376"/>
                      <a:pt x="1100" y="1376"/>
                    </a:cubicBezTo>
                    <a:cubicBezTo>
                      <a:pt x="1100" y="738"/>
                      <a:pt x="1100" y="738"/>
                      <a:pt x="1100" y="738"/>
                    </a:cubicBezTo>
                    <a:cubicBezTo>
                      <a:pt x="1100" y="710"/>
                      <a:pt x="1077" y="688"/>
                      <a:pt x="1050" y="688"/>
                    </a:cubicBezTo>
                    <a:cubicBezTo>
                      <a:pt x="834" y="688"/>
                      <a:pt x="834" y="688"/>
                      <a:pt x="834" y="688"/>
                    </a:cubicBezTo>
                    <a:cubicBezTo>
                      <a:pt x="806" y="688"/>
                      <a:pt x="784" y="711"/>
                      <a:pt x="784" y="738"/>
                    </a:cubicBezTo>
                    <a:cubicBezTo>
                      <a:pt x="784" y="1376"/>
                      <a:pt x="784" y="1376"/>
                      <a:pt x="784" y="1376"/>
                    </a:cubicBezTo>
                    <a:cubicBezTo>
                      <a:pt x="643" y="1376"/>
                      <a:pt x="643" y="1376"/>
                      <a:pt x="643" y="1376"/>
                    </a:cubicBezTo>
                    <a:cubicBezTo>
                      <a:pt x="643" y="878"/>
                      <a:pt x="643" y="878"/>
                      <a:pt x="643" y="878"/>
                    </a:cubicBezTo>
                    <a:cubicBezTo>
                      <a:pt x="643" y="851"/>
                      <a:pt x="620" y="829"/>
                      <a:pt x="593" y="829"/>
                    </a:cubicBezTo>
                    <a:cubicBezTo>
                      <a:pt x="377" y="829"/>
                      <a:pt x="377" y="829"/>
                      <a:pt x="377" y="829"/>
                    </a:cubicBezTo>
                    <a:cubicBezTo>
                      <a:pt x="350" y="829"/>
                      <a:pt x="328" y="851"/>
                      <a:pt x="328" y="878"/>
                    </a:cubicBezTo>
                    <a:cubicBezTo>
                      <a:pt x="328" y="1376"/>
                      <a:pt x="328" y="1376"/>
                      <a:pt x="328" y="1376"/>
                    </a:cubicBezTo>
                    <a:cubicBezTo>
                      <a:pt x="100" y="1376"/>
                      <a:pt x="100" y="1376"/>
                      <a:pt x="100" y="1376"/>
                    </a:cubicBezTo>
                    <a:cubicBezTo>
                      <a:pt x="100" y="100"/>
                      <a:pt x="100" y="100"/>
                      <a:pt x="100" y="100"/>
                    </a:cubicBezTo>
                    <a:cubicBezTo>
                      <a:pt x="2243" y="100"/>
                      <a:pt x="2243" y="100"/>
                      <a:pt x="2243" y="100"/>
                    </a:cubicBezTo>
                    <a:cubicBezTo>
                      <a:pt x="2243" y="1376"/>
                      <a:pt x="2243" y="1376"/>
                      <a:pt x="2243" y="1376"/>
                    </a:cubicBezTo>
                    <a:lnTo>
                      <a:pt x="2242" y="13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grpSp>
      </p:grpSp>
      <p:grpSp>
        <p:nvGrpSpPr>
          <p:cNvPr id="40" name="Group 39">
            <a:extLst>
              <a:ext uri="{FF2B5EF4-FFF2-40B4-BE49-F238E27FC236}">
                <a16:creationId xmlns:a16="http://schemas.microsoft.com/office/drawing/2014/main" id="{0C2A79C1-A37D-F547-B495-D1B9448F225D}"/>
              </a:ext>
            </a:extLst>
          </p:cNvPr>
          <p:cNvGrpSpPr/>
          <p:nvPr/>
        </p:nvGrpSpPr>
        <p:grpSpPr>
          <a:xfrm>
            <a:off x="9450218" y="1544447"/>
            <a:ext cx="2245249" cy="4736303"/>
            <a:chOff x="844724" y="1722560"/>
            <a:chExt cx="2245249" cy="4736303"/>
          </a:xfrm>
        </p:grpSpPr>
        <p:sp>
          <p:nvSpPr>
            <p:cNvPr id="58" name="Freeform 14">
              <a:extLst>
                <a:ext uri="{FF2B5EF4-FFF2-40B4-BE49-F238E27FC236}">
                  <a16:creationId xmlns:a16="http://schemas.microsoft.com/office/drawing/2014/main" id="{4A63573A-5811-144D-95EB-0C99580F3F5E}"/>
                </a:ext>
              </a:extLst>
            </p:cNvPr>
            <p:cNvSpPr>
              <a:spLocks noEditPoints="1"/>
            </p:cNvSpPr>
            <p:nvPr/>
          </p:nvSpPr>
          <p:spPr bwMode="auto">
            <a:xfrm>
              <a:off x="1040165" y="1722560"/>
              <a:ext cx="1854554" cy="2143505"/>
            </a:xfrm>
            <a:custGeom>
              <a:avLst/>
              <a:gdLst>
                <a:gd name="T0" fmla="*/ 1022 w 2041"/>
                <a:gd name="T1" fmla="*/ 0 h 2359"/>
                <a:gd name="T2" fmla="*/ 0 w 2041"/>
                <a:gd name="T3" fmla="*/ 590 h 2359"/>
                <a:gd name="T4" fmla="*/ 0 w 2041"/>
                <a:gd name="T5" fmla="*/ 1769 h 2359"/>
                <a:gd name="T6" fmla="*/ 1022 w 2041"/>
                <a:gd name="T7" fmla="*/ 2359 h 2359"/>
                <a:gd name="T8" fmla="*/ 2041 w 2041"/>
                <a:gd name="T9" fmla="*/ 1769 h 2359"/>
                <a:gd name="T10" fmla="*/ 2041 w 2041"/>
                <a:gd name="T11" fmla="*/ 590 h 2359"/>
                <a:gd name="T12" fmla="*/ 1022 w 2041"/>
                <a:gd name="T13" fmla="*/ 0 h 2359"/>
                <a:gd name="T14" fmla="*/ 1831 w 2041"/>
                <a:gd name="T15" fmla="*/ 1648 h 2359"/>
                <a:gd name="T16" fmla="*/ 1022 w 2041"/>
                <a:gd name="T17" fmla="*/ 2117 h 2359"/>
                <a:gd name="T18" fmla="*/ 211 w 2041"/>
                <a:gd name="T19" fmla="*/ 1648 h 2359"/>
                <a:gd name="T20" fmla="*/ 211 w 2041"/>
                <a:gd name="T21" fmla="*/ 711 h 2359"/>
                <a:gd name="T22" fmla="*/ 1022 w 2041"/>
                <a:gd name="T23" fmla="*/ 242 h 2359"/>
                <a:gd name="T24" fmla="*/ 1831 w 2041"/>
                <a:gd name="T25" fmla="*/ 711 h 2359"/>
                <a:gd name="T26" fmla="*/ 1831 w 2041"/>
                <a:gd name="T27" fmla="*/ 1648 h 2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41" h="2359">
                  <a:moveTo>
                    <a:pt x="1022" y="0"/>
                  </a:moveTo>
                  <a:lnTo>
                    <a:pt x="0" y="590"/>
                  </a:lnTo>
                  <a:lnTo>
                    <a:pt x="0" y="1769"/>
                  </a:lnTo>
                  <a:lnTo>
                    <a:pt x="1022" y="2359"/>
                  </a:lnTo>
                  <a:lnTo>
                    <a:pt x="2041" y="1769"/>
                  </a:lnTo>
                  <a:lnTo>
                    <a:pt x="2041" y="590"/>
                  </a:lnTo>
                  <a:lnTo>
                    <a:pt x="1022" y="0"/>
                  </a:lnTo>
                  <a:close/>
                  <a:moveTo>
                    <a:pt x="1831" y="1648"/>
                  </a:moveTo>
                  <a:lnTo>
                    <a:pt x="1022" y="2117"/>
                  </a:lnTo>
                  <a:lnTo>
                    <a:pt x="211" y="1648"/>
                  </a:lnTo>
                  <a:lnTo>
                    <a:pt x="211" y="711"/>
                  </a:lnTo>
                  <a:lnTo>
                    <a:pt x="1022" y="242"/>
                  </a:lnTo>
                  <a:lnTo>
                    <a:pt x="1831" y="711"/>
                  </a:lnTo>
                  <a:lnTo>
                    <a:pt x="1831" y="1648"/>
                  </a:lnTo>
                  <a:close/>
                </a:path>
              </a:pathLst>
            </a:custGeom>
            <a:solidFill>
              <a:schemeClr val="accent1"/>
            </a:solidFill>
            <a:ln>
              <a:solidFill>
                <a:srgbClr val="00C0F3"/>
              </a:solidFill>
            </a:ln>
          </p:spPr>
          <p:txBody>
            <a:bodyPr vert="horz" wrap="square" lIns="45715" tIns="22857" rIns="45715" bIns="22857" numCol="1" anchor="t" anchorCtr="0" compatLnSpc="1">
              <a:prstTxWarp prst="textNoShape">
                <a:avLst/>
              </a:prstTxWarp>
            </a:bodyPr>
            <a:lstStyle/>
            <a:p>
              <a:endParaRPr lang="fr-FR" sz="1612"/>
            </a:p>
          </p:txBody>
        </p:sp>
        <p:sp>
          <p:nvSpPr>
            <p:cNvPr id="59" name="Rectangle 58">
              <a:extLst>
                <a:ext uri="{FF2B5EF4-FFF2-40B4-BE49-F238E27FC236}">
                  <a16:creationId xmlns:a16="http://schemas.microsoft.com/office/drawing/2014/main" id="{801F734E-E5BC-254E-829C-365F3E4AF98D}"/>
                </a:ext>
              </a:extLst>
            </p:cNvPr>
            <p:cNvSpPr/>
            <p:nvPr/>
          </p:nvSpPr>
          <p:spPr>
            <a:xfrm>
              <a:off x="844724" y="5181600"/>
              <a:ext cx="2245249" cy="1277263"/>
            </a:xfrm>
            <a:prstGeom prst="rect">
              <a:avLst/>
            </a:prstGeom>
          </p:spPr>
          <p:txBody>
            <a:bodyPr wrap="square" lIns="45711" tIns="22855" rIns="45711" bIns="22855">
              <a:spAutoFit/>
            </a:bodyPr>
            <a:lstStyle/>
            <a:p>
              <a:pPr algn="ctr"/>
              <a:r>
                <a:rPr lang="en-US" sz="2000"/>
                <a:t>Compliance &amp; security to help stay on top of regulations.</a:t>
              </a:r>
            </a:p>
          </p:txBody>
        </p:sp>
        <p:sp>
          <p:nvSpPr>
            <p:cNvPr id="60" name="Rectangle 59">
              <a:extLst>
                <a:ext uri="{FF2B5EF4-FFF2-40B4-BE49-F238E27FC236}">
                  <a16:creationId xmlns:a16="http://schemas.microsoft.com/office/drawing/2014/main" id="{DAEC6257-EB03-7745-94A8-289542F900FA}"/>
                </a:ext>
              </a:extLst>
            </p:cNvPr>
            <p:cNvSpPr/>
            <p:nvPr/>
          </p:nvSpPr>
          <p:spPr>
            <a:xfrm>
              <a:off x="1215398" y="4075093"/>
              <a:ext cx="1511178" cy="523220"/>
            </a:xfrm>
            <a:prstGeom prst="rect">
              <a:avLst/>
            </a:prstGeom>
          </p:spPr>
          <p:txBody>
            <a:bodyPr wrap="square">
              <a:spAutoFit/>
            </a:bodyPr>
            <a:lstStyle/>
            <a:p>
              <a:pPr algn="ctr" defTabSz="457223"/>
              <a:r>
                <a:rPr lang="en-US" sz="2800" b="1">
                  <a:solidFill>
                    <a:schemeClr val="accent1"/>
                  </a:solidFill>
                  <a:latin typeface="Roboto Light" pitchFamily="2" charset="0"/>
                  <a:ea typeface="Roboto Light" pitchFamily="2" charset="0"/>
                  <a:cs typeface="Arial" charset="0"/>
                </a:rPr>
                <a:t>Security</a:t>
              </a:r>
            </a:p>
          </p:txBody>
        </p:sp>
        <p:cxnSp>
          <p:nvCxnSpPr>
            <p:cNvPr id="61" name="Connecteur droit 27">
              <a:extLst>
                <a:ext uri="{FF2B5EF4-FFF2-40B4-BE49-F238E27FC236}">
                  <a16:creationId xmlns:a16="http://schemas.microsoft.com/office/drawing/2014/main" id="{8FF0D881-5776-C548-8576-462CDECEF2AD}"/>
                </a:ext>
              </a:extLst>
            </p:cNvPr>
            <p:cNvCxnSpPr>
              <a:cxnSpLocks/>
            </p:cNvCxnSpPr>
            <p:nvPr/>
          </p:nvCxnSpPr>
          <p:spPr>
            <a:xfrm>
              <a:off x="1713304" y="4876800"/>
              <a:ext cx="508089" cy="0"/>
            </a:xfrm>
            <a:prstGeom prst="line">
              <a:avLst/>
            </a:prstGeom>
            <a:ln w="12700"/>
          </p:spPr>
          <p:style>
            <a:lnRef idx="1">
              <a:schemeClr val="accent1"/>
            </a:lnRef>
            <a:fillRef idx="0">
              <a:schemeClr val="accent1"/>
            </a:fillRef>
            <a:effectRef idx="0">
              <a:schemeClr val="accent1"/>
            </a:effectRef>
            <a:fontRef idx="minor">
              <a:schemeClr val="tx1"/>
            </a:fontRef>
          </p:style>
        </p:cxnSp>
        <p:grpSp>
          <p:nvGrpSpPr>
            <p:cNvPr id="62" name="Group 15">
              <a:extLst>
                <a:ext uri="{FF2B5EF4-FFF2-40B4-BE49-F238E27FC236}">
                  <a16:creationId xmlns:a16="http://schemas.microsoft.com/office/drawing/2014/main" id="{C7D14F8B-BB0C-2140-8E82-EDCEE12212DA}"/>
                </a:ext>
              </a:extLst>
            </p:cNvPr>
            <p:cNvGrpSpPr>
              <a:grpSpLocks noChangeAspect="1"/>
            </p:cNvGrpSpPr>
            <p:nvPr/>
          </p:nvGrpSpPr>
          <p:grpSpPr bwMode="auto">
            <a:xfrm>
              <a:off x="1668484" y="2320437"/>
              <a:ext cx="597727" cy="862827"/>
              <a:chOff x="8710" y="2573"/>
              <a:chExt cx="478" cy="690"/>
            </a:xfrm>
            <a:solidFill>
              <a:srgbClr val="5B9BD5"/>
            </a:solidFill>
          </p:grpSpPr>
          <p:sp>
            <p:nvSpPr>
              <p:cNvPr id="63" name="Freeform 16">
                <a:extLst>
                  <a:ext uri="{FF2B5EF4-FFF2-40B4-BE49-F238E27FC236}">
                    <a16:creationId xmlns:a16="http://schemas.microsoft.com/office/drawing/2014/main" id="{A0130AF9-DC9E-294E-AB56-7FFD56503520}"/>
                  </a:ext>
                </a:extLst>
              </p:cNvPr>
              <p:cNvSpPr>
                <a:spLocks noEditPoints="1"/>
              </p:cNvSpPr>
              <p:nvPr/>
            </p:nvSpPr>
            <p:spPr bwMode="auto">
              <a:xfrm>
                <a:off x="8710" y="2573"/>
                <a:ext cx="478" cy="690"/>
              </a:xfrm>
              <a:custGeom>
                <a:avLst/>
                <a:gdLst>
                  <a:gd name="T0" fmla="*/ 99 w 128"/>
                  <a:gd name="T1" fmla="*/ 68 h 186"/>
                  <a:gd name="T2" fmla="*/ 99 w 128"/>
                  <a:gd name="T3" fmla="*/ 33 h 186"/>
                  <a:gd name="T4" fmla="*/ 64 w 128"/>
                  <a:gd name="T5" fmla="*/ 0 h 186"/>
                  <a:gd name="T6" fmla="*/ 29 w 128"/>
                  <a:gd name="T7" fmla="*/ 33 h 186"/>
                  <a:gd name="T8" fmla="*/ 32 w 128"/>
                  <a:gd name="T9" fmla="*/ 36 h 186"/>
                  <a:gd name="T10" fmla="*/ 35 w 128"/>
                  <a:gd name="T11" fmla="*/ 33 h 186"/>
                  <a:gd name="T12" fmla="*/ 64 w 128"/>
                  <a:gd name="T13" fmla="*/ 6 h 186"/>
                  <a:gd name="T14" fmla="*/ 93 w 128"/>
                  <a:gd name="T15" fmla="*/ 33 h 186"/>
                  <a:gd name="T16" fmla="*/ 93 w 128"/>
                  <a:gd name="T17" fmla="*/ 64 h 186"/>
                  <a:gd name="T18" fmla="*/ 91 w 128"/>
                  <a:gd name="T19" fmla="*/ 64 h 186"/>
                  <a:gd name="T20" fmla="*/ 87 w 128"/>
                  <a:gd name="T21" fmla="*/ 62 h 186"/>
                  <a:gd name="T22" fmla="*/ 85 w 128"/>
                  <a:gd name="T23" fmla="*/ 61 h 186"/>
                  <a:gd name="T24" fmla="*/ 82 w 128"/>
                  <a:gd name="T25" fmla="*/ 60 h 186"/>
                  <a:gd name="T26" fmla="*/ 78 w 128"/>
                  <a:gd name="T27" fmla="*/ 59 h 186"/>
                  <a:gd name="T28" fmla="*/ 76 w 128"/>
                  <a:gd name="T29" fmla="*/ 59 h 186"/>
                  <a:gd name="T30" fmla="*/ 71 w 128"/>
                  <a:gd name="T31" fmla="*/ 58 h 186"/>
                  <a:gd name="T32" fmla="*/ 70 w 128"/>
                  <a:gd name="T33" fmla="*/ 58 h 186"/>
                  <a:gd name="T34" fmla="*/ 64 w 128"/>
                  <a:gd name="T35" fmla="*/ 58 h 186"/>
                  <a:gd name="T36" fmla="*/ 0 w 128"/>
                  <a:gd name="T37" fmla="*/ 122 h 186"/>
                  <a:gd name="T38" fmla="*/ 64 w 128"/>
                  <a:gd name="T39" fmla="*/ 186 h 186"/>
                  <a:gd name="T40" fmla="*/ 128 w 128"/>
                  <a:gd name="T41" fmla="*/ 122 h 186"/>
                  <a:gd name="T42" fmla="*/ 99 w 128"/>
                  <a:gd name="T43" fmla="*/ 68 h 186"/>
                  <a:gd name="T44" fmla="*/ 64 w 128"/>
                  <a:gd name="T45" fmla="*/ 179 h 186"/>
                  <a:gd name="T46" fmla="*/ 6 w 128"/>
                  <a:gd name="T47" fmla="*/ 122 h 186"/>
                  <a:gd name="T48" fmla="*/ 64 w 128"/>
                  <a:gd name="T49" fmla="*/ 64 h 186"/>
                  <a:gd name="T50" fmla="*/ 69 w 128"/>
                  <a:gd name="T51" fmla="*/ 64 h 186"/>
                  <a:gd name="T52" fmla="*/ 71 w 128"/>
                  <a:gd name="T53" fmla="*/ 64 h 186"/>
                  <a:gd name="T54" fmla="*/ 74 w 128"/>
                  <a:gd name="T55" fmla="*/ 65 h 186"/>
                  <a:gd name="T56" fmla="*/ 77 w 128"/>
                  <a:gd name="T57" fmla="*/ 65 h 186"/>
                  <a:gd name="T58" fmla="*/ 80 w 128"/>
                  <a:gd name="T59" fmla="*/ 66 h 186"/>
                  <a:gd name="T60" fmla="*/ 83 w 128"/>
                  <a:gd name="T61" fmla="*/ 67 h 186"/>
                  <a:gd name="T62" fmla="*/ 84 w 128"/>
                  <a:gd name="T63" fmla="*/ 68 h 186"/>
                  <a:gd name="T64" fmla="*/ 94 w 128"/>
                  <a:gd name="T65" fmla="*/ 72 h 186"/>
                  <a:gd name="T66" fmla="*/ 122 w 128"/>
                  <a:gd name="T67" fmla="*/ 122 h 186"/>
                  <a:gd name="T68" fmla="*/ 64 w 128"/>
                  <a:gd name="T69" fmla="*/ 179 h 186"/>
                  <a:gd name="T70" fmla="*/ 64 w 128"/>
                  <a:gd name="T71" fmla="*/ 179 h 186"/>
                  <a:gd name="T72" fmla="*/ 64 w 128"/>
                  <a:gd name="T73" fmla="*/ 179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86">
                    <a:moveTo>
                      <a:pt x="99" y="68"/>
                    </a:moveTo>
                    <a:cubicBezTo>
                      <a:pt x="99" y="33"/>
                      <a:pt x="99" y="33"/>
                      <a:pt x="99" y="33"/>
                    </a:cubicBezTo>
                    <a:cubicBezTo>
                      <a:pt x="99" y="15"/>
                      <a:pt x="83" y="0"/>
                      <a:pt x="64" y="0"/>
                    </a:cubicBezTo>
                    <a:cubicBezTo>
                      <a:pt x="45" y="0"/>
                      <a:pt x="29" y="15"/>
                      <a:pt x="29" y="33"/>
                    </a:cubicBezTo>
                    <a:cubicBezTo>
                      <a:pt x="29" y="34"/>
                      <a:pt x="30" y="36"/>
                      <a:pt x="32" y="36"/>
                    </a:cubicBezTo>
                    <a:cubicBezTo>
                      <a:pt x="34" y="36"/>
                      <a:pt x="35" y="34"/>
                      <a:pt x="35" y="33"/>
                    </a:cubicBezTo>
                    <a:cubicBezTo>
                      <a:pt x="35" y="18"/>
                      <a:pt x="48" y="6"/>
                      <a:pt x="64" y="6"/>
                    </a:cubicBezTo>
                    <a:cubicBezTo>
                      <a:pt x="80" y="6"/>
                      <a:pt x="93" y="18"/>
                      <a:pt x="93" y="33"/>
                    </a:cubicBezTo>
                    <a:cubicBezTo>
                      <a:pt x="93" y="64"/>
                      <a:pt x="93" y="64"/>
                      <a:pt x="93" y="64"/>
                    </a:cubicBezTo>
                    <a:cubicBezTo>
                      <a:pt x="92" y="64"/>
                      <a:pt x="92" y="64"/>
                      <a:pt x="91" y="64"/>
                    </a:cubicBezTo>
                    <a:cubicBezTo>
                      <a:pt x="90" y="63"/>
                      <a:pt x="88" y="63"/>
                      <a:pt x="87" y="62"/>
                    </a:cubicBezTo>
                    <a:cubicBezTo>
                      <a:pt x="86" y="62"/>
                      <a:pt x="85" y="61"/>
                      <a:pt x="85" y="61"/>
                    </a:cubicBezTo>
                    <a:cubicBezTo>
                      <a:pt x="84" y="61"/>
                      <a:pt x="83" y="60"/>
                      <a:pt x="82" y="60"/>
                    </a:cubicBezTo>
                    <a:cubicBezTo>
                      <a:pt x="81" y="60"/>
                      <a:pt x="79" y="59"/>
                      <a:pt x="78" y="59"/>
                    </a:cubicBezTo>
                    <a:cubicBezTo>
                      <a:pt x="77" y="59"/>
                      <a:pt x="77" y="59"/>
                      <a:pt x="76" y="59"/>
                    </a:cubicBezTo>
                    <a:cubicBezTo>
                      <a:pt x="74" y="58"/>
                      <a:pt x="73" y="58"/>
                      <a:pt x="71" y="58"/>
                    </a:cubicBezTo>
                    <a:cubicBezTo>
                      <a:pt x="71" y="58"/>
                      <a:pt x="70" y="58"/>
                      <a:pt x="70" y="58"/>
                    </a:cubicBezTo>
                    <a:cubicBezTo>
                      <a:pt x="68" y="58"/>
                      <a:pt x="66" y="58"/>
                      <a:pt x="64" y="58"/>
                    </a:cubicBezTo>
                    <a:cubicBezTo>
                      <a:pt x="29" y="58"/>
                      <a:pt x="0" y="86"/>
                      <a:pt x="0" y="122"/>
                    </a:cubicBezTo>
                    <a:cubicBezTo>
                      <a:pt x="0" y="157"/>
                      <a:pt x="29" y="186"/>
                      <a:pt x="64" y="186"/>
                    </a:cubicBezTo>
                    <a:cubicBezTo>
                      <a:pt x="99" y="186"/>
                      <a:pt x="128" y="157"/>
                      <a:pt x="128" y="122"/>
                    </a:cubicBezTo>
                    <a:cubicBezTo>
                      <a:pt x="128" y="99"/>
                      <a:pt x="117" y="80"/>
                      <a:pt x="99" y="68"/>
                    </a:cubicBezTo>
                    <a:close/>
                    <a:moveTo>
                      <a:pt x="64" y="179"/>
                    </a:moveTo>
                    <a:cubicBezTo>
                      <a:pt x="32" y="179"/>
                      <a:pt x="6" y="153"/>
                      <a:pt x="6" y="122"/>
                    </a:cubicBezTo>
                    <a:cubicBezTo>
                      <a:pt x="6" y="90"/>
                      <a:pt x="32" y="64"/>
                      <a:pt x="64" y="64"/>
                    </a:cubicBezTo>
                    <a:cubicBezTo>
                      <a:pt x="66" y="64"/>
                      <a:pt x="67" y="64"/>
                      <a:pt x="69" y="64"/>
                    </a:cubicBezTo>
                    <a:cubicBezTo>
                      <a:pt x="70" y="64"/>
                      <a:pt x="70" y="64"/>
                      <a:pt x="71" y="64"/>
                    </a:cubicBezTo>
                    <a:cubicBezTo>
                      <a:pt x="72" y="65"/>
                      <a:pt x="73" y="65"/>
                      <a:pt x="74" y="65"/>
                    </a:cubicBezTo>
                    <a:cubicBezTo>
                      <a:pt x="75" y="65"/>
                      <a:pt x="76" y="65"/>
                      <a:pt x="77" y="65"/>
                    </a:cubicBezTo>
                    <a:cubicBezTo>
                      <a:pt x="78" y="66"/>
                      <a:pt x="79" y="66"/>
                      <a:pt x="80" y="66"/>
                    </a:cubicBezTo>
                    <a:cubicBezTo>
                      <a:pt x="81" y="67"/>
                      <a:pt x="82" y="67"/>
                      <a:pt x="83" y="67"/>
                    </a:cubicBezTo>
                    <a:cubicBezTo>
                      <a:pt x="83" y="67"/>
                      <a:pt x="84" y="68"/>
                      <a:pt x="84" y="68"/>
                    </a:cubicBezTo>
                    <a:cubicBezTo>
                      <a:pt x="88" y="69"/>
                      <a:pt x="91" y="71"/>
                      <a:pt x="94" y="72"/>
                    </a:cubicBezTo>
                    <a:cubicBezTo>
                      <a:pt x="110" y="82"/>
                      <a:pt x="122" y="101"/>
                      <a:pt x="122" y="122"/>
                    </a:cubicBezTo>
                    <a:cubicBezTo>
                      <a:pt x="122" y="153"/>
                      <a:pt x="96" y="179"/>
                      <a:pt x="64" y="179"/>
                    </a:cubicBezTo>
                    <a:close/>
                    <a:moveTo>
                      <a:pt x="64" y="179"/>
                    </a:moveTo>
                    <a:cubicBezTo>
                      <a:pt x="64" y="179"/>
                      <a:pt x="64" y="179"/>
                      <a:pt x="64" y="17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2" tIns="34286" rIns="68572" bIns="34286" numCol="1" anchor="t" anchorCtr="0" compatLnSpc="1">
                <a:prstTxWarp prst="textNoShape">
                  <a:avLst/>
                </a:prstTxWarp>
              </a:bodyPr>
              <a:lstStyle/>
              <a:p>
                <a:endParaRPr lang="fr-FR" sz="2418"/>
              </a:p>
            </p:txBody>
          </p:sp>
          <p:sp>
            <p:nvSpPr>
              <p:cNvPr id="64" name="Freeform 17">
                <a:extLst>
                  <a:ext uri="{FF2B5EF4-FFF2-40B4-BE49-F238E27FC236}">
                    <a16:creationId xmlns:a16="http://schemas.microsoft.com/office/drawing/2014/main" id="{E1E33F19-4FC5-684A-B266-F8610291A40C}"/>
                  </a:ext>
                </a:extLst>
              </p:cNvPr>
              <p:cNvSpPr>
                <a:spLocks noEditPoints="1"/>
              </p:cNvSpPr>
              <p:nvPr/>
            </p:nvSpPr>
            <p:spPr bwMode="auto">
              <a:xfrm>
                <a:off x="8792" y="2870"/>
                <a:ext cx="314" cy="308"/>
              </a:xfrm>
              <a:custGeom>
                <a:avLst/>
                <a:gdLst>
                  <a:gd name="T0" fmla="*/ 80 w 84"/>
                  <a:gd name="T1" fmla="*/ 38 h 83"/>
                  <a:gd name="T2" fmla="*/ 71 w 84"/>
                  <a:gd name="T3" fmla="*/ 38 h 83"/>
                  <a:gd name="T4" fmla="*/ 64 w 84"/>
                  <a:gd name="T5" fmla="*/ 24 h 83"/>
                  <a:gd name="T6" fmla="*/ 71 w 84"/>
                  <a:gd name="T7" fmla="*/ 17 h 83"/>
                  <a:gd name="T8" fmla="*/ 71 w 84"/>
                  <a:gd name="T9" fmla="*/ 12 h 83"/>
                  <a:gd name="T10" fmla="*/ 67 w 84"/>
                  <a:gd name="T11" fmla="*/ 12 h 83"/>
                  <a:gd name="T12" fmla="*/ 60 w 84"/>
                  <a:gd name="T13" fmla="*/ 19 h 83"/>
                  <a:gd name="T14" fmla="*/ 45 w 84"/>
                  <a:gd name="T15" fmla="*/ 13 h 83"/>
                  <a:gd name="T16" fmla="*/ 45 w 84"/>
                  <a:gd name="T17" fmla="*/ 3 h 83"/>
                  <a:gd name="T18" fmla="*/ 42 w 84"/>
                  <a:gd name="T19" fmla="*/ 0 h 83"/>
                  <a:gd name="T20" fmla="*/ 39 w 84"/>
                  <a:gd name="T21" fmla="*/ 3 h 83"/>
                  <a:gd name="T22" fmla="*/ 39 w 84"/>
                  <a:gd name="T23" fmla="*/ 13 h 83"/>
                  <a:gd name="T24" fmla="*/ 24 w 84"/>
                  <a:gd name="T25" fmla="*/ 19 h 83"/>
                  <a:gd name="T26" fmla="*/ 17 w 84"/>
                  <a:gd name="T27" fmla="*/ 12 h 83"/>
                  <a:gd name="T28" fmla="*/ 13 w 84"/>
                  <a:gd name="T29" fmla="*/ 12 h 83"/>
                  <a:gd name="T30" fmla="*/ 13 w 84"/>
                  <a:gd name="T31" fmla="*/ 17 h 83"/>
                  <a:gd name="T32" fmla="*/ 20 w 84"/>
                  <a:gd name="T33" fmla="*/ 24 h 83"/>
                  <a:gd name="T34" fmla="*/ 13 w 84"/>
                  <a:gd name="T35" fmla="*/ 38 h 83"/>
                  <a:gd name="T36" fmla="*/ 4 w 84"/>
                  <a:gd name="T37" fmla="*/ 38 h 83"/>
                  <a:gd name="T38" fmla="*/ 0 w 84"/>
                  <a:gd name="T39" fmla="*/ 42 h 83"/>
                  <a:gd name="T40" fmla="*/ 4 w 84"/>
                  <a:gd name="T41" fmla="*/ 45 h 83"/>
                  <a:gd name="T42" fmla="*/ 13 w 84"/>
                  <a:gd name="T43" fmla="*/ 45 h 83"/>
                  <a:gd name="T44" fmla="*/ 20 w 84"/>
                  <a:gd name="T45" fmla="*/ 60 h 83"/>
                  <a:gd name="T46" fmla="*/ 13 w 84"/>
                  <a:gd name="T47" fmla="*/ 66 h 83"/>
                  <a:gd name="T48" fmla="*/ 13 w 84"/>
                  <a:gd name="T49" fmla="*/ 71 h 83"/>
                  <a:gd name="T50" fmla="*/ 15 w 84"/>
                  <a:gd name="T51" fmla="*/ 72 h 83"/>
                  <a:gd name="T52" fmla="*/ 17 w 84"/>
                  <a:gd name="T53" fmla="*/ 71 h 83"/>
                  <a:gd name="T54" fmla="*/ 24 w 84"/>
                  <a:gd name="T55" fmla="*/ 64 h 83"/>
                  <a:gd name="T56" fmla="*/ 39 w 84"/>
                  <a:gd name="T57" fmla="*/ 70 h 83"/>
                  <a:gd name="T58" fmla="*/ 39 w 84"/>
                  <a:gd name="T59" fmla="*/ 80 h 83"/>
                  <a:gd name="T60" fmla="*/ 42 w 84"/>
                  <a:gd name="T61" fmla="*/ 83 h 83"/>
                  <a:gd name="T62" fmla="*/ 45 w 84"/>
                  <a:gd name="T63" fmla="*/ 80 h 83"/>
                  <a:gd name="T64" fmla="*/ 45 w 84"/>
                  <a:gd name="T65" fmla="*/ 70 h 83"/>
                  <a:gd name="T66" fmla="*/ 60 w 84"/>
                  <a:gd name="T67" fmla="*/ 64 h 83"/>
                  <a:gd name="T68" fmla="*/ 67 w 84"/>
                  <a:gd name="T69" fmla="*/ 71 h 83"/>
                  <a:gd name="T70" fmla="*/ 69 w 84"/>
                  <a:gd name="T71" fmla="*/ 72 h 83"/>
                  <a:gd name="T72" fmla="*/ 71 w 84"/>
                  <a:gd name="T73" fmla="*/ 71 h 83"/>
                  <a:gd name="T74" fmla="*/ 71 w 84"/>
                  <a:gd name="T75" fmla="*/ 66 h 83"/>
                  <a:gd name="T76" fmla="*/ 64 w 84"/>
                  <a:gd name="T77" fmla="*/ 60 h 83"/>
                  <a:gd name="T78" fmla="*/ 71 w 84"/>
                  <a:gd name="T79" fmla="*/ 45 h 83"/>
                  <a:gd name="T80" fmla="*/ 80 w 84"/>
                  <a:gd name="T81" fmla="*/ 45 h 83"/>
                  <a:gd name="T82" fmla="*/ 84 w 84"/>
                  <a:gd name="T83" fmla="*/ 42 h 83"/>
                  <a:gd name="T84" fmla="*/ 80 w 84"/>
                  <a:gd name="T85" fmla="*/ 38 h 83"/>
                  <a:gd name="T86" fmla="*/ 42 w 84"/>
                  <a:gd name="T87" fmla="*/ 64 h 83"/>
                  <a:gd name="T88" fmla="*/ 20 w 84"/>
                  <a:gd name="T89" fmla="*/ 42 h 83"/>
                  <a:gd name="T90" fmla="*/ 42 w 84"/>
                  <a:gd name="T91" fmla="*/ 19 h 83"/>
                  <a:gd name="T92" fmla="*/ 64 w 84"/>
                  <a:gd name="T93" fmla="*/ 42 h 83"/>
                  <a:gd name="T94" fmla="*/ 42 w 84"/>
                  <a:gd name="T95" fmla="*/ 64 h 83"/>
                  <a:gd name="T96" fmla="*/ 42 w 84"/>
                  <a:gd name="T97" fmla="*/ 64 h 83"/>
                  <a:gd name="T98" fmla="*/ 42 w 84"/>
                  <a:gd name="T99" fmla="*/ 64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4" h="83">
                    <a:moveTo>
                      <a:pt x="80" y="38"/>
                    </a:moveTo>
                    <a:cubicBezTo>
                      <a:pt x="71" y="38"/>
                      <a:pt x="71" y="38"/>
                      <a:pt x="71" y="38"/>
                    </a:cubicBezTo>
                    <a:cubicBezTo>
                      <a:pt x="70" y="33"/>
                      <a:pt x="68" y="28"/>
                      <a:pt x="64" y="24"/>
                    </a:cubicBezTo>
                    <a:cubicBezTo>
                      <a:pt x="71" y="17"/>
                      <a:pt x="71" y="17"/>
                      <a:pt x="71" y="17"/>
                    </a:cubicBezTo>
                    <a:cubicBezTo>
                      <a:pt x="73" y="15"/>
                      <a:pt x="73" y="13"/>
                      <a:pt x="71" y="12"/>
                    </a:cubicBezTo>
                    <a:cubicBezTo>
                      <a:pt x="70" y="11"/>
                      <a:pt x="68" y="11"/>
                      <a:pt x="67" y="12"/>
                    </a:cubicBezTo>
                    <a:cubicBezTo>
                      <a:pt x="60" y="19"/>
                      <a:pt x="60" y="19"/>
                      <a:pt x="60" y="19"/>
                    </a:cubicBezTo>
                    <a:cubicBezTo>
                      <a:pt x="56" y="16"/>
                      <a:pt x="51" y="14"/>
                      <a:pt x="45" y="13"/>
                    </a:cubicBezTo>
                    <a:cubicBezTo>
                      <a:pt x="45" y="3"/>
                      <a:pt x="45" y="3"/>
                      <a:pt x="45" y="3"/>
                    </a:cubicBezTo>
                    <a:cubicBezTo>
                      <a:pt x="45" y="1"/>
                      <a:pt x="44" y="0"/>
                      <a:pt x="42" y="0"/>
                    </a:cubicBezTo>
                    <a:cubicBezTo>
                      <a:pt x="40" y="0"/>
                      <a:pt x="39" y="1"/>
                      <a:pt x="39" y="3"/>
                    </a:cubicBezTo>
                    <a:cubicBezTo>
                      <a:pt x="39" y="13"/>
                      <a:pt x="39" y="13"/>
                      <a:pt x="39" y="13"/>
                    </a:cubicBezTo>
                    <a:cubicBezTo>
                      <a:pt x="33" y="14"/>
                      <a:pt x="28" y="16"/>
                      <a:pt x="24" y="19"/>
                    </a:cubicBezTo>
                    <a:cubicBezTo>
                      <a:pt x="17" y="12"/>
                      <a:pt x="17" y="12"/>
                      <a:pt x="17" y="12"/>
                    </a:cubicBezTo>
                    <a:cubicBezTo>
                      <a:pt x="16" y="11"/>
                      <a:pt x="14" y="11"/>
                      <a:pt x="13" y="12"/>
                    </a:cubicBezTo>
                    <a:cubicBezTo>
                      <a:pt x="11" y="13"/>
                      <a:pt x="11" y="15"/>
                      <a:pt x="13" y="17"/>
                    </a:cubicBezTo>
                    <a:cubicBezTo>
                      <a:pt x="20" y="24"/>
                      <a:pt x="20" y="24"/>
                      <a:pt x="20" y="24"/>
                    </a:cubicBezTo>
                    <a:cubicBezTo>
                      <a:pt x="16" y="28"/>
                      <a:pt x="14" y="33"/>
                      <a:pt x="13" y="38"/>
                    </a:cubicBezTo>
                    <a:cubicBezTo>
                      <a:pt x="4" y="38"/>
                      <a:pt x="4" y="38"/>
                      <a:pt x="4" y="38"/>
                    </a:cubicBezTo>
                    <a:cubicBezTo>
                      <a:pt x="2" y="38"/>
                      <a:pt x="0" y="40"/>
                      <a:pt x="0" y="42"/>
                    </a:cubicBezTo>
                    <a:cubicBezTo>
                      <a:pt x="0" y="43"/>
                      <a:pt x="2" y="45"/>
                      <a:pt x="4" y="45"/>
                    </a:cubicBezTo>
                    <a:cubicBezTo>
                      <a:pt x="13" y="45"/>
                      <a:pt x="13" y="45"/>
                      <a:pt x="13" y="45"/>
                    </a:cubicBezTo>
                    <a:cubicBezTo>
                      <a:pt x="14" y="50"/>
                      <a:pt x="16" y="55"/>
                      <a:pt x="20" y="60"/>
                    </a:cubicBezTo>
                    <a:cubicBezTo>
                      <a:pt x="13" y="66"/>
                      <a:pt x="13" y="66"/>
                      <a:pt x="13" y="66"/>
                    </a:cubicBezTo>
                    <a:cubicBezTo>
                      <a:pt x="11" y="68"/>
                      <a:pt x="11" y="70"/>
                      <a:pt x="13" y="71"/>
                    </a:cubicBezTo>
                    <a:cubicBezTo>
                      <a:pt x="13" y="72"/>
                      <a:pt x="14" y="72"/>
                      <a:pt x="15" y="72"/>
                    </a:cubicBezTo>
                    <a:cubicBezTo>
                      <a:pt x="16" y="72"/>
                      <a:pt x="16" y="72"/>
                      <a:pt x="17" y="71"/>
                    </a:cubicBezTo>
                    <a:cubicBezTo>
                      <a:pt x="24" y="64"/>
                      <a:pt x="24" y="64"/>
                      <a:pt x="24" y="64"/>
                    </a:cubicBezTo>
                    <a:cubicBezTo>
                      <a:pt x="28" y="67"/>
                      <a:pt x="33" y="70"/>
                      <a:pt x="39" y="70"/>
                    </a:cubicBezTo>
                    <a:cubicBezTo>
                      <a:pt x="39" y="80"/>
                      <a:pt x="39" y="80"/>
                      <a:pt x="39" y="80"/>
                    </a:cubicBezTo>
                    <a:cubicBezTo>
                      <a:pt x="39" y="82"/>
                      <a:pt x="40" y="83"/>
                      <a:pt x="42" y="83"/>
                    </a:cubicBezTo>
                    <a:cubicBezTo>
                      <a:pt x="44" y="83"/>
                      <a:pt x="45" y="82"/>
                      <a:pt x="45" y="80"/>
                    </a:cubicBezTo>
                    <a:cubicBezTo>
                      <a:pt x="45" y="70"/>
                      <a:pt x="45" y="70"/>
                      <a:pt x="45" y="70"/>
                    </a:cubicBezTo>
                    <a:cubicBezTo>
                      <a:pt x="51" y="70"/>
                      <a:pt x="56" y="67"/>
                      <a:pt x="60" y="64"/>
                    </a:cubicBezTo>
                    <a:cubicBezTo>
                      <a:pt x="67" y="71"/>
                      <a:pt x="67" y="71"/>
                      <a:pt x="67" y="71"/>
                    </a:cubicBezTo>
                    <a:cubicBezTo>
                      <a:pt x="68" y="72"/>
                      <a:pt x="68" y="72"/>
                      <a:pt x="69" y="72"/>
                    </a:cubicBezTo>
                    <a:cubicBezTo>
                      <a:pt x="70" y="72"/>
                      <a:pt x="71" y="72"/>
                      <a:pt x="71" y="71"/>
                    </a:cubicBezTo>
                    <a:cubicBezTo>
                      <a:pt x="73" y="70"/>
                      <a:pt x="73" y="68"/>
                      <a:pt x="71" y="66"/>
                    </a:cubicBezTo>
                    <a:cubicBezTo>
                      <a:pt x="64" y="60"/>
                      <a:pt x="64" y="60"/>
                      <a:pt x="64" y="60"/>
                    </a:cubicBezTo>
                    <a:cubicBezTo>
                      <a:pt x="68" y="55"/>
                      <a:pt x="70" y="50"/>
                      <a:pt x="71" y="45"/>
                    </a:cubicBezTo>
                    <a:cubicBezTo>
                      <a:pt x="80" y="45"/>
                      <a:pt x="80" y="45"/>
                      <a:pt x="80" y="45"/>
                    </a:cubicBezTo>
                    <a:cubicBezTo>
                      <a:pt x="82" y="45"/>
                      <a:pt x="84" y="43"/>
                      <a:pt x="84" y="42"/>
                    </a:cubicBezTo>
                    <a:cubicBezTo>
                      <a:pt x="84" y="40"/>
                      <a:pt x="82" y="38"/>
                      <a:pt x="80" y="38"/>
                    </a:cubicBezTo>
                    <a:close/>
                    <a:moveTo>
                      <a:pt x="42" y="64"/>
                    </a:moveTo>
                    <a:cubicBezTo>
                      <a:pt x="30" y="64"/>
                      <a:pt x="20" y="54"/>
                      <a:pt x="20" y="42"/>
                    </a:cubicBezTo>
                    <a:cubicBezTo>
                      <a:pt x="20" y="29"/>
                      <a:pt x="30" y="19"/>
                      <a:pt x="42" y="19"/>
                    </a:cubicBezTo>
                    <a:cubicBezTo>
                      <a:pt x="54" y="19"/>
                      <a:pt x="64" y="29"/>
                      <a:pt x="64" y="42"/>
                    </a:cubicBezTo>
                    <a:cubicBezTo>
                      <a:pt x="64" y="54"/>
                      <a:pt x="54" y="64"/>
                      <a:pt x="42" y="64"/>
                    </a:cubicBezTo>
                    <a:close/>
                    <a:moveTo>
                      <a:pt x="42" y="64"/>
                    </a:moveTo>
                    <a:cubicBezTo>
                      <a:pt x="42" y="64"/>
                      <a:pt x="42" y="64"/>
                      <a:pt x="42" y="6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2" tIns="34286" rIns="68572" bIns="34286" numCol="1" anchor="t" anchorCtr="0" compatLnSpc="1">
                <a:prstTxWarp prst="textNoShape">
                  <a:avLst/>
                </a:prstTxWarp>
              </a:bodyPr>
              <a:lstStyle/>
              <a:p>
                <a:endParaRPr lang="fr-FR" sz="2418"/>
              </a:p>
            </p:txBody>
          </p:sp>
        </p:grpSp>
      </p:grpSp>
    </p:spTree>
    <p:extLst>
      <p:ext uri="{BB962C8B-B14F-4D97-AF65-F5344CB8AC3E}">
        <p14:creationId xmlns:p14="http://schemas.microsoft.com/office/powerpoint/2010/main" val="41748213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Espace réservé du texte 31"/>
          <p:cNvSpPr>
            <a:spLocks noGrp="1"/>
          </p:cNvSpPr>
          <p:nvPr>
            <p:ph type="body" sz="quarter" idx="10"/>
          </p:nvPr>
        </p:nvSpPr>
        <p:spPr/>
        <p:txBody>
          <a:bodyPr/>
          <a:lstStyle/>
          <a:p>
            <a:pPr indent="0">
              <a:buNone/>
            </a:pPr>
            <a:r>
              <a:rPr lang="fr-FR" sz="3600">
                <a:solidFill>
                  <a:schemeClr val="tx1">
                    <a:lumMod val="65000"/>
                    <a:lumOff val="35000"/>
                  </a:schemeClr>
                </a:solidFill>
              </a:rPr>
              <a:t>Contact</a:t>
            </a:r>
          </a:p>
        </p:txBody>
      </p:sp>
      <p:grpSp>
        <p:nvGrpSpPr>
          <p:cNvPr id="56" name="Group 4"/>
          <p:cNvGrpSpPr>
            <a:grpSpLocks noChangeAspect="1"/>
          </p:cNvGrpSpPr>
          <p:nvPr/>
        </p:nvGrpSpPr>
        <p:grpSpPr bwMode="auto">
          <a:xfrm>
            <a:off x="0" y="2133600"/>
            <a:ext cx="12192000" cy="2514600"/>
            <a:chOff x="87" y="2406"/>
            <a:chExt cx="11345" cy="1670"/>
          </a:xfrm>
        </p:grpSpPr>
        <p:sp>
          <p:nvSpPr>
            <p:cNvPr id="57" name="Freeform 5"/>
            <p:cNvSpPr>
              <a:spLocks/>
            </p:cNvSpPr>
            <p:nvPr/>
          </p:nvSpPr>
          <p:spPr bwMode="auto">
            <a:xfrm>
              <a:off x="7535" y="2425"/>
              <a:ext cx="3897" cy="1651"/>
            </a:xfrm>
            <a:custGeom>
              <a:avLst/>
              <a:gdLst>
                <a:gd name="T0" fmla="*/ 595 w 1649"/>
                <a:gd name="T1" fmla="*/ 0 h 696"/>
                <a:gd name="T2" fmla="*/ 121 w 1649"/>
                <a:gd name="T3" fmla="*/ 347 h 696"/>
                <a:gd name="T4" fmla="*/ 121 w 1649"/>
                <a:gd name="T5" fmla="*/ 347 h 696"/>
                <a:gd name="T6" fmla="*/ 81 w 1649"/>
                <a:gd name="T7" fmla="*/ 402 h 696"/>
                <a:gd name="T8" fmla="*/ 0 w 1649"/>
                <a:gd name="T9" fmla="*/ 503 h 696"/>
                <a:gd name="T10" fmla="*/ 92 w 1649"/>
                <a:gd name="T11" fmla="*/ 448 h 696"/>
                <a:gd name="T12" fmla="*/ 131 w 1649"/>
                <a:gd name="T13" fmla="*/ 470 h 696"/>
                <a:gd name="T14" fmla="*/ 159 w 1649"/>
                <a:gd name="T15" fmla="*/ 504 h 696"/>
                <a:gd name="T16" fmla="*/ 512 w 1649"/>
                <a:gd name="T17" fmla="*/ 696 h 696"/>
                <a:gd name="T18" fmla="*/ 1649 w 1649"/>
                <a:gd name="T19" fmla="*/ 696 h 696"/>
                <a:gd name="T20" fmla="*/ 1649 w 1649"/>
                <a:gd name="T21" fmla="*/ 0 h 696"/>
                <a:gd name="T22" fmla="*/ 596 w 1649"/>
                <a:gd name="T23" fmla="*/ 0 h 696"/>
                <a:gd name="T24" fmla="*/ 596 w 1649"/>
                <a:gd name="T25" fmla="*/ 0 h 696"/>
                <a:gd name="T26" fmla="*/ 595 w 1649"/>
                <a:gd name="T27" fmla="*/ 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49" h="696">
                  <a:moveTo>
                    <a:pt x="595" y="0"/>
                  </a:moveTo>
                  <a:cubicBezTo>
                    <a:pt x="384" y="0"/>
                    <a:pt x="244" y="173"/>
                    <a:pt x="121" y="347"/>
                  </a:cubicBezTo>
                  <a:cubicBezTo>
                    <a:pt x="121" y="347"/>
                    <a:pt x="121" y="347"/>
                    <a:pt x="121" y="347"/>
                  </a:cubicBezTo>
                  <a:cubicBezTo>
                    <a:pt x="119" y="349"/>
                    <a:pt x="93" y="386"/>
                    <a:pt x="81" y="402"/>
                  </a:cubicBezTo>
                  <a:cubicBezTo>
                    <a:pt x="55" y="437"/>
                    <a:pt x="28" y="471"/>
                    <a:pt x="0" y="503"/>
                  </a:cubicBezTo>
                  <a:cubicBezTo>
                    <a:pt x="19" y="483"/>
                    <a:pt x="57" y="448"/>
                    <a:pt x="92" y="448"/>
                  </a:cubicBezTo>
                  <a:cubicBezTo>
                    <a:pt x="106" y="448"/>
                    <a:pt x="119" y="454"/>
                    <a:pt x="131" y="470"/>
                  </a:cubicBezTo>
                  <a:cubicBezTo>
                    <a:pt x="134" y="474"/>
                    <a:pt x="148" y="491"/>
                    <a:pt x="159" y="504"/>
                  </a:cubicBezTo>
                  <a:cubicBezTo>
                    <a:pt x="255" y="613"/>
                    <a:pt x="366" y="696"/>
                    <a:pt x="512" y="696"/>
                  </a:cubicBezTo>
                  <a:cubicBezTo>
                    <a:pt x="1649" y="696"/>
                    <a:pt x="1649" y="696"/>
                    <a:pt x="1649" y="696"/>
                  </a:cubicBezTo>
                  <a:cubicBezTo>
                    <a:pt x="1649" y="0"/>
                    <a:pt x="1649" y="0"/>
                    <a:pt x="1649" y="0"/>
                  </a:cubicBezTo>
                  <a:cubicBezTo>
                    <a:pt x="596" y="0"/>
                    <a:pt x="596" y="0"/>
                    <a:pt x="596" y="0"/>
                  </a:cubicBezTo>
                  <a:cubicBezTo>
                    <a:pt x="596" y="0"/>
                    <a:pt x="596" y="0"/>
                    <a:pt x="596" y="0"/>
                  </a:cubicBezTo>
                  <a:cubicBezTo>
                    <a:pt x="596" y="0"/>
                    <a:pt x="596" y="0"/>
                    <a:pt x="595" y="0"/>
                  </a:cubicBezTo>
                </a:path>
              </a:pathLst>
            </a:custGeom>
            <a:solidFill>
              <a:srgbClr val="B2D35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endParaRPr lang="fr-FR" sz="1200"/>
            </a:p>
          </p:txBody>
        </p:sp>
        <p:sp>
          <p:nvSpPr>
            <p:cNvPr id="58" name="Freeform 6"/>
            <p:cNvSpPr>
              <a:spLocks/>
            </p:cNvSpPr>
            <p:nvPr/>
          </p:nvSpPr>
          <p:spPr bwMode="auto">
            <a:xfrm>
              <a:off x="87" y="2406"/>
              <a:ext cx="3711" cy="1656"/>
            </a:xfrm>
            <a:custGeom>
              <a:avLst/>
              <a:gdLst>
                <a:gd name="T0" fmla="*/ 1138 w 1570"/>
                <a:gd name="T1" fmla="*/ 0 h 698"/>
                <a:gd name="T2" fmla="*/ 0 w 1570"/>
                <a:gd name="T3" fmla="*/ 0 h 698"/>
                <a:gd name="T4" fmla="*/ 0 w 1570"/>
                <a:gd name="T5" fmla="*/ 697 h 698"/>
                <a:gd name="T6" fmla="*/ 1054 w 1570"/>
                <a:gd name="T7" fmla="*/ 697 h 698"/>
                <a:gd name="T8" fmla="*/ 1054 w 1570"/>
                <a:gd name="T9" fmla="*/ 697 h 698"/>
                <a:gd name="T10" fmla="*/ 1529 w 1570"/>
                <a:gd name="T11" fmla="*/ 350 h 698"/>
                <a:gd name="T12" fmla="*/ 1569 w 1570"/>
                <a:gd name="T13" fmla="*/ 295 h 698"/>
                <a:gd name="T14" fmla="*/ 1570 w 1570"/>
                <a:gd name="T15" fmla="*/ 293 h 698"/>
                <a:gd name="T16" fmla="*/ 1138 w 1570"/>
                <a:gd name="T17"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70" h="698">
                  <a:moveTo>
                    <a:pt x="1138" y="0"/>
                  </a:moveTo>
                  <a:cubicBezTo>
                    <a:pt x="0" y="0"/>
                    <a:pt x="0" y="0"/>
                    <a:pt x="0" y="0"/>
                  </a:cubicBezTo>
                  <a:cubicBezTo>
                    <a:pt x="0" y="697"/>
                    <a:pt x="0" y="697"/>
                    <a:pt x="0" y="697"/>
                  </a:cubicBezTo>
                  <a:cubicBezTo>
                    <a:pt x="1054" y="697"/>
                    <a:pt x="1054" y="697"/>
                    <a:pt x="1054" y="697"/>
                  </a:cubicBezTo>
                  <a:cubicBezTo>
                    <a:pt x="1054" y="697"/>
                    <a:pt x="1054" y="697"/>
                    <a:pt x="1054" y="697"/>
                  </a:cubicBezTo>
                  <a:cubicBezTo>
                    <a:pt x="1265" y="698"/>
                    <a:pt x="1406" y="524"/>
                    <a:pt x="1529" y="350"/>
                  </a:cubicBezTo>
                  <a:cubicBezTo>
                    <a:pt x="1529" y="350"/>
                    <a:pt x="1557" y="310"/>
                    <a:pt x="1569" y="295"/>
                  </a:cubicBezTo>
                  <a:cubicBezTo>
                    <a:pt x="1569" y="294"/>
                    <a:pt x="1570" y="294"/>
                    <a:pt x="1570" y="293"/>
                  </a:cubicBezTo>
                  <a:cubicBezTo>
                    <a:pt x="1457" y="139"/>
                    <a:pt x="1326" y="1"/>
                    <a:pt x="1138" y="0"/>
                  </a:cubicBezTo>
                  <a:close/>
                </a:path>
              </a:pathLst>
            </a:custGeom>
            <a:solidFill>
              <a:srgbClr val="FF69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endParaRPr lang="fr-FR" sz="1200"/>
            </a:p>
          </p:txBody>
        </p:sp>
        <p:sp>
          <p:nvSpPr>
            <p:cNvPr id="59" name="Freeform 7"/>
            <p:cNvSpPr>
              <a:spLocks/>
            </p:cNvSpPr>
            <p:nvPr/>
          </p:nvSpPr>
          <p:spPr bwMode="auto">
            <a:xfrm>
              <a:off x="3609" y="2414"/>
              <a:ext cx="4115" cy="1657"/>
            </a:xfrm>
            <a:custGeom>
              <a:avLst/>
              <a:gdLst>
                <a:gd name="T0" fmla="*/ 1308 w 1741"/>
                <a:gd name="T1" fmla="*/ 2 h 699"/>
                <a:gd name="T2" fmla="*/ 1226 w 1741"/>
                <a:gd name="T3" fmla="*/ 2 h 699"/>
                <a:gd name="T4" fmla="*/ 1226 w 1741"/>
                <a:gd name="T5" fmla="*/ 2 h 699"/>
                <a:gd name="T6" fmla="*/ 1055 w 1741"/>
                <a:gd name="T7" fmla="*/ 1 h 699"/>
                <a:gd name="T8" fmla="*/ 777 w 1741"/>
                <a:gd name="T9" fmla="*/ 1 h 699"/>
                <a:gd name="T10" fmla="*/ 596 w 1741"/>
                <a:gd name="T11" fmla="*/ 0 h 699"/>
                <a:gd name="T12" fmla="*/ 596 w 1741"/>
                <a:gd name="T13" fmla="*/ 0 h 699"/>
                <a:gd name="T14" fmla="*/ 121 w 1741"/>
                <a:gd name="T15" fmla="*/ 347 h 699"/>
                <a:gd name="T16" fmla="*/ 121 w 1741"/>
                <a:gd name="T17" fmla="*/ 347 h 699"/>
                <a:gd name="T18" fmla="*/ 81 w 1741"/>
                <a:gd name="T19" fmla="*/ 402 h 699"/>
                <a:gd name="T20" fmla="*/ 0 w 1741"/>
                <a:gd name="T21" fmla="*/ 503 h 699"/>
                <a:gd name="T22" fmla="*/ 131 w 1741"/>
                <a:gd name="T23" fmla="*/ 470 h 699"/>
                <a:gd name="T24" fmla="*/ 159 w 1741"/>
                <a:gd name="T25" fmla="*/ 504 h 699"/>
                <a:gd name="T26" fmla="*/ 512 w 1741"/>
                <a:gd name="T27" fmla="*/ 697 h 699"/>
                <a:gd name="T28" fmla="*/ 594 w 1741"/>
                <a:gd name="T29" fmla="*/ 697 h 699"/>
                <a:gd name="T30" fmla="*/ 594 w 1741"/>
                <a:gd name="T31" fmla="*/ 697 h 699"/>
                <a:gd name="T32" fmla="*/ 775 w 1741"/>
                <a:gd name="T33" fmla="*/ 697 h 699"/>
                <a:gd name="T34" fmla="*/ 1053 w 1741"/>
                <a:gd name="T35" fmla="*/ 698 h 699"/>
                <a:gd name="T36" fmla="*/ 1224 w 1741"/>
                <a:gd name="T37" fmla="*/ 699 h 699"/>
                <a:gd name="T38" fmla="*/ 1224 w 1741"/>
                <a:gd name="T39" fmla="*/ 699 h 699"/>
                <a:gd name="T40" fmla="*/ 1225 w 1741"/>
                <a:gd name="T41" fmla="*/ 699 h 699"/>
                <a:gd name="T42" fmla="*/ 1700 w 1741"/>
                <a:gd name="T43" fmla="*/ 352 h 699"/>
                <a:gd name="T44" fmla="*/ 1740 w 1741"/>
                <a:gd name="T45" fmla="*/ 296 h 699"/>
                <a:gd name="T46" fmla="*/ 1741 w 1741"/>
                <a:gd name="T47" fmla="*/ 295 h 699"/>
                <a:gd name="T48" fmla="*/ 1308 w 1741"/>
                <a:gd name="T49" fmla="*/ 2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1" h="699">
                  <a:moveTo>
                    <a:pt x="1308" y="2"/>
                  </a:moveTo>
                  <a:cubicBezTo>
                    <a:pt x="1226" y="2"/>
                    <a:pt x="1226" y="2"/>
                    <a:pt x="1226" y="2"/>
                  </a:cubicBezTo>
                  <a:cubicBezTo>
                    <a:pt x="1226" y="2"/>
                    <a:pt x="1226" y="2"/>
                    <a:pt x="1226" y="2"/>
                  </a:cubicBezTo>
                  <a:cubicBezTo>
                    <a:pt x="1055" y="1"/>
                    <a:pt x="1055" y="1"/>
                    <a:pt x="1055" y="1"/>
                  </a:cubicBezTo>
                  <a:cubicBezTo>
                    <a:pt x="777" y="1"/>
                    <a:pt x="777" y="1"/>
                    <a:pt x="777" y="1"/>
                  </a:cubicBezTo>
                  <a:cubicBezTo>
                    <a:pt x="596" y="0"/>
                    <a:pt x="596" y="0"/>
                    <a:pt x="596" y="0"/>
                  </a:cubicBezTo>
                  <a:cubicBezTo>
                    <a:pt x="596" y="0"/>
                    <a:pt x="596" y="0"/>
                    <a:pt x="596" y="0"/>
                  </a:cubicBezTo>
                  <a:cubicBezTo>
                    <a:pt x="385" y="0"/>
                    <a:pt x="245" y="173"/>
                    <a:pt x="121" y="347"/>
                  </a:cubicBezTo>
                  <a:cubicBezTo>
                    <a:pt x="121" y="347"/>
                    <a:pt x="121" y="347"/>
                    <a:pt x="121" y="347"/>
                  </a:cubicBezTo>
                  <a:cubicBezTo>
                    <a:pt x="119" y="350"/>
                    <a:pt x="93" y="387"/>
                    <a:pt x="81" y="402"/>
                  </a:cubicBezTo>
                  <a:cubicBezTo>
                    <a:pt x="55" y="437"/>
                    <a:pt x="28" y="471"/>
                    <a:pt x="0" y="503"/>
                  </a:cubicBezTo>
                  <a:cubicBezTo>
                    <a:pt x="27" y="475"/>
                    <a:pt x="92" y="417"/>
                    <a:pt x="131" y="470"/>
                  </a:cubicBezTo>
                  <a:cubicBezTo>
                    <a:pt x="134" y="474"/>
                    <a:pt x="148" y="491"/>
                    <a:pt x="159" y="504"/>
                  </a:cubicBezTo>
                  <a:cubicBezTo>
                    <a:pt x="255" y="613"/>
                    <a:pt x="366" y="696"/>
                    <a:pt x="512" y="697"/>
                  </a:cubicBezTo>
                  <a:cubicBezTo>
                    <a:pt x="594" y="697"/>
                    <a:pt x="594" y="697"/>
                    <a:pt x="594" y="697"/>
                  </a:cubicBezTo>
                  <a:cubicBezTo>
                    <a:pt x="594" y="697"/>
                    <a:pt x="594" y="697"/>
                    <a:pt x="594" y="697"/>
                  </a:cubicBezTo>
                  <a:cubicBezTo>
                    <a:pt x="775" y="697"/>
                    <a:pt x="775" y="697"/>
                    <a:pt x="775" y="697"/>
                  </a:cubicBezTo>
                  <a:cubicBezTo>
                    <a:pt x="1053" y="698"/>
                    <a:pt x="1053" y="698"/>
                    <a:pt x="1053" y="698"/>
                  </a:cubicBezTo>
                  <a:cubicBezTo>
                    <a:pt x="1224" y="699"/>
                    <a:pt x="1224" y="699"/>
                    <a:pt x="1224" y="699"/>
                  </a:cubicBezTo>
                  <a:cubicBezTo>
                    <a:pt x="1224" y="699"/>
                    <a:pt x="1224" y="699"/>
                    <a:pt x="1224" y="699"/>
                  </a:cubicBezTo>
                  <a:cubicBezTo>
                    <a:pt x="1225" y="699"/>
                    <a:pt x="1225" y="699"/>
                    <a:pt x="1225" y="699"/>
                  </a:cubicBezTo>
                  <a:cubicBezTo>
                    <a:pt x="1436" y="699"/>
                    <a:pt x="1577" y="525"/>
                    <a:pt x="1700" y="352"/>
                  </a:cubicBezTo>
                  <a:cubicBezTo>
                    <a:pt x="1700" y="352"/>
                    <a:pt x="1728" y="312"/>
                    <a:pt x="1740" y="296"/>
                  </a:cubicBezTo>
                  <a:cubicBezTo>
                    <a:pt x="1740" y="296"/>
                    <a:pt x="1741" y="295"/>
                    <a:pt x="1741" y="295"/>
                  </a:cubicBezTo>
                  <a:cubicBezTo>
                    <a:pt x="1628" y="141"/>
                    <a:pt x="1497" y="3"/>
                    <a:pt x="1308" y="2"/>
                  </a:cubicBezTo>
                  <a:close/>
                </a:path>
              </a:pathLst>
            </a:custGeom>
            <a:solidFill>
              <a:srgbClr val="FFA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endParaRPr lang="fr-FR" sz="1200"/>
            </a:p>
          </p:txBody>
        </p:sp>
        <p:sp>
          <p:nvSpPr>
            <p:cNvPr id="60" name="Freeform 8"/>
            <p:cNvSpPr>
              <a:spLocks/>
            </p:cNvSpPr>
            <p:nvPr/>
          </p:nvSpPr>
          <p:spPr bwMode="auto">
            <a:xfrm>
              <a:off x="6504" y="2423"/>
              <a:ext cx="2439" cy="1648"/>
            </a:xfrm>
            <a:custGeom>
              <a:avLst/>
              <a:gdLst>
                <a:gd name="T0" fmla="*/ 950 w 1032"/>
                <a:gd name="T1" fmla="*/ 1 h 695"/>
                <a:gd name="T2" fmla="*/ 515 w 1032"/>
                <a:gd name="T3" fmla="*/ 292 h 695"/>
                <a:gd name="T4" fmla="*/ 475 w 1032"/>
                <a:gd name="T5" fmla="*/ 348 h 695"/>
                <a:gd name="T6" fmla="*/ 0 w 1032"/>
                <a:gd name="T7" fmla="*/ 695 h 695"/>
                <a:gd name="T8" fmla="*/ 82 w 1032"/>
                <a:gd name="T9" fmla="*/ 695 h 695"/>
                <a:gd name="T10" fmla="*/ 517 w 1032"/>
                <a:gd name="T11" fmla="*/ 403 h 695"/>
                <a:gd name="T12" fmla="*/ 557 w 1032"/>
                <a:gd name="T13" fmla="*/ 348 h 695"/>
                <a:gd name="T14" fmla="*/ 557 w 1032"/>
                <a:gd name="T15" fmla="*/ 348 h 695"/>
                <a:gd name="T16" fmla="*/ 1032 w 1032"/>
                <a:gd name="T17" fmla="*/ 1 h 695"/>
                <a:gd name="T18" fmla="*/ 950 w 1032"/>
                <a:gd name="T19" fmla="*/ 1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2" h="695">
                  <a:moveTo>
                    <a:pt x="950" y="1"/>
                  </a:moveTo>
                  <a:cubicBezTo>
                    <a:pt x="761" y="0"/>
                    <a:pt x="629" y="139"/>
                    <a:pt x="515" y="292"/>
                  </a:cubicBezTo>
                  <a:cubicBezTo>
                    <a:pt x="503" y="308"/>
                    <a:pt x="475" y="348"/>
                    <a:pt x="475" y="348"/>
                  </a:cubicBezTo>
                  <a:cubicBezTo>
                    <a:pt x="352" y="521"/>
                    <a:pt x="211" y="695"/>
                    <a:pt x="0" y="695"/>
                  </a:cubicBezTo>
                  <a:cubicBezTo>
                    <a:pt x="82" y="695"/>
                    <a:pt x="82" y="695"/>
                    <a:pt x="82" y="695"/>
                  </a:cubicBezTo>
                  <a:cubicBezTo>
                    <a:pt x="271" y="695"/>
                    <a:pt x="403" y="557"/>
                    <a:pt x="517" y="403"/>
                  </a:cubicBezTo>
                  <a:cubicBezTo>
                    <a:pt x="529" y="387"/>
                    <a:pt x="556" y="350"/>
                    <a:pt x="557" y="348"/>
                  </a:cubicBezTo>
                  <a:cubicBezTo>
                    <a:pt x="557" y="348"/>
                    <a:pt x="557" y="348"/>
                    <a:pt x="557" y="348"/>
                  </a:cubicBezTo>
                  <a:cubicBezTo>
                    <a:pt x="681" y="174"/>
                    <a:pt x="821" y="0"/>
                    <a:pt x="1032" y="1"/>
                  </a:cubicBezTo>
                  <a:lnTo>
                    <a:pt x="950" y="1"/>
                  </a:ln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endParaRPr lang="fr-FR" sz="1200"/>
            </a:p>
          </p:txBody>
        </p:sp>
        <p:sp>
          <p:nvSpPr>
            <p:cNvPr id="61" name="Freeform 9"/>
            <p:cNvSpPr>
              <a:spLocks/>
            </p:cNvSpPr>
            <p:nvPr/>
          </p:nvSpPr>
          <p:spPr bwMode="auto">
            <a:xfrm>
              <a:off x="2578" y="2411"/>
              <a:ext cx="2439" cy="1651"/>
            </a:xfrm>
            <a:custGeom>
              <a:avLst/>
              <a:gdLst>
                <a:gd name="T0" fmla="*/ 950 w 1032"/>
                <a:gd name="T1" fmla="*/ 1 h 696"/>
                <a:gd name="T2" fmla="*/ 515 w 1032"/>
                <a:gd name="T3" fmla="*/ 293 h 696"/>
                <a:gd name="T4" fmla="*/ 475 w 1032"/>
                <a:gd name="T5" fmla="*/ 348 h 696"/>
                <a:gd name="T6" fmla="*/ 0 w 1032"/>
                <a:gd name="T7" fmla="*/ 695 h 696"/>
                <a:gd name="T8" fmla="*/ 82 w 1032"/>
                <a:gd name="T9" fmla="*/ 695 h 696"/>
                <a:gd name="T10" fmla="*/ 517 w 1032"/>
                <a:gd name="T11" fmla="*/ 403 h 696"/>
                <a:gd name="T12" fmla="*/ 557 w 1032"/>
                <a:gd name="T13" fmla="*/ 348 h 696"/>
                <a:gd name="T14" fmla="*/ 557 w 1032"/>
                <a:gd name="T15" fmla="*/ 348 h 696"/>
                <a:gd name="T16" fmla="*/ 1032 w 1032"/>
                <a:gd name="T17" fmla="*/ 1 h 696"/>
                <a:gd name="T18" fmla="*/ 950 w 1032"/>
                <a:gd name="T19" fmla="*/ 1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2" h="696">
                  <a:moveTo>
                    <a:pt x="950" y="1"/>
                  </a:moveTo>
                  <a:cubicBezTo>
                    <a:pt x="761" y="0"/>
                    <a:pt x="629" y="139"/>
                    <a:pt x="515" y="293"/>
                  </a:cubicBezTo>
                  <a:cubicBezTo>
                    <a:pt x="503" y="308"/>
                    <a:pt x="475" y="348"/>
                    <a:pt x="475" y="348"/>
                  </a:cubicBezTo>
                  <a:cubicBezTo>
                    <a:pt x="352" y="522"/>
                    <a:pt x="211" y="696"/>
                    <a:pt x="0" y="695"/>
                  </a:cubicBezTo>
                  <a:cubicBezTo>
                    <a:pt x="82" y="695"/>
                    <a:pt x="82" y="695"/>
                    <a:pt x="82" y="695"/>
                  </a:cubicBezTo>
                  <a:cubicBezTo>
                    <a:pt x="271" y="696"/>
                    <a:pt x="403" y="557"/>
                    <a:pt x="517" y="403"/>
                  </a:cubicBezTo>
                  <a:cubicBezTo>
                    <a:pt x="529" y="388"/>
                    <a:pt x="555" y="351"/>
                    <a:pt x="557" y="348"/>
                  </a:cubicBezTo>
                  <a:cubicBezTo>
                    <a:pt x="557" y="348"/>
                    <a:pt x="557" y="348"/>
                    <a:pt x="557" y="348"/>
                  </a:cubicBezTo>
                  <a:cubicBezTo>
                    <a:pt x="681" y="174"/>
                    <a:pt x="821" y="1"/>
                    <a:pt x="1032" y="1"/>
                  </a:cubicBezTo>
                  <a:lnTo>
                    <a:pt x="950" y="1"/>
                  </a:lnTo>
                  <a:close/>
                </a:path>
              </a:pathLst>
            </a:custGeom>
            <a:solidFill>
              <a:srgbClr val="962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0960" tIns="30480" rIns="60960" bIns="30480" numCol="1" anchor="t" anchorCtr="0" compatLnSpc="1">
              <a:prstTxWarp prst="textNoShape">
                <a:avLst/>
              </a:prstTxWarp>
            </a:bodyPr>
            <a:lstStyle/>
            <a:p>
              <a:endParaRPr lang="fr-FR" sz="1200"/>
            </a:p>
          </p:txBody>
        </p:sp>
      </p:grpSp>
      <p:sp>
        <p:nvSpPr>
          <p:cNvPr id="11" name="ZoneTexte 10"/>
          <p:cNvSpPr txBox="1"/>
          <p:nvPr/>
        </p:nvSpPr>
        <p:spPr>
          <a:xfrm>
            <a:off x="0" y="2330678"/>
            <a:ext cx="3273552" cy="1708160"/>
          </a:xfrm>
          <a:prstGeom prst="rect">
            <a:avLst/>
          </a:prstGeom>
          <a:noFill/>
        </p:spPr>
        <p:txBody>
          <a:bodyPr wrap="square" rtlCol="0">
            <a:spAutoFit/>
          </a:bodyPr>
          <a:lstStyle/>
          <a:p>
            <a:pPr algn="ctr">
              <a:spcAft>
                <a:spcPts val="600"/>
              </a:spcAft>
            </a:pPr>
            <a:r>
              <a:rPr lang="en-US" sz="2800">
                <a:solidFill>
                  <a:schemeClr val="bg1"/>
                </a:solidFill>
                <a:latin typeface="Roboto Bold" pitchFamily="2" charset="0"/>
                <a:ea typeface="Roboto Bold" pitchFamily="2" charset="0"/>
                <a:cs typeface="Arial" charset="0"/>
              </a:rPr>
              <a:t>Asset Size</a:t>
            </a:r>
          </a:p>
          <a:p>
            <a:pPr algn="ctr">
              <a:spcAft>
                <a:spcPts val="600"/>
              </a:spcAft>
            </a:pPr>
            <a:endParaRPr lang="en-US" sz="500">
              <a:solidFill>
                <a:schemeClr val="bg1"/>
              </a:solidFill>
              <a:latin typeface="Roboto Light" pitchFamily="2" charset="0"/>
              <a:ea typeface="Roboto Light" pitchFamily="2" charset="0"/>
            </a:endParaRPr>
          </a:p>
          <a:p>
            <a:pPr algn="ctr">
              <a:spcAft>
                <a:spcPts val="600"/>
              </a:spcAft>
            </a:pPr>
            <a:r>
              <a:rPr lang="en-US" sz="2000">
                <a:solidFill>
                  <a:schemeClr val="bg1"/>
                </a:solidFill>
                <a:latin typeface="Roboto Light" pitchFamily="2" charset="0"/>
                <a:ea typeface="Roboto Light" pitchFamily="2" charset="0"/>
              </a:rPr>
              <a:t>No size</a:t>
            </a:r>
          </a:p>
          <a:p>
            <a:pPr algn="ctr">
              <a:spcAft>
                <a:spcPts val="600"/>
              </a:spcAft>
            </a:pPr>
            <a:r>
              <a:rPr lang="en-US" sz="2000">
                <a:solidFill>
                  <a:schemeClr val="bg1"/>
                </a:solidFill>
                <a:latin typeface="Roboto Light" pitchFamily="2" charset="0"/>
                <a:ea typeface="Roboto Light" pitchFamily="2" charset="0"/>
              </a:rPr>
              <a:t> restrictions</a:t>
            </a:r>
            <a:endParaRPr lang="fr-FR" sz="2000">
              <a:solidFill>
                <a:schemeClr val="bg1"/>
              </a:solidFill>
              <a:latin typeface="Roboto Light" pitchFamily="2" charset="0"/>
              <a:ea typeface="Roboto Light" pitchFamily="2" charset="0"/>
            </a:endParaRPr>
          </a:p>
          <a:p>
            <a:pPr algn="ctr">
              <a:spcAft>
                <a:spcPts val="600"/>
              </a:spcAft>
            </a:pPr>
            <a:endParaRPr lang="fr-FR" sz="1200">
              <a:solidFill>
                <a:schemeClr val="bg1"/>
              </a:solidFill>
              <a:latin typeface="Roboto Light" pitchFamily="2" charset="0"/>
              <a:ea typeface="Roboto Light" pitchFamily="2" charset="0"/>
            </a:endParaRPr>
          </a:p>
        </p:txBody>
      </p:sp>
      <p:sp>
        <p:nvSpPr>
          <p:cNvPr id="17" name="ZoneTexte 10">
            <a:extLst>
              <a:ext uri="{FF2B5EF4-FFF2-40B4-BE49-F238E27FC236}">
                <a16:creationId xmlns:a16="http://schemas.microsoft.com/office/drawing/2014/main" id="{62E61C98-2DEF-4388-ABB7-92D47897D7AE}"/>
              </a:ext>
            </a:extLst>
          </p:cNvPr>
          <p:cNvSpPr txBox="1"/>
          <p:nvPr/>
        </p:nvSpPr>
        <p:spPr>
          <a:xfrm>
            <a:off x="4422648" y="2356009"/>
            <a:ext cx="3273552" cy="2108269"/>
          </a:xfrm>
          <a:prstGeom prst="rect">
            <a:avLst/>
          </a:prstGeom>
          <a:noFill/>
        </p:spPr>
        <p:txBody>
          <a:bodyPr wrap="square" rtlCol="0">
            <a:spAutoFit/>
          </a:bodyPr>
          <a:lstStyle/>
          <a:p>
            <a:pPr algn="ctr">
              <a:spcAft>
                <a:spcPts val="600"/>
              </a:spcAft>
            </a:pPr>
            <a:r>
              <a:rPr lang="en-US" sz="2800">
                <a:solidFill>
                  <a:schemeClr val="bg1"/>
                </a:solidFill>
                <a:latin typeface="Roboto Bold" pitchFamily="2" charset="0"/>
                <a:ea typeface="Roboto Bold" pitchFamily="2" charset="0"/>
                <a:cs typeface="Arial" charset="0"/>
              </a:rPr>
              <a:t>Financial Institutions</a:t>
            </a:r>
          </a:p>
          <a:p>
            <a:pPr algn="ctr">
              <a:spcAft>
                <a:spcPts val="600"/>
              </a:spcAft>
            </a:pPr>
            <a:r>
              <a:rPr lang="en-US" sz="2000">
                <a:solidFill>
                  <a:schemeClr val="bg1"/>
                </a:solidFill>
                <a:latin typeface="Roboto Light" pitchFamily="2" charset="0"/>
                <a:ea typeface="Roboto Light" pitchFamily="2" charset="0"/>
              </a:rPr>
              <a:t>Credit unions</a:t>
            </a:r>
          </a:p>
          <a:p>
            <a:pPr algn="ctr">
              <a:spcAft>
                <a:spcPts val="600"/>
              </a:spcAft>
            </a:pPr>
            <a:r>
              <a:rPr lang="en-US" sz="2000">
                <a:solidFill>
                  <a:schemeClr val="bg1"/>
                </a:solidFill>
                <a:latin typeface="Roboto Light" pitchFamily="2" charset="0"/>
                <a:ea typeface="Roboto Light" pitchFamily="2" charset="0"/>
              </a:rPr>
              <a:t>Banks</a:t>
            </a:r>
          </a:p>
          <a:p>
            <a:pPr algn="ctr">
              <a:spcAft>
                <a:spcPts val="600"/>
              </a:spcAft>
            </a:pPr>
            <a:r>
              <a:rPr lang="en-US" sz="2000">
                <a:solidFill>
                  <a:schemeClr val="bg1"/>
                </a:solidFill>
                <a:latin typeface="Roboto Light" pitchFamily="2" charset="0"/>
                <a:ea typeface="Roboto Light" pitchFamily="2" charset="0"/>
              </a:rPr>
              <a:t>Finance companies</a:t>
            </a:r>
            <a:endParaRPr lang="fr-FR" sz="2000">
              <a:solidFill>
                <a:schemeClr val="bg1"/>
              </a:solidFill>
              <a:latin typeface="Roboto Light" pitchFamily="2" charset="0"/>
              <a:ea typeface="Roboto Light" pitchFamily="2" charset="0"/>
            </a:endParaRPr>
          </a:p>
        </p:txBody>
      </p:sp>
      <p:sp>
        <p:nvSpPr>
          <p:cNvPr id="18" name="ZoneTexte 10">
            <a:extLst>
              <a:ext uri="{FF2B5EF4-FFF2-40B4-BE49-F238E27FC236}">
                <a16:creationId xmlns:a16="http://schemas.microsoft.com/office/drawing/2014/main" id="{572B3D13-7336-49A1-BE88-A65CA735124F}"/>
              </a:ext>
            </a:extLst>
          </p:cNvPr>
          <p:cNvSpPr txBox="1"/>
          <p:nvPr/>
        </p:nvSpPr>
        <p:spPr>
          <a:xfrm>
            <a:off x="8915401" y="2356009"/>
            <a:ext cx="3276600" cy="2215991"/>
          </a:xfrm>
          <a:prstGeom prst="rect">
            <a:avLst/>
          </a:prstGeom>
          <a:noFill/>
        </p:spPr>
        <p:txBody>
          <a:bodyPr wrap="square" rtlCol="0">
            <a:spAutoFit/>
          </a:bodyPr>
          <a:lstStyle/>
          <a:p>
            <a:pPr algn="ctr">
              <a:spcAft>
                <a:spcPts val="600"/>
              </a:spcAft>
            </a:pPr>
            <a:r>
              <a:rPr lang="en-US" sz="2800">
                <a:solidFill>
                  <a:schemeClr val="bg1"/>
                </a:solidFill>
                <a:latin typeface="Roboto Bold" pitchFamily="2" charset="0"/>
                <a:ea typeface="Roboto Bold" pitchFamily="2" charset="0"/>
                <a:cs typeface="Arial" charset="0"/>
              </a:rPr>
              <a:t>Contact Person</a:t>
            </a:r>
          </a:p>
          <a:p>
            <a:pPr algn="ctr">
              <a:spcAft>
                <a:spcPts val="600"/>
              </a:spcAft>
            </a:pPr>
            <a:endParaRPr lang="en-US" sz="500">
              <a:solidFill>
                <a:schemeClr val="bg1"/>
              </a:solidFill>
              <a:latin typeface="Roboto Bold" pitchFamily="2" charset="0"/>
              <a:ea typeface="Roboto Bold" pitchFamily="2" charset="0"/>
              <a:cs typeface="Arial" charset="0"/>
            </a:endParaRPr>
          </a:p>
          <a:p>
            <a:pPr algn="ctr">
              <a:spcAft>
                <a:spcPts val="600"/>
              </a:spcAft>
            </a:pPr>
            <a:r>
              <a:rPr lang="en-US" sz="2000">
                <a:solidFill>
                  <a:schemeClr val="bg1"/>
                </a:solidFill>
                <a:latin typeface="Roboto Light" pitchFamily="2" charset="0"/>
                <a:ea typeface="Roboto Light" pitchFamily="2" charset="0"/>
              </a:rPr>
              <a:t>VP of Collections </a:t>
            </a:r>
          </a:p>
          <a:p>
            <a:pPr algn="ctr">
              <a:spcAft>
                <a:spcPts val="600"/>
              </a:spcAft>
            </a:pPr>
            <a:r>
              <a:rPr lang="en-US" sz="2000">
                <a:solidFill>
                  <a:schemeClr val="bg1"/>
                </a:solidFill>
                <a:latin typeface="Roboto Light" pitchFamily="2" charset="0"/>
                <a:ea typeface="Roboto Light" pitchFamily="2" charset="0"/>
              </a:rPr>
              <a:t>Vendor Manager</a:t>
            </a:r>
          </a:p>
          <a:p>
            <a:pPr algn="ctr">
              <a:spcAft>
                <a:spcPts val="600"/>
              </a:spcAft>
            </a:pPr>
            <a:r>
              <a:rPr lang="en-US" sz="2000">
                <a:solidFill>
                  <a:schemeClr val="bg1"/>
                </a:solidFill>
                <a:latin typeface="Roboto Light" pitchFamily="2" charset="0"/>
                <a:ea typeface="Roboto Light" pitchFamily="2" charset="0"/>
              </a:rPr>
              <a:t>Head of Loan Servicing</a:t>
            </a:r>
          </a:p>
          <a:p>
            <a:pPr algn="ctr">
              <a:spcAft>
                <a:spcPts val="600"/>
              </a:spcAft>
            </a:pPr>
            <a:r>
              <a:rPr lang="en-US" sz="2000">
                <a:solidFill>
                  <a:schemeClr val="bg1"/>
                </a:solidFill>
                <a:latin typeface="Roboto Light" pitchFamily="2" charset="0"/>
                <a:ea typeface="Roboto Light" pitchFamily="2" charset="0"/>
              </a:rPr>
              <a:t>Collections Manager</a:t>
            </a:r>
            <a:endParaRPr lang="fr-FR" sz="1200">
              <a:solidFill>
                <a:schemeClr val="bg1"/>
              </a:solidFill>
              <a:latin typeface="Roboto Light" pitchFamily="2" charset="0"/>
              <a:ea typeface="Roboto Light" pitchFamily="2" charset="0"/>
            </a:endParaRPr>
          </a:p>
        </p:txBody>
      </p:sp>
      <p:pic>
        <p:nvPicPr>
          <p:cNvPr id="23" name="Picture 22" descr="Logo&#10;&#10;Description automatically generated">
            <a:extLst>
              <a:ext uri="{FF2B5EF4-FFF2-40B4-BE49-F238E27FC236}">
                <a16:creationId xmlns:a16="http://schemas.microsoft.com/office/drawing/2014/main" id="{C7D19B6D-DF0A-4928-83AA-CCC5C089BBF5}"/>
              </a:ext>
            </a:extLst>
          </p:cNvPr>
          <p:cNvPicPr>
            <a:picLocks noChangeAspect="1"/>
          </p:cNvPicPr>
          <p:nvPr/>
        </p:nvPicPr>
        <p:blipFill>
          <a:blip r:embed="rId3"/>
          <a:stretch>
            <a:fillRect/>
          </a:stretch>
        </p:blipFill>
        <p:spPr>
          <a:xfrm>
            <a:off x="9372600" y="6000843"/>
            <a:ext cx="2530329" cy="646640"/>
          </a:xfrm>
          <a:prstGeom prst="rect">
            <a:avLst/>
          </a:prstGeom>
        </p:spPr>
      </p:pic>
    </p:spTree>
    <p:extLst>
      <p:ext uri="{BB962C8B-B14F-4D97-AF65-F5344CB8AC3E}">
        <p14:creationId xmlns:p14="http://schemas.microsoft.com/office/powerpoint/2010/main" val="25043816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à coins arrondis 7">
            <a:extLst>
              <a:ext uri="{FF2B5EF4-FFF2-40B4-BE49-F238E27FC236}">
                <a16:creationId xmlns:a16="http://schemas.microsoft.com/office/drawing/2014/main" id="{A38B694A-91BD-403F-B3E4-642FF24B4A6E}"/>
              </a:ext>
            </a:extLst>
          </p:cNvPr>
          <p:cNvSpPr/>
          <p:nvPr/>
        </p:nvSpPr>
        <p:spPr>
          <a:xfrm>
            <a:off x="5124993" y="4985741"/>
            <a:ext cx="3726882" cy="1208215"/>
          </a:xfrm>
          <a:prstGeom prst="wedgeRoundRectCallout">
            <a:avLst>
              <a:gd name="adj1" fmla="val 38205"/>
              <a:gd name="adj2" fmla="val 75282"/>
              <a:gd name="adj3" fmla="val 16667"/>
            </a:avLst>
          </a:prstGeom>
          <a:solidFill>
            <a:srgbClr val="1CB4C6"/>
          </a:solidFill>
          <a:ln w="25400" cap="flat" cmpd="sng" algn="ctr">
            <a:noFill/>
            <a:prstDash val="solid"/>
          </a:ln>
          <a:effectLst/>
        </p:spPr>
        <p:txBody>
          <a:bodyPr rtlCol="0" anchor="ctr"/>
          <a:lstStyle/>
          <a:p>
            <a:pPr algn="ctr" defTabSz="1088548">
              <a:defRPr sz="1800">
                <a:solidFill>
                  <a:srgbClr val="000000"/>
                </a:solidFill>
              </a:defRPr>
            </a:pPr>
            <a:r>
              <a:rPr lang="en-US" sz="2000" kern="0">
                <a:solidFill>
                  <a:prstClr val="white"/>
                </a:solidFill>
                <a:latin typeface="Roboto"/>
              </a:rPr>
              <a:t>How are you currently monitoring loans and preventing fraud?</a:t>
            </a:r>
          </a:p>
        </p:txBody>
      </p:sp>
      <p:grpSp>
        <p:nvGrpSpPr>
          <p:cNvPr id="37" name="Groupe 1">
            <a:extLst>
              <a:ext uri="{FF2B5EF4-FFF2-40B4-BE49-F238E27FC236}">
                <a16:creationId xmlns:a16="http://schemas.microsoft.com/office/drawing/2014/main" id="{662C5600-32F8-42E8-9958-4AC0B2ABE5A4}"/>
              </a:ext>
            </a:extLst>
          </p:cNvPr>
          <p:cNvGrpSpPr/>
          <p:nvPr/>
        </p:nvGrpSpPr>
        <p:grpSpPr>
          <a:xfrm>
            <a:off x="1143000" y="1095111"/>
            <a:ext cx="8371233" cy="4025784"/>
            <a:chOff x="13181918" y="2236174"/>
            <a:chExt cx="7460262" cy="4463317"/>
          </a:xfrm>
        </p:grpSpPr>
        <p:sp>
          <p:nvSpPr>
            <p:cNvPr id="40" name="Rectangle à coins arrondis 5">
              <a:extLst>
                <a:ext uri="{FF2B5EF4-FFF2-40B4-BE49-F238E27FC236}">
                  <a16:creationId xmlns:a16="http://schemas.microsoft.com/office/drawing/2014/main" id="{0F12EE94-8B03-4D2C-844B-E39E7CD40E69}"/>
                </a:ext>
              </a:extLst>
            </p:cNvPr>
            <p:cNvSpPr/>
            <p:nvPr/>
          </p:nvSpPr>
          <p:spPr>
            <a:xfrm>
              <a:off x="13181918" y="5193810"/>
              <a:ext cx="3321317" cy="1505681"/>
            </a:xfrm>
            <a:prstGeom prst="wedgeRoundRectCallout">
              <a:avLst>
                <a:gd name="adj1" fmla="val -43309"/>
                <a:gd name="adj2" fmla="val 82298"/>
                <a:gd name="adj3" fmla="val 16667"/>
              </a:avLst>
            </a:prstGeom>
            <a:solidFill>
              <a:srgbClr val="FFA000"/>
            </a:solidFill>
            <a:ln w="25400" cap="flat" cmpd="sng" algn="ctr">
              <a:noFill/>
              <a:prstDash val="solid"/>
            </a:ln>
            <a:effectLst/>
          </p:spPr>
          <p:txBody>
            <a:bodyPr rtlCol="0" anchor="ctr"/>
            <a:lstStyle/>
            <a:p>
              <a:pPr algn="ctr" defTabSz="1088548" fontAlgn="base">
                <a:defRPr sz="1800">
                  <a:solidFill>
                    <a:srgbClr val="000000"/>
                  </a:solidFill>
                </a:defRPr>
              </a:pPr>
              <a:r>
                <a:rPr lang="en-US" sz="2000" kern="0">
                  <a:solidFill>
                    <a:prstClr val="white"/>
                  </a:solidFill>
                  <a:latin typeface="Roboto"/>
                </a:rPr>
                <a:t>What steps are you currently taking to improve right-party contact and lower delinquency rates? </a:t>
              </a:r>
            </a:p>
          </p:txBody>
        </p:sp>
        <p:sp>
          <p:nvSpPr>
            <p:cNvPr id="41" name="Rectangle à coins arrondis 6">
              <a:extLst>
                <a:ext uri="{FF2B5EF4-FFF2-40B4-BE49-F238E27FC236}">
                  <a16:creationId xmlns:a16="http://schemas.microsoft.com/office/drawing/2014/main" id="{0B304758-2F6D-4E3D-A7CA-C67029128BE0}"/>
                </a:ext>
              </a:extLst>
            </p:cNvPr>
            <p:cNvSpPr/>
            <p:nvPr/>
          </p:nvSpPr>
          <p:spPr>
            <a:xfrm>
              <a:off x="17136095" y="4132871"/>
              <a:ext cx="3506085" cy="1813780"/>
            </a:xfrm>
            <a:prstGeom prst="wedgeRoundRectCallout">
              <a:avLst>
                <a:gd name="adj1" fmla="val 36862"/>
                <a:gd name="adj2" fmla="val 77204"/>
                <a:gd name="adj3" fmla="val 16667"/>
              </a:avLst>
            </a:prstGeom>
            <a:solidFill>
              <a:srgbClr val="513D69"/>
            </a:solidFill>
            <a:ln w="25400" cap="flat" cmpd="sng" algn="ctr">
              <a:noFill/>
              <a:prstDash val="solid"/>
            </a:ln>
            <a:effectLst/>
          </p:spPr>
          <p:txBody>
            <a:bodyPr rtlCol="0" anchor="ctr"/>
            <a:lstStyle/>
            <a:p>
              <a:pPr algn="ctr" fontAlgn="base"/>
              <a:r>
                <a:rPr lang="en-US" sz="2000" kern="0">
                  <a:solidFill>
                    <a:prstClr val="white"/>
                  </a:solidFill>
                  <a:latin typeface="Roboto"/>
                </a:rPr>
                <a:t>Are you currently accessing data from non-traditional credit header sources?</a:t>
              </a:r>
              <a:r>
                <a:rPr lang="en-US" sz="2000"/>
                <a:t> </a:t>
              </a:r>
            </a:p>
          </p:txBody>
        </p:sp>
        <p:sp>
          <p:nvSpPr>
            <p:cNvPr id="38" name="Rectangle à coins arrondis 3">
              <a:extLst>
                <a:ext uri="{FF2B5EF4-FFF2-40B4-BE49-F238E27FC236}">
                  <a16:creationId xmlns:a16="http://schemas.microsoft.com/office/drawing/2014/main" id="{FECC9AAF-AB5F-43EB-A440-5E5DA5FCFA6E}"/>
                </a:ext>
              </a:extLst>
            </p:cNvPr>
            <p:cNvSpPr/>
            <p:nvPr/>
          </p:nvSpPr>
          <p:spPr>
            <a:xfrm>
              <a:off x="13828360" y="2548714"/>
              <a:ext cx="3321317" cy="1717665"/>
            </a:xfrm>
            <a:prstGeom prst="wedgeRoundRectCallout">
              <a:avLst>
                <a:gd name="adj1" fmla="val -45203"/>
                <a:gd name="adj2" fmla="val 72618"/>
                <a:gd name="adj3" fmla="val 16667"/>
              </a:avLst>
            </a:prstGeom>
            <a:solidFill>
              <a:srgbClr val="FF682D"/>
            </a:solidFill>
            <a:ln w="25400" cap="flat" cmpd="sng" algn="ctr">
              <a:noFill/>
              <a:prstDash val="solid"/>
            </a:ln>
            <a:effectLst/>
          </p:spPr>
          <p:txBody>
            <a:bodyPr rtlCol="0" anchor="ctr"/>
            <a:lstStyle/>
            <a:p>
              <a:pPr algn="ctr" defTabSz="1088548" fontAlgn="base">
                <a:defRPr sz="1800">
                  <a:solidFill>
                    <a:srgbClr val="000000"/>
                  </a:solidFill>
                </a:defRPr>
              </a:pPr>
              <a:r>
                <a:rPr lang="en-US" sz="2000" kern="0">
                  <a:solidFill>
                    <a:prstClr val="white"/>
                  </a:solidFill>
                  <a:latin typeface="Roboto"/>
                </a:rPr>
                <a:t>What are some of your goals around utilizing technology to increase efficiency? </a:t>
              </a:r>
            </a:p>
          </p:txBody>
        </p:sp>
        <p:sp>
          <p:nvSpPr>
            <p:cNvPr id="39" name="Rectangle à coins arrondis 4">
              <a:extLst>
                <a:ext uri="{FF2B5EF4-FFF2-40B4-BE49-F238E27FC236}">
                  <a16:creationId xmlns:a16="http://schemas.microsoft.com/office/drawing/2014/main" id="{FFFCE7EC-CA92-47B3-9CB7-796E4737E1A1}"/>
                </a:ext>
              </a:extLst>
            </p:cNvPr>
            <p:cNvSpPr/>
            <p:nvPr/>
          </p:nvSpPr>
          <p:spPr>
            <a:xfrm>
              <a:off x="17603686" y="2236174"/>
              <a:ext cx="3038494" cy="1505682"/>
            </a:xfrm>
            <a:prstGeom prst="wedgeRoundRectCallout">
              <a:avLst>
                <a:gd name="adj1" fmla="val 44289"/>
                <a:gd name="adj2" fmla="val 65738"/>
                <a:gd name="adj3" fmla="val 16667"/>
              </a:avLst>
            </a:prstGeom>
            <a:solidFill>
              <a:srgbClr val="FF2323"/>
            </a:solidFill>
            <a:ln w="25400" cap="flat" cmpd="sng" algn="ctr">
              <a:noFill/>
              <a:prstDash val="solid"/>
            </a:ln>
            <a:effectLst/>
          </p:spPr>
          <p:txBody>
            <a:bodyPr rtlCol="0" anchor="ctr"/>
            <a:lstStyle/>
            <a:p>
              <a:pPr algn="ctr" defTabSz="1088548" fontAlgn="base">
                <a:defRPr sz="1800">
                  <a:solidFill>
                    <a:srgbClr val="000000"/>
                  </a:solidFill>
                </a:defRPr>
              </a:pPr>
              <a:r>
                <a:rPr lang="en-US" sz="2000" kern="0">
                  <a:solidFill>
                    <a:prstClr val="white"/>
                  </a:solidFill>
                  <a:latin typeface="Roboto"/>
                </a:rPr>
                <a:t>How are you currently using data in your organization?</a:t>
              </a:r>
            </a:p>
          </p:txBody>
        </p:sp>
      </p:grpSp>
      <p:sp>
        <p:nvSpPr>
          <p:cNvPr id="46" name="Espace réservé du texte 31">
            <a:extLst>
              <a:ext uri="{FF2B5EF4-FFF2-40B4-BE49-F238E27FC236}">
                <a16:creationId xmlns:a16="http://schemas.microsoft.com/office/drawing/2014/main" id="{112885AC-1C16-4EDD-A1CB-1562E686F48C}"/>
              </a:ext>
            </a:extLst>
          </p:cNvPr>
          <p:cNvSpPr txBox="1">
            <a:spLocks/>
          </p:cNvSpPr>
          <p:nvPr/>
        </p:nvSpPr>
        <p:spPr>
          <a:xfrm>
            <a:off x="609561" y="304800"/>
            <a:ext cx="10972879" cy="961652"/>
          </a:xfrm>
          <a:prstGeom prst="rect">
            <a:avLst/>
          </a:prstGeom>
        </p:spPr>
        <p:txBody>
          <a:bodyPr vert="horz" lIns="217728" tIns="108864" rIns="217728" bIns="108864" rtlCol="0">
            <a:noAutofit/>
          </a:bodyPr>
          <a:lstStyle>
            <a:lvl1pPr marL="0" indent="-408206" algn="ctr" defTabSz="1088548" rtl="0" eaLnBrk="1" latinLnBrk="0" hangingPunct="1">
              <a:spcBef>
                <a:spcPct val="20000"/>
              </a:spcBef>
              <a:buFont typeface="Arial" pitchFamily="34" charset="0"/>
              <a:buNone/>
              <a:defRPr lang="fr-FR" sz="2933" b="0" kern="1200" dirty="0">
                <a:solidFill>
                  <a:schemeClr val="tx1"/>
                </a:solidFill>
                <a:latin typeface="Roboto Bold" pitchFamily="2" charset="0"/>
                <a:ea typeface="Roboto Bold" pitchFamily="2" charset="0"/>
                <a:cs typeface="Roboto Bold" pitchFamily="2" charset="0"/>
              </a:defRPr>
            </a:lvl1pPr>
            <a:lvl2pPr marL="884446" indent="-340171" algn="l" defTabSz="1088548" rtl="0" eaLnBrk="1" latinLnBrk="0" hangingPunct="1">
              <a:spcBef>
                <a:spcPct val="20000"/>
              </a:spcBef>
              <a:buFont typeface="Arial" pitchFamily="34" charset="0"/>
              <a:buChar char="–"/>
              <a:defRPr sz="3350" kern="1200">
                <a:solidFill>
                  <a:srgbClr val="3B3B3B"/>
                </a:solidFill>
                <a:latin typeface="+mn-lt"/>
                <a:ea typeface="+mn-ea"/>
                <a:cs typeface="+mn-cs"/>
              </a:defRPr>
            </a:lvl2pPr>
            <a:lvl3pPr marL="1360685" indent="-272137" algn="l" defTabSz="1088548" rtl="0" eaLnBrk="1" latinLnBrk="0" hangingPunct="1">
              <a:spcBef>
                <a:spcPct val="20000"/>
              </a:spcBef>
              <a:buFont typeface="Arial" pitchFamily="34" charset="0"/>
              <a:buChar char="•"/>
              <a:defRPr sz="2849" kern="1200">
                <a:solidFill>
                  <a:srgbClr val="3B3B3B"/>
                </a:solidFill>
                <a:latin typeface="+mn-lt"/>
                <a:ea typeface="+mn-ea"/>
                <a:cs typeface="+mn-cs"/>
              </a:defRPr>
            </a:lvl3pPr>
            <a:lvl4pPr marL="1904959" indent="-272137" algn="l" defTabSz="1088548" rtl="0" eaLnBrk="1" latinLnBrk="0" hangingPunct="1">
              <a:spcBef>
                <a:spcPct val="20000"/>
              </a:spcBef>
              <a:buFont typeface="Arial" pitchFamily="34" charset="0"/>
              <a:buChar char="–"/>
              <a:defRPr sz="2400" kern="1200">
                <a:solidFill>
                  <a:srgbClr val="3B3B3B"/>
                </a:solidFill>
                <a:latin typeface="+mn-lt"/>
                <a:ea typeface="+mn-ea"/>
                <a:cs typeface="+mn-cs"/>
              </a:defRPr>
            </a:lvl4pPr>
            <a:lvl5pPr marL="2449233" indent="-272137" algn="l" defTabSz="1088548" rtl="0" eaLnBrk="1" latinLnBrk="0" hangingPunct="1">
              <a:spcBef>
                <a:spcPct val="20000"/>
              </a:spcBef>
              <a:buFont typeface="Arial" pitchFamily="34" charset="0"/>
              <a:buChar char="»"/>
              <a:defRPr sz="2400" kern="1200">
                <a:solidFill>
                  <a:srgbClr val="3B3B3B"/>
                </a:solidFill>
                <a:latin typeface="+mn-lt"/>
                <a:ea typeface="+mn-ea"/>
                <a:cs typeface="+mn-cs"/>
              </a:defRPr>
            </a:lvl5pPr>
            <a:lvl6pPr marL="2993508" indent="-272137" algn="l" defTabSz="1088548"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7782" indent="-272137" algn="l" defTabSz="1088548"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056" indent="-272137" algn="l" defTabSz="1088548"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6330" indent="-272137" algn="l" defTabSz="1088548"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408206" algn="l" defTabSz="1088548" rtl="0" eaLnBrk="1" fontAlgn="auto" latinLnBrk="0" hangingPunct="1">
              <a:lnSpc>
                <a:spcPct val="100000"/>
              </a:lnSpc>
              <a:spcBef>
                <a:spcPct val="20000"/>
              </a:spcBef>
              <a:spcAft>
                <a:spcPts val="0"/>
              </a:spcAft>
              <a:buClrTx/>
              <a:buSzTx/>
              <a:buFont typeface="Arial" pitchFamily="34" charset="0"/>
              <a:buNone/>
              <a:tabLst/>
              <a:defRPr/>
            </a:pPr>
            <a:r>
              <a:rPr kumimoji="0" lang="en-US" sz="3600" b="0" i="0" u="none" strike="noStrike" kern="1200" cap="none" spc="0" normalizeH="0" baseline="0" noProof="0">
                <a:ln>
                  <a:noFill/>
                </a:ln>
                <a:solidFill>
                  <a:srgbClr val="445469"/>
                </a:solidFill>
                <a:effectLst/>
                <a:uLnTx/>
                <a:uFillTx/>
                <a:latin typeface="Roboto Bold" pitchFamily="2" charset="0"/>
                <a:ea typeface="Roboto Bold" pitchFamily="2" charset="0"/>
              </a:rPr>
              <a:t>Key Questions</a:t>
            </a:r>
          </a:p>
        </p:txBody>
      </p:sp>
      <p:pic>
        <p:nvPicPr>
          <p:cNvPr id="51" name="Picture 50" descr="Logo&#10;&#10;Description automatically generated">
            <a:extLst>
              <a:ext uri="{FF2B5EF4-FFF2-40B4-BE49-F238E27FC236}">
                <a16:creationId xmlns:a16="http://schemas.microsoft.com/office/drawing/2014/main" id="{E42FD486-4008-4497-9532-DF0612E92380}"/>
              </a:ext>
            </a:extLst>
          </p:cNvPr>
          <p:cNvPicPr>
            <a:picLocks noChangeAspect="1"/>
          </p:cNvPicPr>
          <p:nvPr/>
        </p:nvPicPr>
        <p:blipFill>
          <a:blip r:embed="rId3"/>
          <a:stretch>
            <a:fillRect/>
          </a:stretch>
        </p:blipFill>
        <p:spPr>
          <a:xfrm>
            <a:off x="9372600" y="6000843"/>
            <a:ext cx="2530329" cy="646640"/>
          </a:xfrm>
          <a:prstGeom prst="rect">
            <a:avLst/>
          </a:prstGeom>
        </p:spPr>
      </p:pic>
    </p:spTree>
    <p:extLst>
      <p:ext uri="{BB962C8B-B14F-4D97-AF65-F5344CB8AC3E}">
        <p14:creationId xmlns:p14="http://schemas.microsoft.com/office/powerpoint/2010/main" val="38396707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entagon 5">
            <a:extLst>
              <a:ext uri="{FF2B5EF4-FFF2-40B4-BE49-F238E27FC236}">
                <a16:creationId xmlns:a16="http://schemas.microsoft.com/office/drawing/2014/main" id="{99282EE5-D592-4BC7-9C07-8534C493277B}"/>
              </a:ext>
            </a:extLst>
          </p:cNvPr>
          <p:cNvSpPr/>
          <p:nvPr/>
        </p:nvSpPr>
        <p:spPr>
          <a:xfrm rot="205825">
            <a:off x="1637155" y="-251869"/>
            <a:ext cx="7680960" cy="18775680"/>
          </a:xfrm>
          <a:prstGeom prst="pentagon">
            <a:avLst/>
          </a:prstGeom>
          <a:solidFill>
            <a:srgbClr val="FFA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defRPr/>
            </a:pPr>
            <a:endParaRPr lang="en-US" sz="2400" dirty="0">
              <a:solidFill>
                <a:prstClr val="white"/>
              </a:solidFill>
              <a:latin typeface="Arial"/>
            </a:endParaRPr>
          </a:p>
        </p:txBody>
      </p:sp>
      <p:sp>
        <p:nvSpPr>
          <p:cNvPr id="7" name="Rectangle 6">
            <a:extLst>
              <a:ext uri="{FF2B5EF4-FFF2-40B4-BE49-F238E27FC236}">
                <a16:creationId xmlns:a16="http://schemas.microsoft.com/office/drawing/2014/main" id="{53DC5D96-41B8-4513-884E-C9DA8F40FC34}"/>
              </a:ext>
            </a:extLst>
          </p:cNvPr>
          <p:cNvSpPr/>
          <p:nvPr/>
        </p:nvSpPr>
        <p:spPr>
          <a:xfrm rot="20122065">
            <a:off x="-449375" y="-1404374"/>
            <a:ext cx="6846203" cy="9343871"/>
          </a:xfrm>
          <a:prstGeom prst="rect">
            <a:avLst/>
          </a:prstGeom>
          <a:solidFill>
            <a:srgbClr val="4EC3E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defRPr/>
            </a:pPr>
            <a:endParaRPr lang="en-US" sz="2400" dirty="0">
              <a:solidFill>
                <a:srgbClr val="4EC3E9"/>
              </a:solidFill>
              <a:latin typeface="Arial"/>
            </a:endParaRPr>
          </a:p>
        </p:txBody>
      </p:sp>
      <p:sp>
        <p:nvSpPr>
          <p:cNvPr id="4" name="TextBox 3">
            <a:extLst>
              <a:ext uri="{FF2B5EF4-FFF2-40B4-BE49-F238E27FC236}">
                <a16:creationId xmlns:a16="http://schemas.microsoft.com/office/drawing/2014/main" id="{2A2E66FD-B17F-4A0D-837B-E61160954C5A}"/>
              </a:ext>
            </a:extLst>
          </p:cNvPr>
          <p:cNvSpPr txBox="1"/>
          <p:nvPr/>
        </p:nvSpPr>
        <p:spPr>
          <a:xfrm>
            <a:off x="749452" y="2458711"/>
            <a:ext cx="7022948" cy="3864889"/>
          </a:xfrm>
          <a:prstGeom prst="rect">
            <a:avLst/>
          </a:prstGeom>
        </p:spPr>
        <p:txBody>
          <a:bodyPr vert="horz" lIns="121920" tIns="60960" rIns="121920" bIns="60960" rtlCol="0">
            <a:normAutofit/>
          </a:bodyPr>
          <a:lstStyle/>
          <a:p>
            <a:r>
              <a:rPr lang="en-US" sz="2800" b="1" dirty="0"/>
              <a:t>Competitive Advantages </a:t>
            </a:r>
          </a:p>
          <a:p>
            <a:pPr marL="342900" indent="-342900">
              <a:buFont typeface="Arial" panose="020B0604020202020204" pitchFamily="34" charset="0"/>
              <a:buChar char="•"/>
            </a:pPr>
            <a:endParaRPr lang="en-US" sz="1000" dirty="0"/>
          </a:p>
          <a:p>
            <a:pPr marL="342900" indent="-342900">
              <a:buFont typeface="Arial" panose="020B0604020202020204" pitchFamily="34" charset="0"/>
              <a:buChar char="•"/>
            </a:pPr>
            <a:r>
              <a:rPr lang="en-US" sz="2800" dirty="0"/>
              <a:t>All-in-one solution &amp; complete loan monitoring services from a single company.</a:t>
            </a:r>
          </a:p>
          <a:p>
            <a:pPr marL="342900" indent="-342900">
              <a:buFont typeface="Arial" panose="020B0604020202020204" pitchFamily="34" charset="0"/>
              <a:buChar char="•"/>
            </a:pPr>
            <a:endParaRPr lang="en-US" sz="2800" dirty="0"/>
          </a:p>
          <a:p>
            <a:pPr marL="342900" indent="-342900">
              <a:buFont typeface="Arial" panose="020B0604020202020204" pitchFamily="34" charset="0"/>
              <a:buChar char="•"/>
            </a:pPr>
            <a:r>
              <a:rPr lang="en-US" sz="2800" dirty="0"/>
              <a:t>Ability to work with any size business.</a:t>
            </a:r>
            <a:endParaRPr lang="en-US" sz="2400" dirty="0">
              <a:solidFill>
                <a:prstClr val="white"/>
              </a:solidFill>
              <a:latin typeface="Arial"/>
            </a:endParaRPr>
          </a:p>
        </p:txBody>
      </p:sp>
      <p:sp>
        <p:nvSpPr>
          <p:cNvPr id="2" name="Title 1"/>
          <p:cNvSpPr>
            <a:spLocks noGrp="1"/>
          </p:cNvSpPr>
          <p:nvPr>
            <p:ph type="title"/>
          </p:nvPr>
        </p:nvSpPr>
        <p:spPr>
          <a:xfrm>
            <a:off x="527864" y="753169"/>
            <a:ext cx="5827870" cy="1563480"/>
          </a:xfrm>
        </p:spPr>
        <p:txBody>
          <a:bodyPr vert="horz" lIns="121920" tIns="60960" rIns="121920" bIns="60960" rtlCol="0" anchor="ctr">
            <a:normAutofit/>
          </a:bodyPr>
          <a:lstStyle/>
          <a:p>
            <a:pPr defTabSz="1219170">
              <a:lnSpc>
                <a:spcPct val="90000"/>
              </a:lnSpc>
            </a:pPr>
            <a:r>
              <a:rPr lang="en-US" sz="4000" dirty="0">
                <a:solidFill>
                  <a:schemeClr val="tx1"/>
                </a:solidFill>
              </a:rPr>
              <a:t>Competitors</a:t>
            </a:r>
            <a:endParaRPr lang="en-US" sz="3600" dirty="0">
              <a:solidFill>
                <a:schemeClr val="tx1"/>
              </a:solidFill>
            </a:endParaRPr>
          </a:p>
        </p:txBody>
      </p:sp>
      <p:pic>
        <p:nvPicPr>
          <p:cNvPr id="1026" name="Picture 2" descr="TransUnion TLOxp">
            <a:extLst>
              <a:ext uri="{FF2B5EF4-FFF2-40B4-BE49-F238E27FC236}">
                <a16:creationId xmlns:a16="http://schemas.microsoft.com/office/drawing/2014/main" id="{F83A035F-9BC0-4FBC-B24D-B89FB0DE7E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54561" y="1093530"/>
            <a:ext cx="3409575" cy="90307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LexisNexis® Risk Solutions Delivers Fraud Detection Capabilities and  Insight into Identity Event and Application Activity through New LexisNexis®  Fraud Intelligence Product">
            <a:extLst>
              <a:ext uri="{FF2B5EF4-FFF2-40B4-BE49-F238E27FC236}">
                <a16:creationId xmlns:a16="http://schemas.microsoft.com/office/drawing/2014/main" id="{B7F55BB8-36FD-4E54-95BD-C99EF5154BB1}"/>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61196" y="2138280"/>
            <a:ext cx="3084252" cy="103322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IDI Logo">
            <a:extLst>
              <a:ext uri="{FF2B5EF4-FFF2-40B4-BE49-F238E27FC236}">
                <a16:creationId xmlns:a16="http://schemas.microsoft.com/office/drawing/2014/main" id="{9DBC9B39-E240-4964-AAD1-8E5138D97B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48822" y="4430598"/>
            <a:ext cx="1636593" cy="165822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2019 Thomson Reuters Anti-Money Laundering Insights Report - Paperpicks  Leading Content Syndication and Distribution Platform">
            <a:extLst>
              <a:ext uri="{FF2B5EF4-FFF2-40B4-BE49-F238E27FC236}">
                <a16:creationId xmlns:a16="http://schemas.microsoft.com/office/drawing/2014/main" id="{8EC95B78-A457-6141-9DD1-35602A6F22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37866" y="3329142"/>
            <a:ext cx="2061663" cy="714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3927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B3A08E-703C-4C6C-A542-90C327E2C2FD}"/>
              </a:ext>
            </a:extLst>
          </p:cNvPr>
          <p:cNvSpPr>
            <a:spLocks noGrp="1"/>
          </p:cNvSpPr>
          <p:nvPr>
            <p:ph type="title"/>
          </p:nvPr>
        </p:nvSpPr>
        <p:spPr>
          <a:xfrm>
            <a:off x="664463" y="232014"/>
            <a:ext cx="5593118" cy="1175289"/>
          </a:xfrm>
        </p:spPr>
        <p:txBody>
          <a:bodyPr anchor="t">
            <a:normAutofit/>
          </a:bodyPr>
          <a:lstStyle/>
          <a:p>
            <a:r>
              <a:rPr lang="en-US" sz="2933" b="0">
                <a:solidFill>
                  <a:srgbClr val="00B0F0"/>
                </a:solidFill>
                <a:latin typeface="Roboto Bold" pitchFamily="2" charset="0"/>
                <a:ea typeface="Roboto Bold" pitchFamily="2" charset="0"/>
              </a:rPr>
              <a:t>Pricing</a:t>
            </a:r>
            <a:br>
              <a:rPr lang="en-US" sz="3600"/>
            </a:br>
            <a:br>
              <a:rPr lang="en-US" sz="500"/>
            </a:br>
            <a:br>
              <a:rPr lang="en-US" sz="500"/>
            </a:br>
            <a:r>
              <a:rPr lang="en-US" sz="2933" b="0">
                <a:solidFill>
                  <a:schemeClr val="tx1">
                    <a:lumMod val="65000"/>
                    <a:lumOff val="35000"/>
                  </a:schemeClr>
                </a:solidFill>
                <a:latin typeface="Roboto Bold" pitchFamily="2" charset="0"/>
                <a:ea typeface="Roboto Bold" pitchFamily="2" charset="0"/>
              </a:rPr>
              <a:t>Web-Based Platform</a:t>
            </a:r>
          </a:p>
        </p:txBody>
      </p:sp>
      <p:grpSp>
        <p:nvGrpSpPr>
          <p:cNvPr id="9" name="Group 8">
            <a:extLst>
              <a:ext uri="{FF2B5EF4-FFF2-40B4-BE49-F238E27FC236}">
                <a16:creationId xmlns:a16="http://schemas.microsoft.com/office/drawing/2014/main" id="{FADF64DC-65EA-46A4-8410-90806E1BC196}"/>
              </a:ext>
            </a:extLst>
          </p:cNvPr>
          <p:cNvGrpSpPr>
            <a:grpSpLocks noChangeAspect="1"/>
          </p:cNvGrpSpPr>
          <p:nvPr/>
        </p:nvGrpSpPr>
        <p:grpSpPr bwMode="auto">
          <a:xfrm>
            <a:off x="3066528" y="1184411"/>
            <a:ext cx="5123209" cy="4419600"/>
            <a:chOff x="5512" y="2463"/>
            <a:chExt cx="4339" cy="5327"/>
          </a:xfrm>
        </p:grpSpPr>
        <p:sp>
          <p:nvSpPr>
            <p:cNvPr id="10" name="Freeform 5">
              <a:extLst>
                <a:ext uri="{FF2B5EF4-FFF2-40B4-BE49-F238E27FC236}">
                  <a16:creationId xmlns:a16="http://schemas.microsoft.com/office/drawing/2014/main" id="{29D366C0-25B9-4F49-AA60-3F26D56BFAB6}"/>
                </a:ext>
              </a:extLst>
            </p:cNvPr>
            <p:cNvSpPr>
              <a:spLocks/>
            </p:cNvSpPr>
            <p:nvPr/>
          </p:nvSpPr>
          <p:spPr bwMode="auto">
            <a:xfrm>
              <a:off x="5943" y="3579"/>
              <a:ext cx="3906" cy="703"/>
            </a:xfrm>
            <a:custGeom>
              <a:avLst/>
              <a:gdLst>
                <a:gd name="T0" fmla="*/ 0 w 3906"/>
                <a:gd name="T1" fmla="*/ 703 h 703"/>
                <a:gd name="T2" fmla="*/ 3906 w 3906"/>
                <a:gd name="T3" fmla="*/ 703 h 703"/>
                <a:gd name="T4" fmla="*/ 3151 w 3906"/>
                <a:gd name="T5" fmla="*/ 0 h 703"/>
                <a:gd name="T6" fmla="*/ 754 w 3906"/>
                <a:gd name="T7" fmla="*/ 0 h 703"/>
                <a:gd name="T8" fmla="*/ 0 w 3906"/>
                <a:gd name="T9" fmla="*/ 703 h 703"/>
              </a:gdLst>
              <a:ahLst/>
              <a:cxnLst>
                <a:cxn ang="0">
                  <a:pos x="T0" y="T1"/>
                </a:cxn>
                <a:cxn ang="0">
                  <a:pos x="T2" y="T3"/>
                </a:cxn>
                <a:cxn ang="0">
                  <a:pos x="T4" y="T5"/>
                </a:cxn>
                <a:cxn ang="0">
                  <a:pos x="T6" y="T7"/>
                </a:cxn>
                <a:cxn ang="0">
                  <a:pos x="T8" y="T9"/>
                </a:cxn>
              </a:cxnLst>
              <a:rect l="0" t="0" r="r" b="b"/>
              <a:pathLst>
                <a:path w="3906" h="703">
                  <a:moveTo>
                    <a:pt x="0" y="703"/>
                  </a:moveTo>
                  <a:lnTo>
                    <a:pt x="3906" y="703"/>
                  </a:lnTo>
                  <a:lnTo>
                    <a:pt x="3151" y="0"/>
                  </a:lnTo>
                  <a:lnTo>
                    <a:pt x="754" y="0"/>
                  </a:lnTo>
                  <a:lnTo>
                    <a:pt x="0" y="703"/>
                  </a:lnTo>
                  <a:close/>
                </a:path>
              </a:pathLst>
            </a:custGeom>
            <a:solidFill>
              <a:srgbClr val="FFA000"/>
            </a:solidFill>
            <a:ln w="9525">
              <a:noFill/>
              <a:round/>
              <a:headEnd/>
              <a:tailEnd/>
            </a:ln>
          </p:spPr>
          <p:txBody>
            <a:bodyPr vert="horz" wrap="square" lIns="45715" tIns="22857" rIns="45715" bIns="22857" numCol="1" anchor="t" anchorCtr="0" compatLnSpc="1">
              <a:prstTxWarp prst="textNoShape">
                <a:avLst/>
              </a:prstTxWarp>
            </a:bodyPr>
            <a:lstStyle/>
            <a:p>
              <a:pPr marL="0" marR="0" lvl="0" indent="0" defTabSz="1088548" eaLnBrk="1" fontAlgn="auto" latinLnBrk="0" hangingPunct="1">
                <a:lnSpc>
                  <a:spcPct val="100000"/>
                </a:lnSpc>
                <a:spcBef>
                  <a:spcPts val="0"/>
                </a:spcBef>
                <a:spcAft>
                  <a:spcPts val="0"/>
                </a:spcAft>
                <a:buClrTx/>
                <a:buSzTx/>
                <a:buFontTx/>
                <a:buNone/>
                <a:tabLst/>
                <a:defRPr/>
              </a:pPr>
              <a:endParaRPr kumimoji="0" lang="fr-FR" sz="1612" b="0" i="0" u="none" strike="noStrike" kern="0" cap="none" spc="0" normalizeH="0" baseline="0" noProof="0">
                <a:ln>
                  <a:noFill/>
                </a:ln>
                <a:solidFill>
                  <a:srgbClr val="445469"/>
                </a:solidFill>
                <a:effectLst/>
                <a:uLnTx/>
                <a:uFillTx/>
                <a:latin typeface="Roboto"/>
              </a:endParaRPr>
            </a:p>
          </p:txBody>
        </p:sp>
        <p:sp>
          <p:nvSpPr>
            <p:cNvPr id="11" name="Freeform 6">
              <a:extLst>
                <a:ext uri="{FF2B5EF4-FFF2-40B4-BE49-F238E27FC236}">
                  <a16:creationId xmlns:a16="http://schemas.microsoft.com/office/drawing/2014/main" id="{35D25A57-165F-434A-93FB-7BB4F1D130C1}"/>
                </a:ext>
              </a:extLst>
            </p:cNvPr>
            <p:cNvSpPr>
              <a:spLocks/>
            </p:cNvSpPr>
            <p:nvPr/>
          </p:nvSpPr>
          <p:spPr bwMode="auto">
            <a:xfrm>
              <a:off x="5943" y="3579"/>
              <a:ext cx="3906" cy="703"/>
            </a:xfrm>
            <a:custGeom>
              <a:avLst/>
              <a:gdLst>
                <a:gd name="T0" fmla="*/ 0 w 3906"/>
                <a:gd name="T1" fmla="*/ 703 h 703"/>
                <a:gd name="T2" fmla="*/ 3906 w 3906"/>
                <a:gd name="T3" fmla="*/ 703 h 703"/>
                <a:gd name="T4" fmla="*/ 3151 w 3906"/>
                <a:gd name="T5" fmla="*/ 0 h 703"/>
                <a:gd name="T6" fmla="*/ 754 w 3906"/>
                <a:gd name="T7" fmla="*/ 0 h 703"/>
                <a:gd name="T8" fmla="*/ 0 w 3906"/>
                <a:gd name="T9" fmla="*/ 703 h 703"/>
              </a:gdLst>
              <a:ahLst/>
              <a:cxnLst>
                <a:cxn ang="0">
                  <a:pos x="T0" y="T1"/>
                </a:cxn>
                <a:cxn ang="0">
                  <a:pos x="T2" y="T3"/>
                </a:cxn>
                <a:cxn ang="0">
                  <a:pos x="T4" y="T5"/>
                </a:cxn>
                <a:cxn ang="0">
                  <a:pos x="T6" y="T7"/>
                </a:cxn>
                <a:cxn ang="0">
                  <a:pos x="T8" y="T9"/>
                </a:cxn>
              </a:cxnLst>
              <a:rect l="0" t="0" r="r" b="b"/>
              <a:pathLst>
                <a:path w="3906" h="703">
                  <a:moveTo>
                    <a:pt x="0" y="703"/>
                  </a:moveTo>
                  <a:lnTo>
                    <a:pt x="3906" y="703"/>
                  </a:lnTo>
                  <a:lnTo>
                    <a:pt x="3151" y="0"/>
                  </a:lnTo>
                  <a:lnTo>
                    <a:pt x="754" y="0"/>
                  </a:lnTo>
                  <a:lnTo>
                    <a:pt x="0" y="703"/>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45715" tIns="22857" rIns="45715" bIns="22857" numCol="1" anchor="t" anchorCtr="0" compatLnSpc="1">
              <a:prstTxWarp prst="textNoShape">
                <a:avLst/>
              </a:prstTxWarp>
            </a:bodyPr>
            <a:lstStyle/>
            <a:p>
              <a:pPr marL="0" marR="0" lvl="0" indent="0" defTabSz="1088548" eaLnBrk="1" fontAlgn="auto" latinLnBrk="0" hangingPunct="1">
                <a:lnSpc>
                  <a:spcPct val="100000"/>
                </a:lnSpc>
                <a:spcBef>
                  <a:spcPts val="0"/>
                </a:spcBef>
                <a:spcAft>
                  <a:spcPts val="0"/>
                </a:spcAft>
                <a:buClrTx/>
                <a:buSzTx/>
                <a:buFontTx/>
                <a:buNone/>
                <a:tabLst/>
                <a:defRPr/>
              </a:pPr>
              <a:endParaRPr kumimoji="0" lang="fr-FR" sz="1612" b="0" i="0" u="none" strike="noStrike" kern="0" cap="none" spc="0" normalizeH="0" baseline="0" noProof="0">
                <a:ln>
                  <a:noFill/>
                </a:ln>
                <a:solidFill>
                  <a:srgbClr val="445469"/>
                </a:solidFill>
                <a:effectLst/>
                <a:uLnTx/>
                <a:uFillTx/>
                <a:latin typeface="Roboto"/>
              </a:endParaRPr>
            </a:p>
          </p:txBody>
        </p:sp>
        <p:sp>
          <p:nvSpPr>
            <p:cNvPr id="12" name="Freeform 7">
              <a:extLst>
                <a:ext uri="{FF2B5EF4-FFF2-40B4-BE49-F238E27FC236}">
                  <a16:creationId xmlns:a16="http://schemas.microsoft.com/office/drawing/2014/main" id="{A17BCB2B-C1CA-4E0C-9449-395AB450432C}"/>
                </a:ext>
              </a:extLst>
            </p:cNvPr>
            <p:cNvSpPr>
              <a:spLocks/>
            </p:cNvSpPr>
            <p:nvPr/>
          </p:nvSpPr>
          <p:spPr bwMode="auto">
            <a:xfrm>
              <a:off x="6697" y="2463"/>
              <a:ext cx="2397" cy="1116"/>
            </a:xfrm>
            <a:custGeom>
              <a:avLst/>
              <a:gdLst>
                <a:gd name="T0" fmla="*/ 1200 w 2397"/>
                <a:gd name="T1" fmla="*/ 0 h 1116"/>
                <a:gd name="T2" fmla="*/ 0 w 2397"/>
                <a:gd name="T3" fmla="*/ 1116 h 1116"/>
                <a:gd name="T4" fmla="*/ 2397 w 2397"/>
                <a:gd name="T5" fmla="*/ 1116 h 1116"/>
                <a:gd name="T6" fmla="*/ 1200 w 2397"/>
                <a:gd name="T7" fmla="*/ 0 h 1116"/>
              </a:gdLst>
              <a:ahLst/>
              <a:cxnLst>
                <a:cxn ang="0">
                  <a:pos x="T0" y="T1"/>
                </a:cxn>
                <a:cxn ang="0">
                  <a:pos x="T2" y="T3"/>
                </a:cxn>
                <a:cxn ang="0">
                  <a:pos x="T4" y="T5"/>
                </a:cxn>
                <a:cxn ang="0">
                  <a:pos x="T6" y="T7"/>
                </a:cxn>
              </a:cxnLst>
              <a:rect l="0" t="0" r="r" b="b"/>
              <a:pathLst>
                <a:path w="2397" h="1116">
                  <a:moveTo>
                    <a:pt x="1200" y="0"/>
                  </a:moveTo>
                  <a:lnTo>
                    <a:pt x="0" y="1116"/>
                  </a:lnTo>
                  <a:lnTo>
                    <a:pt x="2397" y="1116"/>
                  </a:lnTo>
                  <a:lnTo>
                    <a:pt x="1200" y="0"/>
                  </a:lnTo>
                  <a:close/>
                </a:path>
              </a:pathLst>
            </a:custGeom>
            <a:solidFill>
              <a:srgbClr val="FF682D"/>
            </a:solidFill>
            <a:ln w="9525">
              <a:noFill/>
              <a:round/>
              <a:headEnd/>
              <a:tailEnd/>
            </a:ln>
          </p:spPr>
          <p:txBody>
            <a:bodyPr vert="horz" wrap="square" lIns="45715" tIns="22857" rIns="45715" bIns="22857" numCol="1" anchor="t" anchorCtr="0" compatLnSpc="1">
              <a:prstTxWarp prst="textNoShape">
                <a:avLst/>
              </a:prstTxWarp>
            </a:bodyPr>
            <a:lstStyle/>
            <a:p>
              <a:pPr marL="0" marR="0" lvl="0" indent="0" defTabSz="1088548" eaLnBrk="1" fontAlgn="auto" latinLnBrk="0" hangingPunct="1">
                <a:lnSpc>
                  <a:spcPct val="100000"/>
                </a:lnSpc>
                <a:spcBef>
                  <a:spcPts val="0"/>
                </a:spcBef>
                <a:spcAft>
                  <a:spcPts val="0"/>
                </a:spcAft>
                <a:buClrTx/>
                <a:buSzTx/>
                <a:buFontTx/>
                <a:buNone/>
                <a:tabLst/>
                <a:defRPr/>
              </a:pPr>
              <a:endParaRPr kumimoji="0" lang="fr-FR" sz="1612" b="0" i="0" u="none" strike="noStrike" kern="0" cap="none" spc="0" normalizeH="0" baseline="0" noProof="0">
                <a:ln>
                  <a:noFill/>
                </a:ln>
                <a:solidFill>
                  <a:srgbClr val="445469"/>
                </a:solidFill>
                <a:effectLst/>
                <a:uLnTx/>
                <a:uFillTx/>
                <a:latin typeface="Roboto"/>
              </a:endParaRPr>
            </a:p>
          </p:txBody>
        </p:sp>
        <p:sp>
          <p:nvSpPr>
            <p:cNvPr id="13" name="Freeform 8">
              <a:extLst>
                <a:ext uri="{FF2B5EF4-FFF2-40B4-BE49-F238E27FC236}">
                  <a16:creationId xmlns:a16="http://schemas.microsoft.com/office/drawing/2014/main" id="{4A92FDD5-B770-4D17-968C-A19BF059F825}"/>
                </a:ext>
              </a:extLst>
            </p:cNvPr>
            <p:cNvSpPr>
              <a:spLocks/>
            </p:cNvSpPr>
            <p:nvPr/>
          </p:nvSpPr>
          <p:spPr bwMode="auto">
            <a:xfrm>
              <a:off x="6697" y="2463"/>
              <a:ext cx="2397" cy="1116"/>
            </a:xfrm>
            <a:custGeom>
              <a:avLst/>
              <a:gdLst>
                <a:gd name="T0" fmla="*/ 1200 w 2397"/>
                <a:gd name="T1" fmla="*/ 0 h 1116"/>
                <a:gd name="T2" fmla="*/ 0 w 2397"/>
                <a:gd name="T3" fmla="*/ 1116 h 1116"/>
                <a:gd name="T4" fmla="*/ 2397 w 2397"/>
                <a:gd name="T5" fmla="*/ 1116 h 1116"/>
                <a:gd name="T6" fmla="*/ 1200 w 2397"/>
                <a:gd name="T7" fmla="*/ 0 h 1116"/>
              </a:gdLst>
              <a:ahLst/>
              <a:cxnLst>
                <a:cxn ang="0">
                  <a:pos x="T0" y="T1"/>
                </a:cxn>
                <a:cxn ang="0">
                  <a:pos x="T2" y="T3"/>
                </a:cxn>
                <a:cxn ang="0">
                  <a:pos x="T4" y="T5"/>
                </a:cxn>
                <a:cxn ang="0">
                  <a:pos x="T6" y="T7"/>
                </a:cxn>
              </a:cxnLst>
              <a:rect l="0" t="0" r="r" b="b"/>
              <a:pathLst>
                <a:path w="2397" h="1116">
                  <a:moveTo>
                    <a:pt x="1200" y="0"/>
                  </a:moveTo>
                  <a:lnTo>
                    <a:pt x="0" y="1116"/>
                  </a:lnTo>
                  <a:lnTo>
                    <a:pt x="2397" y="1116"/>
                  </a:lnTo>
                  <a:lnTo>
                    <a:pt x="1200" y="0"/>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45715" tIns="22857" rIns="45715" bIns="22857" numCol="1" anchor="t" anchorCtr="0" compatLnSpc="1">
              <a:prstTxWarp prst="textNoShape">
                <a:avLst/>
              </a:prstTxWarp>
            </a:bodyPr>
            <a:lstStyle/>
            <a:p>
              <a:pPr marL="0" marR="0" lvl="0" indent="0" defTabSz="1088548" eaLnBrk="1" fontAlgn="auto" latinLnBrk="0" hangingPunct="1">
                <a:lnSpc>
                  <a:spcPct val="100000"/>
                </a:lnSpc>
                <a:spcBef>
                  <a:spcPts val="0"/>
                </a:spcBef>
                <a:spcAft>
                  <a:spcPts val="0"/>
                </a:spcAft>
                <a:buClrTx/>
                <a:buSzTx/>
                <a:buFontTx/>
                <a:buNone/>
                <a:tabLst/>
                <a:defRPr/>
              </a:pPr>
              <a:endParaRPr kumimoji="0" lang="fr-FR" sz="1612" b="0" i="0" u="none" strike="noStrike" kern="0" cap="none" spc="0" normalizeH="0" baseline="0" noProof="0">
                <a:ln>
                  <a:noFill/>
                </a:ln>
                <a:solidFill>
                  <a:srgbClr val="445469"/>
                </a:solidFill>
                <a:effectLst/>
                <a:uLnTx/>
                <a:uFillTx/>
                <a:latin typeface="Roboto"/>
              </a:endParaRPr>
            </a:p>
          </p:txBody>
        </p:sp>
        <p:sp>
          <p:nvSpPr>
            <p:cNvPr id="14" name="Freeform 9">
              <a:extLst>
                <a:ext uri="{FF2B5EF4-FFF2-40B4-BE49-F238E27FC236}">
                  <a16:creationId xmlns:a16="http://schemas.microsoft.com/office/drawing/2014/main" id="{875AFC71-38C2-4BD6-B0B9-A92D4A60C203}"/>
                </a:ext>
              </a:extLst>
            </p:cNvPr>
            <p:cNvSpPr>
              <a:spLocks/>
            </p:cNvSpPr>
            <p:nvPr/>
          </p:nvSpPr>
          <p:spPr bwMode="auto">
            <a:xfrm>
              <a:off x="5943" y="4282"/>
              <a:ext cx="3908" cy="702"/>
            </a:xfrm>
            <a:custGeom>
              <a:avLst/>
              <a:gdLst>
                <a:gd name="T0" fmla="*/ 0 w 3908"/>
                <a:gd name="T1" fmla="*/ 0 h 702"/>
                <a:gd name="T2" fmla="*/ 560 w 3908"/>
                <a:gd name="T3" fmla="*/ 0 h 702"/>
                <a:gd name="T4" fmla="*/ 560 w 3908"/>
                <a:gd name="T5" fmla="*/ 702 h 702"/>
                <a:gd name="T6" fmla="*/ 3345 w 3908"/>
                <a:gd name="T7" fmla="*/ 702 h 702"/>
                <a:gd name="T8" fmla="*/ 3345 w 3908"/>
                <a:gd name="T9" fmla="*/ 0 h 702"/>
                <a:gd name="T10" fmla="*/ 3908 w 3908"/>
                <a:gd name="T11" fmla="*/ 0 h 702"/>
                <a:gd name="T12" fmla="*/ 3906 w 3908"/>
                <a:gd name="T13" fmla="*/ 0 h 702"/>
                <a:gd name="T14" fmla="*/ 0 w 3908"/>
                <a:gd name="T15" fmla="*/ 0 h 702"/>
                <a:gd name="T16" fmla="*/ 0 w 3908"/>
                <a:gd name="T17" fmla="*/ 0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08" h="702">
                  <a:moveTo>
                    <a:pt x="0" y="0"/>
                  </a:moveTo>
                  <a:lnTo>
                    <a:pt x="560" y="0"/>
                  </a:lnTo>
                  <a:lnTo>
                    <a:pt x="560" y="702"/>
                  </a:lnTo>
                  <a:lnTo>
                    <a:pt x="3345" y="702"/>
                  </a:lnTo>
                  <a:lnTo>
                    <a:pt x="3345" y="0"/>
                  </a:lnTo>
                  <a:lnTo>
                    <a:pt x="3908" y="0"/>
                  </a:lnTo>
                  <a:lnTo>
                    <a:pt x="3906" y="0"/>
                  </a:lnTo>
                  <a:lnTo>
                    <a:pt x="0" y="0"/>
                  </a:lnTo>
                  <a:lnTo>
                    <a:pt x="0" y="0"/>
                  </a:lnTo>
                  <a:close/>
                </a:path>
              </a:pathLst>
            </a:custGeom>
            <a:solidFill>
              <a:srgbClr val="FF2323"/>
            </a:solidFill>
            <a:ln w="9525">
              <a:noFill/>
              <a:round/>
              <a:headEnd/>
              <a:tailEnd/>
            </a:ln>
          </p:spPr>
          <p:txBody>
            <a:bodyPr vert="horz" wrap="square" lIns="45715" tIns="22857" rIns="45715" bIns="22857" numCol="1" anchor="t" anchorCtr="0" compatLnSpc="1">
              <a:prstTxWarp prst="textNoShape">
                <a:avLst/>
              </a:prstTxWarp>
            </a:bodyPr>
            <a:lstStyle/>
            <a:p>
              <a:pPr marL="0" marR="0" lvl="0" indent="0" defTabSz="1088548" eaLnBrk="1" fontAlgn="auto" latinLnBrk="0" hangingPunct="1">
                <a:lnSpc>
                  <a:spcPct val="100000"/>
                </a:lnSpc>
                <a:spcBef>
                  <a:spcPts val="0"/>
                </a:spcBef>
                <a:spcAft>
                  <a:spcPts val="0"/>
                </a:spcAft>
                <a:buClrTx/>
                <a:buSzTx/>
                <a:buFontTx/>
                <a:buNone/>
                <a:tabLst/>
                <a:defRPr/>
              </a:pPr>
              <a:endParaRPr kumimoji="0" lang="fr-FR" sz="1612" b="0" i="0" u="none" strike="noStrike" kern="0" cap="none" spc="0" normalizeH="0" baseline="0" noProof="0">
                <a:ln>
                  <a:noFill/>
                </a:ln>
                <a:solidFill>
                  <a:srgbClr val="445469"/>
                </a:solidFill>
                <a:effectLst/>
                <a:uLnTx/>
                <a:uFillTx/>
                <a:latin typeface="Roboto"/>
              </a:endParaRPr>
            </a:p>
          </p:txBody>
        </p:sp>
        <p:sp>
          <p:nvSpPr>
            <p:cNvPr id="15" name="Freeform 10">
              <a:extLst>
                <a:ext uri="{FF2B5EF4-FFF2-40B4-BE49-F238E27FC236}">
                  <a16:creationId xmlns:a16="http://schemas.microsoft.com/office/drawing/2014/main" id="{7A4D4D15-F69D-40C3-A076-AB444FDD37A2}"/>
                </a:ext>
              </a:extLst>
            </p:cNvPr>
            <p:cNvSpPr>
              <a:spLocks/>
            </p:cNvSpPr>
            <p:nvPr/>
          </p:nvSpPr>
          <p:spPr bwMode="auto">
            <a:xfrm>
              <a:off x="5943" y="4282"/>
              <a:ext cx="3908" cy="702"/>
            </a:xfrm>
            <a:custGeom>
              <a:avLst/>
              <a:gdLst>
                <a:gd name="T0" fmla="*/ 0 w 3908"/>
                <a:gd name="T1" fmla="*/ 0 h 702"/>
                <a:gd name="T2" fmla="*/ 560 w 3908"/>
                <a:gd name="T3" fmla="*/ 0 h 702"/>
                <a:gd name="T4" fmla="*/ 560 w 3908"/>
                <a:gd name="T5" fmla="*/ 702 h 702"/>
                <a:gd name="T6" fmla="*/ 3345 w 3908"/>
                <a:gd name="T7" fmla="*/ 702 h 702"/>
                <a:gd name="T8" fmla="*/ 3345 w 3908"/>
                <a:gd name="T9" fmla="*/ 0 h 702"/>
                <a:gd name="T10" fmla="*/ 3908 w 3908"/>
                <a:gd name="T11" fmla="*/ 0 h 702"/>
                <a:gd name="T12" fmla="*/ 3906 w 3908"/>
                <a:gd name="T13" fmla="*/ 0 h 702"/>
                <a:gd name="T14" fmla="*/ 0 w 3908"/>
                <a:gd name="T15" fmla="*/ 0 h 702"/>
                <a:gd name="T16" fmla="*/ 0 w 3908"/>
                <a:gd name="T17" fmla="*/ 0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08" h="702">
                  <a:moveTo>
                    <a:pt x="0" y="0"/>
                  </a:moveTo>
                  <a:lnTo>
                    <a:pt x="560" y="0"/>
                  </a:lnTo>
                  <a:lnTo>
                    <a:pt x="560" y="702"/>
                  </a:lnTo>
                  <a:lnTo>
                    <a:pt x="3345" y="702"/>
                  </a:lnTo>
                  <a:lnTo>
                    <a:pt x="3345" y="0"/>
                  </a:lnTo>
                  <a:lnTo>
                    <a:pt x="3908" y="0"/>
                  </a:lnTo>
                  <a:lnTo>
                    <a:pt x="3906" y="0"/>
                  </a:lnTo>
                  <a:lnTo>
                    <a:pt x="0" y="0"/>
                  </a:lnTo>
                  <a:lnTo>
                    <a:pt x="0" y="0"/>
                  </a:lnTo>
                </a:path>
              </a:pathLst>
            </a:custGeom>
            <a:noFill/>
            <a:ln w="9525">
              <a:noFill/>
              <a:round/>
              <a:headEnd/>
              <a:tailEnd/>
            </a:ln>
            <a:extLst>
              <a:ext uri="{909E8E84-426E-40DD-AFC4-6F175D3DCCD1}">
                <a14:hiddenFill xmlns:a14="http://schemas.microsoft.com/office/drawing/2010/main">
                  <a:solidFill>
                    <a:srgbClr val="FFFFFF"/>
                  </a:solidFill>
                </a14:hiddenFill>
              </a:ext>
            </a:extLst>
          </p:spPr>
          <p:txBody>
            <a:bodyPr vert="horz" wrap="square" lIns="45715" tIns="22857" rIns="45715" bIns="22857" numCol="1" anchor="t" anchorCtr="0" compatLnSpc="1">
              <a:prstTxWarp prst="textNoShape">
                <a:avLst/>
              </a:prstTxWarp>
            </a:bodyPr>
            <a:lstStyle/>
            <a:p>
              <a:pPr marL="0" marR="0" lvl="0" indent="0" defTabSz="1088548" eaLnBrk="1" fontAlgn="auto" latinLnBrk="0" hangingPunct="1">
                <a:lnSpc>
                  <a:spcPct val="100000"/>
                </a:lnSpc>
                <a:spcBef>
                  <a:spcPts val="0"/>
                </a:spcBef>
                <a:spcAft>
                  <a:spcPts val="0"/>
                </a:spcAft>
                <a:buClrTx/>
                <a:buSzTx/>
                <a:buFontTx/>
                <a:buNone/>
                <a:tabLst/>
                <a:defRPr/>
              </a:pPr>
              <a:endParaRPr kumimoji="0" lang="fr-FR" sz="1612" b="0" i="0" u="none" strike="noStrike" kern="0" cap="none" spc="0" normalizeH="0" baseline="0" noProof="0">
                <a:ln>
                  <a:noFill/>
                </a:ln>
                <a:solidFill>
                  <a:srgbClr val="445469"/>
                </a:solidFill>
                <a:effectLst/>
                <a:uLnTx/>
                <a:uFillTx/>
                <a:latin typeface="Roboto"/>
              </a:endParaRPr>
            </a:p>
          </p:txBody>
        </p:sp>
        <p:sp>
          <p:nvSpPr>
            <p:cNvPr id="16" name="Rectangle 11">
              <a:extLst>
                <a:ext uri="{FF2B5EF4-FFF2-40B4-BE49-F238E27FC236}">
                  <a16:creationId xmlns:a16="http://schemas.microsoft.com/office/drawing/2014/main" id="{7EBB45E1-39A6-4612-8AF3-C16ECA0C17A2}"/>
                </a:ext>
              </a:extLst>
            </p:cNvPr>
            <p:cNvSpPr>
              <a:spLocks noChangeArrowheads="1"/>
            </p:cNvSpPr>
            <p:nvPr/>
          </p:nvSpPr>
          <p:spPr bwMode="auto">
            <a:xfrm>
              <a:off x="6503" y="4984"/>
              <a:ext cx="2785" cy="700"/>
            </a:xfrm>
            <a:prstGeom prst="rect">
              <a:avLst/>
            </a:prstGeom>
            <a:solidFill>
              <a:srgbClr val="513D69"/>
            </a:solidFill>
            <a:ln w="9525">
              <a:noFill/>
              <a:miter lim="800000"/>
              <a:headEnd/>
              <a:tailEnd/>
            </a:ln>
          </p:spPr>
          <p:txBody>
            <a:bodyPr vert="horz" wrap="square" lIns="45715" tIns="22857" rIns="45715" bIns="22857" numCol="1" anchor="t" anchorCtr="0" compatLnSpc="1">
              <a:prstTxWarp prst="textNoShape">
                <a:avLst/>
              </a:prstTxWarp>
            </a:bodyPr>
            <a:lstStyle/>
            <a:p>
              <a:pPr marL="0" marR="0" lvl="0" indent="0" defTabSz="1088548" eaLnBrk="1" fontAlgn="auto" latinLnBrk="0" hangingPunct="1">
                <a:lnSpc>
                  <a:spcPct val="100000"/>
                </a:lnSpc>
                <a:spcBef>
                  <a:spcPts val="0"/>
                </a:spcBef>
                <a:spcAft>
                  <a:spcPts val="0"/>
                </a:spcAft>
                <a:buClrTx/>
                <a:buSzTx/>
                <a:buFontTx/>
                <a:buNone/>
                <a:tabLst/>
                <a:defRPr/>
              </a:pPr>
              <a:endParaRPr kumimoji="0" lang="fr-FR" sz="1612" b="0" i="0" u="none" strike="noStrike" kern="0" cap="none" spc="0" normalizeH="0" baseline="0" noProof="0">
                <a:ln>
                  <a:noFill/>
                </a:ln>
                <a:solidFill>
                  <a:srgbClr val="445469"/>
                </a:solidFill>
                <a:effectLst/>
                <a:uLnTx/>
                <a:uFillTx/>
                <a:latin typeface="Roboto"/>
              </a:endParaRPr>
            </a:p>
          </p:txBody>
        </p:sp>
        <p:sp>
          <p:nvSpPr>
            <p:cNvPr id="17" name="Rectangle 12">
              <a:extLst>
                <a:ext uri="{FF2B5EF4-FFF2-40B4-BE49-F238E27FC236}">
                  <a16:creationId xmlns:a16="http://schemas.microsoft.com/office/drawing/2014/main" id="{AAAD3B40-F649-471C-8BA5-BA9976FC3CBD}"/>
                </a:ext>
              </a:extLst>
            </p:cNvPr>
            <p:cNvSpPr>
              <a:spLocks noChangeArrowheads="1"/>
            </p:cNvSpPr>
            <p:nvPr/>
          </p:nvSpPr>
          <p:spPr bwMode="auto">
            <a:xfrm>
              <a:off x="6503" y="4984"/>
              <a:ext cx="2785" cy="7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45715" tIns="22857" rIns="45715" bIns="22857" numCol="1" anchor="t" anchorCtr="0" compatLnSpc="1">
              <a:prstTxWarp prst="textNoShape">
                <a:avLst/>
              </a:prstTxWarp>
            </a:bodyPr>
            <a:lstStyle/>
            <a:p>
              <a:pPr marL="0" marR="0" lvl="0" indent="0" defTabSz="1088548" eaLnBrk="1" fontAlgn="auto" latinLnBrk="0" hangingPunct="1">
                <a:lnSpc>
                  <a:spcPct val="100000"/>
                </a:lnSpc>
                <a:spcBef>
                  <a:spcPts val="0"/>
                </a:spcBef>
                <a:spcAft>
                  <a:spcPts val="0"/>
                </a:spcAft>
                <a:buClrTx/>
                <a:buSzTx/>
                <a:buFontTx/>
                <a:buNone/>
                <a:tabLst/>
                <a:defRPr/>
              </a:pPr>
              <a:endParaRPr kumimoji="0" lang="fr-FR" sz="1612" b="0" i="0" u="none" strike="noStrike" kern="0" cap="none" spc="0" normalizeH="0" baseline="0" noProof="0">
                <a:ln>
                  <a:noFill/>
                </a:ln>
                <a:solidFill>
                  <a:srgbClr val="445469"/>
                </a:solidFill>
                <a:effectLst/>
                <a:uLnTx/>
                <a:uFillTx/>
                <a:latin typeface="Roboto"/>
              </a:endParaRPr>
            </a:p>
          </p:txBody>
        </p:sp>
        <p:sp>
          <p:nvSpPr>
            <p:cNvPr id="18" name="Rectangle 13">
              <a:extLst>
                <a:ext uri="{FF2B5EF4-FFF2-40B4-BE49-F238E27FC236}">
                  <a16:creationId xmlns:a16="http://schemas.microsoft.com/office/drawing/2014/main" id="{FE4F5C5B-C64A-4882-AAC1-7987461EE427}"/>
                </a:ext>
              </a:extLst>
            </p:cNvPr>
            <p:cNvSpPr>
              <a:spLocks noChangeArrowheads="1"/>
            </p:cNvSpPr>
            <p:nvPr/>
          </p:nvSpPr>
          <p:spPr bwMode="auto">
            <a:xfrm>
              <a:off x="6503" y="5684"/>
              <a:ext cx="2785" cy="698"/>
            </a:xfrm>
            <a:prstGeom prst="rect">
              <a:avLst/>
            </a:prstGeom>
            <a:solidFill>
              <a:srgbClr val="FFFFFF">
                <a:lumMod val="75000"/>
              </a:srgbClr>
            </a:solidFill>
            <a:ln w="9525">
              <a:noFill/>
              <a:miter lim="800000"/>
              <a:headEnd/>
              <a:tailEnd/>
            </a:ln>
          </p:spPr>
          <p:txBody>
            <a:bodyPr vert="horz" wrap="square" lIns="45715" tIns="22857" rIns="45715" bIns="22857" numCol="1" anchor="t" anchorCtr="0" compatLnSpc="1">
              <a:prstTxWarp prst="textNoShape">
                <a:avLst/>
              </a:prstTxWarp>
            </a:bodyPr>
            <a:lstStyle/>
            <a:p>
              <a:pPr marL="0" marR="0" lvl="0" indent="0" defTabSz="1088548" eaLnBrk="1" fontAlgn="auto" latinLnBrk="0" hangingPunct="1">
                <a:lnSpc>
                  <a:spcPct val="100000"/>
                </a:lnSpc>
                <a:spcBef>
                  <a:spcPts val="0"/>
                </a:spcBef>
                <a:spcAft>
                  <a:spcPts val="0"/>
                </a:spcAft>
                <a:buClrTx/>
                <a:buSzTx/>
                <a:buFontTx/>
                <a:buNone/>
                <a:tabLst/>
                <a:defRPr/>
              </a:pPr>
              <a:endParaRPr kumimoji="0" lang="fr-FR" sz="1612" b="0" i="0" u="none" strike="noStrike" kern="0" cap="none" spc="0" normalizeH="0" baseline="0" noProof="0">
                <a:ln>
                  <a:noFill/>
                </a:ln>
                <a:solidFill>
                  <a:srgbClr val="445469"/>
                </a:solidFill>
                <a:effectLst/>
                <a:uLnTx/>
                <a:uFillTx/>
                <a:latin typeface="Roboto"/>
              </a:endParaRPr>
            </a:p>
          </p:txBody>
        </p:sp>
        <p:sp>
          <p:nvSpPr>
            <p:cNvPr id="19" name="Rectangle 14">
              <a:extLst>
                <a:ext uri="{FF2B5EF4-FFF2-40B4-BE49-F238E27FC236}">
                  <a16:creationId xmlns:a16="http://schemas.microsoft.com/office/drawing/2014/main" id="{2E08DA4D-2254-4000-AE59-B659EAED45D0}"/>
                </a:ext>
              </a:extLst>
            </p:cNvPr>
            <p:cNvSpPr>
              <a:spLocks noChangeArrowheads="1"/>
            </p:cNvSpPr>
            <p:nvPr/>
          </p:nvSpPr>
          <p:spPr bwMode="auto">
            <a:xfrm>
              <a:off x="6503" y="5684"/>
              <a:ext cx="2785" cy="69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45715" tIns="22857" rIns="45715" bIns="22857" numCol="1" anchor="t" anchorCtr="0" compatLnSpc="1">
              <a:prstTxWarp prst="textNoShape">
                <a:avLst/>
              </a:prstTxWarp>
            </a:bodyPr>
            <a:lstStyle/>
            <a:p>
              <a:pPr marL="0" marR="0" lvl="0" indent="0" defTabSz="1088548" eaLnBrk="1" fontAlgn="auto" latinLnBrk="0" hangingPunct="1">
                <a:lnSpc>
                  <a:spcPct val="100000"/>
                </a:lnSpc>
                <a:spcBef>
                  <a:spcPts val="0"/>
                </a:spcBef>
                <a:spcAft>
                  <a:spcPts val="0"/>
                </a:spcAft>
                <a:buClrTx/>
                <a:buSzTx/>
                <a:buFontTx/>
                <a:buNone/>
                <a:tabLst/>
                <a:defRPr/>
              </a:pPr>
              <a:endParaRPr kumimoji="0" lang="fr-FR" sz="1612" b="0" i="0" u="none" strike="noStrike" kern="0" cap="none" spc="0" normalizeH="0" baseline="0" noProof="0">
                <a:ln>
                  <a:noFill/>
                </a:ln>
                <a:solidFill>
                  <a:srgbClr val="445469"/>
                </a:solidFill>
                <a:effectLst/>
                <a:uLnTx/>
                <a:uFillTx/>
                <a:latin typeface="Roboto"/>
              </a:endParaRPr>
            </a:p>
          </p:txBody>
        </p:sp>
        <p:sp>
          <p:nvSpPr>
            <p:cNvPr id="20" name="Rectangle 15">
              <a:extLst>
                <a:ext uri="{FF2B5EF4-FFF2-40B4-BE49-F238E27FC236}">
                  <a16:creationId xmlns:a16="http://schemas.microsoft.com/office/drawing/2014/main" id="{EC9D8B63-7374-4975-AA2F-31761536C877}"/>
                </a:ext>
              </a:extLst>
            </p:cNvPr>
            <p:cNvSpPr>
              <a:spLocks noChangeArrowheads="1"/>
            </p:cNvSpPr>
            <p:nvPr/>
          </p:nvSpPr>
          <p:spPr bwMode="auto">
            <a:xfrm>
              <a:off x="6503" y="6382"/>
              <a:ext cx="2785" cy="705"/>
            </a:xfrm>
            <a:prstGeom prst="rect">
              <a:avLst/>
            </a:prstGeom>
            <a:solidFill>
              <a:srgbClr val="1CB4C6"/>
            </a:solidFill>
            <a:ln w="9525">
              <a:noFill/>
              <a:miter lim="800000"/>
              <a:headEnd/>
              <a:tailEnd/>
            </a:ln>
          </p:spPr>
          <p:txBody>
            <a:bodyPr vert="horz" wrap="square" lIns="45715" tIns="22857" rIns="45715" bIns="22857" numCol="1" anchor="t" anchorCtr="0" compatLnSpc="1">
              <a:prstTxWarp prst="textNoShape">
                <a:avLst/>
              </a:prstTxWarp>
            </a:bodyPr>
            <a:lstStyle/>
            <a:p>
              <a:pPr marL="0" marR="0" lvl="0" indent="0" defTabSz="1088548" eaLnBrk="1" fontAlgn="auto" latinLnBrk="0" hangingPunct="1">
                <a:lnSpc>
                  <a:spcPct val="100000"/>
                </a:lnSpc>
                <a:spcBef>
                  <a:spcPts val="0"/>
                </a:spcBef>
                <a:spcAft>
                  <a:spcPts val="0"/>
                </a:spcAft>
                <a:buClrTx/>
                <a:buSzTx/>
                <a:buFontTx/>
                <a:buNone/>
                <a:tabLst/>
                <a:defRPr/>
              </a:pPr>
              <a:endParaRPr kumimoji="0" lang="fr-FR" sz="1612" b="0" i="0" u="none" strike="noStrike" kern="0" cap="none" spc="0" normalizeH="0" baseline="0" noProof="0">
                <a:ln>
                  <a:noFill/>
                </a:ln>
                <a:solidFill>
                  <a:srgbClr val="445469"/>
                </a:solidFill>
                <a:effectLst/>
                <a:uLnTx/>
                <a:uFillTx/>
                <a:latin typeface="Roboto"/>
              </a:endParaRPr>
            </a:p>
          </p:txBody>
        </p:sp>
        <p:sp>
          <p:nvSpPr>
            <p:cNvPr id="21" name="Rectangle 16">
              <a:extLst>
                <a:ext uri="{FF2B5EF4-FFF2-40B4-BE49-F238E27FC236}">
                  <a16:creationId xmlns:a16="http://schemas.microsoft.com/office/drawing/2014/main" id="{BE4F9029-E18D-4D52-B336-C22E8032E54C}"/>
                </a:ext>
              </a:extLst>
            </p:cNvPr>
            <p:cNvSpPr>
              <a:spLocks noChangeArrowheads="1"/>
            </p:cNvSpPr>
            <p:nvPr/>
          </p:nvSpPr>
          <p:spPr bwMode="auto">
            <a:xfrm>
              <a:off x="6503" y="6382"/>
              <a:ext cx="2785" cy="70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45715" tIns="22857" rIns="45715" bIns="22857" numCol="1" anchor="t" anchorCtr="0" compatLnSpc="1">
              <a:prstTxWarp prst="textNoShape">
                <a:avLst/>
              </a:prstTxWarp>
            </a:bodyPr>
            <a:lstStyle/>
            <a:p>
              <a:pPr marL="0" marR="0" lvl="0" indent="0" defTabSz="1088548" eaLnBrk="1" fontAlgn="auto" latinLnBrk="0" hangingPunct="1">
                <a:lnSpc>
                  <a:spcPct val="100000"/>
                </a:lnSpc>
                <a:spcBef>
                  <a:spcPts val="0"/>
                </a:spcBef>
                <a:spcAft>
                  <a:spcPts val="0"/>
                </a:spcAft>
                <a:buClrTx/>
                <a:buSzTx/>
                <a:buFontTx/>
                <a:buNone/>
                <a:tabLst/>
                <a:defRPr/>
              </a:pPr>
              <a:endParaRPr kumimoji="0" lang="fr-FR" sz="1612" b="0" i="0" u="none" strike="noStrike" kern="0" cap="none" spc="0" normalizeH="0" baseline="0" noProof="0">
                <a:ln>
                  <a:noFill/>
                </a:ln>
                <a:solidFill>
                  <a:srgbClr val="445469"/>
                </a:solidFill>
                <a:effectLst/>
                <a:uLnTx/>
                <a:uFillTx/>
                <a:latin typeface="Roboto"/>
              </a:endParaRPr>
            </a:p>
          </p:txBody>
        </p:sp>
        <p:sp>
          <p:nvSpPr>
            <p:cNvPr id="22" name="Freeform 17">
              <a:extLst>
                <a:ext uri="{FF2B5EF4-FFF2-40B4-BE49-F238E27FC236}">
                  <a16:creationId xmlns:a16="http://schemas.microsoft.com/office/drawing/2014/main" id="{4152CF35-E15C-44D2-89A3-48D497433EA7}"/>
                </a:ext>
              </a:extLst>
            </p:cNvPr>
            <p:cNvSpPr>
              <a:spLocks/>
            </p:cNvSpPr>
            <p:nvPr/>
          </p:nvSpPr>
          <p:spPr bwMode="auto">
            <a:xfrm>
              <a:off x="6080" y="7087"/>
              <a:ext cx="3208" cy="703"/>
            </a:xfrm>
            <a:custGeom>
              <a:avLst/>
              <a:gdLst>
                <a:gd name="T0" fmla="*/ 1356 w 1356"/>
                <a:gd name="T1" fmla="*/ 96 h 297"/>
                <a:gd name="T2" fmla="*/ 1356 w 1356"/>
                <a:gd name="T3" fmla="*/ 0 h 297"/>
                <a:gd name="T4" fmla="*/ 179 w 1356"/>
                <a:gd name="T5" fmla="*/ 0 h 297"/>
                <a:gd name="T6" fmla="*/ 179 w 1356"/>
                <a:gd name="T7" fmla="*/ 98 h 297"/>
                <a:gd name="T8" fmla="*/ 179 w 1356"/>
                <a:gd name="T9" fmla="*/ 98 h 297"/>
                <a:gd name="T10" fmla="*/ 0 w 1356"/>
                <a:gd name="T11" fmla="*/ 297 h 297"/>
                <a:gd name="T12" fmla="*/ 179 w 1356"/>
                <a:gd name="T13" fmla="*/ 297 h 297"/>
                <a:gd name="T14" fmla="*/ 317 w 1356"/>
                <a:gd name="T15" fmla="*/ 297 h 297"/>
                <a:gd name="T16" fmla="*/ 1156 w 1356"/>
                <a:gd name="T17" fmla="*/ 297 h 297"/>
                <a:gd name="T18" fmla="*/ 1356 w 1356"/>
                <a:gd name="T19" fmla="*/ 96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56" h="297">
                  <a:moveTo>
                    <a:pt x="1356" y="96"/>
                  </a:moveTo>
                  <a:cubicBezTo>
                    <a:pt x="1356" y="0"/>
                    <a:pt x="1356" y="0"/>
                    <a:pt x="1356" y="0"/>
                  </a:cubicBezTo>
                  <a:cubicBezTo>
                    <a:pt x="179" y="0"/>
                    <a:pt x="179" y="0"/>
                    <a:pt x="179" y="0"/>
                  </a:cubicBezTo>
                  <a:cubicBezTo>
                    <a:pt x="179" y="98"/>
                    <a:pt x="179" y="98"/>
                    <a:pt x="179" y="98"/>
                  </a:cubicBezTo>
                  <a:cubicBezTo>
                    <a:pt x="179" y="98"/>
                    <a:pt x="179" y="98"/>
                    <a:pt x="179" y="98"/>
                  </a:cubicBezTo>
                  <a:cubicBezTo>
                    <a:pt x="179" y="201"/>
                    <a:pt x="100" y="286"/>
                    <a:pt x="0" y="297"/>
                  </a:cubicBezTo>
                  <a:cubicBezTo>
                    <a:pt x="179" y="297"/>
                    <a:pt x="179" y="297"/>
                    <a:pt x="179" y="297"/>
                  </a:cubicBezTo>
                  <a:cubicBezTo>
                    <a:pt x="317" y="297"/>
                    <a:pt x="317" y="297"/>
                    <a:pt x="317" y="297"/>
                  </a:cubicBezTo>
                  <a:cubicBezTo>
                    <a:pt x="1156" y="297"/>
                    <a:pt x="1156" y="297"/>
                    <a:pt x="1156" y="297"/>
                  </a:cubicBezTo>
                  <a:cubicBezTo>
                    <a:pt x="1267" y="297"/>
                    <a:pt x="1356" y="207"/>
                    <a:pt x="1356" y="96"/>
                  </a:cubicBezTo>
                </a:path>
              </a:pathLst>
            </a:custGeom>
            <a:solidFill>
              <a:srgbClr val="B2D34A"/>
            </a:solidFill>
            <a:ln w="9525">
              <a:noFill/>
              <a:round/>
              <a:headEnd/>
              <a:tailEnd/>
            </a:ln>
          </p:spPr>
          <p:txBody>
            <a:bodyPr vert="horz" wrap="square" lIns="45715" tIns="22857" rIns="45715" bIns="22857" numCol="1" anchor="t" anchorCtr="0" compatLnSpc="1">
              <a:prstTxWarp prst="textNoShape">
                <a:avLst/>
              </a:prstTxWarp>
            </a:bodyPr>
            <a:lstStyle/>
            <a:p>
              <a:pPr marL="0" marR="0" lvl="0" indent="0" defTabSz="1088548" eaLnBrk="1" fontAlgn="auto" latinLnBrk="0" hangingPunct="1">
                <a:lnSpc>
                  <a:spcPct val="100000"/>
                </a:lnSpc>
                <a:spcBef>
                  <a:spcPts val="0"/>
                </a:spcBef>
                <a:spcAft>
                  <a:spcPts val="0"/>
                </a:spcAft>
                <a:buClrTx/>
                <a:buSzTx/>
                <a:buFontTx/>
                <a:buNone/>
                <a:tabLst/>
                <a:defRPr/>
              </a:pPr>
              <a:endParaRPr kumimoji="0" lang="fr-FR" sz="1612" b="0" i="0" u="none" strike="noStrike" kern="0" cap="none" spc="0" normalizeH="0" baseline="0" noProof="0">
                <a:ln>
                  <a:noFill/>
                </a:ln>
                <a:solidFill>
                  <a:srgbClr val="445469"/>
                </a:solidFill>
                <a:effectLst/>
                <a:uLnTx/>
                <a:uFillTx/>
                <a:latin typeface="Roboto"/>
              </a:endParaRPr>
            </a:p>
          </p:txBody>
        </p:sp>
        <p:sp>
          <p:nvSpPr>
            <p:cNvPr id="23" name="Freeform 24">
              <a:extLst>
                <a:ext uri="{FF2B5EF4-FFF2-40B4-BE49-F238E27FC236}">
                  <a16:creationId xmlns:a16="http://schemas.microsoft.com/office/drawing/2014/main" id="{22A5D03E-14DA-4DB7-81D4-8B96C2B83307}"/>
                </a:ext>
              </a:extLst>
            </p:cNvPr>
            <p:cNvSpPr>
              <a:spLocks/>
            </p:cNvSpPr>
            <p:nvPr/>
          </p:nvSpPr>
          <p:spPr bwMode="auto">
            <a:xfrm>
              <a:off x="5512" y="7314"/>
              <a:ext cx="991" cy="476"/>
            </a:xfrm>
            <a:custGeom>
              <a:avLst/>
              <a:gdLst>
                <a:gd name="T0" fmla="*/ 419 w 419"/>
                <a:gd name="T1" fmla="*/ 2 h 201"/>
                <a:gd name="T2" fmla="*/ 419 w 419"/>
                <a:gd name="T3" fmla="*/ 2 h 201"/>
                <a:gd name="T4" fmla="*/ 419 w 419"/>
                <a:gd name="T5" fmla="*/ 0 h 201"/>
                <a:gd name="T6" fmla="*/ 0 w 419"/>
                <a:gd name="T7" fmla="*/ 0 h 201"/>
                <a:gd name="T8" fmla="*/ 200 w 419"/>
                <a:gd name="T9" fmla="*/ 201 h 201"/>
                <a:gd name="T10" fmla="*/ 240 w 419"/>
                <a:gd name="T11" fmla="*/ 201 h 201"/>
                <a:gd name="T12" fmla="*/ 419 w 419"/>
                <a:gd name="T13" fmla="*/ 2 h 201"/>
              </a:gdLst>
              <a:ahLst/>
              <a:cxnLst>
                <a:cxn ang="0">
                  <a:pos x="T0" y="T1"/>
                </a:cxn>
                <a:cxn ang="0">
                  <a:pos x="T2" y="T3"/>
                </a:cxn>
                <a:cxn ang="0">
                  <a:pos x="T4" y="T5"/>
                </a:cxn>
                <a:cxn ang="0">
                  <a:pos x="T6" y="T7"/>
                </a:cxn>
                <a:cxn ang="0">
                  <a:pos x="T8" y="T9"/>
                </a:cxn>
                <a:cxn ang="0">
                  <a:pos x="T10" y="T11"/>
                </a:cxn>
                <a:cxn ang="0">
                  <a:pos x="T12" y="T13"/>
                </a:cxn>
              </a:cxnLst>
              <a:rect l="0" t="0" r="r" b="b"/>
              <a:pathLst>
                <a:path w="419" h="201">
                  <a:moveTo>
                    <a:pt x="419" y="2"/>
                  </a:moveTo>
                  <a:cubicBezTo>
                    <a:pt x="419" y="2"/>
                    <a:pt x="419" y="2"/>
                    <a:pt x="419" y="2"/>
                  </a:cubicBezTo>
                  <a:cubicBezTo>
                    <a:pt x="419" y="0"/>
                    <a:pt x="419" y="0"/>
                    <a:pt x="419" y="0"/>
                  </a:cubicBezTo>
                  <a:cubicBezTo>
                    <a:pt x="0" y="0"/>
                    <a:pt x="0" y="0"/>
                    <a:pt x="0" y="0"/>
                  </a:cubicBezTo>
                  <a:cubicBezTo>
                    <a:pt x="0" y="111"/>
                    <a:pt x="90" y="201"/>
                    <a:pt x="200" y="201"/>
                  </a:cubicBezTo>
                  <a:cubicBezTo>
                    <a:pt x="240" y="201"/>
                    <a:pt x="240" y="201"/>
                    <a:pt x="240" y="201"/>
                  </a:cubicBezTo>
                  <a:cubicBezTo>
                    <a:pt x="340" y="190"/>
                    <a:pt x="419" y="105"/>
                    <a:pt x="419" y="2"/>
                  </a:cubicBezTo>
                  <a:close/>
                </a:path>
              </a:pathLst>
            </a:custGeom>
            <a:solidFill>
              <a:srgbClr val="445469"/>
            </a:solidFill>
            <a:ln w="9525">
              <a:noFill/>
              <a:round/>
              <a:headEnd/>
              <a:tailEnd/>
            </a:ln>
          </p:spPr>
          <p:txBody>
            <a:bodyPr vert="horz" wrap="square" lIns="45715" tIns="22857" rIns="45715" bIns="22857" numCol="1" anchor="t" anchorCtr="0" compatLnSpc="1">
              <a:prstTxWarp prst="textNoShape">
                <a:avLst/>
              </a:prstTxWarp>
            </a:bodyPr>
            <a:lstStyle/>
            <a:p>
              <a:pPr marL="0" marR="0" lvl="0" indent="0" defTabSz="1088548" eaLnBrk="1" fontAlgn="auto" latinLnBrk="0" hangingPunct="1">
                <a:lnSpc>
                  <a:spcPct val="100000"/>
                </a:lnSpc>
                <a:spcBef>
                  <a:spcPts val="0"/>
                </a:spcBef>
                <a:spcAft>
                  <a:spcPts val="0"/>
                </a:spcAft>
                <a:buClrTx/>
                <a:buSzTx/>
                <a:buFontTx/>
                <a:buNone/>
                <a:tabLst/>
                <a:defRPr/>
              </a:pPr>
              <a:endParaRPr kumimoji="0" lang="fr-FR" sz="1612" b="0" i="0" u="none" strike="noStrike" kern="0" cap="none" spc="0" normalizeH="0" baseline="0" noProof="0">
                <a:ln>
                  <a:noFill/>
                </a:ln>
                <a:solidFill>
                  <a:srgbClr val="445469"/>
                </a:solidFill>
                <a:effectLst/>
                <a:uLnTx/>
                <a:uFillTx/>
                <a:latin typeface="Roboto"/>
              </a:endParaRPr>
            </a:p>
          </p:txBody>
        </p:sp>
      </p:grpSp>
      <p:sp>
        <p:nvSpPr>
          <p:cNvPr id="24" name="Ellipse 62">
            <a:extLst>
              <a:ext uri="{FF2B5EF4-FFF2-40B4-BE49-F238E27FC236}">
                <a16:creationId xmlns:a16="http://schemas.microsoft.com/office/drawing/2014/main" id="{B24D4612-44B1-41BC-857E-56D138CA528A}"/>
              </a:ext>
            </a:extLst>
          </p:cNvPr>
          <p:cNvSpPr/>
          <p:nvPr/>
        </p:nvSpPr>
        <p:spPr bwMode="auto">
          <a:xfrm>
            <a:off x="7384620" y="1300604"/>
            <a:ext cx="594510" cy="635489"/>
          </a:xfrm>
          <a:prstGeom prst="ellipse">
            <a:avLst/>
          </a:prstGeom>
          <a:solidFill>
            <a:srgbClr val="FF682D"/>
          </a:solidFill>
          <a:ln>
            <a:noFill/>
          </a:ln>
        </p:spPr>
        <p:txBody>
          <a:bodyPr vert="horz" wrap="square" lIns="60960" tIns="30480" rIns="60960" bIns="30480" numCol="1" rtlCol="0" anchor="ctr" anchorCtr="0" compatLnSpc="1">
            <a:prstTxWarp prst="textNoShape">
              <a:avLst/>
            </a:prstTxWarp>
          </a:bodyPr>
          <a:lstStyle/>
          <a:p>
            <a:pPr marL="0" marR="0" lvl="0" indent="0" algn="ctr" defTabSz="1088548" eaLnBrk="1" fontAlgn="auto" latinLnBrk="0" hangingPunct="1">
              <a:lnSpc>
                <a:spcPct val="100000"/>
              </a:lnSpc>
              <a:spcBef>
                <a:spcPts val="0"/>
              </a:spcBef>
              <a:spcAft>
                <a:spcPts val="0"/>
              </a:spcAft>
              <a:buClrTx/>
              <a:buSzTx/>
              <a:buFontTx/>
              <a:buNone/>
              <a:tabLst/>
              <a:defRPr/>
            </a:pPr>
            <a:endParaRPr kumimoji="0" lang="fr-FR" sz="1200" b="0" i="0" u="none" strike="noStrike" kern="0" cap="none" spc="0" normalizeH="0" baseline="0" noProof="0">
              <a:ln>
                <a:noFill/>
              </a:ln>
              <a:solidFill>
                <a:prstClr val="white"/>
              </a:solidFill>
              <a:effectLst/>
              <a:uLnTx/>
              <a:uFillTx/>
              <a:latin typeface="Roboto"/>
            </a:endParaRPr>
          </a:p>
        </p:txBody>
      </p:sp>
      <p:sp>
        <p:nvSpPr>
          <p:cNvPr id="25" name="Ellipse 63">
            <a:extLst>
              <a:ext uri="{FF2B5EF4-FFF2-40B4-BE49-F238E27FC236}">
                <a16:creationId xmlns:a16="http://schemas.microsoft.com/office/drawing/2014/main" id="{712E55D7-409A-4B43-A2C2-915C68909DD5}"/>
              </a:ext>
            </a:extLst>
          </p:cNvPr>
          <p:cNvSpPr/>
          <p:nvPr/>
        </p:nvSpPr>
        <p:spPr bwMode="auto">
          <a:xfrm>
            <a:off x="2902997" y="1968952"/>
            <a:ext cx="594510" cy="635489"/>
          </a:xfrm>
          <a:prstGeom prst="ellipse">
            <a:avLst/>
          </a:prstGeom>
          <a:solidFill>
            <a:srgbClr val="FFA000"/>
          </a:solidFill>
          <a:ln>
            <a:noFill/>
          </a:ln>
        </p:spPr>
        <p:txBody>
          <a:bodyPr vert="horz" wrap="square" lIns="60960" tIns="30480" rIns="60960" bIns="30480" numCol="1" rtlCol="0" anchor="ctr" anchorCtr="0" compatLnSpc="1">
            <a:prstTxWarp prst="textNoShape">
              <a:avLst/>
            </a:prstTxWarp>
          </a:bodyPr>
          <a:lstStyle/>
          <a:p>
            <a:pPr marL="0" marR="0" lvl="0" indent="0" algn="ctr" defTabSz="1088548" eaLnBrk="1" fontAlgn="auto" latinLnBrk="0" hangingPunct="1">
              <a:lnSpc>
                <a:spcPct val="100000"/>
              </a:lnSpc>
              <a:spcBef>
                <a:spcPts val="0"/>
              </a:spcBef>
              <a:spcAft>
                <a:spcPts val="0"/>
              </a:spcAft>
              <a:buClrTx/>
              <a:buSzTx/>
              <a:buFontTx/>
              <a:buNone/>
              <a:tabLst/>
              <a:defRPr/>
            </a:pPr>
            <a:endParaRPr kumimoji="0" lang="fr-FR" sz="1200" b="0" i="0" u="none" strike="noStrike" kern="0" cap="none" spc="0" normalizeH="0" baseline="0" noProof="0">
              <a:ln>
                <a:noFill/>
              </a:ln>
              <a:solidFill>
                <a:prstClr val="white"/>
              </a:solidFill>
              <a:effectLst/>
              <a:uLnTx/>
              <a:uFillTx/>
              <a:latin typeface="Roboto"/>
            </a:endParaRPr>
          </a:p>
        </p:txBody>
      </p:sp>
      <p:sp>
        <p:nvSpPr>
          <p:cNvPr id="26" name="Ellipse 64">
            <a:extLst>
              <a:ext uri="{FF2B5EF4-FFF2-40B4-BE49-F238E27FC236}">
                <a16:creationId xmlns:a16="http://schemas.microsoft.com/office/drawing/2014/main" id="{F7C66CD8-4ED1-4EB9-B174-14F303390AA5}"/>
              </a:ext>
            </a:extLst>
          </p:cNvPr>
          <p:cNvSpPr/>
          <p:nvPr/>
        </p:nvSpPr>
        <p:spPr bwMode="auto">
          <a:xfrm>
            <a:off x="3352977" y="3148754"/>
            <a:ext cx="594510" cy="635489"/>
          </a:xfrm>
          <a:prstGeom prst="ellipse">
            <a:avLst/>
          </a:prstGeom>
          <a:solidFill>
            <a:srgbClr val="513D69"/>
          </a:solidFill>
          <a:ln>
            <a:noFill/>
          </a:ln>
        </p:spPr>
        <p:txBody>
          <a:bodyPr vert="horz" wrap="square" lIns="60960" tIns="30480" rIns="60960" bIns="30480" numCol="1" rtlCol="0" anchor="ctr" anchorCtr="0" compatLnSpc="1">
            <a:prstTxWarp prst="textNoShape">
              <a:avLst/>
            </a:prstTxWarp>
          </a:bodyPr>
          <a:lstStyle/>
          <a:p>
            <a:pPr marL="0" marR="0" lvl="0" indent="0" algn="ctr" defTabSz="1088548" eaLnBrk="1" fontAlgn="auto" latinLnBrk="0" hangingPunct="1">
              <a:lnSpc>
                <a:spcPct val="100000"/>
              </a:lnSpc>
              <a:spcBef>
                <a:spcPts val="0"/>
              </a:spcBef>
              <a:spcAft>
                <a:spcPts val="0"/>
              </a:spcAft>
              <a:buClrTx/>
              <a:buSzTx/>
              <a:buFontTx/>
              <a:buNone/>
              <a:tabLst/>
              <a:defRPr/>
            </a:pPr>
            <a:endParaRPr kumimoji="0" lang="fr-FR" sz="1200" b="0" i="0" u="none" strike="noStrike" kern="0" cap="none" spc="0" normalizeH="0" baseline="0" noProof="0">
              <a:ln>
                <a:noFill/>
              </a:ln>
              <a:solidFill>
                <a:prstClr val="white"/>
              </a:solidFill>
              <a:effectLst/>
              <a:uLnTx/>
              <a:uFillTx/>
              <a:latin typeface="Roboto"/>
            </a:endParaRPr>
          </a:p>
        </p:txBody>
      </p:sp>
      <p:sp>
        <p:nvSpPr>
          <p:cNvPr id="27" name="Ellipse 65">
            <a:extLst>
              <a:ext uri="{FF2B5EF4-FFF2-40B4-BE49-F238E27FC236}">
                <a16:creationId xmlns:a16="http://schemas.microsoft.com/office/drawing/2014/main" id="{2A14AB62-7132-4EAF-896F-25E42D44ECE8}"/>
              </a:ext>
            </a:extLst>
          </p:cNvPr>
          <p:cNvSpPr/>
          <p:nvPr/>
        </p:nvSpPr>
        <p:spPr bwMode="auto">
          <a:xfrm>
            <a:off x="7850705" y="2785965"/>
            <a:ext cx="594510" cy="635489"/>
          </a:xfrm>
          <a:prstGeom prst="ellipse">
            <a:avLst/>
          </a:prstGeom>
          <a:solidFill>
            <a:srgbClr val="FF2323"/>
          </a:solidFill>
          <a:ln>
            <a:noFill/>
          </a:ln>
        </p:spPr>
        <p:txBody>
          <a:bodyPr vert="horz" wrap="square" lIns="60960" tIns="30480" rIns="60960" bIns="30480" numCol="1" rtlCol="0" anchor="ctr" anchorCtr="0" compatLnSpc="1">
            <a:prstTxWarp prst="textNoShape">
              <a:avLst/>
            </a:prstTxWarp>
          </a:bodyPr>
          <a:lstStyle/>
          <a:p>
            <a:pPr marL="0" marR="0" lvl="0" indent="0" algn="ctr" defTabSz="1088548" eaLnBrk="1" fontAlgn="auto" latinLnBrk="0" hangingPunct="1">
              <a:lnSpc>
                <a:spcPct val="100000"/>
              </a:lnSpc>
              <a:spcBef>
                <a:spcPts val="0"/>
              </a:spcBef>
              <a:spcAft>
                <a:spcPts val="0"/>
              </a:spcAft>
              <a:buClrTx/>
              <a:buSzTx/>
              <a:buFontTx/>
              <a:buNone/>
              <a:tabLst/>
              <a:defRPr/>
            </a:pPr>
            <a:endParaRPr kumimoji="0" lang="fr-FR" sz="1200" b="0" i="0" u="none" strike="noStrike" kern="0" cap="none" spc="0" normalizeH="0" baseline="0" noProof="0">
              <a:ln>
                <a:noFill/>
              </a:ln>
              <a:solidFill>
                <a:prstClr val="white"/>
              </a:solidFill>
              <a:effectLst/>
              <a:uLnTx/>
              <a:uFillTx/>
              <a:latin typeface="Roboto"/>
            </a:endParaRPr>
          </a:p>
        </p:txBody>
      </p:sp>
      <p:sp>
        <p:nvSpPr>
          <p:cNvPr id="28" name="Ellipse 66">
            <a:extLst>
              <a:ext uri="{FF2B5EF4-FFF2-40B4-BE49-F238E27FC236}">
                <a16:creationId xmlns:a16="http://schemas.microsoft.com/office/drawing/2014/main" id="{54443951-9B73-4E1A-B084-D3BA081F00FF}"/>
              </a:ext>
            </a:extLst>
          </p:cNvPr>
          <p:cNvSpPr/>
          <p:nvPr/>
        </p:nvSpPr>
        <p:spPr bwMode="auto">
          <a:xfrm>
            <a:off x="7850705" y="4923317"/>
            <a:ext cx="594510" cy="635489"/>
          </a:xfrm>
          <a:prstGeom prst="ellipse">
            <a:avLst/>
          </a:prstGeom>
          <a:solidFill>
            <a:srgbClr val="B2D34A"/>
          </a:solidFill>
          <a:ln>
            <a:noFill/>
          </a:ln>
        </p:spPr>
        <p:txBody>
          <a:bodyPr vert="horz" wrap="square" lIns="60960" tIns="30480" rIns="60960" bIns="30480" numCol="1" rtlCol="0" anchor="ctr" anchorCtr="0" compatLnSpc="1">
            <a:prstTxWarp prst="textNoShape">
              <a:avLst/>
            </a:prstTxWarp>
          </a:bodyPr>
          <a:lstStyle/>
          <a:p>
            <a:pPr marL="0" marR="0" lvl="0" indent="0" algn="ctr" defTabSz="1088548" eaLnBrk="1" fontAlgn="auto" latinLnBrk="0" hangingPunct="1">
              <a:lnSpc>
                <a:spcPct val="100000"/>
              </a:lnSpc>
              <a:spcBef>
                <a:spcPts val="0"/>
              </a:spcBef>
              <a:spcAft>
                <a:spcPts val="0"/>
              </a:spcAft>
              <a:buClrTx/>
              <a:buSzTx/>
              <a:buFontTx/>
              <a:buNone/>
              <a:tabLst/>
              <a:defRPr/>
            </a:pPr>
            <a:endParaRPr kumimoji="0" lang="fr-FR" sz="1200" b="0" i="0" u="none" strike="noStrike" kern="0" cap="none" spc="0" normalizeH="0" baseline="0" noProof="0">
              <a:ln>
                <a:noFill/>
              </a:ln>
              <a:solidFill>
                <a:prstClr val="white"/>
              </a:solidFill>
              <a:effectLst/>
              <a:uLnTx/>
              <a:uFillTx/>
              <a:latin typeface="Roboto"/>
            </a:endParaRPr>
          </a:p>
        </p:txBody>
      </p:sp>
      <p:sp>
        <p:nvSpPr>
          <p:cNvPr id="33" name="Rectangle 32">
            <a:extLst>
              <a:ext uri="{FF2B5EF4-FFF2-40B4-BE49-F238E27FC236}">
                <a16:creationId xmlns:a16="http://schemas.microsoft.com/office/drawing/2014/main" id="{A0F19934-25E1-41F5-B66A-CC38332A7536}"/>
              </a:ext>
            </a:extLst>
          </p:cNvPr>
          <p:cNvSpPr/>
          <p:nvPr/>
        </p:nvSpPr>
        <p:spPr>
          <a:xfrm>
            <a:off x="8652602" y="4941739"/>
            <a:ext cx="2971765" cy="461665"/>
          </a:xfrm>
          <a:prstGeom prst="rect">
            <a:avLst/>
          </a:prstGeom>
        </p:spPr>
        <p:txBody>
          <a:bodyPr wrap="square">
            <a:spAutoFit/>
          </a:bodyPr>
          <a:lstStyle/>
          <a:p>
            <a:pPr defTabSz="1088548">
              <a:buClr>
                <a:srgbClr val="C00000"/>
              </a:buClr>
            </a:pPr>
            <a:r>
              <a:rPr lang="en-US" sz="2400" dirty="0">
                <a:solidFill>
                  <a:srgbClr val="445469"/>
                </a:solidFill>
                <a:latin typeface="Roboto Bold" pitchFamily="2" charset="0"/>
                <a:ea typeface="Roboto Bold" pitchFamily="2" charset="0"/>
                <a:cs typeface="Arial" charset="0"/>
              </a:rPr>
              <a:t>$175</a:t>
            </a:r>
          </a:p>
        </p:txBody>
      </p:sp>
      <p:sp>
        <p:nvSpPr>
          <p:cNvPr id="34" name="Rectangle 33">
            <a:extLst>
              <a:ext uri="{FF2B5EF4-FFF2-40B4-BE49-F238E27FC236}">
                <a16:creationId xmlns:a16="http://schemas.microsoft.com/office/drawing/2014/main" id="{EA067D1E-1B55-4911-A049-2B9EAB162427}"/>
              </a:ext>
            </a:extLst>
          </p:cNvPr>
          <p:cNvSpPr/>
          <p:nvPr/>
        </p:nvSpPr>
        <p:spPr>
          <a:xfrm>
            <a:off x="4347054" y="1515111"/>
            <a:ext cx="3168200" cy="523220"/>
          </a:xfrm>
          <a:prstGeom prst="rect">
            <a:avLst/>
          </a:prstGeom>
        </p:spPr>
        <p:txBody>
          <a:bodyPr wrap="square">
            <a:spAutoFit/>
          </a:bodyPr>
          <a:lstStyle/>
          <a:p>
            <a:pPr algn="ctr" defTabSz="1088548">
              <a:buClr>
                <a:srgbClr val="C00000"/>
              </a:buClr>
            </a:pPr>
            <a:r>
              <a:rPr lang="en-US" sz="2800">
                <a:solidFill>
                  <a:prstClr val="white"/>
                </a:solidFill>
                <a:latin typeface="Roboto"/>
                <a:ea typeface="Roboto Bold" pitchFamily="2" charset="0"/>
                <a:cs typeface="Arial" charset="0"/>
              </a:rPr>
              <a:t>100+</a:t>
            </a:r>
          </a:p>
        </p:txBody>
      </p:sp>
      <p:sp>
        <p:nvSpPr>
          <p:cNvPr id="35" name="Rectangle 34">
            <a:extLst>
              <a:ext uri="{FF2B5EF4-FFF2-40B4-BE49-F238E27FC236}">
                <a16:creationId xmlns:a16="http://schemas.microsoft.com/office/drawing/2014/main" id="{EDDC103F-4554-4134-93C7-1205F0403BD2}"/>
              </a:ext>
            </a:extLst>
          </p:cNvPr>
          <p:cNvSpPr/>
          <p:nvPr/>
        </p:nvSpPr>
        <p:spPr>
          <a:xfrm>
            <a:off x="4063734" y="2097434"/>
            <a:ext cx="3786971" cy="523220"/>
          </a:xfrm>
          <a:prstGeom prst="rect">
            <a:avLst/>
          </a:prstGeom>
        </p:spPr>
        <p:txBody>
          <a:bodyPr wrap="square">
            <a:spAutoFit/>
          </a:bodyPr>
          <a:lstStyle/>
          <a:p>
            <a:pPr algn="ctr" defTabSz="1088548">
              <a:buClr>
                <a:srgbClr val="C00000"/>
              </a:buClr>
            </a:pPr>
            <a:r>
              <a:rPr lang="en-US" sz="2800">
                <a:solidFill>
                  <a:prstClr val="white"/>
                </a:solidFill>
                <a:latin typeface="Roboto"/>
                <a:ea typeface="Roboto Bold" pitchFamily="2" charset="0"/>
                <a:cs typeface="Arial" charset="0"/>
              </a:rPr>
              <a:t>50-99 Seats</a:t>
            </a:r>
          </a:p>
        </p:txBody>
      </p:sp>
      <p:sp>
        <p:nvSpPr>
          <p:cNvPr id="36" name="Rectangle 35">
            <a:extLst>
              <a:ext uri="{FF2B5EF4-FFF2-40B4-BE49-F238E27FC236}">
                <a16:creationId xmlns:a16="http://schemas.microsoft.com/office/drawing/2014/main" id="{EE917715-9F17-457B-90B8-D272CA72F1BD}"/>
              </a:ext>
            </a:extLst>
          </p:cNvPr>
          <p:cNvSpPr/>
          <p:nvPr/>
        </p:nvSpPr>
        <p:spPr>
          <a:xfrm>
            <a:off x="4163203" y="3350100"/>
            <a:ext cx="3417555" cy="523220"/>
          </a:xfrm>
          <a:prstGeom prst="rect">
            <a:avLst/>
          </a:prstGeom>
        </p:spPr>
        <p:txBody>
          <a:bodyPr wrap="square">
            <a:spAutoFit/>
          </a:bodyPr>
          <a:lstStyle/>
          <a:p>
            <a:pPr algn="ctr" defTabSz="1088548">
              <a:buClr>
                <a:srgbClr val="C00000"/>
              </a:buClr>
            </a:pPr>
            <a:r>
              <a:rPr lang="en-US" sz="2800">
                <a:solidFill>
                  <a:prstClr val="white"/>
                </a:solidFill>
                <a:latin typeface="Roboto"/>
                <a:ea typeface="Roboto Bold" pitchFamily="2" charset="0"/>
                <a:cs typeface="Arial" charset="0"/>
              </a:rPr>
              <a:t>10-20 Seats</a:t>
            </a:r>
          </a:p>
        </p:txBody>
      </p:sp>
      <p:sp>
        <p:nvSpPr>
          <p:cNvPr id="37" name="Rectangle 36">
            <a:extLst>
              <a:ext uri="{FF2B5EF4-FFF2-40B4-BE49-F238E27FC236}">
                <a16:creationId xmlns:a16="http://schemas.microsoft.com/office/drawing/2014/main" id="{EBBC18D4-BA92-45A7-B776-77D7BB28F9A9}"/>
              </a:ext>
            </a:extLst>
          </p:cNvPr>
          <p:cNvSpPr/>
          <p:nvPr/>
        </p:nvSpPr>
        <p:spPr>
          <a:xfrm>
            <a:off x="4412558" y="4478543"/>
            <a:ext cx="2883363" cy="523220"/>
          </a:xfrm>
          <a:prstGeom prst="rect">
            <a:avLst/>
          </a:prstGeom>
        </p:spPr>
        <p:txBody>
          <a:bodyPr wrap="square">
            <a:spAutoFit/>
          </a:bodyPr>
          <a:lstStyle/>
          <a:p>
            <a:pPr algn="ctr" defTabSz="1088548">
              <a:buClr>
                <a:srgbClr val="C00000"/>
              </a:buClr>
            </a:pPr>
            <a:r>
              <a:rPr lang="en-US" sz="2800">
                <a:solidFill>
                  <a:prstClr val="white"/>
                </a:solidFill>
                <a:latin typeface="Roboto"/>
                <a:ea typeface="Roboto Bold" pitchFamily="2" charset="0"/>
                <a:cs typeface="Arial" charset="0"/>
              </a:rPr>
              <a:t>2-4 Seats</a:t>
            </a:r>
          </a:p>
        </p:txBody>
      </p:sp>
      <p:sp>
        <p:nvSpPr>
          <p:cNvPr id="38" name="Rectangle 37">
            <a:extLst>
              <a:ext uri="{FF2B5EF4-FFF2-40B4-BE49-F238E27FC236}">
                <a16:creationId xmlns:a16="http://schemas.microsoft.com/office/drawing/2014/main" id="{8D34EFCD-8F67-4E0C-8043-DE82F577AC54}"/>
              </a:ext>
            </a:extLst>
          </p:cNvPr>
          <p:cNvSpPr/>
          <p:nvPr/>
        </p:nvSpPr>
        <p:spPr>
          <a:xfrm>
            <a:off x="4395992" y="3896380"/>
            <a:ext cx="3119262" cy="523220"/>
          </a:xfrm>
          <a:prstGeom prst="rect">
            <a:avLst/>
          </a:prstGeom>
        </p:spPr>
        <p:txBody>
          <a:bodyPr wrap="square">
            <a:spAutoFit/>
          </a:bodyPr>
          <a:lstStyle/>
          <a:p>
            <a:pPr algn="ctr" defTabSz="1088548">
              <a:buClr>
                <a:srgbClr val="C00000"/>
              </a:buClr>
            </a:pPr>
            <a:r>
              <a:rPr lang="en-US" sz="2800">
                <a:solidFill>
                  <a:prstClr val="white"/>
                </a:solidFill>
                <a:latin typeface="Roboto"/>
                <a:ea typeface="Roboto Bold" pitchFamily="2" charset="0"/>
                <a:cs typeface="Arial" charset="0"/>
              </a:rPr>
              <a:t>5-10 Seats</a:t>
            </a:r>
          </a:p>
        </p:txBody>
      </p:sp>
      <p:sp>
        <p:nvSpPr>
          <p:cNvPr id="39" name="Rectangle 38">
            <a:extLst>
              <a:ext uri="{FF2B5EF4-FFF2-40B4-BE49-F238E27FC236}">
                <a16:creationId xmlns:a16="http://schemas.microsoft.com/office/drawing/2014/main" id="{0A29E769-5173-4BC7-BA5E-31DAA5984EFF}"/>
              </a:ext>
            </a:extLst>
          </p:cNvPr>
          <p:cNvSpPr/>
          <p:nvPr/>
        </p:nvSpPr>
        <p:spPr>
          <a:xfrm>
            <a:off x="4111344" y="2737120"/>
            <a:ext cx="3469414" cy="523220"/>
          </a:xfrm>
          <a:prstGeom prst="rect">
            <a:avLst/>
          </a:prstGeom>
        </p:spPr>
        <p:txBody>
          <a:bodyPr wrap="square">
            <a:spAutoFit/>
          </a:bodyPr>
          <a:lstStyle/>
          <a:p>
            <a:pPr algn="ctr" defTabSz="1088548">
              <a:buClr>
                <a:srgbClr val="C00000"/>
              </a:buClr>
            </a:pPr>
            <a:r>
              <a:rPr lang="en-US" sz="2800">
                <a:solidFill>
                  <a:prstClr val="white"/>
                </a:solidFill>
                <a:latin typeface="Roboto"/>
                <a:ea typeface="Roboto Bold" pitchFamily="2" charset="0"/>
                <a:cs typeface="Arial" charset="0"/>
              </a:rPr>
              <a:t>21-49 Seats</a:t>
            </a:r>
          </a:p>
        </p:txBody>
      </p:sp>
      <p:sp>
        <p:nvSpPr>
          <p:cNvPr id="40" name="Rectangle 39">
            <a:extLst>
              <a:ext uri="{FF2B5EF4-FFF2-40B4-BE49-F238E27FC236}">
                <a16:creationId xmlns:a16="http://schemas.microsoft.com/office/drawing/2014/main" id="{1FC502E1-0695-42A7-84B4-9399CC5E56A9}"/>
              </a:ext>
            </a:extLst>
          </p:cNvPr>
          <p:cNvSpPr/>
          <p:nvPr/>
        </p:nvSpPr>
        <p:spPr>
          <a:xfrm>
            <a:off x="4375601" y="5039380"/>
            <a:ext cx="3139653" cy="523220"/>
          </a:xfrm>
          <a:prstGeom prst="rect">
            <a:avLst/>
          </a:prstGeom>
        </p:spPr>
        <p:txBody>
          <a:bodyPr wrap="square">
            <a:spAutoFit/>
          </a:bodyPr>
          <a:lstStyle/>
          <a:p>
            <a:pPr algn="ctr" defTabSz="1088548">
              <a:buClr>
                <a:srgbClr val="C00000"/>
              </a:buClr>
            </a:pPr>
            <a:r>
              <a:rPr lang="en-US" sz="2800">
                <a:solidFill>
                  <a:prstClr val="white"/>
                </a:solidFill>
                <a:latin typeface="Roboto"/>
                <a:ea typeface="Roboto Bold" pitchFamily="2" charset="0"/>
                <a:cs typeface="Arial" charset="0"/>
              </a:rPr>
              <a:t>1 Seat</a:t>
            </a:r>
          </a:p>
        </p:txBody>
      </p:sp>
      <p:sp>
        <p:nvSpPr>
          <p:cNvPr id="41" name="Ellipse 78">
            <a:extLst>
              <a:ext uri="{FF2B5EF4-FFF2-40B4-BE49-F238E27FC236}">
                <a16:creationId xmlns:a16="http://schemas.microsoft.com/office/drawing/2014/main" id="{B8289431-8059-4725-9E0A-A60214CF2DDF}"/>
              </a:ext>
            </a:extLst>
          </p:cNvPr>
          <p:cNvSpPr/>
          <p:nvPr/>
        </p:nvSpPr>
        <p:spPr bwMode="auto">
          <a:xfrm>
            <a:off x="7850705" y="3869487"/>
            <a:ext cx="594510" cy="635489"/>
          </a:xfrm>
          <a:prstGeom prst="ellipse">
            <a:avLst/>
          </a:prstGeom>
          <a:solidFill>
            <a:srgbClr val="FFFFFF">
              <a:lumMod val="75000"/>
            </a:srgbClr>
          </a:solidFill>
          <a:ln>
            <a:noFill/>
          </a:ln>
        </p:spPr>
        <p:txBody>
          <a:bodyPr vert="horz" wrap="square" lIns="60960" tIns="30480" rIns="60960" bIns="30480" numCol="1" rtlCol="0" anchor="ctr" anchorCtr="0" compatLnSpc="1">
            <a:prstTxWarp prst="textNoShape">
              <a:avLst/>
            </a:prstTxWarp>
          </a:bodyPr>
          <a:lstStyle/>
          <a:p>
            <a:pPr marL="0" marR="0" lvl="0" indent="0" algn="ctr" defTabSz="1088548" eaLnBrk="1" fontAlgn="auto" latinLnBrk="0" hangingPunct="1">
              <a:lnSpc>
                <a:spcPct val="100000"/>
              </a:lnSpc>
              <a:spcBef>
                <a:spcPts val="0"/>
              </a:spcBef>
              <a:spcAft>
                <a:spcPts val="0"/>
              </a:spcAft>
              <a:buClrTx/>
              <a:buSzTx/>
              <a:buFontTx/>
              <a:buNone/>
              <a:tabLst/>
              <a:defRPr/>
            </a:pPr>
            <a:endParaRPr kumimoji="0" lang="fr-FR" sz="1200" b="0" i="0" u="none" strike="noStrike" kern="0" cap="none" spc="0" normalizeH="0" baseline="0" noProof="0">
              <a:ln>
                <a:noFill/>
              </a:ln>
              <a:solidFill>
                <a:prstClr val="white"/>
              </a:solidFill>
              <a:effectLst/>
              <a:uLnTx/>
              <a:uFillTx/>
              <a:latin typeface="Roboto"/>
            </a:endParaRPr>
          </a:p>
        </p:txBody>
      </p:sp>
      <p:sp>
        <p:nvSpPr>
          <p:cNvPr id="42" name="Rectangle 41">
            <a:extLst>
              <a:ext uri="{FF2B5EF4-FFF2-40B4-BE49-F238E27FC236}">
                <a16:creationId xmlns:a16="http://schemas.microsoft.com/office/drawing/2014/main" id="{D0CD2841-04C2-43E4-8AFF-0052F0B91ADE}"/>
              </a:ext>
            </a:extLst>
          </p:cNvPr>
          <p:cNvSpPr/>
          <p:nvPr/>
        </p:nvSpPr>
        <p:spPr>
          <a:xfrm>
            <a:off x="8609071" y="4010938"/>
            <a:ext cx="2971765" cy="461665"/>
          </a:xfrm>
          <a:prstGeom prst="rect">
            <a:avLst/>
          </a:prstGeom>
        </p:spPr>
        <p:txBody>
          <a:bodyPr wrap="square">
            <a:spAutoFit/>
          </a:bodyPr>
          <a:lstStyle/>
          <a:p>
            <a:pPr defTabSz="1088548">
              <a:buClr>
                <a:srgbClr val="C00000"/>
              </a:buClr>
            </a:pPr>
            <a:r>
              <a:rPr lang="en-US" sz="2400" dirty="0">
                <a:solidFill>
                  <a:srgbClr val="445469"/>
                </a:solidFill>
                <a:latin typeface="Roboto Bold" pitchFamily="2" charset="0"/>
                <a:ea typeface="Roboto Bold" pitchFamily="2" charset="0"/>
                <a:cs typeface="Arial" charset="0"/>
              </a:rPr>
              <a:t>$135</a:t>
            </a:r>
          </a:p>
        </p:txBody>
      </p:sp>
      <p:sp>
        <p:nvSpPr>
          <p:cNvPr id="43" name="Ellipse 80">
            <a:extLst>
              <a:ext uri="{FF2B5EF4-FFF2-40B4-BE49-F238E27FC236}">
                <a16:creationId xmlns:a16="http://schemas.microsoft.com/office/drawing/2014/main" id="{DA1972D5-83A2-4076-BEA0-399EC77708CA}"/>
              </a:ext>
            </a:extLst>
          </p:cNvPr>
          <p:cNvSpPr/>
          <p:nvPr/>
        </p:nvSpPr>
        <p:spPr bwMode="auto">
          <a:xfrm>
            <a:off x="3352977" y="4261081"/>
            <a:ext cx="594510" cy="635489"/>
          </a:xfrm>
          <a:prstGeom prst="ellipse">
            <a:avLst/>
          </a:prstGeom>
          <a:solidFill>
            <a:srgbClr val="1CB4C6"/>
          </a:solidFill>
          <a:ln>
            <a:noFill/>
          </a:ln>
        </p:spPr>
        <p:txBody>
          <a:bodyPr vert="horz" wrap="square" lIns="60960" tIns="30480" rIns="60960" bIns="30480" numCol="1" rtlCol="0" anchor="ctr" anchorCtr="0" compatLnSpc="1">
            <a:prstTxWarp prst="textNoShape">
              <a:avLst/>
            </a:prstTxWarp>
          </a:bodyPr>
          <a:lstStyle/>
          <a:p>
            <a:pPr marL="0" marR="0" lvl="0" indent="0" algn="ctr" defTabSz="1088548" eaLnBrk="1" fontAlgn="auto" latinLnBrk="0" hangingPunct="1">
              <a:lnSpc>
                <a:spcPct val="100000"/>
              </a:lnSpc>
              <a:spcBef>
                <a:spcPts val="0"/>
              </a:spcBef>
              <a:spcAft>
                <a:spcPts val="0"/>
              </a:spcAft>
              <a:buClrTx/>
              <a:buSzTx/>
              <a:buFontTx/>
              <a:buNone/>
              <a:tabLst/>
              <a:defRPr/>
            </a:pPr>
            <a:endParaRPr kumimoji="0" lang="fr-FR" sz="1200" b="0" i="0" u="none" strike="noStrike" kern="0" cap="none" spc="0" normalizeH="0" baseline="0" noProof="0">
              <a:ln>
                <a:noFill/>
              </a:ln>
              <a:solidFill>
                <a:prstClr val="white"/>
              </a:solidFill>
              <a:effectLst/>
              <a:uLnTx/>
              <a:uFillTx/>
              <a:latin typeface="Roboto"/>
            </a:endParaRPr>
          </a:p>
        </p:txBody>
      </p:sp>
      <p:sp>
        <p:nvSpPr>
          <p:cNvPr id="44" name="Rectangle 43">
            <a:extLst>
              <a:ext uri="{FF2B5EF4-FFF2-40B4-BE49-F238E27FC236}">
                <a16:creationId xmlns:a16="http://schemas.microsoft.com/office/drawing/2014/main" id="{01E79586-833A-4FF1-994E-B463629D6434}"/>
              </a:ext>
            </a:extLst>
          </p:cNvPr>
          <p:cNvSpPr/>
          <p:nvPr/>
        </p:nvSpPr>
        <p:spPr>
          <a:xfrm>
            <a:off x="314779" y="4343542"/>
            <a:ext cx="2971765" cy="461665"/>
          </a:xfrm>
          <a:prstGeom prst="rect">
            <a:avLst/>
          </a:prstGeom>
        </p:spPr>
        <p:txBody>
          <a:bodyPr wrap="square">
            <a:spAutoFit/>
          </a:bodyPr>
          <a:lstStyle/>
          <a:p>
            <a:pPr algn="r" defTabSz="1088548">
              <a:buClr>
                <a:srgbClr val="C00000"/>
              </a:buClr>
            </a:pPr>
            <a:r>
              <a:rPr lang="en-US" sz="2400">
                <a:solidFill>
                  <a:srgbClr val="445469"/>
                </a:solidFill>
                <a:latin typeface="Roboto Bold" pitchFamily="2" charset="0"/>
                <a:ea typeface="Roboto Bold" pitchFamily="2" charset="0"/>
                <a:cs typeface="Arial" charset="0"/>
              </a:rPr>
              <a:t>$150</a:t>
            </a:r>
          </a:p>
        </p:txBody>
      </p:sp>
      <p:sp>
        <p:nvSpPr>
          <p:cNvPr id="86" name="Freeform 6">
            <a:extLst>
              <a:ext uri="{FF2B5EF4-FFF2-40B4-BE49-F238E27FC236}">
                <a16:creationId xmlns:a16="http://schemas.microsoft.com/office/drawing/2014/main" id="{80BBD50F-F4F8-44B9-AA5C-561B111C488E}"/>
              </a:ext>
            </a:extLst>
          </p:cNvPr>
          <p:cNvSpPr>
            <a:spLocks noEditPoints="1"/>
          </p:cNvSpPr>
          <p:nvPr/>
        </p:nvSpPr>
        <p:spPr bwMode="auto">
          <a:xfrm>
            <a:off x="8006321" y="5077976"/>
            <a:ext cx="259082" cy="253624"/>
          </a:xfrm>
          <a:custGeom>
            <a:avLst/>
            <a:gdLst>
              <a:gd name="T0" fmla="*/ 250 w 433"/>
              <a:gd name="T1" fmla="*/ 676 h 676"/>
              <a:gd name="T2" fmla="*/ 250 w 433"/>
              <a:gd name="T3" fmla="*/ 616 h 676"/>
              <a:gd name="T4" fmla="*/ 383 w 433"/>
              <a:gd name="T5" fmla="*/ 566 h 676"/>
              <a:gd name="T6" fmla="*/ 433 w 433"/>
              <a:gd name="T7" fmla="*/ 450 h 676"/>
              <a:gd name="T8" fmla="*/ 389 w 433"/>
              <a:gd name="T9" fmla="*/ 340 h 676"/>
              <a:gd name="T10" fmla="*/ 253 w 433"/>
              <a:gd name="T11" fmla="*/ 280 h 676"/>
              <a:gd name="T12" fmla="*/ 250 w 433"/>
              <a:gd name="T13" fmla="*/ 280 h 676"/>
              <a:gd name="T14" fmla="*/ 250 w 433"/>
              <a:gd name="T15" fmla="*/ 126 h 676"/>
              <a:gd name="T16" fmla="*/ 366 w 433"/>
              <a:gd name="T17" fmla="*/ 173 h 676"/>
              <a:gd name="T18" fmla="*/ 419 w 433"/>
              <a:gd name="T19" fmla="*/ 100 h 676"/>
              <a:gd name="T20" fmla="*/ 250 w 433"/>
              <a:gd name="T21" fmla="*/ 40 h 676"/>
              <a:gd name="T22" fmla="*/ 250 w 433"/>
              <a:gd name="T23" fmla="*/ 0 h 676"/>
              <a:gd name="T24" fmla="*/ 200 w 433"/>
              <a:gd name="T25" fmla="*/ 0 h 676"/>
              <a:gd name="T26" fmla="*/ 200 w 433"/>
              <a:gd name="T27" fmla="*/ 40 h 676"/>
              <a:gd name="T28" fmla="*/ 73 w 433"/>
              <a:gd name="T29" fmla="*/ 90 h 676"/>
              <a:gd name="T30" fmla="*/ 23 w 433"/>
              <a:gd name="T31" fmla="*/ 206 h 676"/>
              <a:gd name="T32" fmla="*/ 66 w 433"/>
              <a:gd name="T33" fmla="*/ 313 h 676"/>
              <a:gd name="T34" fmla="*/ 199 w 433"/>
              <a:gd name="T35" fmla="*/ 370 h 676"/>
              <a:gd name="T36" fmla="*/ 199 w 433"/>
              <a:gd name="T37" fmla="*/ 526 h 676"/>
              <a:gd name="T38" fmla="*/ 59 w 433"/>
              <a:gd name="T39" fmla="*/ 456 h 676"/>
              <a:gd name="T40" fmla="*/ 0 w 433"/>
              <a:gd name="T41" fmla="*/ 526 h 676"/>
              <a:gd name="T42" fmla="*/ 200 w 433"/>
              <a:gd name="T43" fmla="*/ 616 h 676"/>
              <a:gd name="T44" fmla="*/ 200 w 433"/>
              <a:gd name="T45" fmla="*/ 676 h 676"/>
              <a:gd name="T46" fmla="*/ 250 w 433"/>
              <a:gd name="T47" fmla="*/ 676 h 676"/>
              <a:gd name="T48" fmla="*/ 253 w 433"/>
              <a:gd name="T49" fmla="*/ 386 h 676"/>
              <a:gd name="T50" fmla="*/ 319 w 433"/>
              <a:gd name="T51" fmla="*/ 416 h 676"/>
              <a:gd name="T52" fmla="*/ 336 w 433"/>
              <a:gd name="T53" fmla="*/ 463 h 676"/>
              <a:gd name="T54" fmla="*/ 313 w 433"/>
              <a:gd name="T55" fmla="*/ 509 h 676"/>
              <a:gd name="T56" fmla="*/ 253 w 433"/>
              <a:gd name="T57" fmla="*/ 533 h 676"/>
              <a:gd name="T58" fmla="*/ 253 w 433"/>
              <a:gd name="T59" fmla="*/ 386 h 676"/>
              <a:gd name="T60" fmla="*/ 136 w 433"/>
              <a:gd name="T61" fmla="*/ 243 h 676"/>
              <a:gd name="T62" fmla="*/ 120 w 433"/>
              <a:gd name="T63" fmla="*/ 200 h 676"/>
              <a:gd name="T64" fmla="*/ 139 w 433"/>
              <a:gd name="T65" fmla="*/ 153 h 676"/>
              <a:gd name="T66" fmla="*/ 199 w 433"/>
              <a:gd name="T67" fmla="*/ 130 h 676"/>
              <a:gd name="T68" fmla="*/ 199 w 433"/>
              <a:gd name="T69" fmla="*/ 273 h 676"/>
              <a:gd name="T70" fmla="*/ 136 w 433"/>
              <a:gd name="T71" fmla="*/ 243 h 676"/>
              <a:gd name="T72" fmla="*/ 136 w 433"/>
              <a:gd name="T73" fmla="*/ 243 h 676"/>
              <a:gd name="T74" fmla="*/ 136 w 433"/>
              <a:gd name="T75" fmla="*/ 243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33" h="676">
                <a:moveTo>
                  <a:pt x="250" y="676"/>
                </a:moveTo>
                <a:cubicBezTo>
                  <a:pt x="250" y="616"/>
                  <a:pt x="250" y="616"/>
                  <a:pt x="250" y="616"/>
                </a:cubicBezTo>
                <a:cubicBezTo>
                  <a:pt x="306" y="613"/>
                  <a:pt x="349" y="596"/>
                  <a:pt x="383" y="566"/>
                </a:cubicBezTo>
                <a:cubicBezTo>
                  <a:pt x="416" y="536"/>
                  <a:pt x="433" y="496"/>
                  <a:pt x="433" y="450"/>
                </a:cubicBezTo>
                <a:cubicBezTo>
                  <a:pt x="433" y="400"/>
                  <a:pt x="419" y="363"/>
                  <a:pt x="389" y="340"/>
                </a:cubicBezTo>
                <a:cubicBezTo>
                  <a:pt x="359" y="313"/>
                  <a:pt x="316" y="293"/>
                  <a:pt x="253" y="280"/>
                </a:cubicBezTo>
                <a:cubicBezTo>
                  <a:pt x="250" y="280"/>
                  <a:pt x="250" y="280"/>
                  <a:pt x="250" y="280"/>
                </a:cubicBezTo>
                <a:cubicBezTo>
                  <a:pt x="250" y="126"/>
                  <a:pt x="250" y="126"/>
                  <a:pt x="250" y="126"/>
                </a:cubicBezTo>
                <a:cubicBezTo>
                  <a:pt x="293" y="133"/>
                  <a:pt x="330" y="146"/>
                  <a:pt x="366" y="173"/>
                </a:cubicBezTo>
                <a:cubicBezTo>
                  <a:pt x="419" y="100"/>
                  <a:pt x="419" y="100"/>
                  <a:pt x="419" y="100"/>
                </a:cubicBezTo>
                <a:cubicBezTo>
                  <a:pt x="366" y="63"/>
                  <a:pt x="309" y="43"/>
                  <a:pt x="250" y="40"/>
                </a:cubicBezTo>
                <a:cubicBezTo>
                  <a:pt x="250" y="0"/>
                  <a:pt x="250" y="0"/>
                  <a:pt x="250" y="0"/>
                </a:cubicBezTo>
                <a:cubicBezTo>
                  <a:pt x="200" y="0"/>
                  <a:pt x="200" y="0"/>
                  <a:pt x="200" y="0"/>
                </a:cubicBezTo>
                <a:cubicBezTo>
                  <a:pt x="200" y="40"/>
                  <a:pt x="200" y="40"/>
                  <a:pt x="200" y="40"/>
                </a:cubicBezTo>
                <a:cubicBezTo>
                  <a:pt x="150" y="43"/>
                  <a:pt x="106" y="60"/>
                  <a:pt x="73" y="90"/>
                </a:cubicBezTo>
                <a:cubicBezTo>
                  <a:pt x="40" y="120"/>
                  <a:pt x="23" y="160"/>
                  <a:pt x="23" y="206"/>
                </a:cubicBezTo>
                <a:cubicBezTo>
                  <a:pt x="23" y="253"/>
                  <a:pt x="36" y="290"/>
                  <a:pt x="66" y="313"/>
                </a:cubicBezTo>
                <a:cubicBezTo>
                  <a:pt x="93" y="336"/>
                  <a:pt x="139" y="356"/>
                  <a:pt x="199" y="370"/>
                </a:cubicBezTo>
                <a:cubicBezTo>
                  <a:pt x="199" y="526"/>
                  <a:pt x="199" y="526"/>
                  <a:pt x="199" y="526"/>
                </a:cubicBezTo>
                <a:cubicBezTo>
                  <a:pt x="153" y="519"/>
                  <a:pt x="106" y="496"/>
                  <a:pt x="59" y="456"/>
                </a:cubicBezTo>
                <a:cubicBezTo>
                  <a:pt x="0" y="526"/>
                  <a:pt x="0" y="526"/>
                  <a:pt x="0" y="526"/>
                </a:cubicBezTo>
                <a:cubicBezTo>
                  <a:pt x="59" y="580"/>
                  <a:pt x="126" y="609"/>
                  <a:pt x="200" y="616"/>
                </a:cubicBezTo>
                <a:cubicBezTo>
                  <a:pt x="200" y="676"/>
                  <a:pt x="200" y="676"/>
                  <a:pt x="200" y="676"/>
                </a:cubicBezTo>
                <a:lnTo>
                  <a:pt x="250" y="676"/>
                </a:lnTo>
                <a:close/>
                <a:moveTo>
                  <a:pt x="253" y="386"/>
                </a:moveTo>
                <a:cubicBezTo>
                  <a:pt x="286" y="396"/>
                  <a:pt x="306" y="406"/>
                  <a:pt x="319" y="416"/>
                </a:cubicBezTo>
                <a:cubicBezTo>
                  <a:pt x="329" y="429"/>
                  <a:pt x="336" y="443"/>
                  <a:pt x="336" y="463"/>
                </a:cubicBezTo>
                <a:cubicBezTo>
                  <a:pt x="336" y="483"/>
                  <a:pt x="329" y="496"/>
                  <a:pt x="313" y="509"/>
                </a:cubicBezTo>
                <a:cubicBezTo>
                  <a:pt x="296" y="523"/>
                  <a:pt x="276" y="529"/>
                  <a:pt x="253" y="533"/>
                </a:cubicBezTo>
                <a:lnTo>
                  <a:pt x="253" y="386"/>
                </a:lnTo>
                <a:close/>
                <a:moveTo>
                  <a:pt x="136" y="243"/>
                </a:moveTo>
                <a:cubicBezTo>
                  <a:pt x="126" y="233"/>
                  <a:pt x="120" y="216"/>
                  <a:pt x="120" y="200"/>
                </a:cubicBezTo>
                <a:cubicBezTo>
                  <a:pt x="120" y="180"/>
                  <a:pt x="126" y="166"/>
                  <a:pt x="139" y="153"/>
                </a:cubicBezTo>
                <a:cubicBezTo>
                  <a:pt x="156" y="140"/>
                  <a:pt x="173" y="133"/>
                  <a:pt x="199" y="130"/>
                </a:cubicBezTo>
                <a:cubicBezTo>
                  <a:pt x="199" y="273"/>
                  <a:pt x="199" y="273"/>
                  <a:pt x="199" y="273"/>
                </a:cubicBezTo>
                <a:cubicBezTo>
                  <a:pt x="166" y="263"/>
                  <a:pt x="146" y="253"/>
                  <a:pt x="136" y="243"/>
                </a:cubicBezTo>
                <a:close/>
                <a:moveTo>
                  <a:pt x="136" y="243"/>
                </a:moveTo>
                <a:cubicBezTo>
                  <a:pt x="136" y="243"/>
                  <a:pt x="136" y="243"/>
                  <a:pt x="136" y="24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7" name="Freeform 6">
            <a:extLst>
              <a:ext uri="{FF2B5EF4-FFF2-40B4-BE49-F238E27FC236}">
                <a16:creationId xmlns:a16="http://schemas.microsoft.com/office/drawing/2014/main" id="{88E09CEF-9D8A-4305-A5BE-F68A52CDC570}"/>
              </a:ext>
            </a:extLst>
          </p:cNvPr>
          <p:cNvSpPr>
            <a:spLocks noEditPoints="1"/>
          </p:cNvSpPr>
          <p:nvPr/>
        </p:nvSpPr>
        <p:spPr bwMode="auto">
          <a:xfrm>
            <a:off x="8014561" y="4048429"/>
            <a:ext cx="259082" cy="253624"/>
          </a:xfrm>
          <a:custGeom>
            <a:avLst/>
            <a:gdLst>
              <a:gd name="T0" fmla="*/ 250 w 433"/>
              <a:gd name="T1" fmla="*/ 676 h 676"/>
              <a:gd name="T2" fmla="*/ 250 w 433"/>
              <a:gd name="T3" fmla="*/ 616 h 676"/>
              <a:gd name="T4" fmla="*/ 383 w 433"/>
              <a:gd name="T5" fmla="*/ 566 h 676"/>
              <a:gd name="T6" fmla="*/ 433 w 433"/>
              <a:gd name="T7" fmla="*/ 450 h 676"/>
              <a:gd name="T8" fmla="*/ 389 w 433"/>
              <a:gd name="T9" fmla="*/ 340 h 676"/>
              <a:gd name="T10" fmla="*/ 253 w 433"/>
              <a:gd name="T11" fmla="*/ 280 h 676"/>
              <a:gd name="T12" fmla="*/ 250 w 433"/>
              <a:gd name="T13" fmla="*/ 280 h 676"/>
              <a:gd name="T14" fmla="*/ 250 w 433"/>
              <a:gd name="T15" fmla="*/ 126 h 676"/>
              <a:gd name="T16" fmla="*/ 366 w 433"/>
              <a:gd name="T17" fmla="*/ 173 h 676"/>
              <a:gd name="T18" fmla="*/ 419 w 433"/>
              <a:gd name="T19" fmla="*/ 100 h 676"/>
              <a:gd name="T20" fmla="*/ 250 w 433"/>
              <a:gd name="T21" fmla="*/ 40 h 676"/>
              <a:gd name="T22" fmla="*/ 250 w 433"/>
              <a:gd name="T23" fmla="*/ 0 h 676"/>
              <a:gd name="T24" fmla="*/ 200 w 433"/>
              <a:gd name="T25" fmla="*/ 0 h 676"/>
              <a:gd name="T26" fmla="*/ 200 w 433"/>
              <a:gd name="T27" fmla="*/ 40 h 676"/>
              <a:gd name="T28" fmla="*/ 73 w 433"/>
              <a:gd name="T29" fmla="*/ 90 h 676"/>
              <a:gd name="T30" fmla="*/ 23 w 433"/>
              <a:gd name="T31" fmla="*/ 206 h 676"/>
              <a:gd name="T32" fmla="*/ 66 w 433"/>
              <a:gd name="T33" fmla="*/ 313 h 676"/>
              <a:gd name="T34" fmla="*/ 199 w 433"/>
              <a:gd name="T35" fmla="*/ 370 h 676"/>
              <a:gd name="T36" fmla="*/ 199 w 433"/>
              <a:gd name="T37" fmla="*/ 526 h 676"/>
              <a:gd name="T38" fmla="*/ 59 w 433"/>
              <a:gd name="T39" fmla="*/ 456 h 676"/>
              <a:gd name="T40" fmla="*/ 0 w 433"/>
              <a:gd name="T41" fmla="*/ 526 h 676"/>
              <a:gd name="T42" fmla="*/ 200 w 433"/>
              <a:gd name="T43" fmla="*/ 616 h 676"/>
              <a:gd name="T44" fmla="*/ 200 w 433"/>
              <a:gd name="T45" fmla="*/ 676 h 676"/>
              <a:gd name="T46" fmla="*/ 250 w 433"/>
              <a:gd name="T47" fmla="*/ 676 h 676"/>
              <a:gd name="T48" fmla="*/ 253 w 433"/>
              <a:gd name="T49" fmla="*/ 386 h 676"/>
              <a:gd name="T50" fmla="*/ 319 w 433"/>
              <a:gd name="T51" fmla="*/ 416 h 676"/>
              <a:gd name="T52" fmla="*/ 336 w 433"/>
              <a:gd name="T53" fmla="*/ 463 h 676"/>
              <a:gd name="T54" fmla="*/ 313 w 433"/>
              <a:gd name="T55" fmla="*/ 509 h 676"/>
              <a:gd name="T56" fmla="*/ 253 w 433"/>
              <a:gd name="T57" fmla="*/ 533 h 676"/>
              <a:gd name="T58" fmla="*/ 253 w 433"/>
              <a:gd name="T59" fmla="*/ 386 h 676"/>
              <a:gd name="T60" fmla="*/ 136 w 433"/>
              <a:gd name="T61" fmla="*/ 243 h 676"/>
              <a:gd name="T62" fmla="*/ 120 w 433"/>
              <a:gd name="T63" fmla="*/ 200 h 676"/>
              <a:gd name="T64" fmla="*/ 139 w 433"/>
              <a:gd name="T65" fmla="*/ 153 h 676"/>
              <a:gd name="T66" fmla="*/ 199 w 433"/>
              <a:gd name="T67" fmla="*/ 130 h 676"/>
              <a:gd name="T68" fmla="*/ 199 w 433"/>
              <a:gd name="T69" fmla="*/ 273 h 676"/>
              <a:gd name="T70" fmla="*/ 136 w 433"/>
              <a:gd name="T71" fmla="*/ 243 h 676"/>
              <a:gd name="T72" fmla="*/ 136 w 433"/>
              <a:gd name="T73" fmla="*/ 243 h 676"/>
              <a:gd name="T74" fmla="*/ 136 w 433"/>
              <a:gd name="T75" fmla="*/ 243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33" h="676">
                <a:moveTo>
                  <a:pt x="250" y="676"/>
                </a:moveTo>
                <a:cubicBezTo>
                  <a:pt x="250" y="616"/>
                  <a:pt x="250" y="616"/>
                  <a:pt x="250" y="616"/>
                </a:cubicBezTo>
                <a:cubicBezTo>
                  <a:pt x="306" y="613"/>
                  <a:pt x="349" y="596"/>
                  <a:pt x="383" y="566"/>
                </a:cubicBezTo>
                <a:cubicBezTo>
                  <a:pt x="416" y="536"/>
                  <a:pt x="433" y="496"/>
                  <a:pt x="433" y="450"/>
                </a:cubicBezTo>
                <a:cubicBezTo>
                  <a:pt x="433" y="400"/>
                  <a:pt x="419" y="363"/>
                  <a:pt x="389" y="340"/>
                </a:cubicBezTo>
                <a:cubicBezTo>
                  <a:pt x="359" y="313"/>
                  <a:pt x="316" y="293"/>
                  <a:pt x="253" y="280"/>
                </a:cubicBezTo>
                <a:cubicBezTo>
                  <a:pt x="250" y="280"/>
                  <a:pt x="250" y="280"/>
                  <a:pt x="250" y="280"/>
                </a:cubicBezTo>
                <a:cubicBezTo>
                  <a:pt x="250" y="126"/>
                  <a:pt x="250" y="126"/>
                  <a:pt x="250" y="126"/>
                </a:cubicBezTo>
                <a:cubicBezTo>
                  <a:pt x="293" y="133"/>
                  <a:pt x="330" y="146"/>
                  <a:pt x="366" y="173"/>
                </a:cubicBezTo>
                <a:cubicBezTo>
                  <a:pt x="419" y="100"/>
                  <a:pt x="419" y="100"/>
                  <a:pt x="419" y="100"/>
                </a:cubicBezTo>
                <a:cubicBezTo>
                  <a:pt x="366" y="63"/>
                  <a:pt x="309" y="43"/>
                  <a:pt x="250" y="40"/>
                </a:cubicBezTo>
                <a:cubicBezTo>
                  <a:pt x="250" y="0"/>
                  <a:pt x="250" y="0"/>
                  <a:pt x="250" y="0"/>
                </a:cubicBezTo>
                <a:cubicBezTo>
                  <a:pt x="200" y="0"/>
                  <a:pt x="200" y="0"/>
                  <a:pt x="200" y="0"/>
                </a:cubicBezTo>
                <a:cubicBezTo>
                  <a:pt x="200" y="40"/>
                  <a:pt x="200" y="40"/>
                  <a:pt x="200" y="40"/>
                </a:cubicBezTo>
                <a:cubicBezTo>
                  <a:pt x="150" y="43"/>
                  <a:pt x="106" y="60"/>
                  <a:pt x="73" y="90"/>
                </a:cubicBezTo>
                <a:cubicBezTo>
                  <a:pt x="40" y="120"/>
                  <a:pt x="23" y="160"/>
                  <a:pt x="23" y="206"/>
                </a:cubicBezTo>
                <a:cubicBezTo>
                  <a:pt x="23" y="253"/>
                  <a:pt x="36" y="290"/>
                  <a:pt x="66" y="313"/>
                </a:cubicBezTo>
                <a:cubicBezTo>
                  <a:pt x="93" y="336"/>
                  <a:pt x="139" y="356"/>
                  <a:pt x="199" y="370"/>
                </a:cubicBezTo>
                <a:cubicBezTo>
                  <a:pt x="199" y="526"/>
                  <a:pt x="199" y="526"/>
                  <a:pt x="199" y="526"/>
                </a:cubicBezTo>
                <a:cubicBezTo>
                  <a:pt x="153" y="519"/>
                  <a:pt x="106" y="496"/>
                  <a:pt x="59" y="456"/>
                </a:cubicBezTo>
                <a:cubicBezTo>
                  <a:pt x="0" y="526"/>
                  <a:pt x="0" y="526"/>
                  <a:pt x="0" y="526"/>
                </a:cubicBezTo>
                <a:cubicBezTo>
                  <a:pt x="59" y="580"/>
                  <a:pt x="126" y="609"/>
                  <a:pt x="200" y="616"/>
                </a:cubicBezTo>
                <a:cubicBezTo>
                  <a:pt x="200" y="676"/>
                  <a:pt x="200" y="676"/>
                  <a:pt x="200" y="676"/>
                </a:cubicBezTo>
                <a:lnTo>
                  <a:pt x="250" y="676"/>
                </a:lnTo>
                <a:close/>
                <a:moveTo>
                  <a:pt x="253" y="386"/>
                </a:moveTo>
                <a:cubicBezTo>
                  <a:pt x="286" y="396"/>
                  <a:pt x="306" y="406"/>
                  <a:pt x="319" y="416"/>
                </a:cubicBezTo>
                <a:cubicBezTo>
                  <a:pt x="329" y="429"/>
                  <a:pt x="336" y="443"/>
                  <a:pt x="336" y="463"/>
                </a:cubicBezTo>
                <a:cubicBezTo>
                  <a:pt x="336" y="483"/>
                  <a:pt x="329" y="496"/>
                  <a:pt x="313" y="509"/>
                </a:cubicBezTo>
                <a:cubicBezTo>
                  <a:pt x="296" y="523"/>
                  <a:pt x="276" y="529"/>
                  <a:pt x="253" y="533"/>
                </a:cubicBezTo>
                <a:lnTo>
                  <a:pt x="253" y="386"/>
                </a:lnTo>
                <a:close/>
                <a:moveTo>
                  <a:pt x="136" y="243"/>
                </a:moveTo>
                <a:cubicBezTo>
                  <a:pt x="126" y="233"/>
                  <a:pt x="120" y="216"/>
                  <a:pt x="120" y="200"/>
                </a:cubicBezTo>
                <a:cubicBezTo>
                  <a:pt x="120" y="180"/>
                  <a:pt x="126" y="166"/>
                  <a:pt x="139" y="153"/>
                </a:cubicBezTo>
                <a:cubicBezTo>
                  <a:pt x="156" y="140"/>
                  <a:pt x="173" y="133"/>
                  <a:pt x="199" y="130"/>
                </a:cubicBezTo>
                <a:cubicBezTo>
                  <a:pt x="199" y="273"/>
                  <a:pt x="199" y="273"/>
                  <a:pt x="199" y="273"/>
                </a:cubicBezTo>
                <a:cubicBezTo>
                  <a:pt x="166" y="263"/>
                  <a:pt x="146" y="253"/>
                  <a:pt x="136" y="243"/>
                </a:cubicBezTo>
                <a:close/>
                <a:moveTo>
                  <a:pt x="136" y="243"/>
                </a:moveTo>
                <a:cubicBezTo>
                  <a:pt x="136" y="243"/>
                  <a:pt x="136" y="243"/>
                  <a:pt x="136" y="24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8" name="Freeform 6">
            <a:extLst>
              <a:ext uri="{FF2B5EF4-FFF2-40B4-BE49-F238E27FC236}">
                <a16:creationId xmlns:a16="http://schemas.microsoft.com/office/drawing/2014/main" id="{00F7CC42-2A01-4AC7-A62F-B36F41F51E79}"/>
              </a:ext>
            </a:extLst>
          </p:cNvPr>
          <p:cNvSpPr>
            <a:spLocks noEditPoints="1"/>
          </p:cNvSpPr>
          <p:nvPr/>
        </p:nvSpPr>
        <p:spPr bwMode="auto">
          <a:xfrm>
            <a:off x="8014561" y="2966163"/>
            <a:ext cx="259082" cy="253624"/>
          </a:xfrm>
          <a:custGeom>
            <a:avLst/>
            <a:gdLst>
              <a:gd name="T0" fmla="*/ 250 w 433"/>
              <a:gd name="T1" fmla="*/ 676 h 676"/>
              <a:gd name="T2" fmla="*/ 250 w 433"/>
              <a:gd name="T3" fmla="*/ 616 h 676"/>
              <a:gd name="T4" fmla="*/ 383 w 433"/>
              <a:gd name="T5" fmla="*/ 566 h 676"/>
              <a:gd name="T6" fmla="*/ 433 w 433"/>
              <a:gd name="T7" fmla="*/ 450 h 676"/>
              <a:gd name="T8" fmla="*/ 389 w 433"/>
              <a:gd name="T9" fmla="*/ 340 h 676"/>
              <a:gd name="T10" fmla="*/ 253 w 433"/>
              <a:gd name="T11" fmla="*/ 280 h 676"/>
              <a:gd name="T12" fmla="*/ 250 w 433"/>
              <a:gd name="T13" fmla="*/ 280 h 676"/>
              <a:gd name="T14" fmla="*/ 250 w 433"/>
              <a:gd name="T15" fmla="*/ 126 h 676"/>
              <a:gd name="T16" fmla="*/ 366 w 433"/>
              <a:gd name="T17" fmla="*/ 173 h 676"/>
              <a:gd name="T18" fmla="*/ 419 w 433"/>
              <a:gd name="T19" fmla="*/ 100 h 676"/>
              <a:gd name="T20" fmla="*/ 250 w 433"/>
              <a:gd name="T21" fmla="*/ 40 h 676"/>
              <a:gd name="T22" fmla="*/ 250 w 433"/>
              <a:gd name="T23" fmla="*/ 0 h 676"/>
              <a:gd name="T24" fmla="*/ 200 w 433"/>
              <a:gd name="T25" fmla="*/ 0 h 676"/>
              <a:gd name="T26" fmla="*/ 200 w 433"/>
              <a:gd name="T27" fmla="*/ 40 h 676"/>
              <a:gd name="T28" fmla="*/ 73 w 433"/>
              <a:gd name="T29" fmla="*/ 90 h 676"/>
              <a:gd name="T30" fmla="*/ 23 w 433"/>
              <a:gd name="T31" fmla="*/ 206 h 676"/>
              <a:gd name="T32" fmla="*/ 66 w 433"/>
              <a:gd name="T33" fmla="*/ 313 h 676"/>
              <a:gd name="T34" fmla="*/ 199 w 433"/>
              <a:gd name="T35" fmla="*/ 370 h 676"/>
              <a:gd name="T36" fmla="*/ 199 w 433"/>
              <a:gd name="T37" fmla="*/ 526 h 676"/>
              <a:gd name="T38" fmla="*/ 59 w 433"/>
              <a:gd name="T39" fmla="*/ 456 h 676"/>
              <a:gd name="T40" fmla="*/ 0 w 433"/>
              <a:gd name="T41" fmla="*/ 526 h 676"/>
              <a:gd name="T42" fmla="*/ 200 w 433"/>
              <a:gd name="T43" fmla="*/ 616 h 676"/>
              <a:gd name="T44" fmla="*/ 200 w 433"/>
              <a:gd name="T45" fmla="*/ 676 h 676"/>
              <a:gd name="T46" fmla="*/ 250 w 433"/>
              <a:gd name="T47" fmla="*/ 676 h 676"/>
              <a:gd name="T48" fmla="*/ 253 w 433"/>
              <a:gd name="T49" fmla="*/ 386 h 676"/>
              <a:gd name="T50" fmla="*/ 319 w 433"/>
              <a:gd name="T51" fmla="*/ 416 h 676"/>
              <a:gd name="T52" fmla="*/ 336 w 433"/>
              <a:gd name="T53" fmla="*/ 463 h 676"/>
              <a:gd name="T54" fmla="*/ 313 w 433"/>
              <a:gd name="T55" fmla="*/ 509 h 676"/>
              <a:gd name="T56" fmla="*/ 253 w 433"/>
              <a:gd name="T57" fmla="*/ 533 h 676"/>
              <a:gd name="T58" fmla="*/ 253 w 433"/>
              <a:gd name="T59" fmla="*/ 386 h 676"/>
              <a:gd name="T60" fmla="*/ 136 w 433"/>
              <a:gd name="T61" fmla="*/ 243 h 676"/>
              <a:gd name="T62" fmla="*/ 120 w 433"/>
              <a:gd name="T63" fmla="*/ 200 h 676"/>
              <a:gd name="T64" fmla="*/ 139 w 433"/>
              <a:gd name="T65" fmla="*/ 153 h 676"/>
              <a:gd name="T66" fmla="*/ 199 w 433"/>
              <a:gd name="T67" fmla="*/ 130 h 676"/>
              <a:gd name="T68" fmla="*/ 199 w 433"/>
              <a:gd name="T69" fmla="*/ 273 h 676"/>
              <a:gd name="T70" fmla="*/ 136 w 433"/>
              <a:gd name="T71" fmla="*/ 243 h 676"/>
              <a:gd name="T72" fmla="*/ 136 w 433"/>
              <a:gd name="T73" fmla="*/ 243 h 676"/>
              <a:gd name="T74" fmla="*/ 136 w 433"/>
              <a:gd name="T75" fmla="*/ 243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33" h="676">
                <a:moveTo>
                  <a:pt x="250" y="676"/>
                </a:moveTo>
                <a:cubicBezTo>
                  <a:pt x="250" y="616"/>
                  <a:pt x="250" y="616"/>
                  <a:pt x="250" y="616"/>
                </a:cubicBezTo>
                <a:cubicBezTo>
                  <a:pt x="306" y="613"/>
                  <a:pt x="349" y="596"/>
                  <a:pt x="383" y="566"/>
                </a:cubicBezTo>
                <a:cubicBezTo>
                  <a:pt x="416" y="536"/>
                  <a:pt x="433" y="496"/>
                  <a:pt x="433" y="450"/>
                </a:cubicBezTo>
                <a:cubicBezTo>
                  <a:pt x="433" y="400"/>
                  <a:pt x="419" y="363"/>
                  <a:pt x="389" y="340"/>
                </a:cubicBezTo>
                <a:cubicBezTo>
                  <a:pt x="359" y="313"/>
                  <a:pt x="316" y="293"/>
                  <a:pt x="253" y="280"/>
                </a:cubicBezTo>
                <a:cubicBezTo>
                  <a:pt x="250" y="280"/>
                  <a:pt x="250" y="280"/>
                  <a:pt x="250" y="280"/>
                </a:cubicBezTo>
                <a:cubicBezTo>
                  <a:pt x="250" y="126"/>
                  <a:pt x="250" y="126"/>
                  <a:pt x="250" y="126"/>
                </a:cubicBezTo>
                <a:cubicBezTo>
                  <a:pt x="293" y="133"/>
                  <a:pt x="330" y="146"/>
                  <a:pt x="366" y="173"/>
                </a:cubicBezTo>
                <a:cubicBezTo>
                  <a:pt x="419" y="100"/>
                  <a:pt x="419" y="100"/>
                  <a:pt x="419" y="100"/>
                </a:cubicBezTo>
                <a:cubicBezTo>
                  <a:pt x="366" y="63"/>
                  <a:pt x="309" y="43"/>
                  <a:pt x="250" y="40"/>
                </a:cubicBezTo>
                <a:cubicBezTo>
                  <a:pt x="250" y="0"/>
                  <a:pt x="250" y="0"/>
                  <a:pt x="250" y="0"/>
                </a:cubicBezTo>
                <a:cubicBezTo>
                  <a:pt x="200" y="0"/>
                  <a:pt x="200" y="0"/>
                  <a:pt x="200" y="0"/>
                </a:cubicBezTo>
                <a:cubicBezTo>
                  <a:pt x="200" y="40"/>
                  <a:pt x="200" y="40"/>
                  <a:pt x="200" y="40"/>
                </a:cubicBezTo>
                <a:cubicBezTo>
                  <a:pt x="150" y="43"/>
                  <a:pt x="106" y="60"/>
                  <a:pt x="73" y="90"/>
                </a:cubicBezTo>
                <a:cubicBezTo>
                  <a:pt x="40" y="120"/>
                  <a:pt x="23" y="160"/>
                  <a:pt x="23" y="206"/>
                </a:cubicBezTo>
                <a:cubicBezTo>
                  <a:pt x="23" y="253"/>
                  <a:pt x="36" y="290"/>
                  <a:pt x="66" y="313"/>
                </a:cubicBezTo>
                <a:cubicBezTo>
                  <a:pt x="93" y="336"/>
                  <a:pt x="139" y="356"/>
                  <a:pt x="199" y="370"/>
                </a:cubicBezTo>
                <a:cubicBezTo>
                  <a:pt x="199" y="526"/>
                  <a:pt x="199" y="526"/>
                  <a:pt x="199" y="526"/>
                </a:cubicBezTo>
                <a:cubicBezTo>
                  <a:pt x="153" y="519"/>
                  <a:pt x="106" y="496"/>
                  <a:pt x="59" y="456"/>
                </a:cubicBezTo>
                <a:cubicBezTo>
                  <a:pt x="0" y="526"/>
                  <a:pt x="0" y="526"/>
                  <a:pt x="0" y="526"/>
                </a:cubicBezTo>
                <a:cubicBezTo>
                  <a:pt x="59" y="580"/>
                  <a:pt x="126" y="609"/>
                  <a:pt x="200" y="616"/>
                </a:cubicBezTo>
                <a:cubicBezTo>
                  <a:pt x="200" y="676"/>
                  <a:pt x="200" y="676"/>
                  <a:pt x="200" y="676"/>
                </a:cubicBezTo>
                <a:lnTo>
                  <a:pt x="250" y="676"/>
                </a:lnTo>
                <a:close/>
                <a:moveTo>
                  <a:pt x="253" y="386"/>
                </a:moveTo>
                <a:cubicBezTo>
                  <a:pt x="286" y="396"/>
                  <a:pt x="306" y="406"/>
                  <a:pt x="319" y="416"/>
                </a:cubicBezTo>
                <a:cubicBezTo>
                  <a:pt x="329" y="429"/>
                  <a:pt x="336" y="443"/>
                  <a:pt x="336" y="463"/>
                </a:cubicBezTo>
                <a:cubicBezTo>
                  <a:pt x="336" y="483"/>
                  <a:pt x="329" y="496"/>
                  <a:pt x="313" y="509"/>
                </a:cubicBezTo>
                <a:cubicBezTo>
                  <a:pt x="296" y="523"/>
                  <a:pt x="276" y="529"/>
                  <a:pt x="253" y="533"/>
                </a:cubicBezTo>
                <a:lnTo>
                  <a:pt x="253" y="386"/>
                </a:lnTo>
                <a:close/>
                <a:moveTo>
                  <a:pt x="136" y="243"/>
                </a:moveTo>
                <a:cubicBezTo>
                  <a:pt x="126" y="233"/>
                  <a:pt x="120" y="216"/>
                  <a:pt x="120" y="200"/>
                </a:cubicBezTo>
                <a:cubicBezTo>
                  <a:pt x="120" y="180"/>
                  <a:pt x="126" y="166"/>
                  <a:pt x="139" y="153"/>
                </a:cubicBezTo>
                <a:cubicBezTo>
                  <a:pt x="156" y="140"/>
                  <a:pt x="173" y="133"/>
                  <a:pt x="199" y="130"/>
                </a:cubicBezTo>
                <a:cubicBezTo>
                  <a:pt x="199" y="273"/>
                  <a:pt x="199" y="273"/>
                  <a:pt x="199" y="273"/>
                </a:cubicBezTo>
                <a:cubicBezTo>
                  <a:pt x="166" y="263"/>
                  <a:pt x="146" y="253"/>
                  <a:pt x="136" y="243"/>
                </a:cubicBezTo>
                <a:close/>
                <a:moveTo>
                  <a:pt x="136" y="243"/>
                </a:moveTo>
                <a:cubicBezTo>
                  <a:pt x="136" y="243"/>
                  <a:pt x="136" y="243"/>
                  <a:pt x="136" y="24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9" name="Freeform 6">
            <a:extLst>
              <a:ext uri="{FF2B5EF4-FFF2-40B4-BE49-F238E27FC236}">
                <a16:creationId xmlns:a16="http://schemas.microsoft.com/office/drawing/2014/main" id="{E515342D-F398-48A6-805B-ECF1825E3CC4}"/>
              </a:ext>
            </a:extLst>
          </p:cNvPr>
          <p:cNvSpPr>
            <a:spLocks noEditPoints="1"/>
          </p:cNvSpPr>
          <p:nvPr/>
        </p:nvSpPr>
        <p:spPr bwMode="auto">
          <a:xfrm>
            <a:off x="7550814" y="1473274"/>
            <a:ext cx="259082" cy="253624"/>
          </a:xfrm>
          <a:custGeom>
            <a:avLst/>
            <a:gdLst>
              <a:gd name="T0" fmla="*/ 250 w 433"/>
              <a:gd name="T1" fmla="*/ 676 h 676"/>
              <a:gd name="T2" fmla="*/ 250 w 433"/>
              <a:gd name="T3" fmla="*/ 616 h 676"/>
              <a:gd name="T4" fmla="*/ 383 w 433"/>
              <a:gd name="T5" fmla="*/ 566 h 676"/>
              <a:gd name="T6" fmla="*/ 433 w 433"/>
              <a:gd name="T7" fmla="*/ 450 h 676"/>
              <a:gd name="T8" fmla="*/ 389 w 433"/>
              <a:gd name="T9" fmla="*/ 340 h 676"/>
              <a:gd name="T10" fmla="*/ 253 w 433"/>
              <a:gd name="T11" fmla="*/ 280 h 676"/>
              <a:gd name="T12" fmla="*/ 250 w 433"/>
              <a:gd name="T13" fmla="*/ 280 h 676"/>
              <a:gd name="T14" fmla="*/ 250 w 433"/>
              <a:gd name="T15" fmla="*/ 126 h 676"/>
              <a:gd name="T16" fmla="*/ 366 w 433"/>
              <a:gd name="T17" fmla="*/ 173 h 676"/>
              <a:gd name="T18" fmla="*/ 419 w 433"/>
              <a:gd name="T19" fmla="*/ 100 h 676"/>
              <a:gd name="T20" fmla="*/ 250 w 433"/>
              <a:gd name="T21" fmla="*/ 40 h 676"/>
              <a:gd name="T22" fmla="*/ 250 w 433"/>
              <a:gd name="T23" fmla="*/ 0 h 676"/>
              <a:gd name="T24" fmla="*/ 200 w 433"/>
              <a:gd name="T25" fmla="*/ 0 h 676"/>
              <a:gd name="T26" fmla="*/ 200 w 433"/>
              <a:gd name="T27" fmla="*/ 40 h 676"/>
              <a:gd name="T28" fmla="*/ 73 w 433"/>
              <a:gd name="T29" fmla="*/ 90 h 676"/>
              <a:gd name="T30" fmla="*/ 23 w 433"/>
              <a:gd name="T31" fmla="*/ 206 h 676"/>
              <a:gd name="T32" fmla="*/ 66 w 433"/>
              <a:gd name="T33" fmla="*/ 313 h 676"/>
              <a:gd name="T34" fmla="*/ 199 w 433"/>
              <a:gd name="T35" fmla="*/ 370 h 676"/>
              <a:gd name="T36" fmla="*/ 199 w 433"/>
              <a:gd name="T37" fmla="*/ 526 h 676"/>
              <a:gd name="T38" fmla="*/ 59 w 433"/>
              <a:gd name="T39" fmla="*/ 456 h 676"/>
              <a:gd name="T40" fmla="*/ 0 w 433"/>
              <a:gd name="T41" fmla="*/ 526 h 676"/>
              <a:gd name="T42" fmla="*/ 200 w 433"/>
              <a:gd name="T43" fmla="*/ 616 h 676"/>
              <a:gd name="T44" fmla="*/ 200 w 433"/>
              <a:gd name="T45" fmla="*/ 676 h 676"/>
              <a:gd name="T46" fmla="*/ 250 w 433"/>
              <a:gd name="T47" fmla="*/ 676 h 676"/>
              <a:gd name="T48" fmla="*/ 253 w 433"/>
              <a:gd name="T49" fmla="*/ 386 h 676"/>
              <a:gd name="T50" fmla="*/ 319 w 433"/>
              <a:gd name="T51" fmla="*/ 416 h 676"/>
              <a:gd name="T52" fmla="*/ 336 w 433"/>
              <a:gd name="T53" fmla="*/ 463 h 676"/>
              <a:gd name="T54" fmla="*/ 313 w 433"/>
              <a:gd name="T55" fmla="*/ 509 h 676"/>
              <a:gd name="T56" fmla="*/ 253 w 433"/>
              <a:gd name="T57" fmla="*/ 533 h 676"/>
              <a:gd name="T58" fmla="*/ 253 w 433"/>
              <a:gd name="T59" fmla="*/ 386 h 676"/>
              <a:gd name="T60" fmla="*/ 136 w 433"/>
              <a:gd name="T61" fmla="*/ 243 h 676"/>
              <a:gd name="T62" fmla="*/ 120 w 433"/>
              <a:gd name="T63" fmla="*/ 200 h 676"/>
              <a:gd name="T64" fmla="*/ 139 w 433"/>
              <a:gd name="T65" fmla="*/ 153 h 676"/>
              <a:gd name="T66" fmla="*/ 199 w 433"/>
              <a:gd name="T67" fmla="*/ 130 h 676"/>
              <a:gd name="T68" fmla="*/ 199 w 433"/>
              <a:gd name="T69" fmla="*/ 273 h 676"/>
              <a:gd name="T70" fmla="*/ 136 w 433"/>
              <a:gd name="T71" fmla="*/ 243 h 676"/>
              <a:gd name="T72" fmla="*/ 136 w 433"/>
              <a:gd name="T73" fmla="*/ 243 h 676"/>
              <a:gd name="T74" fmla="*/ 136 w 433"/>
              <a:gd name="T75" fmla="*/ 243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33" h="676">
                <a:moveTo>
                  <a:pt x="250" y="676"/>
                </a:moveTo>
                <a:cubicBezTo>
                  <a:pt x="250" y="616"/>
                  <a:pt x="250" y="616"/>
                  <a:pt x="250" y="616"/>
                </a:cubicBezTo>
                <a:cubicBezTo>
                  <a:pt x="306" y="613"/>
                  <a:pt x="349" y="596"/>
                  <a:pt x="383" y="566"/>
                </a:cubicBezTo>
                <a:cubicBezTo>
                  <a:pt x="416" y="536"/>
                  <a:pt x="433" y="496"/>
                  <a:pt x="433" y="450"/>
                </a:cubicBezTo>
                <a:cubicBezTo>
                  <a:pt x="433" y="400"/>
                  <a:pt x="419" y="363"/>
                  <a:pt x="389" y="340"/>
                </a:cubicBezTo>
                <a:cubicBezTo>
                  <a:pt x="359" y="313"/>
                  <a:pt x="316" y="293"/>
                  <a:pt x="253" y="280"/>
                </a:cubicBezTo>
                <a:cubicBezTo>
                  <a:pt x="250" y="280"/>
                  <a:pt x="250" y="280"/>
                  <a:pt x="250" y="280"/>
                </a:cubicBezTo>
                <a:cubicBezTo>
                  <a:pt x="250" y="126"/>
                  <a:pt x="250" y="126"/>
                  <a:pt x="250" y="126"/>
                </a:cubicBezTo>
                <a:cubicBezTo>
                  <a:pt x="293" y="133"/>
                  <a:pt x="330" y="146"/>
                  <a:pt x="366" y="173"/>
                </a:cubicBezTo>
                <a:cubicBezTo>
                  <a:pt x="419" y="100"/>
                  <a:pt x="419" y="100"/>
                  <a:pt x="419" y="100"/>
                </a:cubicBezTo>
                <a:cubicBezTo>
                  <a:pt x="366" y="63"/>
                  <a:pt x="309" y="43"/>
                  <a:pt x="250" y="40"/>
                </a:cubicBezTo>
                <a:cubicBezTo>
                  <a:pt x="250" y="0"/>
                  <a:pt x="250" y="0"/>
                  <a:pt x="250" y="0"/>
                </a:cubicBezTo>
                <a:cubicBezTo>
                  <a:pt x="200" y="0"/>
                  <a:pt x="200" y="0"/>
                  <a:pt x="200" y="0"/>
                </a:cubicBezTo>
                <a:cubicBezTo>
                  <a:pt x="200" y="40"/>
                  <a:pt x="200" y="40"/>
                  <a:pt x="200" y="40"/>
                </a:cubicBezTo>
                <a:cubicBezTo>
                  <a:pt x="150" y="43"/>
                  <a:pt x="106" y="60"/>
                  <a:pt x="73" y="90"/>
                </a:cubicBezTo>
                <a:cubicBezTo>
                  <a:pt x="40" y="120"/>
                  <a:pt x="23" y="160"/>
                  <a:pt x="23" y="206"/>
                </a:cubicBezTo>
                <a:cubicBezTo>
                  <a:pt x="23" y="253"/>
                  <a:pt x="36" y="290"/>
                  <a:pt x="66" y="313"/>
                </a:cubicBezTo>
                <a:cubicBezTo>
                  <a:pt x="93" y="336"/>
                  <a:pt x="139" y="356"/>
                  <a:pt x="199" y="370"/>
                </a:cubicBezTo>
                <a:cubicBezTo>
                  <a:pt x="199" y="526"/>
                  <a:pt x="199" y="526"/>
                  <a:pt x="199" y="526"/>
                </a:cubicBezTo>
                <a:cubicBezTo>
                  <a:pt x="153" y="519"/>
                  <a:pt x="106" y="496"/>
                  <a:pt x="59" y="456"/>
                </a:cubicBezTo>
                <a:cubicBezTo>
                  <a:pt x="0" y="526"/>
                  <a:pt x="0" y="526"/>
                  <a:pt x="0" y="526"/>
                </a:cubicBezTo>
                <a:cubicBezTo>
                  <a:pt x="59" y="580"/>
                  <a:pt x="126" y="609"/>
                  <a:pt x="200" y="616"/>
                </a:cubicBezTo>
                <a:cubicBezTo>
                  <a:pt x="200" y="676"/>
                  <a:pt x="200" y="676"/>
                  <a:pt x="200" y="676"/>
                </a:cubicBezTo>
                <a:lnTo>
                  <a:pt x="250" y="676"/>
                </a:lnTo>
                <a:close/>
                <a:moveTo>
                  <a:pt x="253" y="386"/>
                </a:moveTo>
                <a:cubicBezTo>
                  <a:pt x="286" y="396"/>
                  <a:pt x="306" y="406"/>
                  <a:pt x="319" y="416"/>
                </a:cubicBezTo>
                <a:cubicBezTo>
                  <a:pt x="329" y="429"/>
                  <a:pt x="336" y="443"/>
                  <a:pt x="336" y="463"/>
                </a:cubicBezTo>
                <a:cubicBezTo>
                  <a:pt x="336" y="483"/>
                  <a:pt x="329" y="496"/>
                  <a:pt x="313" y="509"/>
                </a:cubicBezTo>
                <a:cubicBezTo>
                  <a:pt x="296" y="523"/>
                  <a:pt x="276" y="529"/>
                  <a:pt x="253" y="533"/>
                </a:cubicBezTo>
                <a:lnTo>
                  <a:pt x="253" y="386"/>
                </a:lnTo>
                <a:close/>
                <a:moveTo>
                  <a:pt x="136" y="243"/>
                </a:moveTo>
                <a:cubicBezTo>
                  <a:pt x="126" y="233"/>
                  <a:pt x="120" y="216"/>
                  <a:pt x="120" y="200"/>
                </a:cubicBezTo>
                <a:cubicBezTo>
                  <a:pt x="120" y="180"/>
                  <a:pt x="126" y="166"/>
                  <a:pt x="139" y="153"/>
                </a:cubicBezTo>
                <a:cubicBezTo>
                  <a:pt x="156" y="140"/>
                  <a:pt x="173" y="133"/>
                  <a:pt x="199" y="130"/>
                </a:cubicBezTo>
                <a:cubicBezTo>
                  <a:pt x="199" y="273"/>
                  <a:pt x="199" y="273"/>
                  <a:pt x="199" y="273"/>
                </a:cubicBezTo>
                <a:cubicBezTo>
                  <a:pt x="166" y="263"/>
                  <a:pt x="146" y="253"/>
                  <a:pt x="136" y="243"/>
                </a:cubicBezTo>
                <a:close/>
                <a:moveTo>
                  <a:pt x="136" y="243"/>
                </a:moveTo>
                <a:cubicBezTo>
                  <a:pt x="136" y="243"/>
                  <a:pt x="136" y="243"/>
                  <a:pt x="136" y="24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0" name="Freeform 6">
            <a:extLst>
              <a:ext uri="{FF2B5EF4-FFF2-40B4-BE49-F238E27FC236}">
                <a16:creationId xmlns:a16="http://schemas.microsoft.com/office/drawing/2014/main" id="{70D9A283-A9F0-4B74-98AA-F7575DF2FF68}"/>
              </a:ext>
            </a:extLst>
          </p:cNvPr>
          <p:cNvSpPr>
            <a:spLocks noEditPoints="1"/>
          </p:cNvSpPr>
          <p:nvPr/>
        </p:nvSpPr>
        <p:spPr bwMode="auto">
          <a:xfrm>
            <a:off x="3066528" y="2121907"/>
            <a:ext cx="259082" cy="253624"/>
          </a:xfrm>
          <a:custGeom>
            <a:avLst/>
            <a:gdLst>
              <a:gd name="T0" fmla="*/ 250 w 433"/>
              <a:gd name="T1" fmla="*/ 676 h 676"/>
              <a:gd name="T2" fmla="*/ 250 w 433"/>
              <a:gd name="T3" fmla="*/ 616 h 676"/>
              <a:gd name="T4" fmla="*/ 383 w 433"/>
              <a:gd name="T5" fmla="*/ 566 h 676"/>
              <a:gd name="T6" fmla="*/ 433 w 433"/>
              <a:gd name="T7" fmla="*/ 450 h 676"/>
              <a:gd name="T8" fmla="*/ 389 w 433"/>
              <a:gd name="T9" fmla="*/ 340 h 676"/>
              <a:gd name="T10" fmla="*/ 253 w 433"/>
              <a:gd name="T11" fmla="*/ 280 h 676"/>
              <a:gd name="T12" fmla="*/ 250 w 433"/>
              <a:gd name="T13" fmla="*/ 280 h 676"/>
              <a:gd name="T14" fmla="*/ 250 w 433"/>
              <a:gd name="T15" fmla="*/ 126 h 676"/>
              <a:gd name="T16" fmla="*/ 366 w 433"/>
              <a:gd name="T17" fmla="*/ 173 h 676"/>
              <a:gd name="T18" fmla="*/ 419 w 433"/>
              <a:gd name="T19" fmla="*/ 100 h 676"/>
              <a:gd name="T20" fmla="*/ 250 w 433"/>
              <a:gd name="T21" fmla="*/ 40 h 676"/>
              <a:gd name="T22" fmla="*/ 250 w 433"/>
              <a:gd name="T23" fmla="*/ 0 h 676"/>
              <a:gd name="T24" fmla="*/ 200 w 433"/>
              <a:gd name="T25" fmla="*/ 0 h 676"/>
              <a:gd name="T26" fmla="*/ 200 w 433"/>
              <a:gd name="T27" fmla="*/ 40 h 676"/>
              <a:gd name="T28" fmla="*/ 73 w 433"/>
              <a:gd name="T29" fmla="*/ 90 h 676"/>
              <a:gd name="T30" fmla="*/ 23 w 433"/>
              <a:gd name="T31" fmla="*/ 206 h 676"/>
              <a:gd name="T32" fmla="*/ 66 w 433"/>
              <a:gd name="T33" fmla="*/ 313 h 676"/>
              <a:gd name="T34" fmla="*/ 199 w 433"/>
              <a:gd name="T35" fmla="*/ 370 h 676"/>
              <a:gd name="T36" fmla="*/ 199 w 433"/>
              <a:gd name="T37" fmla="*/ 526 h 676"/>
              <a:gd name="T38" fmla="*/ 59 w 433"/>
              <a:gd name="T39" fmla="*/ 456 h 676"/>
              <a:gd name="T40" fmla="*/ 0 w 433"/>
              <a:gd name="T41" fmla="*/ 526 h 676"/>
              <a:gd name="T42" fmla="*/ 200 w 433"/>
              <a:gd name="T43" fmla="*/ 616 h 676"/>
              <a:gd name="T44" fmla="*/ 200 w 433"/>
              <a:gd name="T45" fmla="*/ 676 h 676"/>
              <a:gd name="T46" fmla="*/ 250 w 433"/>
              <a:gd name="T47" fmla="*/ 676 h 676"/>
              <a:gd name="T48" fmla="*/ 253 w 433"/>
              <a:gd name="T49" fmla="*/ 386 h 676"/>
              <a:gd name="T50" fmla="*/ 319 w 433"/>
              <a:gd name="T51" fmla="*/ 416 h 676"/>
              <a:gd name="T52" fmla="*/ 336 w 433"/>
              <a:gd name="T53" fmla="*/ 463 h 676"/>
              <a:gd name="T54" fmla="*/ 313 w 433"/>
              <a:gd name="T55" fmla="*/ 509 h 676"/>
              <a:gd name="T56" fmla="*/ 253 w 433"/>
              <a:gd name="T57" fmla="*/ 533 h 676"/>
              <a:gd name="T58" fmla="*/ 253 w 433"/>
              <a:gd name="T59" fmla="*/ 386 h 676"/>
              <a:gd name="T60" fmla="*/ 136 w 433"/>
              <a:gd name="T61" fmla="*/ 243 h 676"/>
              <a:gd name="T62" fmla="*/ 120 w 433"/>
              <a:gd name="T63" fmla="*/ 200 h 676"/>
              <a:gd name="T64" fmla="*/ 139 w 433"/>
              <a:gd name="T65" fmla="*/ 153 h 676"/>
              <a:gd name="T66" fmla="*/ 199 w 433"/>
              <a:gd name="T67" fmla="*/ 130 h 676"/>
              <a:gd name="T68" fmla="*/ 199 w 433"/>
              <a:gd name="T69" fmla="*/ 273 h 676"/>
              <a:gd name="T70" fmla="*/ 136 w 433"/>
              <a:gd name="T71" fmla="*/ 243 h 676"/>
              <a:gd name="T72" fmla="*/ 136 w 433"/>
              <a:gd name="T73" fmla="*/ 243 h 676"/>
              <a:gd name="T74" fmla="*/ 136 w 433"/>
              <a:gd name="T75" fmla="*/ 243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33" h="676">
                <a:moveTo>
                  <a:pt x="250" y="676"/>
                </a:moveTo>
                <a:cubicBezTo>
                  <a:pt x="250" y="616"/>
                  <a:pt x="250" y="616"/>
                  <a:pt x="250" y="616"/>
                </a:cubicBezTo>
                <a:cubicBezTo>
                  <a:pt x="306" y="613"/>
                  <a:pt x="349" y="596"/>
                  <a:pt x="383" y="566"/>
                </a:cubicBezTo>
                <a:cubicBezTo>
                  <a:pt x="416" y="536"/>
                  <a:pt x="433" y="496"/>
                  <a:pt x="433" y="450"/>
                </a:cubicBezTo>
                <a:cubicBezTo>
                  <a:pt x="433" y="400"/>
                  <a:pt x="419" y="363"/>
                  <a:pt x="389" y="340"/>
                </a:cubicBezTo>
                <a:cubicBezTo>
                  <a:pt x="359" y="313"/>
                  <a:pt x="316" y="293"/>
                  <a:pt x="253" y="280"/>
                </a:cubicBezTo>
                <a:cubicBezTo>
                  <a:pt x="250" y="280"/>
                  <a:pt x="250" y="280"/>
                  <a:pt x="250" y="280"/>
                </a:cubicBezTo>
                <a:cubicBezTo>
                  <a:pt x="250" y="126"/>
                  <a:pt x="250" y="126"/>
                  <a:pt x="250" y="126"/>
                </a:cubicBezTo>
                <a:cubicBezTo>
                  <a:pt x="293" y="133"/>
                  <a:pt x="330" y="146"/>
                  <a:pt x="366" y="173"/>
                </a:cubicBezTo>
                <a:cubicBezTo>
                  <a:pt x="419" y="100"/>
                  <a:pt x="419" y="100"/>
                  <a:pt x="419" y="100"/>
                </a:cubicBezTo>
                <a:cubicBezTo>
                  <a:pt x="366" y="63"/>
                  <a:pt x="309" y="43"/>
                  <a:pt x="250" y="40"/>
                </a:cubicBezTo>
                <a:cubicBezTo>
                  <a:pt x="250" y="0"/>
                  <a:pt x="250" y="0"/>
                  <a:pt x="250" y="0"/>
                </a:cubicBezTo>
                <a:cubicBezTo>
                  <a:pt x="200" y="0"/>
                  <a:pt x="200" y="0"/>
                  <a:pt x="200" y="0"/>
                </a:cubicBezTo>
                <a:cubicBezTo>
                  <a:pt x="200" y="40"/>
                  <a:pt x="200" y="40"/>
                  <a:pt x="200" y="40"/>
                </a:cubicBezTo>
                <a:cubicBezTo>
                  <a:pt x="150" y="43"/>
                  <a:pt x="106" y="60"/>
                  <a:pt x="73" y="90"/>
                </a:cubicBezTo>
                <a:cubicBezTo>
                  <a:pt x="40" y="120"/>
                  <a:pt x="23" y="160"/>
                  <a:pt x="23" y="206"/>
                </a:cubicBezTo>
                <a:cubicBezTo>
                  <a:pt x="23" y="253"/>
                  <a:pt x="36" y="290"/>
                  <a:pt x="66" y="313"/>
                </a:cubicBezTo>
                <a:cubicBezTo>
                  <a:pt x="93" y="336"/>
                  <a:pt x="139" y="356"/>
                  <a:pt x="199" y="370"/>
                </a:cubicBezTo>
                <a:cubicBezTo>
                  <a:pt x="199" y="526"/>
                  <a:pt x="199" y="526"/>
                  <a:pt x="199" y="526"/>
                </a:cubicBezTo>
                <a:cubicBezTo>
                  <a:pt x="153" y="519"/>
                  <a:pt x="106" y="496"/>
                  <a:pt x="59" y="456"/>
                </a:cubicBezTo>
                <a:cubicBezTo>
                  <a:pt x="0" y="526"/>
                  <a:pt x="0" y="526"/>
                  <a:pt x="0" y="526"/>
                </a:cubicBezTo>
                <a:cubicBezTo>
                  <a:pt x="59" y="580"/>
                  <a:pt x="126" y="609"/>
                  <a:pt x="200" y="616"/>
                </a:cubicBezTo>
                <a:cubicBezTo>
                  <a:pt x="200" y="676"/>
                  <a:pt x="200" y="676"/>
                  <a:pt x="200" y="676"/>
                </a:cubicBezTo>
                <a:lnTo>
                  <a:pt x="250" y="676"/>
                </a:lnTo>
                <a:close/>
                <a:moveTo>
                  <a:pt x="253" y="386"/>
                </a:moveTo>
                <a:cubicBezTo>
                  <a:pt x="286" y="396"/>
                  <a:pt x="306" y="406"/>
                  <a:pt x="319" y="416"/>
                </a:cubicBezTo>
                <a:cubicBezTo>
                  <a:pt x="329" y="429"/>
                  <a:pt x="336" y="443"/>
                  <a:pt x="336" y="463"/>
                </a:cubicBezTo>
                <a:cubicBezTo>
                  <a:pt x="336" y="483"/>
                  <a:pt x="329" y="496"/>
                  <a:pt x="313" y="509"/>
                </a:cubicBezTo>
                <a:cubicBezTo>
                  <a:pt x="296" y="523"/>
                  <a:pt x="276" y="529"/>
                  <a:pt x="253" y="533"/>
                </a:cubicBezTo>
                <a:lnTo>
                  <a:pt x="253" y="386"/>
                </a:lnTo>
                <a:close/>
                <a:moveTo>
                  <a:pt x="136" y="243"/>
                </a:moveTo>
                <a:cubicBezTo>
                  <a:pt x="126" y="233"/>
                  <a:pt x="120" y="216"/>
                  <a:pt x="120" y="200"/>
                </a:cubicBezTo>
                <a:cubicBezTo>
                  <a:pt x="120" y="180"/>
                  <a:pt x="126" y="166"/>
                  <a:pt x="139" y="153"/>
                </a:cubicBezTo>
                <a:cubicBezTo>
                  <a:pt x="156" y="140"/>
                  <a:pt x="173" y="133"/>
                  <a:pt x="199" y="130"/>
                </a:cubicBezTo>
                <a:cubicBezTo>
                  <a:pt x="199" y="273"/>
                  <a:pt x="199" y="273"/>
                  <a:pt x="199" y="273"/>
                </a:cubicBezTo>
                <a:cubicBezTo>
                  <a:pt x="166" y="263"/>
                  <a:pt x="146" y="253"/>
                  <a:pt x="136" y="243"/>
                </a:cubicBezTo>
                <a:close/>
                <a:moveTo>
                  <a:pt x="136" y="243"/>
                </a:moveTo>
                <a:cubicBezTo>
                  <a:pt x="136" y="243"/>
                  <a:pt x="136" y="243"/>
                  <a:pt x="136" y="24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1" name="Freeform 6">
            <a:extLst>
              <a:ext uri="{FF2B5EF4-FFF2-40B4-BE49-F238E27FC236}">
                <a16:creationId xmlns:a16="http://schemas.microsoft.com/office/drawing/2014/main" id="{37AD1727-9857-43C6-958D-F209CCFCE714}"/>
              </a:ext>
            </a:extLst>
          </p:cNvPr>
          <p:cNvSpPr>
            <a:spLocks noEditPoints="1"/>
          </p:cNvSpPr>
          <p:nvPr/>
        </p:nvSpPr>
        <p:spPr bwMode="auto">
          <a:xfrm>
            <a:off x="3516774" y="3314105"/>
            <a:ext cx="259082" cy="253624"/>
          </a:xfrm>
          <a:custGeom>
            <a:avLst/>
            <a:gdLst>
              <a:gd name="T0" fmla="*/ 250 w 433"/>
              <a:gd name="T1" fmla="*/ 676 h 676"/>
              <a:gd name="T2" fmla="*/ 250 w 433"/>
              <a:gd name="T3" fmla="*/ 616 h 676"/>
              <a:gd name="T4" fmla="*/ 383 w 433"/>
              <a:gd name="T5" fmla="*/ 566 h 676"/>
              <a:gd name="T6" fmla="*/ 433 w 433"/>
              <a:gd name="T7" fmla="*/ 450 h 676"/>
              <a:gd name="T8" fmla="*/ 389 w 433"/>
              <a:gd name="T9" fmla="*/ 340 h 676"/>
              <a:gd name="T10" fmla="*/ 253 w 433"/>
              <a:gd name="T11" fmla="*/ 280 h 676"/>
              <a:gd name="T12" fmla="*/ 250 w 433"/>
              <a:gd name="T13" fmla="*/ 280 h 676"/>
              <a:gd name="T14" fmla="*/ 250 w 433"/>
              <a:gd name="T15" fmla="*/ 126 h 676"/>
              <a:gd name="T16" fmla="*/ 366 w 433"/>
              <a:gd name="T17" fmla="*/ 173 h 676"/>
              <a:gd name="T18" fmla="*/ 419 w 433"/>
              <a:gd name="T19" fmla="*/ 100 h 676"/>
              <a:gd name="T20" fmla="*/ 250 w 433"/>
              <a:gd name="T21" fmla="*/ 40 h 676"/>
              <a:gd name="T22" fmla="*/ 250 w 433"/>
              <a:gd name="T23" fmla="*/ 0 h 676"/>
              <a:gd name="T24" fmla="*/ 200 w 433"/>
              <a:gd name="T25" fmla="*/ 0 h 676"/>
              <a:gd name="T26" fmla="*/ 200 w 433"/>
              <a:gd name="T27" fmla="*/ 40 h 676"/>
              <a:gd name="T28" fmla="*/ 73 w 433"/>
              <a:gd name="T29" fmla="*/ 90 h 676"/>
              <a:gd name="T30" fmla="*/ 23 w 433"/>
              <a:gd name="T31" fmla="*/ 206 h 676"/>
              <a:gd name="T32" fmla="*/ 66 w 433"/>
              <a:gd name="T33" fmla="*/ 313 h 676"/>
              <a:gd name="T34" fmla="*/ 199 w 433"/>
              <a:gd name="T35" fmla="*/ 370 h 676"/>
              <a:gd name="T36" fmla="*/ 199 w 433"/>
              <a:gd name="T37" fmla="*/ 526 h 676"/>
              <a:gd name="T38" fmla="*/ 59 w 433"/>
              <a:gd name="T39" fmla="*/ 456 h 676"/>
              <a:gd name="T40" fmla="*/ 0 w 433"/>
              <a:gd name="T41" fmla="*/ 526 h 676"/>
              <a:gd name="T42" fmla="*/ 200 w 433"/>
              <a:gd name="T43" fmla="*/ 616 h 676"/>
              <a:gd name="T44" fmla="*/ 200 w 433"/>
              <a:gd name="T45" fmla="*/ 676 h 676"/>
              <a:gd name="T46" fmla="*/ 250 w 433"/>
              <a:gd name="T47" fmla="*/ 676 h 676"/>
              <a:gd name="T48" fmla="*/ 253 w 433"/>
              <a:gd name="T49" fmla="*/ 386 h 676"/>
              <a:gd name="T50" fmla="*/ 319 w 433"/>
              <a:gd name="T51" fmla="*/ 416 h 676"/>
              <a:gd name="T52" fmla="*/ 336 w 433"/>
              <a:gd name="T53" fmla="*/ 463 h 676"/>
              <a:gd name="T54" fmla="*/ 313 w 433"/>
              <a:gd name="T55" fmla="*/ 509 h 676"/>
              <a:gd name="T56" fmla="*/ 253 w 433"/>
              <a:gd name="T57" fmla="*/ 533 h 676"/>
              <a:gd name="T58" fmla="*/ 253 w 433"/>
              <a:gd name="T59" fmla="*/ 386 h 676"/>
              <a:gd name="T60" fmla="*/ 136 w 433"/>
              <a:gd name="T61" fmla="*/ 243 h 676"/>
              <a:gd name="T62" fmla="*/ 120 w 433"/>
              <a:gd name="T63" fmla="*/ 200 h 676"/>
              <a:gd name="T64" fmla="*/ 139 w 433"/>
              <a:gd name="T65" fmla="*/ 153 h 676"/>
              <a:gd name="T66" fmla="*/ 199 w 433"/>
              <a:gd name="T67" fmla="*/ 130 h 676"/>
              <a:gd name="T68" fmla="*/ 199 w 433"/>
              <a:gd name="T69" fmla="*/ 273 h 676"/>
              <a:gd name="T70" fmla="*/ 136 w 433"/>
              <a:gd name="T71" fmla="*/ 243 h 676"/>
              <a:gd name="T72" fmla="*/ 136 w 433"/>
              <a:gd name="T73" fmla="*/ 243 h 676"/>
              <a:gd name="T74" fmla="*/ 136 w 433"/>
              <a:gd name="T75" fmla="*/ 243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33" h="676">
                <a:moveTo>
                  <a:pt x="250" y="676"/>
                </a:moveTo>
                <a:cubicBezTo>
                  <a:pt x="250" y="616"/>
                  <a:pt x="250" y="616"/>
                  <a:pt x="250" y="616"/>
                </a:cubicBezTo>
                <a:cubicBezTo>
                  <a:pt x="306" y="613"/>
                  <a:pt x="349" y="596"/>
                  <a:pt x="383" y="566"/>
                </a:cubicBezTo>
                <a:cubicBezTo>
                  <a:pt x="416" y="536"/>
                  <a:pt x="433" y="496"/>
                  <a:pt x="433" y="450"/>
                </a:cubicBezTo>
                <a:cubicBezTo>
                  <a:pt x="433" y="400"/>
                  <a:pt x="419" y="363"/>
                  <a:pt x="389" y="340"/>
                </a:cubicBezTo>
                <a:cubicBezTo>
                  <a:pt x="359" y="313"/>
                  <a:pt x="316" y="293"/>
                  <a:pt x="253" y="280"/>
                </a:cubicBezTo>
                <a:cubicBezTo>
                  <a:pt x="250" y="280"/>
                  <a:pt x="250" y="280"/>
                  <a:pt x="250" y="280"/>
                </a:cubicBezTo>
                <a:cubicBezTo>
                  <a:pt x="250" y="126"/>
                  <a:pt x="250" y="126"/>
                  <a:pt x="250" y="126"/>
                </a:cubicBezTo>
                <a:cubicBezTo>
                  <a:pt x="293" y="133"/>
                  <a:pt x="330" y="146"/>
                  <a:pt x="366" y="173"/>
                </a:cubicBezTo>
                <a:cubicBezTo>
                  <a:pt x="419" y="100"/>
                  <a:pt x="419" y="100"/>
                  <a:pt x="419" y="100"/>
                </a:cubicBezTo>
                <a:cubicBezTo>
                  <a:pt x="366" y="63"/>
                  <a:pt x="309" y="43"/>
                  <a:pt x="250" y="40"/>
                </a:cubicBezTo>
                <a:cubicBezTo>
                  <a:pt x="250" y="0"/>
                  <a:pt x="250" y="0"/>
                  <a:pt x="250" y="0"/>
                </a:cubicBezTo>
                <a:cubicBezTo>
                  <a:pt x="200" y="0"/>
                  <a:pt x="200" y="0"/>
                  <a:pt x="200" y="0"/>
                </a:cubicBezTo>
                <a:cubicBezTo>
                  <a:pt x="200" y="40"/>
                  <a:pt x="200" y="40"/>
                  <a:pt x="200" y="40"/>
                </a:cubicBezTo>
                <a:cubicBezTo>
                  <a:pt x="150" y="43"/>
                  <a:pt x="106" y="60"/>
                  <a:pt x="73" y="90"/>
                </a:cubicBezTo>
                <a:cubicBezTo>
                  <a:pt x="40" y="120"/>
                  <a:pt x="23" y="160"/>
                  <a:pt x="23" y="206"/>
                </a:cubicBezTo>
                <a:cubicBezTo>
                  <a:pt x="23" y="253"/>
                  <a:pt x="36" y="290"/>
                  <a:pt x="66" y="313"/>
                </a:cubicBezTo>
                <a:cubicBezTo>
                  <a:pt x="93" y="336"/>
                  <a:pt x="139" y="356"/>
                  <a:pt x="199" y="370"/>
                </a:cubicBezTo>
                <a:cubicBezTo>
                  <a:pt x="199" y="526"/>
                  <a:pt x="199" y="526"/>
                  <a:pt x="199" y="526"/>
                </a:cubicBezTo>
                <a:cubicBezTo>
                  <a:pt x="153" y="519"/>
                  <a:pt x="106" y="496"/>
                  <a:pt x="59" y="456"/>
                </a:cubicBezTo>
                <a:cubicBezTo>
                  <a:pt x="0" y="526"/>
                  <a:pt x="0" y="526"/>
                  <a:pt x="0" y="526"/>
                </a:cubicBezTo>
                <a:cubicBezTo>
                  <a:pt x="59" y="580"/>
                  <a:pt x="126" y="609"/>
                  <a:pt x="200" y="616"/>
                </a:cubicBezTo>
                <a:cubicBezTo>
                  <a:pt x="200" y="676"/>
                  <a:pt x="200" y="676"/>
                  <a:pt x="200" y="676"/>
                </a:cubicBezTo>
                <a:lnTo>
                  <a:pt x="250" y="676"/>
                </a:lnTo>
                <a:close/>
                <a:moveTo>
                  <a:pt x="253" y="386"/>
                </a:moveTo>
                <a:cubicBezTo>
                  <a:pt x="286" y="396"/>
                  <a:pt x="306" y="406"/>
                  <a:pt x="319" y="416"/>
                </a:cubicBezTo>
                <a:cubicBezTo>
                  <a:pt x="329" y="429"/>
                  <a:pt x="336" y="443"/>
                  <a:pt x="336" y="463"/>
                </a:cubicBezTo>
                <a:cubicBezTo>
                  <a:pt x="336" y="483"/>
                  <a:pt x="329" y="496"/>
                  <a:pt x="313" y="509"/>
                </a:cubicBezTo>
                <a:cubicBezTo>
                  <a:pt x="296" y="523"/>
                  <a:pt x="276" y="529"/>
                  <a:pt x="253" y="533"/>
                </a:cubicBezTo>
                <a:lnTo>
                  <a:pt x="253" y="386"/>
                </a:lnTo>
                <a:close/>
                <a:moveTo>
                  <a:pt x="136" y="243"/>
                </a:moveTo>
                <a:cubicBezTo>
                  <a:pt x="126" y="233"/>
                  <a:pt x="120" y="216"/>
                  <a:pt x="120" y="200"/>
                </a:cubicBezTo>
                <a:cubicBezTo>
                  <a:pt x="120" y="180"/>
                  <a:pt x="126" y="166"/>
                  <a:pt x="139" y="153"/>
                </a:cubicBezTo>
                <a:cubicBezTo>
                  <a:pt x="156" y="140"/>
                  <a:pt x="173" y="133"/>
                  <a:pt x="199" y="130"/>
                </a:cubicBezTo>
                <a:cubicBezTo>
                  <a:pt x="199" y="273"/>
                  <a:pt x="199" y="273"/>
                  <a:pt x="199" y="273"/>
                </a:cubicBezTo>
                <a:cubicBezTo>
                  <a:pt x="166" y="263"/>
                  <a:pt x="146" y="253"/>
                  <a:pt x="136" y="243"/>
                </a:cubicBezTo>
                <a:close/>
                <a:moveTo>
                  <a:pt x="136" y="243"/>
                </a:moveTo>
                <a:cubicBezTo>
                  <a:pt x="136" y="243"/>
                  <a:pt x="136" y="243"/>
                  <a:pt x="136" y="24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2" name="Freeform 6">
            <a:extLst>
              <a:ext uri="{FF2B5EF4-FFF2-40B4-BE49-F238E27FC236}">
                <a16:creationId xmlns:a16="http://schemas.microsoft.com/office/drawing/2014/main" id="{AE9A6413-F602-4142-9A26-D7935CC3178B}"/>
              </a:ext>
            </a:extLst>
          </p:cNvPr>
          <p:cNvSpPr>
            <a:spLocks noEditPoints="1"/>
          </p:cNvSpPr>
          <p:nvPr/>
        </p:nvSpPr>
        <p:spPr bwMode="auto">
          <a:xfrm>
            <a:off x="3516774" y="4455059"/>
            <a:ext cx="259082" cy="253624"/>
          </a:xfrm>
          <a:custGeom>
            <a:avLst/>
            <a:gdLst>
              <a:gd name="T0" fmla="*/ 250 w 433"/>
              <a:gd name="T1" fmla="*/ 676 h 676"/>
              <a:gd name="T2" fmla="*/ 250 w 433"/>
              <a:gd name="T3" fmla="*/ 616 h 676"/>
              <a:gd name="T4" fmla="*/ 383 w 433"/>
              <a:gd name="T5" fmla="*/ 566 h 676"/>
              <a:gd name="T6" fmla="*/ 433 w 433"/>
              <a:gd name="T7" fmla="*/ 450 h 676"/>
              <a:gd name="T8" fmla="*/ 389 w 433"/>
              <a:gd name="T9" fmla="*/ 340 h 676"/>
              <a:gd name="T10" fmla="*/ 253 w 433"/>
              <a:gd name="T11" fmla="*/ 280 h 676"/>
              <a:gd name="T12" fmla="*/ 250 w 433"/>
              <a:gd name="T13" fmla="*/ 280 h 676"/>
              <a:gd name="T14" fmla="*/ 250 w 433"/>
              <a:gd name="T15" fmla="*/ 126 h 676"/>
              <a:gd name="T16" fmla="*/ 366 w 433"/>
              <a:gd name="T17" fmla="*/ 173 h 676"/>
              <a:gd name="T18" fmla="*/ 419 w 433"/>
              <a:gd name="T19" fmla="*/ 100 h 676"/>
              <a:gd name="T20" fmla="*/ 250 w 433"/>
              <a:gd name="T21" fmla="*/ 40 h 676"/>
              <a:gd name="T22" fmla="*/ 250 w 433"/>
              <a:gd name="T23" fmla="*/ 0 h 676"/>
              <a:gd name="T24" fmla="*/ 200 w 433"/>
              <a:gd name="T25" fmla="*/ 0 h 676"/>
              <a:gd name="T26" fmla="*/ 200 w 433"/>
              <a:gd name="T27" fmla="*/ 40 h 676"/>
              <a:gd name="T28" fmla="*/ 73 w 433"/>
              <a:gd name="T29" fmla="*/ 90 h 676"/>
              <a:gd name="T30" fmla="*/ 23 w 433"/>
              <a:gd name="T31" fmla="*/ 206 h 676"/>
              <a:gd name="T32" fmla="*/ 66 w 433"/>
              <a:gd name="T33" fmla="*/ 313 h 676"/>
              <a:gd name="T34" fmla="*/ 199 w 433"/>
              <a:gd name="T35" fmla="*/ 370 h 676"/>
              <a:gd name="T36" fmla="*/ 199 w 433"/>
              <a:gd name="T37" fmla="*/ 526 h 676"/>
              <a:gd name="T38" fmla="*/ 59 w 433"/>
              <a:gd name="T39" fmla="*/ 456 h 676"/>
              <a:gd name="T40" fmla="*/ 0 w 433"/>
              <a:gd name="T41" fmla="*/ 526 h 676"/>
              <a:gd name="T42" fmla="*/ 200 w 433"/>
              <a:gd name="T43" fmla="*/ 616 h 676"/>
              <a:gd name="T44" fmla="*/ 200 w 433"/>
              <a:gd name="T45" fmla="*/ 676 h 676"/>
              <a:gd name="T46" fmla="*/ 250 w 433"/>
              <a:gd name="T47" fmla="*/ 676 h 676"/>
              <a:gd name="T48" fmla="*/ 253 w 433"/>
              <a:gd name="T49" fmla="*/ 386 h 676"/>
              <a:gd name="T50" fmla="*/ 319 w 433"/>
              <a:gd name="T51" fmla="*/ 416 h 676"/>
              <a:gd name="T52" fmla="*/ 336 w 433"/>
              <a:gd name="T53" fmla="*/ 463 h 676"/>
              <a:gd name="T54" fmla="*/ 313 w 433"/>
              <a:gd name="T55" fmla="*/ 509 h 676"/>
              <a:gd name="T56" fmla="*/ 253 w 433"/>
              <a:gd name="T57" fmla="*/ 533 h 676"/>
              <a:gd name="T58" fmla="*/ 253 w 433"/>
              <a:gd name="T59" fmla="*/ 386 h 676"/>
              <a:gd name="T60" fmla="*/ 136 w 433"/>
              <a:gd name="T61" fmla="*/ 243 h 676"/>
              <a:gd name="T62" fmla="*/ 120 w 433"/>
              <a:gd name="T63" fmla="*/ 200 h 676"/>
              <a:gd name="T64" fmla="*/ 139 w 433"/>
              <a:gd name="T65" fmla="*/ 153 h 676"/>
              <a:gd name="T66" fmla="*/ 199 w 433"/>
              <a:gd name="T67" fmla="*/ 130 h 676"/>
              <a:gd name="T68" fmla="*/ 199 w 433"/>
              <a:gd name="T69" fmla="*/ 273 h 676"/>
              <a:gd name="T70" fmla="*/ 136 w 433"/>
              <a:gd name="T71" fmla="*/ 243 h 676"/>
              <a:gd name="T72" fmla="*/ 136 w 433"/>
              <a:gd name="T73" fmla="*/ 243 h 676"/>
              <a:gd name="T74" fmla="*/ 136 w 433"/>
              <a:gd name="T75" fmla="*/ 243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33" h="676">
                <a:moveTo>
                  <a:pt x="250" y="676"/>
                </a:moveTo>
                <a:cubicBezTo>
                  <a:pt x="250" y="616"/>
                  <a:pt x="250" y="616"/>
                  <a:pt x="250" y="616"/>
                </a:cubicBezTo>
                <a:cubicBezTo>
                  <a:pt x="306" y="613"/>
                  <a:pt x="349" y="596"/>
                  <a:pt x="383" y="566"/>
                </a:cubicBezTo>
                <a:cubicBezTo>
                  <a:pt x="416" y="536"/>
                  <a:pt x="433" y="496"/>
                  <a:pt x="433" y="450"/>
                </a:cubicBezTo>
                <a:cubicBezTo>
                  <a:pt x="433" y="400"/>
                  <a:pt x="419" y="363"/>
                  <a:pt x="389" y="340"/>
                </a:cubicBezTo>
                <a:cubicBezTo>
                  <a:pt x="359" y="313"/>
                  <a:pt x="316" y="293"/>
                  <a:pt x="253" y="280"/>
                </a:cubicBezTo>
                <a:cubicBezTo>
                  <a:pt x="250" y="280"/>
                  <a:pt x="250" y="280"/>
                  <a:pt x="250" y="280"/>
                </a:cubicBezTo>
                <a:cubicBezTo>
                  <a:pt x="250" y="126"/>
                  <a:pt x="250" y="126"/>
                  <a:pt x="250" y="126"/>
                </a:cubicBezTo>
                <a:cubicBezTo>
                  <a:pt x="293" y="133"/>
                  <a:pt x="330" y="146"/>
                  <a:pt x="366" y="173"/>
                </a:cubicBezTo>
                <a:cubicBezTo>
                  <a:pt x="419" y="100"/>
                  <a:pt x="419" y="100"/>
                  <a:pt x="419" y="100"/>
                </a:cubicBezTo>
                <a:cubicBezTo>
                  <a:pt x="366" y="63"/>
                  <a:pt x="309" y="43"/>
                  <a:pt x="250" y="40"/>
                </a:cubicBezTo>
                <a:cubicBezTo>
                  <a:pt x="250" y="0"/>
                  <a:pt x="250" y="0"/>
                  <a:pt x="250" y="0"/>
                </a:cubicBezTo>
                <a:cubicBezTo>
                  <a:pt x="200" y="0"/>
                  <a:pt x="200" y="0"/>
                  <a:pt x="200" y="0"/>
                </a:cubicBezTo>
                <a:cubicBezTo>
                  <a:pt x="200" y="40"/>
                  <a:pt x="200" y="40"/>
                  <a:pt x="200" y="40"/>
                </a:cubicBezTo>
                <a:cubicBezTo>
                  <a:pt x="150" y="43"/>
                  <a:pt x="106" y="60"/>
                  <a:pt x="73" y="90"/>
                </a:cubicBezTo>
                <a:cubicBezTo>
                  <a:pt x="40" y="120"/>
                  <a:pt x="23" y="160"/>
                  <a:pt x="23" y="206"/>
                </a:cubicBezTo>
                <a:cubicBezTo>
                  <a:pt x="23" y="253"/>
                  <a:pt x="36" y="290"/>
                  <a:pt x="66" y="313"/>
                </a:cubicBezTo>
                <a:cubicBezTo>
                  <a:pt x="93" y="336"/>
                  <a:pt x="139" y="356"/>
                  <a:pt x="199" y="370"/>
                </a:cubicBezTo>
                <a:cubicBezTo>
                  <a:pt x="199" y="526"/>
                  <a:pt x="199" y="526"/>
                  <a:pt x="199" y="526"/>
                </a:cubicBezTo>
                <a:cubicBezTo>
                  <a:pt x="153" y="519"/>
                  <a:pt x="106" y="496"/>
                  <a:pt x="59" y="456"/>
                </a:cubicBezTo>
                <a:cubicBezTo>
                  <a:pt x="0" y="526"/>
                  <a:pt x="0" y="526"/>
                  <a:pt x="0" y="526"/>
                </a:cubicBezTo>
                <a:cubicBezTo>
                  <a:pt x="59" y="580"/>
                  <a:pt x="126" y="609"/>
                  <a:pt x="200" y="616"/>
                </a:cubicBezTo>
                <a:cubicBezTo>
                  <a:pt x="200" y="676"/>
                  <a:pt x="200" y="676"/>
                  <a:pt x="200" y="676"/>
                </a:cubicBezTo>
                <a:lnTo>
                  <a:pt x="250" y="676"/>
                </a:lnTo>
                <a:close/>
                <a:moveTo>
                  <a:pt x="253" y="386"/>
                </a:moveTo>
                <a:cubicBezTo>
                  <a:pt x="286" y="396"/>
                  <a:pt x="306" y="406"/>
                  <a:pt x="319" y="416"/>
                </a:cubicBezTo>
                <a:cubicBezTo>
                  <a:pt x="329" y="429"/>
                  <a:pt x="336" y="443"/>
                  <a:pt x="336" y="463"/>
                </a:cubicBezTo>
                <a:cubicBezTo>
                  <a:pt x="336" y="483"/>
                  <a:pt x="329" y="496"/>
                  <a:pt x="313" y="509"/>
                </a:cubicBezTo>
                <a:cubicBezTo>
                  <a:pt x="296" y="523"/>
                  <a:pt x="276" y="529"/>
                  <a:pt x="253" y="533"/>
                </a:cubicBezTo>
                <a:lnTo>
                  <a:pt x="253" y="386"/>
                </a:lnTo>
                <a:close/>
                <a:moveTo>
                  <a:pt x="136" y="243"/>
                </a:moveTo>
                <a:cubicBezTo>
                  <a:pt x="126" y="233"/>
                  <a:pt x="120" y="216"/>
                  <a:pt x="120" y="200"/>
                </a:cubicBezTo>
                <a:cubicBezTo>
                  <a:pt x="120" y="180"/>
                  <a:pt x="126" y="166"/>
                  <a:pt x="139" y="153"/>
                </a:cubicBezTo>
                <a:cubicBezTo>
                  <a:pt x="156" y="140"/>
                  <a:pt x="173" y="133"/>
                  <a:pt x="199" y="130"/>
                </a:cubicBezTo>
                <a:cubicBezTo>
                  <a:pt x="199" y="273"/>
                  <a:pt x="199" y="273"/>
                  <a:pt x="199" y="273"/>
                </a:cubicBezTo>
                <a:cubicBezTo>
                  <a:pt x="166" y="263"/>
                  <a:pt x="146" y="253"/>
                  <a:pt x="136" y="243"/>
                </a:cubicBezTo>
                <a:close/>
                <a:moveTo>
                  <a:pt x="136" y="243"/>
                </a:moveTo>
                <a:cubicBezTo>
                  <a:pt x="136" y="243"/>
                  <a:pt x="136" y="243"/>
                  <a:pt x="136" y="24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3" name="Rectangle 92">
            <a:extLst>
              <a:ext uri="{FF2B5EF4-FFF2-40B4-BE49-F238E27FC236}">
                <a16:creationId xmlns:a16="http://schemas.microsoft.com/office/drawing/2014/main" id="{3F567A7F-B9E2-47E1-A4C9-4F7BD3FAD18E}"/>
              </a:ext>
            </a:extLst>
          </p:cNvPr>
          <p:cNvSpPr/>
          <p:nvPr/>
        </p:nvSpPr>
        <p:spPr>
          <a:xfrm>
            <a:off x="246238" y="3235665"/>
            <a:ext cx="2971765" cy="461665"/>
          </a:xfrm>
          <a:prstGeom prst="rect">
            <a:avLst/>
          </a:prstGeom>
        </p:spPr>
        <p:txBody>
          <a:bodyPr wrap="square">
            <a:spAutoFit/>
          </a:bodyPr>
          <a:lstStyle/>
          <a:p>
            <a:pPr algn="r" defTabSz="1088548">
              <a:buClr>
                <a:srgbClr val="C00000"/>
              </a:buClr>
            </a:pPr>
            <a:r>
              <a:rPr lang="en-US" sz="2400">
                <a:solidFill>
                  <a:srgbClr val="445469"/>
                </a:solidFill>
                <a:latin typeface="Roboto Bold" pitchFamily="2" charset="0"/>
                <a:ea typeface="Roboto Bold" pitchFamily="2" charset="0"/>
                <a:cs typeface="Arial" charset="0"/>
              </a:rPr>
              <a:t>$120</a:t>
            </a:r>
          </a:p>
        </p:txBody>
      </p:sp>
      <p:sp>
        <p:nvSpPr>
          <p:cNvPr id="94" name="Rectangle 93">
            <a:extLst>
              <a:ext uri="{FF2B5EF4-FFF2-40B4-BE49-F238E27FC236}">
                <a16:creationId xmlns:a16="http://schemas.microsoft.com/office/drawing/2014/main" id="{6F891655-38CE-4F3B-944A-1917F7ADB8C7}"/>
              </a:ext>
            </a:extLst>
          </p:cNvPr>
          <p:cNvSpPr/>
          <p:nvPr/>
        </p:nvSpPr>
        <p:spPr>
          <a:xfrm>
            <a:off x="8515455" y="2864125"/>
            <a:ext cx="2971765" cy="461665"/>
          </a:xfrm>
          <a:prstGeom prst="rect">
            <a:avLst/>
          </a:prstGeom>
        </p:spPr>
        <p:txBody>
          <a:bodyPr wrap="square">
            <a:spAutoFit/>
          </a:bodyPr>
          <a:lstStyle/>
          <a:p>
            <a:pPr defTabSz="1088548">
              <a:buClr>
                <a:srgbClr val="C00000"/>
              </a:buClr>
            </a:pPr>
            <a:r>
              <a:rPr lang="en-US" sz="2400">
                <a:solidFill>
                  <a:srgbClr val="445469"/>
                </a:solidFill>
                <a:latin typeface="Roboto Bold" pitchFamily="2" charset="0"/>
                <a:ea typeface="Roboto Bold" pitchFamily="2" charset="0"/>
                <a:cs typeface="Arial" charset="0"/>
              </a:rPr>
              <a:t>$105</a:t>
            </a:r>
          </a:p>
        </p:txBody>
      </p:sp>
      <p:sp>
        <p:nvSpPr>
          <p:cNvPr id="96" name="Rectangle 95">
            <a:extLst>
              <a:ext uri="{FF2B5EF4-FFF2-40B4-BE49-F238E27FC236}">
                <a16:creationId xmlns:a16="http://schemas.microsoft.com/office/drawing/2014/main" id="{4566C7F8-0645-416D-A813-1BC7D1EE38C4}"/>
              </a:ext>
            </a:extLst>
          </p:cNvPr>
          <p:cNvSpPr/>
          <p:nvPr/>
        </p:nvSpPr>
        <p:spPr>
          <a:xfrm>
            <a:off x="-150534" y="2059200"/>
            <a:ext cx="2971765" cy="461665"/>
          </a:xfrm>
          <a:prstGeom prst="rect">
            <a:avLst/>
          </a:prstGeom>
        </p:spPr>
        <p:txBody>
          <a:bodyPr wrap="square">
            <a:spAutoFit/>
          </a:bodyPr>
          <a:lstStyle/>
          <a:p>
            <a:pPr algn="r" defTabSz="1088548">
              <a:buClr>
                <a:srgbClr val="C00000"/>
              </a:buClr>
            </a:pPr>
            <a:r>
              <a:rPr lang="en-US" sz="2400">
                <a:solidFill>
                  <a:srgbClr val="445469"/>
                </a:solidFill>
                <a:latin typeface="Roboto Bold" pitchFamily="2" charset="0"/>
                <a:ea typeface="Roboto Bold" pitchFamily="2" charset="0"/>
                <a:cs typeface="Arial" charset="0"/>
              </a:rPr>
              <a:t>$105</a:t>
            </a:r>
          </a:p>
        </p:txBody>
      </p:sp>
      <p:sp>
        <p:nvSpPr>
          <p:cNvPr id="97" name="Rectangle 96">
            <a:extLst>
              <a:ext uri="{FF2B5EF4-FFF2-40B4-BE49-F238E27FC236}">
                <a16:creationId xmlns:a16="http://schemas.microsoft.com/office/drawing/2014/main" id="{6EF42004-9361-4CCA-AB65-748DC12F98BE}"/>
              </a:ext>
            </a:extLst>
          </p:cNvPr>
          <p:cNvSpPr/>
          <p:nvPr/>
        </p:nvSpPr>
        <p:spPr>
          <a:xfrm>
            <a:off x="8061298" y="1391333"/>
            <a:ext cx="2971765" cy="461665"/>
          </a:xfrm>
          <a:prstGeom prst="rect">
            <a:avLst/>
          </a:prstGeom>
        </p:spPr>
        <p:txBody>
          <a:bodyPr wrap="square">
            <a:spAutoFit/>
          </a:bodyPr>
          <a:lstStyle/>
          <a:p>
            <a:pPr defTabSz="1088548">
              <a:buClr>
                <a:srgbClr val="C00000"/>
              </a:buClr>
            </a:pPr>
            <a:r>
              <a:rPr lang="en-US" sz="2400">
                <a:solidFill>
                  <a:srgbClr val="445469"/>
                </a:solidFill>
                <a:latin typeface="Roboto Bold" pitchFamily="2" charset="0"/>
                <a:ea typeface="Roboto Bold" pitchFamily="2" charset="0"/>
                <a:cs typeface="Arial" charset="0"/>
              </a:rPr>
              <a:t>$90</a:t>
            </a:r>
          </a:p>
        </p:txBody>
      </p:sp>
      <p:sp>
        <p:nvSpPr>
          <p:cNvPr id="98" name="Rectangle 97">
            <a:extLst>
              <a:ext uri="{FF2B5EF4-FFF2-40B4-BE49-F238E27FC236}">
                <a16:creationId xmlns:a16="http://schemas.microsoft.com/office/drawing/2014/main" id="{BC4FD1E5-7A05-497A-A64A-56D0ACF7768D}"/>
              </a:ext>
            </a:extLst>
          </p:cNvPr>
          <p:cNvSpPr/>
          <p:nvPr/>
        </p:nvSpPr>
        <p:spPr>
          <a:xfrm>
            <a:off x="413259" y="5904914"/>
            <a:ext cx="11688643" cy="646331"/>
          </a:xfrm>
          <a:prstGeom prst="rect">
            <a:avLst/>
          </a:prstGeom>
        </p:spPr>
        <p:txBody>
          <a:bodyPr wrap="square">
            <a:spAutoFit/>
          </a:bodyPr>
          <a:lstStyle/>
          <a:p>
            <a:r>
              <a:rPr lang="en-US" b="1" i="1">
                <a:solidFill>
                  <a:schemeClr val="tx1">
                    <a:lumMod val="65000"/>
                    <a:lumOff val="35000"/>
                  </a:schemeClr>
                </a:solidFill>
              </a:rPr>
              <a:t>Web-Based Pricing: </a:t>
            </a:r>
            <a:r>
              <a:rPr lang="en-US" i="1">
                <a:solidFill>
                  <a:schemeClr val="tx1">
                    <a:lumMod val="65000"/>
                    <a:lumOff val="35000"/>
                  </a:schemeClr>
                </a:solidFill>
              </a:rPr>
              <a:t>Per user (“Seat”), per month.</a:t>
            </a:r>
            <a:endParaRPr lang="en-US" b="1" i="1">
              <a:solidFill>
                <a:schemeClr val="tx1">
                  <a:lumMod val="65000"/>
                  <a:lumOff val="35000"/>
                </a:schemeClr>
              </a:solidFill>
            </a:endParaRPr>
          </a:p>
          <a:p>
            <a:r>
              <a:rPr lang="en-US" b="1" i="1">
                <a:solidFill>
                  <a:schemeClr val="tx1">
                    <a:lumMod val="65000"/>
                    <a:lumOff val="35000"/>
                  </a:schemeClr>
                </a:solidFill>
              </a:rPr>
              <a:t>Batch Processing &amp; API Solutions Pricing: </a:t>
            </a:r>
            <a:r>
              <a:rPr lang="en-US" sz="1750" i="1">
                <a:solidFill>
                  <a:schemeClr val="tx1">
                    <a:lumMod val="65000"/>
                    <a:lumOff val="35000"/>
                  </a:schemeClr>
                </a:solidFill>
              </a:rPr>
              <a:t>Varies based on the number of “rows” of information or contacts being monitored.</a:t>
            </a:r>
          </a:p>
        </p:txBody>
      </p:sp>
    </p:spTree>
    <p:extLst>
      <p:ext uri="{BB962C8B-B14F-4D97-AF65-F5344CB8AC3E}">
        <p14:creationId xmlns:p14="http://schemas.microsoft.com/office/powerpoint/2010/main" val="42292747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AA5966-138E-45C2-AB83-95559BD31DD0}"/>
              </a:ext>
            </a:extLst>
          </p:cNvPr>
          <p:cNvSpPr>
            <a:spLocks noGrp="1"/>
          </p:cNvSpPr>
          <p:nvPr>
            <p:ph type="title"/>
          </p:nvPr>
        </p:nvSpPr>
        <p:spPr>
          <a:xfrm>
            <a:off x="818973" y="232014"/>
            <a:ext cx="10991327" cy="734005"/>
          </a:xfrm>
        </p:spPr>
        <p:txBody>
          <a:bodyPr>
            <a:noAutofit/>
          </a:bodyPr>
          <a:lstStyle/>
          <a:p>
            <a:r>
              <a:rPr lang="en-US" sz="2800"/>
              <a:t>Web-Based Platform Compensation Example</a:t>
            </a:r>
          </a:p>
        </p:txBody>
      </p:sp>
      <p:graphicFrame>
        <p:nvGraphicFramePr>
          <p:cNvPr id="7" name="Table 6">
            <a:extLst>
              <a:ext uri="{FF2B5EF4-FFF2-40B4-BE49-F238E27FC236}">
                <a16:creationId xmlns:a16="http://schemas.microsoft.com/office/drawing/2014/main" id="{6CCE9BBF-288D-4E8F-9118-8319111C50EB}"/>
              </a:ext>
            </a:extLst>
          </p:cNvPr>
          <p:cNvGraphicFramePr>
            <a:graphicFrameLocks noGrp="1"/>
          </p:cNvGraphicFramePr>
          <p:nvPr>
            <p:extLst>
              <p:ext uri="{D42A27DB-BD31-4B8C-83A1-F6EECF244321}">
                <p14:modId xmlns:p14="http://schemas.microsoft.com/office/powerpoint/2010/main" val="1021096816"/>
              </p:ext>
            </p:extLst>
          </p:nvPr>
        </p:nvGraphicFramePr>
        <p:xfrm>
          <a:off x="1371600" y="1100722"/>
          <a:ext cx="10210801" cy="2708321"/>
        </p:xfrm>
        <a:graphic>
          <a:graphicData uri="http://schemas.openxmlformats.org/drawingml/2006/table">
            <a:tbl>
              <a:tblPr firstRow="1" bandRow="1">
                <a:tableStyleId>{5C22544A-7EE6-4342-B048-85BDC9FD1C3A}</a:tableStyleId>
              </a:tblPr>
              <a:tblGrid>
                <a:gridCol w="1636961">
                  <a:extLst>
                    <a:ext uri="{9D8B030D-6E8A-4147-A177-3AD203B41FA5}">
                      <a16:colId xmlns:a16="http://schemas.microsoft.com/office/drawing/2014/main" val="1085775562"/>
                    </a:ext>
                  </a:extLst>
                </a:gridCol>
                <a:gridCol w="3040070">
                  <a:extLst>
                    <a:ext uri="{9D8B030D-6E8A-4147-A177-3AD203B41FA5}">
                      <a16:colId xmlns:a16="http://schemas.microsoft.com/office/drawing/2014/main" val="2964945329"/>
                    </a:ext>
                  </a:extLst>
                </a:gridCol>
                <a:gridCol w="2499741">
                  <a:extLst>
                    <a:ext uri="{9D8B030D-6E8A-4147-A177-3AD203B41FA5}">
                      <a16:colId xmlns:a16="http://schemas.microsoft.com/office/drawing/2014/main" val="2872331223"/>
                    </a:ext>
                  </a:extLst>
                </a:gridCol>
                <a:gridCol w="3034029">
                  <a:extLst>
                    <a:ext uri="{9D8B030D-6E8A-4147-A177-3AD203B41FA5}">
                      <a16:colId xmlns:a16="http://schemas.microsoft.com/office/drawing/2014/main" val="1830399624"/>
                    </a:ext>
                  </a:extLst>
                </a:gridCol>
              </a:tblGrid>
              <a:tr h="820571">
                <a:tc>
                  <a:txBody>
                    <a:bodyPr/>
                    <a:lstStyle/>
                    <a:p>
                      <a:pPr marL="0" algn="l" defTabSz="914400" rtl="0" eaLnBrk="1" latinLnBrk="0" hangingPunct="1"/>
                      <a:r>
                        <a:rPr lang="en-US" sz="2200" b="1" u="none" strike="noStrike" kern="1200" baseline="0">
                          <a:solidFill>
                            <a:schemeClr val="bg1"/>
                          </a:solidFill>
                          <a:latin typeface="Arial" panose="020B0604020202020204" pitchFamily="34" charset="0"/>
                          <a:ea typeface="+mn-ea"/>
                          <a:cs typeface="Arial" panose="020B0604020202020204" pitchFamily="34" charset="0"/>
                        </a:rPr>
                        <a:t># Seats</a:t>
                      </a:r>
                    </a:p>
                  </a:txBody>
                  <a:tcPr marL="121921" marR="121921" marT="60929" marB="6092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182F4E"/>
                    </a:solidFill>
                  </a:tcPr>
                </a:tc>
                <a:tc>
                  <a:txBody>
                    <a:bodyPr/>
                    <a:lstStyle/>
                    <a:p>
                      <a:pPr marL="0" algn="l" defTabSz="914400" rtl="0" eaLnBrk="1" latinLnBrk="0" hangingPunct="1"/>
                      <a:r>
                        <a:rPr lang="en-US" sz="2200" b="1" u="none" strike="noStrike" kern="1200" baseline="0">
                          <a:solidFill>
                            <a:schemeClr val="bg1"/>
                          </a:solidFill>
                          <a:latin typeface="Arial" panose="020B0604020202020204" pitchFamily="34" charset="0"/>
                          <a:ea typeface="+mn-ea"/>
                          <a:cs typeface="Arial" panose="020B0604020202020204" pitchFamily="34" charset="0"/>
                        </a:rPr>
                        <a:t>Annual Amount Client Pays</a:t>
                      </a:r>
                    </a:p>
                  </a:txBody>
                  <a:tcPr marL="121921" marR="121921" marT="60929" marB="6092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182F4E"/>
                    </a:solidFill>
                  </a:tcPr>
                </a:tc>
                <a:tc>
                  <a:txBody>
                    <a:bodyPr/>
                    <a:lstStyle/>
                    <a:p>
                      <a:pPr marL="0" algn="l" defTabSz="914400" rtl="0" eaLnBrk="1" latinLnBrk="0" hangingPunct="1"/>
                      <a:r>
                        <a:rPr lang="en-US" sz="2200" b="1" u="none" strike="noStrike" kern="1200" baseline="0">
                          <a:solidFill>
                            <a:schemeClr val="bg1"/>
                          </a:solidFill>
                          <a:latin typeface="Arial" panose="020B0604020202020204" pitchFamily="34" charset="0"/>
                          <a:ea typeface="+mn-ea"/>
                          <a:cs typeface="Arial" panose="020B0604020202020204" pitchFamily="34" charset="0"/>
                        </a:rPr>
                        <a:t>Allied Monthly Commission</a:t>
                      </a:r>
                    </a:p>
                  </a:txBody>
                  <a:tcPr marL="121921" marR="121921" marT="60929" marB="6092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182F4E"/>
                    </a:solidFill>
                  </a:tcPr>
                </a:tc>
                <a:tc>
                  <a:txBody>
                    <a:bodyPr/>
                    <a:lstStyle/>
                    <a:p>
                      <a:pPr marL="0" algn="l" defTabSz="914400" rtl="0" eaLnBrk="1" latinLnBrk="0" hangingPunct="1"/>
                      <a:r>
                        <a:rPr lang="en-US" sz="2200" b="1" u="none" strike="noStrike" kern="1200" baseline="0">
                          <a:solidFill>
                            <a:schemeClr val="bg1"/>
                          </a:solidFill>
                          <a:latin typeface="Arial" panose="020B0604020202020204" pitchFamily="34" charset="0"/>
                          <a:ea typeface="+mn-ea"/>
                          <a:cs typeface="Arial" panose="020B0604020202020204" pitchFamily="34" charset="0"/>
                        </a:rPr>
                        <a:t>Allied Annual Commission</a:t>
                      </a:r>
                    </a:p>
                  </a:txBody>
                  <a:tcPr marL="121921" marR="121921" marT="60929" marB="6092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182F4E"/>
                    </a:solidFill>
                  </a:tcPr>
                </a:tc>
                <a:extLst>
                  <a:ext uri="{0D108BD9-81ED-4DB2-BD59-A6C34878D82A}">
                    <a16:rowId xmlns:a16="http://schemas.microsoft.com/office/drawing/2014/main" val="1585145158"/>
                  </a:ext>
                </a:extLst>
              </a:tr>
              <a:tr h="629250">
                <a:tc>
                  <a:txBody>
                    <a:bodyPr/>
                    <a:lstStyle/>
                    <a:p>
                      <a:pPr algn="ctr"/>
                      <a:r>
                        <a:rPr lang="en-US" sz="2000" b="1">
                          <a:solidFill>
                            <a:schemeClr val="tx1">
                              <a:lumMod val="65000"/>
                              <a:lumOff val="35000"/>
                            </a:schemeClr>
                          </a:solidFill>
                        </a:rPr>
                        <a:t>5-10</a:t>
                      </a:r>
                    </a:p>
                  </a:txBody>
                  <a:tcPr marL="121920" marR="121920" marT="60960" marB="6096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76200" cap="flat" cmpd="sng" algn="ctr">
                      <a:solidFill>
                        <a:srgbClr val="FFA000"/>
                      </a:solidFill>
                      <a:prstDash val="solid"/>
                      <a:round/>
                      <a:headEnd type="none" w="med" len="med"/>
                      <a:tailEnd type="none" w="med" len="med"/>
                    </a:lnB>
                    <a:solidFill>
                      <a:schemeClr val="bg1"/>
                    </a:solidFill>
                  </a:tcPr>
                </a:tc>
                <a:tc>
                  <a:txBody>
                    <a:bodyPr/>
                    <a:lstStyle/>
                    <a:p>
                      <a:pPr marL="0" algn="ctr" defTabSz="457200" rtl="0" eaLnBrk="1" latinLnBrk="0" hangingPunct="1"/>
                      <a:r>
                        <a:rPr lang="en-US" sz="2000" u="none" kern="1200">
                          <a:solidFill>
                            <a:schemeClr val="tx1">
                              <a:lumMod val="65000"/>
                              <a:lumOff val="35000"/>
                            </a:schemeClr>
                          </a:solidFill>
                          <a:latin typeface="+mn-lt"/>
                          <a:ea typeface="Geneva" pitchFamily="-128" charset="-128"/>
                          <a:cs typeface="+mn-cs"/>
                        </a:rPr>
                        <a:t>$8,100 - $16,200</a:t>
                      </a:r>
                    </a:p>
                  </a:txBody>
                  <a:tcPr marL="121921" marR="121921" marT="60929" marB="6092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76200" cap="flat" cmpd="sng" algn="ctr">
                      <a:solidFill>
                        <a:srgbClr val="FFA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457200" rtl="0" eaLnBrk="1" latinLnBrk="0" hangingPunct="1"/>
                      <a:r>
                        <a:rPr lang="en-US" sz="2000" u="none" kern="1200">
                          <a:solidFill>
                            <a:schemeClr val="tx1">
                              <a:lumMod val="65000"/>
                              <a:lumOff val="35000"/>
                            </a:schemeClr>
                          </a:solidFill>
                          <a:latin typeface="+mn-lt"/>
                          <a:ea typeface="Geneva" pitchFamily="-128" charset="-128"/>
                          <a:cs typeface="+mn-cs"/>
                        </a:rPr>
                        <a:t>$67 - $135</a:t>
                      </a:r>
                    </a:p>
                  </a:txBody>
                  <a:tcPr marL="121921" marR="121921" marT="60929" marB="6092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76200" cap="flat" cmpd="sng" algn="ctr">
                      <a:solidFill>
                        <a:srgbClr val="FFA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000" u="none" kern="1200">
                          <a:solidFill>
                            <a:schemeClr val="tx1">
                              <a:lumMod val="65000"/>
                              <a:lumOff val="35000"/>
                            </a:schemeClr>
                          </a:solidFill>
                          <a:latin typeface="+mn-lt"/>
                          <a:ea typeface="Geneva" pitchFamily="-128" charset="-128"/>
                          <a:cs typeface="+mn-cs"/>
                        </a:rPr>
                        <a:t>$810  - $1,620</a:t>
                      </a:r>
                    </a:p>
                  </a:txBody>
                  <a:tcPr marL="121921" marR="121921" marT="60929" marB="6092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76200" cap="flat" cmpd="sng" algn="ctr">
                      <a:solidFill>
                        <a:srgbClr val="FFA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48973475"/>
                  </a:ext>
                </a:extLst>
              </a:tr>
              <a:tr h="629250">
                <a:tc>
                  <a:txBody>
                    <a:bodyPr/>
                    <a:lstStyle/>
                    <a:p>
                      <a:pPr marL="0" algn="ctr" defTabSz="457200" rtl="0" eaLnBrk="1" latinLnBrk="0" hangingPunct="1"/>
                      <a:r>
                        <a:rPr lang="en-US" sz="2000" b="1" kern="1200">
                          <a:solidFill>
                            <a:schemeClr val="tx1">
                              <a:lumMod val="65000"/>
                              <a:lumOff val="35000"/>
                            </a:schemeClr>
                          </a:solidFill>
                          <a:latin typeface="+mn-lt"/>
                          <a:ea typeface="+mn-ea"/>
                          <a:cs typeface="+mn-cs"/>
                        </a:rPr>
                        <a:t>10-20</a:t>
                      </a:r>
                    </a:p>
                  </a:txBody>
                  <a:tcPr marL="121920" marR="121920" marT="60960" marB="60960" anchor="ctr">
                    <a:lnL w="76200" cap="flat" cmpd="sng" algn="ctr">
                      <a:solidFill>
                        <a:srgbClr val="FFA000"/>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76200" cap="flat" cmpd="sng" algn="ctr">
                      <a:solidFill>
                        <a:srgbClr val="FFA000"/>
                      </a:solidFill>
                      <a:prstDash val="solid"/>
                      <a:round/>
                      <a:headEnd type="none" w="med" len="med"/>
                      <a:tailEnd type="none" w="med" len="med"/>
                    </a:lnT>
                    <a:lnB w="76200" cap="flat" cmpd="sng" algn="ctr">
                      <a:solidFill>
                        <a:srgbClr val="FFA000"/>
                      </a:solidFill>
                      <a:prstDash val="solid"/>
                      <a:round/>
                      <a:headEnd type="none" w="med" len="med"/>
                      <a:tailEnd type="none" w="med" len="med"/>
                    </a:lnB>
                    <a:solidFill>
                      <a:schemeClr val="bg1"/>
                    </a:solidFill>
                  </a:tcPr>
                </a:tc>
                <a:tc>
                  <a:txBody>
                    <a:bodyPr/>
                    <a:lstStyle/>
                    <a:p>
                      <a:pPr marL="0" algn="ctr" defTabSz="457200" rtl="0" eaLnBrk="1" latinLnBrk="0" hangingPunct="1"/>
                      <a:r>
                        <a:rPr lang="en-US" sz="2000" b="0" u="none" kern="1200">
                          <a:solidFill>
                            <a:schemeClr val="tx1">
                              <a:lumMod val="65000"/>
                              <a:lumOff val="35000"/>
                            </a:schemeClr>
                          </a:solidFill>
                          <a:latin typeface="+mn-lt"/>
                          <a:ea typeface="Geneva" pitchFamily="-128" charset="-128"/>
                          <a:cs typeface="+mn-cs"/>
                        </a:rPr>
                        <a:t>$14,400 - $28,800</a:t>
                      </a:r>
                    </a:p>
                  </a:txBody>
                  <a:tcPr marL="121921" marR="121921" marT="60929" marB="6092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76200" cap="flat" cmpd="sng" algn="ctr">
                      <a:solidFill>
                        <a:srgbClr val="FFA000"/>
                      </a:solidFill>
                      <a:prstDash val="solid"/>
                      <a:round/>
                      <a:headEnd type="none" w="med" len="med"/>
                      <a:tailEnd type="none" w="med" len="med"/>
                    </a:lnT>
                    <a:lnB w="76200" cap="flat" cmpd="sng" algn="ctr">
                      <a:solidFill>
                        <a:srgbClr val="FFA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457200" rtl="0" eaLnBrk="1" latinLnBrk="0" hangingPunct="1"/>
                      <a:r>
                        <a:rPr lang="en-US" sz="2000" b="0" u="none" kern="1200">
                          <a:solidFill>
                            <a:schemeClr val="tx1">
                              <a:lumMod val="65000"/>
                              <a:lumOff val="35000"/>
                            </a:schemeClr>
                          </a:solidFill>
                          <a:latin typeface="+mn-lt"/>
                          <a:ea typeface="Geneva" pitchFamily="-128" charset="-128"/>
                          <a:cs typeface="+mn-cs"/>
                        </a:rPr>
                        <a:t>$120 -  $240</a:t>
                      </a:r>
                    </a:p>
                  </a:txBody>
                  <a:tcPr marL="121921" marR="121921" marT="60929" marB="6092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76200" cap="flat" cmpd="sng" algn="ctr">
                      <a:solidFill>
                        <a:srgbClr val="FFA000"/>
                      </a:solidFill>
                      <a:prstDash val="solid"/>
                      <a:round/>
                      <a:headEnd type="none" w="med" len="med"/>
                      <a:tailEnd type="none" w="med" len="med"/>
                    </a:lnT>
                    <a:lnB w="76200" cap="flat" cmpd="sng" algn="ctr">
                      <a:solidFill>
                        <a:srgbClr val="FFA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457200" rtl="0" eaLnBrk="1" latinLnBrk="0" hangingPunct="1"/>
                      <a:r>
                        <a:rPr lang="en-US" sz="2000" b="0" u="none" kern="1200">
                          <a:solidFill>
                            <a:schemeClr val="tx1">
                              <a:lumMod val="65000"/>
                              <a:lumOff val="35000"/>
                            </a:schemeClr>
                          </a:solidFill>
                          <a:latin typeface="+mn-lt"/>
                          <a:ea typeface="Geneva" pitchFamily="-128" charset="-128"/>
                          <a:cs typeface="+mn-cs"/>
                        </a:rPr>
                        <a:t>$1,440 - $2,880</a:t>
                      </a:r>
                    </a:p>
                  </a:txBody>
                  <a:tcPr marL="121921" marR="121921" marT="60929" marB="60929" anchor="ctr">
                    <a:lnL w="12700" cap="flat" cmpd="sng" algn="ctr">
                      <a:solidFill>
                        <a:schemeClr val="bg1">
                          <a:lumMod val="65000"/>
                        </a:schemeClr>
                      </a:solidFill>
                      <a:prstDash val="solid"/>
                      <a:round/>
                      <a:headEnd type="none" w="med" len="med"/>
                      <a:tailEnd type="none" w="med" len="med"/>
                    </a:lnL>
                    <a:lnR w="76200" cap="flat" cmpd="sng" algn="ctr">
                      <a:solidFill>
                        <a:srgbClr val="FFA000"/>
                      </a:solidFill>
                      <a:prstDash val="solid"/>
                      <a:round/>
                      <a:headEnd type="none" w="med" len="med"/>
                      <a:tailEnd type="none" w="med" len="med"/>
                    </a:lnR>
                    <a:lnT w="76200" cap="flat" cmpd="sng" algn="ctr">
                      <a:solidFill>
                        <a:srgbClr val="FFA000"/>
                      </a:solidFill>
                      <a:prstDash val="solid"/>
                      <a:round/>
                      <a:headEnd type="none" w="med" len="med"/>
                      <a:tailEnd type="none" w="med" len="med"/>
                    </a:lnT>
                    <a:lnB w="76200" cap="flat" cmpd="sng" algn="ctr">
                      <a:solidFill>
                        <a:srgbClr val="FFA000"/>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81618058"/>
                  </a:ext>
                </a:extLst>
              </a:tr>
              <a:tr h="629250">
                <a:tc>
                  <a:txBody>
                    <a:bodyPr/>
                    <a:lstStyle/>
                    <a:p>
                      <a:pPr algn="ctr"/>
                      <a:r>
                        <a:rPr lang="en-US" sz="2000" b="1">
                          <a:solidFill>
                            <a:schemeClr val="tx1">
                              <a:lumMod val="65000"/>
                              <a:lumOff val="35000"/>
                            </a:schemeClr>
                          </a:solidFill>
                        </a:rPr>
                        <a:t>50-99</a:t>
                      </a:r>
                    </a:p>
                  </a:txBody>
                  <a:tcPr marL="121920" marR="121920" marT="60960" marB="6096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76200" cap="flat" cmpd="sng" algn="ctr">
                      <a:solidFill>
                        <a:srgbClr val="FFA000"/>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marL="0" algn="ctr" defTabSz="457200" rtl="0" eaLnBrk="1" latinLnBrk="0" hangingPunct="1"/>
                      <a:r>
                        <a:rPr lang="en-US" sz="2000" b="0" u="none" kern="1200">
                          <a:solidFill>
                            <a:schemeClr val="tx1">
                              <a:lumMod val="65000"/>
                              <a:lumOff val="35000"/>
                            </a:schemeClr>
                          </a:solidFill>
                          <a:latin typeface="+mn-lt"/>
                          <a:ea typeface="Geneva" pitchFamily="-128" charset="-128"/>
                          <a:cs typeface="+mn-cs"/>
                        </a:rPr>
                        <a:t>$54,000 - $106,920</a:t>
                      </a:r>
                    </a:p>
                  </a:txBody>
                  <a:tcPr marL="121921" marR="121921" marT="60929" marB="6092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76200" cap="flat" cmpd="sng" algn="ctr">
                      <a:solidFill>
                        <a:srgbClr val="FFA000"/>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457200" rtl="0" eaLnBrk="1" latinLnBrk="0" hangingPunct="1"/>
                      <a:r>
                        <a:rPr lang="en-US" sz="2000" b="0" u="none" kern="1200">
                          <a:solidFill>
                            <a:schemeClr val="tx1">
                              <a:lumMod val="65000"/>
                              <a:lumOff val="35000"/>
                            </a:schemeClr>
                          </a:solidFill>
                          <a:latin typeface="+mn-lt"/>
                          <a:ea typeface="Geneva" pitchFamily="-128" charset="-128"/>
                          <a:cs typeface="+mn-cs"/>
                        </a:rPr>
                        <a:t>$450 - $890</a:t>
                      </a:r>
                    </a:p>
                  </a:txBody>
                  <a:tcPr marL="121921" marR="121921" marT="60929" marB="6092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76200" cap="flat" cmpd="sng" algn="ctr">
                      <a:solidFill>
                        <a:srgbClr val="FFA000"/>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457200" rtl="0" eaLnBrk="1" latinLnBrk="0" hangingPunct="1"/>
                      <a:r>
                        <a:rPr lang="en-US" sz="2000" b="0" u="none" kern="1200">
                          <a:solidFill>
                            <a:schemeClr val="tx1">
                              <a:lumMod val="65000"/>
                              <a:lumOff val="35000"/>
                            </a:schemeClr>
                          </a:solidFill>
                          <a:latin typeface="+mn-lt"/>
                          <a:ea typeface="Geneva" pitchFamily="-128" charset="-128"/>
                          <a:cs typeface="+mn-cs"/>
                        </a:rPr>
                        <a:t>$5,400 - $10,692</a:t>
                      </a:r>
                    </a:p>
                  </a:txBody>
                  <a:tcPr marL="121921" marR="121921" marT="60929" marB="6092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76200" cap="flat" cmpd="sng" algn="ctr">
                      <a:solidFill>
                        <a:srgbClr val="FFA000"/>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41912108"/>
                  </a:ext>
                </a:extLst>
              </a:tr>
            </a:tbl>
          </a:graphicData>
        </a:graphic>
      </p:graphicFrame>
      <p:graphicFrame>
        <p:nvGraphicFramePr>
          <p:cNvPr id="9" name="Table 13">
            <a:extLst>
              <a:ext uri="{FF2B5EF4-FFF2-40B4-BE49-F238E27FC236}">
                <a16:creationId xmlns:a16="http://schemas.microsoft.com/office/drawing/2014/main" id="{842E59B8-2899-43C6-B048-6C3D42B30363}"/>
              </a:ext>
            </a:extLst>
          </p:cNvPr>
          <p:cNvGraphicFramePr>
            <a:graphicFrameLocks noGrp="1"/>
          </p:cNvGraphicFramePr>
          <p:nvPr>
            <p:extLst>
              <p:ext uri="{D42A27DB-BD31-4B8C-83A1-F6EECF244321}">
                <p14:modId xmlns:p14="http://schemas.microsoft.com/office/powerpoint/2010/main" val="3390127408"/>
              </p:ext>
            </p:extLst>
          </p:nvPr>
        </p:nvGraphicFramePr>
        <p:xfrm>
          <a:off x="1371600" y="4016296"/>
          <a:ext cx="10250416" cy="2724598"/>
        </p:xfrm>
        <a:graphic>
          <a:graphicData uri="http://schemas.openxmlformats.org/drawingml/2006/table">
            <a:tbl>
              <a:tblPr firstRow="1" bandRow="1">
                <a:tableStyleId>{5C22544A-7EE6-4342-B048-85BDC9FD1C3A}</a:tableStyleId>
              </a:tblPr>
              <a:tblGrid>
                <a:gridCol w="2138880">
                  <a:extLst>
                    <a:ext uri="{9D8B030D-6E8A-4147-A177-3AD203B41FA5}">
                      <a16:colId xmlns:a16="http://schemas.microsoft.com/office/drawing/2014/main" val="2582482551"/>
                    </a:ext>
                  </a:extLst>
                </a:gridCol>
                <a:gridCol w="2027884">
                  <a:extLst>
                    <a:ext uri="{9D8B030D-6E8A-4147-A177-3AD203B41FA5}">
                      <a16:colId xmlns:a16="http://schemas.microsoft.com/office/drawing/2014/main" val="2453809257"/>
                    </a:ext>
                  </a:extLst>
                </a:gridCol>
                <a:gridCol w="2027884">
                  <a:extLst>
                    <a:ext uri="{9D8B030D-6E8A-4147-A177-3AD203B41FA5}">
                      <a16:colId xmlns:a16="http://schemas.microsoft.com/office/drawing/2014/main" val="2489742991"/>
                    </a:ext>
                  </a:extLst>
                </a:gridCol>
                <a:gridCol w="2027884">
                  <a:extLst>
                    <a:ext uri="{9D8B030D-6E8A-4147-A177-3AD203B41FA5}">
                      <a16:colId xmlns:a16="http://schemas.microsoft.com/office/drawing/2014/main" val="1880072449"/>
                    </a:ext>
                  </a:extLst>
                </a:gridCol>
                <a:gridCol w="2027884">
                  <a:extLst>
                    <a:ext uri="{9D8B030D-6E8A-4147-A177-3AD203B41FA5}">
                      <a16:colId xmlns:a16="http://schemas.microsoft.com/office/drawing/2014/main" val="581405860"/>
                    </a:ext>
                  </a:extLst>
                </a:gridCol>
              </a:tblGrid>
              <a:tr h="421294">
                <a:tc gridSpan="5">
                  <a:txBody>
                    <a:bodyPr/>
                    <a:lstStyle/>
                    <a:p>
                      <a:pPr marL="0" algn="l" defTabSz="457200" rtl="0" eaLnBrk="1" latinLnBrk="0" hangingPunct="1"/>
                      <a:r>
                        <a:rPr lang="en-US" sz="2000" b="1" kern="1200" dirty="0">
                          <a:solidFill>
                            <a:srgbClr val="002060"/>
                          </a:solidFill>
                          <a:latin typeface="+mn-lt"/>
                          <a:ea typeface="+mn-ea"/>
                          <a:cs typeface="+mn-cs"/>
                        </a:rPr>
                        <a:t>Annual Rep Commission </a:t>
                      </a:r>
                      <a:r>
                        <a:rPr lang="en-US" sz="1600" b="1" i="1" kern="1200" dirty="0">
                          <a:solidFill>
                            <a:srgbClr val="002060"/>
                          </a:solidFill>
                          <a:latin typeface="+mn-lt"/>
                          <a:ea typeface="+mn-ea"/>
                          <a:cs typeface="+mn-cs"/>
                        </a:rPr>
                        <a:t>(a “Seat” is defined as 1 user/account, per month pricing)</a:t>
                      </a:r>
                    </a:p>
                  </a:txBody>
                  <a:tcPr marL="120370" marR="120370" marT="60185" marB="6018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algn="ctr" defTabSz="457200" rtl="0" eaLnBrk="1" latinLnBrk="0" hangingPunct="1"/>
                      <a:endParaRPr lang="en-US" sz="2000" b="1" kern="1200">
                        <a:solidFill>
                          <a:schemeClr val="lt1"/>
                        </a:solidFill>
                        <a:latin typeface="+mn-lt"/>
                        <a:ea typeface="+mn-ea"/>
                        <a:cs typeface="+mn-cs"/>
                      </a:endParaRPr>
                    </a:p>
                  </a:txBody>
                  <a:tcPr marL="121920" marR="121920" marT="60960" marB="6096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182F4E"/>
                    </a:solidFill>
                  </a:tcPr>
                </a:tc>
                <a:tc hMerge="1">
                  <a:txBody>
                    <a:bodyPr/>
                    <a:lstStyle/>
                    <a:p>
                      <a:pPr marL="0" algn="ctr" defTabSz="457200" rtl="0" eaLnBrk="1" latinLnBrk="0" hangingPunct="1"/>
                      <a:endParaRPr lang="en-US" sz="2000" b="1" kern="1200">
                        <a:solidFill>
                          <a:schemeClr val="lt1"/>
                        </a:solidFill>
                        <a:latin typeface="+mn-lt"/>
                        <a:ea typeface="+mn-ea"/>
                        <a:cs typeface="+mn-cs"/>
                      </a:endParaRPr>
                    </a:p>
                  </a:txBody>
                  <a:tcPr marL="121920" marR="121920" marT="60960" marB="6096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182F4E"/>
                    </a:solidFill>
                  </a:tcPr>
                </a:tc>
                <a:tc hMerge="1">
                  <a:txBody>
                    <a:bodyPr/>
                    <a:lstStyle/>
                    <a:p>
                      <a:pPr marL="0" algn="ctr" defTabSz="457200" rtl="0" eaLnBrk="1" latinLnBrk="0" hangingPunct="1"/>
                      <a:endParaRPr lang="en-US" sz="2000" b="1" kern="1200">
                        <a:solidFill>
                          <a:schemeClr val="lt1"/>
                        </a:solidFill>
                        <a:latin typeface="+mn-lt"/>
                        <a:ea typeface="+mn-ea"/>
                        <a:cs typeface="+mn-cs"/>
                      </a:endParaRPr>
                    </a:p>
                  </a:txBody>
                  <a:tcPr marL="121920" marR="121920" marT="60960" marB="6096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182F4E"/>
                    </a:solidFill>
                  </a:tcPr>
                </a:tc>
                <a:tc hMerge="1">
                  <a:txBody>
                    <a:bodyPr/>
                    <a:lstStyle/>
                    <a:p>
                      <a:pPr marL="0" algn="ctr" defTabSz="457200" rtl="0" eaLnBrk="1" latinLnBrk="0" hangingPunct="1"/>
                      <a:endParaRPr lang="en-US" sz="2000" b="1" kern="1200">
                        <a:solidFill>
                          <a:schemeClr val="lt1"/>
                        </a:solidFill>
                        <a:latin typeface="+mn-lt"/>
                        <a:ea typeface="+mn-ea"/>
                        <a:cs typeface="+mn-cs"/>
                      </a:endParaRPr>
                    </a:p>
                  </a:txBody>
                  <a:tcPr marL="121920" marR="121920" marT="60960" marB="6096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182F4E"/>
                    </a:solidFill>
                  </a:tcPr>
                </a:tc>
                <a:extLst>
                  <a:ext uri="{0D108BD9-81ED-4DB2-BD59-A6C34878D82A}">
                    <a16:rowId xmlns:a16="http://schemas.microsoft.com/office/drawing/2014/main" val="2364943677"/>
                  </a:ext>
                </a:extLst>
              </a:tr>
              <a:tr h="782404">
                <a:tc>
                  <a:txBody>
                    <a:bodyPr/>
                    <a:lstStyle/>
                    <a:p>
                      <a:pPr marL="0" algn="ctr" defTabSz="914400" rtl="0" eaLnBrk="1" latinLnBrk="0" hangingPunct="1"/>
                      <a:r>
                        <a:rPr lang="en-US" sz="2200" b="1" u="none" strike="noStrike" kern="1200" baseline="0">
                          <a:solidFill>
                            <a:schemeClr val="bg1"/>
                          </a:solidFill>
                          <a:latin typeface="Arial" panose="020B0604020202020204" pitchFamily="34" charset="0"/>
                          <a:ea typeface="+mn-ea"/>
                          <a:cs typeface="Arial" panose="020B0604020202020204" pitchFamily="34" charset="0"/>
                        </a:rPr>
                        <a:t># Seats</a:t>
                      </a:r>
                    </a:p>
                  </a:txBody>
                  <a:tcPr marL="120370" marR="120370" marT="60185" marB="6018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82F4E"/>
                    </a:solidFill>
                  </a:tcPr>
                </a:tc>
                <a:tc>
                  <a:txBody>
                    <a:bodyPr/>
                    <a:lstStyle/>
                    <a:p>
                      <a:pPr marL="0" algn="ctr" defTabSz="914400" rtl="0" eaLnBrk="1" latinLnBrk="0" hangingPunct="1"/>
                      <a:r>
                        <a:rPr lang="en-US" sz="2200" b="1" u="none" strike="noStrike" kern="1200" baseline="0">
                          <a:solidFill>
                            <a:schemeClr val="bg1"/>
                          </a:solidFill>
                          <a:latin typeface="Arial" panose="020B0604020202020204" pitchFamily="34" charset="0"/>
                          <a:ea typeface="+mn-ea"/>
                          <a:cs typeface="Arial" panose="020B0604020202020204" pitchFamily="34" charset="0"/>
                        </a:rPr>
                        <a:t>A                                      35%</a:t>
                      </a:r>
                    </a:p>
                  </a:txBody>
                  <a:tcPr marL="120370" marR="120370" marT="60185" marB="6018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82F4E"/>
                    </a:solidFill>
                  </a:tcPr>
                </a:tc>
                <a:tc>
                  <a:txBody>
                    <a:bodyPr/>
                    <a:lstStyle/>
                    <a:p>
                      <a:pPr marL="0" algn="ctr" defTabSz="914400" rtl="0" eaLnBrk="1" latinLnBrk="0" hangingPunct="1"/>
                      <a:r>
                        <a:rPr lang="en-US" sz="2200" b="1" u="none" strike="noStrike" kern="1200" baseline="0">
                          <a:solidFill>
                            <a:schemeClr val="bg1"/>
                          </a:solidFill>
                          <a:latin typeface="Arial" panose="020B0604020202020204" pitchFamily="34" charset="0"/>
                          <a:ea typeface="+mn-ea"/>
                          <a:cs typeface="Arial" panose="020B0604020202020204" pitchFamily="34" charset="0"/>
                        </a:rPr>
                        <a:t>B</a:t>
                      </a:r>
                    </a:p>
                    <a:p>
                      <a:pPr marL="0" algn="ctr" defTabSz="914400" rtl="0" eaLnBrk="1" latinLnBrk="0" hangingPunct="1"/>
                      <a:r>
                        <a:rPr lang="en-US" sz="2200" b="1" u="none" strike="noStrike" kern="1200" baseline="0">
                          <a:solidFill>
                            <a:schemeClr val="bg1"/>
                          </a:solidFill>
                          <a:latin typeface="Arial" panose="020B0604020202020204" pitchFamily="34" charset="0"/>
                          <a:ea typeface="+mn-ea"/>
                          <a:cs typeface="Arial" panose="020B0604020202020204" pitchFamily="34" charset="0"/>
                        </a:rPr>
                        <a:t>31.5%</a:t>
                      </a:r>
                    </a:p>
                  </a:txBody>
                  <a:tcPr marL="120370" marR="120370" marT="60185" marB="6018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82F4E"/>
                    </a:solidFill>
                  </a:tcPr>
                </a:tc>
                <a:tc>
                  <a:txBody>
                    <a:bodyPr/>
                    <a:lstStyle/>
                    <a:p>
                      <a:pPr marL="0" algn="ctr" defTabSz="914400" rtl="0" eaLnBrk="1" latinLnBrk="0" hangingPunct="1"/>
                      <a:r>
                        <a:rPr lang="en-US" sz="2200" b="1" u="none" strike="noStrike" kern="1200" baseline="0">
                          <a:solidFill>
                            <a:schemeClr val="bg1"/>
                          </a:solidFill>
                          <a:latin typeface="Arial" panose="020B0604020202020204" pitchFamily="34" charset="0"/>
                          <a:ea typeface="+mn-ea"/>
                          <a:cs typeface="Arial" panose="020B0604020202020204" pitchFamily="34" charset="0"/>
                        </a:rPr>
                        <a:t>C</a:t>
                      </a:r>
                    </a:p>
                    <a:p>
                      <a:pPr marL="0" algn="ctr" defTabSz="914400" rtl="0" eaLnBrk="1" latinLnBrk="0" hangingPunct="1"/>
                      <a:r>
                        <a:rPr lang="en-US" sz="2200" b="1" u="none" strike="noStrike" kern="1200" baseline="0">
                          <a:solidFill>
                            <a:schemeClr val="bg1"/>
                          </a:solidFill>
                          <a:latin typeface="Arial" panose="020B0604020202020204" pitchFamily="34" charset="0"/>
                          <a:ea typeface="+mn-ea"/>
                          <a:cs typeface="Arial" panose="020B0604020202020204" pitchFamily="34" charset="0"/>
                        </a:rPr>
                        <a:t>26%</a:t>
                      </a:r>
                    </a:p>
                  </a:txBody>
                  <a:tcPr marL="120370" marR="120370" marT="60185" marB="6018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82F4E"/>
                    </a:solidFill>
                  </a:tcPr>
                </a:tc>
                <a:tc>
                  <a:txBody>
                    <a:bodyPr/>
                    <a:lstStyle/>
                    <a:p>
                      <a:pPr marL="0" algn="ctr" defTabSz="914400" rtl="0" eaLnBrk="1" latinLnBrk="0" hangingPunct="1"/>
                      <a:r>
                        <a:rPr lang="en-US" sz="2200" b="1" u="none" strike="noStrike" kern="1200" baseline="0">
                          <a:solidFill>
                            <a:schemeClr val="bg1"/>
                          </a:solidFill>
                          <a:latin typeface="Arial" panose="020B0604020202020204" pitchFamily="34" charset="0"/>
                          <a:ea typeface="+mn-ea"/>
                          <a:cs typeface="Arial" panose="020B0604020202020204" pitchFamily="34" charset="0"/>
                        </a:rPr>
                        <a:t>D</a:t>
                      </a:r>
                    </a:p>
                    <a:p>
                      <a:pPr marL="0" algn="ctr" defTabSz="914400" rtl="0" eaLnBrk="1" latinLnBrk="0" hangingPunct="1"/>
                      <a:r>
                        <a:rPr lang="en-US" sz="2200" b="1" u="none" strike="noStrike" kern="1200" baseline="0">
                          <a:solidFill>
                            <a:schemeClr val="bg1"/>
                          </a:solidFill>
                          <a:latin typeface="Arial" panose="020B0604020202020204" pitchFamily="34" charset="0"/>
                          <a:ea typeface="+mn-ea"/>
                          <a:cs typeface="Arial" panose="020B0604020202020204" pitchFamily="34" charset="0"/>
                        </a:rPr>
                        <a:t>17.5%</a:t>
                      </a:r>
                    </a:p>
                  </a:txBody>
                  <a:tcPr marL="120370" marR="120370" marT="60185" marB="6018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82F4E"/>
                    </a:solidFill>
                  </a:tcPr>
                </a:tc>
                <a:extLst>
                  <a:ext uri="{0D108BD9-81ED-4DB2-BD59-A6C34878D82A}">
                    <a16:rowId xmlns:a16="http://schemas.microsoft.com/office/drawing/2014/main" val="1853161594"/>
                  </a:ext>
                </a:extLst>
              </a:tr>
              <a:tr h="421294">
                <a:tc>
                  <a:txBody>
                    <a:bodyPr/>
                    <a:lstStyle/>
                    <a:p>
                      <a:pPr algn="ctr"/>
                      <a:r>
                        <a:rPr lang="en-US" sz="2000" b="1" kern="1200">
                          <a:solidFill>
                            <a:schemeClr val="tx1">
                              <a:lumMod val="65000"/>
                              <a:lumOff val="35000"/>
                            </a:schemeClr>
                          </a:solidFill>
                          <a:latin typeface="+mn-lt"/>
                          <a:ea typeface="+mn-ea"/>
                          <a:cs typeface="+mn-cs"/>
                        </a:rPr>
                        <a:t>5-10</a:t>
                      </a:r>
                    </a:p>
                  </a:txBody>
                  <a:tcPr marL="120370" marR="120370" marT="60185" marB="60185"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noFill/>
                      <a:prstDash val="solid"/>
                      <a:round/>
                      <a:headEnd type="none" w="med" len="med"/>
                      <a:tailEnd type="none" w="med" len="med"/>
                    </a:lnT>
                    <a:lnB w="76200" cap="flat" cmpd="sng" algn="ctr">
                      <a:solidFill>
                        <a:srgbClr val="FFA000"/>
                      </a:solidFill>
                      <a:prstDash val="solid"/>
                      <a:round/>
                      <a:headEnd type="none" w="med" len="med"/>
                      <a:tailEnd type="none" w="med" len="med"/>
                    </a:lnB>
                    <a:solidFill>
                      <a:schemeClr val="bg1"/>
                    </a:solidFill>
                  </a:tcPr>
                </a:tc>
                <a:tc>
                  <a:txBody>
                    <a:bodyPr/>
                    <a:lstStyle/>
                    <a:p>
                      <a:pPr algn="ctr"/>
                      <a:r>
                        <a:rPr lang="en-US" sz="2000" kern="1200">
                          <a:solidFill>
                            <a:schemeClr val="tx1">
                              <a:lumMod val="65000"/>
                              <a:lumOff val="35000"/>
                            </a:schemeClr>
                          </a:solidFill>
                          <a:latin typeface="+mn-lt"/>
                          <a:ea typeface="+mn-ea"/>
                          <a:cs typeface="+mn-cs"/>
                        </a:rPr>
                        <a:t>$283 - $567</a:t>
                      </a:r>
                    </a:p>
                  </a:txBody>
                  <a:tcPr marL="120370" marR="120370" marT="60185" marB="60185"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noFill/>
                      <a:prstDash val="solid"/>
                      <a:round/>
                      <a:headEnd type="none" w="med" len="med"/>
                      <a:tailEnd type="none" w="med" len="med"/>
                    </a:lnT>
                    <a:lnB w="76200" cap="flat" cmpd="sng" algn="ctr">
                      <a:solidFill>
                        <a:srgbClr val="FFA000"/>
                      </a:solidFill>
                      <a:prstDash val="solid"/>
                      <a:round/>
                      <a:headEnd type="none" w="med" len="med"/>
                      <a:tailEnd type="none" w="med" len="med"/>
                    </a:lnB>
                    <a:solidFill>
                      <a:schemeClr val="bg1"/>
                    </a:solidFill>
                  </a:tcPr>
                </a:tc>
                <a:tc>
                  <a:txBody>
                    <a:bodyPr/>
                    <a:lstStyle/>
                    <a:p>
                      <a:pPr algn="ctr"/>
                      <a:r>
                        <a:rPr lang="en-US" sz="2000" kern="1200">
                          <a:solidFill>
                            <a:schemeClr val="tx1">
                              <a:lumMod val="65000"/>
                              <a:lumOff val="35000"/>
                            </a:schemeClr>
                          </a:solidFill>
                          <a:latin typeface="+mn-lt"/>
                          <a:ea typeface="+mn-ea"/>
                          <a:cs typeface="+mn-cs"/>
                        </a:rPr>
                        <a:t>$255 - $567</a:t>
                      </a:r>
                    </a:p>
                  </a:txBody>
                  <a:tcPr marL="120370" marR="120370" marT="60185" marB="60185"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noFill/>
                      <a:prstDash val="solid"/>
                      <a:round/>
                      <a:headEnd type="none" w="med" len="med"/>
                      <a:tailEnd type="none" w="med" len="med"/>
                    </a:lnT>
                    <a:lnB w="76200" cap="flat" cmpd="sng" algn="ctr">
                      <a:solidFill>
                        <a:srgbClr val="FFA000"/>
                      </a:solidFill>
                      <a:prstDash val="solid"/>
                      <a:round/>
                      <a:headEnd type="none" w="med" len="med"/>
                      <a:tailEnd type="none" w="med" len="med"/>
                    </a:lnB>
                    <a:solidFill>
                      <a:schemeClr val="bg1"/>
                    </a:solidFill>
                  </a:tcPr>
                </a:tc>
                <a:tc>
                  <a:txBody>
                    <a:bodyPr/>
                    <a:lstStyle/>
                    <a:p>
                      <a:pPr algn="ctr"/>
                      <a:r>
                        <a:rPr lang="en-US" sz="2000" kern="1200">
                          <a:solidFill>
                            <a:schemeClr val="tx1">
                              <a:lumMod val="65000"/>
                              <a:lumOff val="35000"/>
                            </a:schemeClr>
                          </a:solidFill>
                          <a:latin typeface="+mn-lt"/>
                          <a:ea typeface="+mn-ea"/>
                          <a:cs typeface="+mn-cs"/>
                        </a:rPr>
                        <a:t>$210 - $421</a:t>
                      </a:r>
                    </a:p>
                  </a:txBody>
                  <a:tcPr marL="120370" marR="120370" marT="60185" marB="60185"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noFill/>
                      <a:prstDash val="solid"/>
                      <a:round/>
                      <a:headEnd type="none" w="med" len="med"/>
                      <a:tailEnd type="none" w="med" len="med"/>
                    </a:lnT>
                    <a:lnB w="76200" cap="flat" cmpd="sng" algn="ctr">
                      <a:solidFill>
                        <a:srgbClr val="FFA000"/>
                      </a:solidFill>
                      <a:prstDash val="solid"/>
                      <a:round/>
                      <a:headEnd type="none" w="med" len="med"/>
                      <a:tailEnd type="none" w="med" len="med"/>
                    </a:lnB>
                    <a:solidFill>
                      <a:schemeClr val="bg1"/>
                    </a:solidFill>
                  </a:tcPr>
                </a:tc>
                <a:tc>
                  <a:txBody>
                    <a:bodyPr/>
                    <a:lstStyle/>
                    <a:p>
                      <a:pPr algn="ctr"/>
                      <a:r>
                        <a:rPr lang="en-US" sz="2000" kern="1200">
                          <a:solidFill>
                            <a:schemeClr val="tx1">
                              <a:lumMod val="65000"/>
                              <a:lumOff val="35000"/>
                            </a:schemeClr>
                          </a:solidFill>
                          <a:latin typeface="+mn-lt"/>
                          <a:ea typeface="+mn-ea"/>
                          <a:cs typeface="+mn-cs"/>
                        </a:rPr>
                        <a:t>$141 - $283</a:t>
                      </a:r>
                    </a:p>
                  </a:txBody>
                  <a:tcPr marL="120370" marR="120370" marT="60185" marB="60185"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noFill/>
                      <a:prstDash val="solid"/>
                      <a:round/>
                      <a:headEnd type="none" w="med" len="med"/>
                      <a:tailEnd type="none" w="med" len="med"/>
                    </a:lnT>
                    <a:lnB w="76200" cap="flat" cmpd="sng" algn="ctr">
                      <a:solidFill>
                        <a:srgbClr val="FFA000"/>
                      </a:solidFill>
                      <a:prstDash val="solid"/>
                      <a:round/>
                      <a:headEnd type="none" w="med" len="med"/>
                      <a:tailEnd type="none" w="med" len="med"/>
                    </a:lnB>
                    <a:solidFill>
                      <a:schemeClr val="bg1"/>
                    </a:solidFill>
                  </a:tcPr>
                </a:tc>
                <a:extLst>
                  <a:ext uri="{0D108BD9-81ED-4DB2-BD59-A6C34878D82A}">
                    <a16:rowId xmlns:a16="http://schemas.microsoft.com/office/drawing/2014/main" val="1137565635"/>
                  </a:ext>
                </a:extLst>
              </a:tr>
              <a:tr h="541664">
                <a:tc>
                  <a:txBody>
                    <a:bodyPr/>
                    <a:lstStyle/>
                    <a:p>
                      <a:pPr algn="ctr"/>
                      <a:r>
                        <a:rPr lang="en-US" sz="2000" b="1" kern="1200">
                          <a:solidFill>
                            <a:schemeClr val="tx1">
                              <a:lumMod val="65000"/>
                              <a:lumOff val="35000"/>
                            </a:schemeClr>
                          </a:solidFill>
                          <a:latin typeface="+mn-lt"/>
                          <a:ea typeface="+mn-ea"/>
                          <a:cs typeface="+mn-cs"/>
                        </a:rPr>
                        <a:t>10-</a:t>
                      </a:r>
                      <a:r>
                        <a:rPr lang="en-US" sz="2000" b="1" kern="1200">
                          <a:solidFill>
                            <a:schemeClr val="tx1"/>
                          </a:solidFill>
                          <a:highlight>
                            <a:srgbClr val="FFA000"/>
                          </a:highlight>
                          <a:latin typeface="+mn-lt"/>
                          <a:ea typeface="+mn-ea"/>
                          <a:cs typeface="+mn-cs"/>
                        </a:rPr>
                        <a:t>20</a:t>
                      </a:r>
                    </a:p>
                  </a:txBody>
                  <a:tcPr marL="120370" marR="120370" marT="60185" marB="60185" anchor="ctr">
                    <a:lnL w="76200" cap="flat" cmpd="sng" algn="ctr">
                      <a:solidFill>
                        <a:srgbClr val="FFA000"/>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76200" cap="flat" cmpd="sng" algn="ctr">
                      <a:solidFill>
                        <a:srgbClr val="FFA000"/>
                      </a:solidFill>
                      <a:prstDash val="solid"/>
                      <a:round/>
                      <a:headEnd type="none" w="med" len="med"/>
                      <a:tailEnd type="none" w="med" len="med"/>
                    </a:lnT>
                    <a:lnB w="76200" cap="flat" cmpd="sng" algn="ctr">
                      <a:solidFill>
                        <a:srgbClr val="FFA000"/>
                      </a:solidFill>
                      <a:prstDash val="solid"/>
                      <a:round/>
                      <a:headEnd type="none" w="med" len="med"/>
                      <a:tailEnd type="none" w="med" len="med"/>
                    </a:lnB>
                    <a:solidFill>
                      <a:schemeClr val="bg1"/>
                    </a:solidFill>
                  </a:tcPr>
                </a:tc>
                <a:tc>
                  <a:txBody>
                    <a:bodyPr/>
                    <a:lstStyle/>
                    <a:p>
                      <a:pPr algn="ctr"/>
                      <a:r>
                        <a:rPr lang="en-US" sz="2000" kern="1200">
                          <a:solidFill>
                            <a:schemeClr val="tx1">
                              <a:lumMod val="65000"/>
                              <a:lumOff val="35000"/>
                            </a:schemeClr>
                          </a:solidFill>
                          <a:latin typeface="+mn-lt"/>
                          <a:ea typeface="+mn-ea"/>
                          <a:cs typeface="+mn-cs"/>
                        </a:rPr>
                        <a:t>$490 - </a:t>
                      </a:r>
                      <a:r>
                        <a:rPr lang="en-US" sz="2000" kern="1200">
                          <a:solidFill>
                            <a:schemeClr val="tx1"/>
                          </a:solidFill>
                          <a:highlight>
                            <a:srgbClr val="FFA000"/>
                          </a:highlight>
                          <a:latin typeface="+mn-lt"/>
                          <a:ea typeface="+mn-ea"/>
                          <a:cs typeface="+mn-cs"/>
                        </a:rPr>
                        <a:t>$1,008</a:t>
                      </a:r>
                    </a:p>
                  </a:txBody>
                  <a:tcPr marL="120370" marR="120370" marT="60185" marB="60185"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76200" cap="flat" cmpd="sng" algn="ctr">
                      <a:solidFill>
                        <a:srgbClr val="FFA000"/>
                      </a:solidFill>
                      <a:prstDash val="solid"/>
                      <a:round/>
                      <a:headEnd type="none" w="med" len="med"/>
                      <a:tailEnd type="none" w="med" len="med"/>
                    </a:lnT>
                    <a:lnB w="76200" cap="flat" cmpd="sng" algn="ctr">
                      <a:solidFill>
                        <a:srgbClr val="FFA000"/>
                      </a:solidFill>
                      <a:prstDash val="solid"/>
                      <a:round/>
                      <a:headEnd type="none" w="med" len="med"/>
                      <a:tailEnd type="none" w="med" len="med"/>
                    </a:lnB>
                    <a:solidFill>
                      <a:schemeClr val="bg1"/>
                    </a:solidFill>
                  </a:tcPr>
                </a:tc>
                <a:tc>
                  <a:txBody>
                    <a:bodyPr/>
                    <a:lstStyle/>
                    <a:p>
                      <a:pPr algn="ctr"/>
                      <a:r>
                        <a:rPr lang="en-US" sz="2000" kern="1200">
                          <a:solidFill>
                            <a:schemeClr val="tx1">
                              <a:lumMod val="65000"/>
                              <a:lumOff val="35000"/>
                            </a:schemeClr>
                          </a:solidFill>
                          <a:latin typeface="+mn-lt"/>
                          <a:ea typeface="+mn-ea"/>
                          <a:cs typeface="+mn-cs"/>
                        </a:rPr>
                        <a:t>$454 - </a:t>
                      </a:r>
                      <a:r>
                        <a:rPr lang="en-US" sz="2000" kern="1200">
                          <a:solidFill>
                            <a:schemeClr val="tx1"/>
                          </a:solidFill>
                          <a:highlight>
                            <a:srgbClr val="FFA000"/>
                          </a:highlight>
                          <a:latin typeface="+mn-lt"/>
                          <a:ea typeface="+mn-ea"/>
                          <a:cs typeface="+mn-cs"/>
                        </a:rPr>
                        <a:t>$907</a:t>
                      </a:r>
                    </a:p>
                  </a:txBody>
                  <a:tcPr marL="120370" marR="120370" marT="60185" marB="60185"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76200" cap="flat" cmpd="sng" algn="ctr">
                      <a:solidFill>
                        <a:srgbClr val="FFA000"/>
                      </a:solidFill>
                      <a:prstDash val="solid"/>
                      <a:round/>
                      <a:headEnd type="none" w="med" len="med"/>
                      <a:tailEnd type="none" w="med" len="med"/>
                    </a:lnT>
                    <a:lnB w="76200" cap="flat" cmpd="sng" algn="ctr">
                      <a:solidFill>
                        <a:srgbClr val="FFA000"/>
                      </a:solidFill>
                      <a:prstDash val="solid"/>
                      <a:round/>
                      <a:headEnd type="none" w="med" len="med"/>
                      <a:tailEnd type="none" w="med" len="med"/>
                    </a:lnB>
                    <a:solidFill>
                      <a:schemeClr val="bg1"/>
                    </a:solidFill>
                  </a:tcPr>
                </a:tc>
                <a:tc>
                  <a:txBody>
                    <a:bodyPr/>
                    <a:lstStyle/>
                    <a:p>
                      <a:pPr algn="ctr"/>
                      <a:r>
                        <a:rPr lang="en-US" sz="2000" kern="1200">
                          <a:solidFill>
                            <a:schemeClr val="tx1">
                              <a:lumMod val="65000"/>
                              <a:lumOff val="35000"/>
                            </a:schemeClr>
                          </a:solidFill>
                          <a:latin typeface="+mn-lt"/>
                          <a:ea typeface="+mn-ea"/>
                          <a:cs typeface="+mn-cs"/>
                        </a:rPr>
                        <a:t>$374 - </a:t>
                      </a:r>
                      <a:r>
                        <a:rPr lang="en-US" sz="2000" kern="1200">
                          <a:solidFill>
                            <a:schemeClr val="tx1"/>
                          </a:solidFill>
                          <a:highlight>
                            <a:srgbClr val="FFA000"/>
                          </a:highlight>
                          <a:latin typeface="+mn-lt"/>
                          <a:ea typeface="+mn-ea"/>
                          <a:cs typeface="+mn-cs"/>
                        </a:rPr>
                        <a:t>$749</a:t>
                      </a:r>
                    </a:p>
                  </a:txBody>
                  <a:tcPr marL="120370" marR="120370" marT="60185" marB="60185"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76200" cap="flat" cmpd="sng" algn="ctr">
                      <a:solidFill>
                        <a:srgbClr val="FFA000"/>
                      </a:solidFill>
                      <a:prstDash val="solid"/>
                      <a:round/>
                      <a:headEnd type="none" w="med" len="med"/>
                      <a:tailEnd type="none" w="med" len="med"/>
                    </a:lnT>
                    <a:lnB w="76200" cap="flat" cmpd="sng" algn="ctr">
                      <a:solidFill>
                        <a:srgbClr val="FFA000"/>
                      </a:solidFill>
                      <a:prstDash val="solid"/>
                      <a:round/>
                      <a:headEnd type="none" w="med" len="med"/>
                      <a:tailEnd type="none" w="med" len="med"/>
                    </a:lnB>
                    <a:solidFill>
                      <a:schemeClr val="bg1"/>
                    </a:solidFill>
                  </a:tcPr>
                </a:tc>
                <a:tc>
                  <a:txBody>
                    <a:bodyPr/>
                    <a:lstStyle/>
                    <a:p>
                      <a:pPr algn="ctr"/>
                      <a:r>
                        <a:rPr lang="en-US" sz="2000" kern="1200">
                          <a:solidFill>
                            <a:schemeClr val="tx1">
                              <a:lumMod val="65000"/>
                              <a:lumOff val="35000"/>
                            </a:schemeClr>
                          </a:solidFill>
                          <a:latin typeface="+mn-lt"/>
                          <a:ea typeface="+mn-ea"/>
                          <a:cs typeface="+mn-cs"/>
                        </a:rPr>
                        <a:t>$252 - </a:t>
                      </a:r>
                      <a:r>
                        <a:rPr lang="en-US" sz="2000" kern="1200">
                          <a:solidFill>
                            <a:schemeClr val="tx1"/>
                          </a:solidFill>
                          <a:highlight>
                            <a:srgbClr val="FFA000"/>
                          </a:highlight>
                          <a:latin typeface="+mn-lt"/>
                          <a:ea typeface="+mn-ea"/>
                          <a:cs typeface="+mn-cs"/>
                        </a:rPr>
                        <a:t>$504</a:t>
                      </a:r>
                    </a:p>
                  </a:txBody>
                  <a:tcPr marL="120370" marR="120370" marT="60185" marB="60185" anchor="ctr">
                    <a:lnL w="12700" cap="flat" cmpd="sng" algn="ctr">
                      <a:solidFill>
                        <a:schemeClr val="bg1">
                          <a:lumMod val="65000"/>
                        </a:schemeClr>
                      </a:solidFill>
                      <a:prstDash val="solid"/>
                      <a:round/>
                      <a:headEnd type="none" w="med" len="med"/>
                      <a:tailEnd type="none" w="med" len="med"/>
                    </a:lnL>
                    <a:lnR w="76200" cap="flat" cmpd="sng" algn="ctr">
                      <a:solidFill>
                        <a:srgbClr val="FFA000"/>
                      </a:solidFill>
                      <a:prstDash val="solid"/>
                      <a:round/>
                      <a:headEnd type="none" w="med" len="med"/>
                      <a:tailEnd type="none" w="med" len="med"/>
                    </a:lnR>
                    <a:lnT w="76200" cap="flat" cmpd="sng" algn="ctr">
                      <a:solidFill>
                        <a:srgbClr val="FFA000"/>
                      </a:solidFill>
                      <a:prstDash val="solid"/>
                      <a:round/>
                      <a:headEnd type="none" w="med" len="med"/>
                      <a:tailEnd type="none" w="med" len="med"/>
                    </a:lnT>
                    <a:lnB w="76200" cap="flat" cmpd="sng" algn="ctr">
                      <a:solidFill>
                        <a:srgbClr val="FFA000"/>
                      </a:solidFill>
                      <a:prstDash val="solid"/>
                      <a:round/>
                      <a:headEnd type="none" w="med" len="med"/>
                      <a:tailEnd type="none" w="med" len="med"/>
                    </a:lnB>
                    <a:solidFill>
                      <a:schemeClr val="bg1"/>
                    </a:solidFill>
                  </a:tcPr>
                </a:tc>
                <a:extLst>
                  <a:ext uri="{0D108BD9-81ED-4DB2-BD59-A6C34878D82A}">
                    <a16:rowId xmlns:a16="http://schemas.microsoft.com/office/drawing/2014/main" val="2295333529"/>
                  </a:ext>
                </a:extLst>
              </a:tr>
              <a:tr h="541664">
                <a:tc>
                  <a:txBody>
                    <a:bodyPr/>
                    <a:lstStyle/>
                    <a:p>
                      <a:pPr algn="ctr"/>
                      <a:r>
                        <a:rPr lang="en-US" sz="2000" b="1" kern="1200">
                          <a:solidFill>
                            <a:schemeClr val="tx1">
                              <a:lumMod val="65000"/>
                              <a:lumOff val="35000"/>
                            </a:schemeClr>
                          </a:solidFill>
                          <a:latin typeface="+mn-lt"/>
                          <a:ea typeface="+mn-ea"/>
                          <a:cs typeface="+mn-cs"/>
                        </a:rPr>
                        <a:t>50-99</a:t>
                      </a:r>
                    </a:p>
                  </a:txBody>
                  <a:tcPr marL="120370" marR="120370" marT="60185" marB="60185"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76200" cap="flat" cmpd="sng" algn="ctr">
                      <a:solidFill>
                        <a:srgbClr val="FFA000"/>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r>
                        <a:rPr lang="en-US" sz="2000" kern="1200">
                          <a:solidFill>
                            <a:schemeClr val="tx1">
                              <a:lumMod val="65000"/>
                              <a:lumOff val="35000"/>
                            </a:schemeClr>
                          </a:solidFill>
                          <a:latin typeface="+mn-lt"/>
                          <a:ea typeface="+mn-ea"/>
                          <a:cs typeface="+mn-cs"/>
                        </a:rPr>
                        <a:t>$1,890 - $3,742</a:t>
                      </a:r>
                    </a:p>
                  </a:txBody>
                  <a:tcPr marL="120370" marR="120370" marT="60185" marB="60185"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76200" cap="flat" cmpd="sng" algn="ctr">
                      <a:solidFill>
                        <a:srgbClr val="FFA000"/>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r>
                        <a:rPr lang="en-US" sz="2000" kern="1200">
                          <a:solidFill>
                            <a:schemeClr val="tx1">
                              <a:lumMod val="65000"/>
                              <a:lumOff val="35000"/>
                            </a:schemeClr>
                          </a:solidFill>
                          <a:latin typeface="+mn-lt"/>
                          <a:ea typeface="+mn-ea"/>
                          <a:cs typeface="+mn-cs"/>
                        </a:rPr>
                        <a:t>$1,701 - $3,367</a:t>
                      </a:r>
                    </a:p>
                  </a:txBody>
                  <a:tcPr marL="120370" marR="120370" marT="60185" marB="60185"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76200" cap="flat" cmpd="sng" algn="ctr">
                      <a:solidFill>
                        <a:srgbClr val="FFA000"/>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r>
                        <a:rPr lang="en-US" sz="2000" kern="1200">
                          <a:solidFill>
                            <a:schemeClr val="tx1">
                              <a:lumMod val="65000"/>
                              <a:lumOff val="35000"/>
                            </a:schemeClr>
                          </a:solidFill>
                          <a:latin typeface="+mn-lt"/>
                          <a:ea typeface="+mn-ea"/>
                          <a:cs typeface="+mn-cs"/>
                        </a:rPr>
                        <a:t>$1,404 - $2,779</a:t>
                      </a:r>
                    </a:p>
                  </a:txBody>
                  <a:tcPr marL="120370" marR="120370" marT="60185" marB="60185"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76200" cap="flat" cmpd="sng" algn="ctr">
                      <a:solidFill>
                        <a:srgbClr val="FFA000"/>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r>
                        <a:rPr lang="en-US" sz="2000" kern="1200" dirty="0">
                          <a:solidFill>
                            <a:schemeClr val="tx1">
                              <a:lumMod val="65000"/>
                              <a:lumOff val="35000"/>
                            </a:schemeClr>
                          </a:solidFill>
                          <a:latin typeface="+mn-lt"/>
                          <a:ea typeface="+mn-ea"/>
                          <a:cs typeface="+mn-cs"/>
                        </a:rPr>
                        <a:t>$945 - $1,871</a:t>
                      </a:r>
                    </a:p>
                  </a:txBody>
                  <a:tcPr marL="120370" marR="120370" marT="60185" marB="60185"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76200" cap="flat" cmpd="sng" algn="ctr">
                      <a:solidFill>
                        <a:srgbClr val="FFA000"/>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72987595"/>
                  </a:ext>
                </a:extLst>
              </a:tr>
            </a:tbl>
          </a:graphicData>
        </a:graphic>
      </p:graphicFrame>
    </p:spTree>
    <p:extLst>
      <p:ext uri="{BB962C8B-B14F-4D97-AF65-F5344CB8AC3E}">
        <p14:creationId xmlns:p14="http://schemas.microsoft.com/office/powerpoint/2010/main" val="3416887581"/>
      </p:ext>
    </p:extLst>
  </p:cSld>
  <p:clrMapOvr>
    <a:masterClrMapping/>
  </p:clrMapOvr>
</p:sld>
</file>

<file path=ppt/theme/theme1.xml><?xml version="1.0" encoding="utf-8"?>
<a:theme xmlns:a="http://schemas.openxmlformats.org/drawingml/2006/main" name="16x9_Corporate Presentation Concept Theme_10.1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6x9_Corporate Presentation Concept Theme_10.11" id="{D4625D0D-986A-4660-A34D-D63CC7574A96}" vid="{CECDCCFB-8269-44BD-B191-17A03D70C3C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Zembra Light">
      <a:dk1>
        <a:srgbClr val="445469"/>
      </a:dk1>
      <a:lt1>
        <a:sysClr val="window" lastClr="FFFFFF"/>
      </a:lt1>
      <a:dk2>
        <a:srgbClr val="222A35"/>
      </a:dk2>
      <a:lt2>
        <a:srgbClr val="FFFFFF"/>
      </a:lt2>
      <a:accent1>
        <a:srgbClr val="FF682D"/>
      </a:accent1>
      <a:accent2>
        <a:srgbClr val="FFA000"/>
      </a:accent2>
      <a:accent3>
        <a:srgbClr val="FF2323"/>
      </a:accent3>
      <a:accent4>
        <a:srgbClr val="513D69"/>
      </a:accent4>
      <a:accent5>
        <a:srgbClr val="1CB4C6"/>
      </a:accent5>
      <a:accent6>
        <a:srgbClr val="B2D34A"/>
      </a:accent6>
      <a:hlink>
        <a:srgbClr val="07B6BF"/>
      </a:hlink>
      <a:folHlink>
        <a:srgbClr val="E282E4"/>
      </a:folHlink>
    </a:clrScheme>
    <a:fontScheme name="Roboto">
      <a:majorFont>
        <a:latin typeface="Roboto"/>
        <a:ea typeface=""/>
        <a:cs typeface=""/>
      </a:majorFont>
      <a:minorFont>
        <a:latin typeface="Roboto"/>
        <a:ea typeface=""/>
        <a:cs typeface=""/>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a:solidFill>
            <a:schemeClr val="bg2"/>
          </a:solidFill>
        </a:ln>
      </a:spPr>
      <a:bodyPr vert="horz" wrap="square" lIns="91440" tIns="45720" rIns="91440" bIns="45720" numCol="1" anchor="t" anchorCtr="0" compatLnSpc="1">
        <a:prstTxWarp prst="textNoShape">
          <a:avLst/>
        </a:prstTxWarp>
      </a:bodyPr>
      <a:lstStyle>
        <a:defPPr>
          <a:defRPr/>
        </a:defPPr>
      </a:lstStyle>
    </a:sp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16x9_Corporate Presentation Concept Theme_10.11</Template>
  <TotalTime>1639</TotalTime>
  <Words>1008</Words>
  <Application>Microsoft Office PowerPoint</Application>
  <PresentationFormat>Widescreen</PresentationFormat>
  <Paragraphs>213</Paragraphs>
  <Slides>13</Slides>
  <Notes>12</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13</vt:i4>
      </vt:variant>
    </vt:vector>
  </HeadingPairs>
  <TitlesOfParts>
    <vt:vector size="23" baseType="lpstr">
      <vt:lpstr>Arial</vt:lpstr>
      <vt:lpstr>Arial Black</vt:lpstr>
      <vt:lpstr>Calibri</vt:lpstr>
      <vt:lpstr>Calibri Light</vt:lpstr>
      <vt:lpstr>Roboto</vt:lpstr>
      <vt:lpstr>Roboto Bold</vt:lpstr>
      <vt:lpstr>Roboto Light</vt:lpstr>
      <vt:lpstr>16x9_Corporate Presentation Concept Theme_10.11</vt:lpstr>
      <vt:lpstr>Office Theme</vt:lpstr>
      <vt:lpstr>Thème Office</vt:lpstr>
      <vt:lpstr>PowerPoint Presentation</vt:lpstr>
      <vt:lpstr>PowerPoint Presentation</vt:lpstr>
      <vt:lpstr>PowerPoint Presentation</vt:lpstr>
      <vt:lpstr>PowerPoint Presentation</vt:lpstr>
      <vt:lpstr>PowerPoint Presentation</vt:lpstr>
      <vt:lpstr>PowerPoint Presentation</vt:lpstr>
      <vt:lpstr>Competitors</vt:lpstr>
      <vt:lpstr>Pricing   Web-Based Platform</vt:lpstr>
      <vt:lpstr>Web-Based Platform Compensation Example</vt:lpstr>
      <vt:lpstr>Batch &amp; API Compensation Example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Swan</dc:creator>
  <cp:lastModifiedBy>Kristen Prusak</cp:lastModifiedBy>
  <cp:revision>4</cp:revision>
  <dcterms:created xsi:type="dcterms:W3CDTF">2019-01-21T21:50:23Z</dcterms:created>
  <dcterms:modified xsi:type="dcterms:W3CDTF">2022-11-29T19:06:57Z</dcterms:modified>
</cp:coreProperties>
</file>